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Lst>
  <p:notesMasterIdLst>
    <p:notesMasterId r:id="rId31"/>
  </p:notesMasterIdLst>
  <p:sldIdLst>
    <p:sldId id="486" r:id="rId2"/>
    <p:sldId id="416" r:id="rId3"/>
    <p:sldId id="598" r:id="rId4"/>
    <p:sldId id="572" r:id="rId5"/>
    <p:sldId id="566" r:id="rId6"/>
    <p:sldId id="567" r:id="rId7"/>
    <p:sldId id="568" r:id="rId8"/>
    <p:sldId id="569" r:id="rId9"/>
    <p:sldId id="570" r:id="rId10"/>
    <p:sldId id="571" r:id="rId11"/>
    <p:sldId id="599" r:id="rId12"/>
    <p:sldId id="575" r:id="rId13"/>
    <p:sldId id="576" r:id="rId14"/>
    <p:sldId id="577" r:id="rId15"/>
    <p:sldId id="578" r:id="rId16"/>
    <p:sldId id="600" r:id="rId17"/>
    <p:sldId id="581" r:id="rId18"/>
    <p:sldId id="583" r:id="rId19"/>
    <p:sldId id="584" r:id="rId20"/>
    <p:sldId id="585" r:id="rId21"/>
    <p:sldId id="586" r:id="rId22"/>
    <p:sldId id="587" r:id="rId23"/>
    <p:sldId id="601" r:id="rId24"/>
    <p:sldId id="588" r:id="rId25"/>
    <p:sldId id="589" r:id="rId26"/>
    <p:sldId id="590" r:id="rId27"/>
    <p:sldId id="592" r:id="rId28"/>
    <p:sldId id="603" r:id="rId29"/>
    <p:sldId id="602" r:id="rId30"/>
  </p:sldIdLst>
  <p:sldSz cx="12196763" cy="6858000"/>
  <p:notesSz cx="6858000" cy="9144000"/>
  <p:defaultTex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8F8F8"/>
    <a:srgbClr val="D01C63"/>
    <a:srgbClr val="0067AC"/>
    <a:srgbClr val="21A3D0"/>
    <a:srgbClr val="DDDDDD"/>
    <a:srgbClr val="A9BECB"/>
    <a:srgbClr val="F595DC"/>
    <a:srgbClr val="F16B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4660"/>
  </p:normalViewPr>
  <p:slideViewPr>
    <p:cSldViewPr snapToObjects="1">
      <p:cViewPr varScale="1">
        <p:scale>
          <a:sx n="103" d="100"/>
          <a:sy n="103" d="100"/>
        </p:scale>
        <p:origin x="654" y="102"/>
      </p:cViewPr>
      <p:guideLst>
        <p:guide orient="horz" pos="2142"/>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48"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252997CC-157D-442B-A240-CB25903931E2}"/>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buFont typeface="Arial" panose="020B0604020202020204" pitchFamily="34" charset="0"/>
              <a:buNone/>
              <a:defRPr sz="1200"/>
            </a:lvl1pPr>
          </a:lstStyle>
          <a:p>
            <a:pPr>
              <a:defRPr/>
            </a:pPr>
            <a:endParaRPr lang="zh-CN" altLang="en-US"/>
          </a:p>
        </p:txBody>
      </p:sp>
      <p:sp>
        <p:nvSpPr>
          <p:cNvPr id="4099" name="Rectangle 3">
            <a:extLst>
              <a:ext uri="{FF2B5EF4-FFF2-40B4-BE49-F238E27FC236}">
                <a16:creationId xmlns:a16="http://schemas.microsoft.com/office/drawing/2014/main" id="{86DE8785-C73F-4D43-BBE6-1CAAF3EB141B}"/>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buFont typeface="Arial" panose="020B0604020202020204" pitchFamily="34" charset="0"/>
              <a:buNone/>
              <a:defRPr sz="1200"/>
            </a:lvl1pPr>
          </a:lstStyle>
          <a:p>
            <a:pPr>
              <a:defRPr/>
            </a:pPr>
            <a:fld id="{8EEF02A6-B178-4538-BA7D-6BF88F24D837}" type="datetimeFigureOut">
              <a:rPr lang="zh-CN" altLang="en-US"/>
              <a:pPr>
                <a:defRPr/>
              </a:pPr>
              <a:t>2017/12/9</a:t>
            </a:fld>
            <a:endParaRPr lang="en-US"/>
          </a:p>
        </p:txBody>
      </p:sp>
      <p:sp>
        <p:nvSpPr>
          <p:cNvPr id="43012" name="Rectangle 4">
            <a:extLst>
              <a:ext uri="{FF2B5EF4-FFF2-40B4-BE49-F238E27FC236}">
                <a16:creationId xmlns:a16="http://schemas.microsoft.com/office/drawing/2014/main" id="{A72290BD-1BCC-4E15-A5FF-D078914D2817}"/>
              </a:ext>
            </a:extLst>
          </p:cNvPr>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4101" name="Rectangle 5">
            <a:extLst>
              <a:ext uri="{FF2B5EF4-FFF2-40B4-BE49-F238E27FC236}">
                <a16:creationId xmlns:a16="http://schemas.microsoft.com/office/drawing/2014/main" id="{AD28D607-48F0-467C-81EC-122B3997984B}"/>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102" name="Rectangle 6">
            <a:extLst>
              <a:ext uri="{FF2B5EF4-FFF2-40B4-BE49-F238E27FC236}">
                <a16:creationId xmlns:a16="http://schemas.microsoft.com/office/drawing/2014/main" id="{FC5C2759-4FEE-4ABA-A489-542A53B03A6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buFont typeface="Arial" panose="020B0604020202020204" pitchFamily="34" charset="0"/>
              <a:buNone/>
              <a:defRPr sz="1200"/>
            </a:lvl1pPr>
          </a:lstStyle>
          <a:p>
            <a:pPr>
              <a:defRPr/>
            </a:pPr>
            <a:endParaRPr lang="en-US"/>
          </a:p>
        </p:txBody>
      </p:sp>
      <p:sp>
        <p:nvSpPr>
          <p:cNvPr id="4103" name="Rectangle 7">
            <a:extLst>
              <a:ext uri="{FF2B5EF4-FFF2-40B4-BE49-F238E27FC236}">
                <a16:creationId xmlns:a16="http://schemas.microsoft.com/office/drawing/2014/main" id="{018FB37D-F874-4357-B067-E9E28C49DC8C}"/>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buFont typeface="Arial" panose="020B0604020202020204" pitchFamily="34" charset="0"/>
              <a:buNone/>
              <a:defRPr sz="1200"/>
            </a:lvl1pPr>
          </a:lstStyle>
          <a:p>
            <a:fld id="{5BA0149D-4531-4F07-AE69-031E08A6C302}" type="slidenum">
              <a:rPr lang="zh-CN" altLang="en-US"/>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a:extLst>
              <a:ext uri="{FF2B5EF4-FFF2-40B4-BE49-F238E27FC236}">
                <a16:creationId xmlns:a16="http://schemas.microsoft.com/office/drawing/2014/main" id="{4A4F610C-746D-4F6D-AA1B-DE5D1791E932}"/>
              </a:ext>
            </a:extLst>
          </p:cNvPr>
          <p:cNvSpPr>
            <a:spLocks noGrp="1" noRot="1" noChangeAspect="1" noTextEdit="1"/>
          </p:cNvSpPr>
          <p:nvPr>
            <p:ph type="sldImg"/>
          </p:nvPr>
        </p:nvSpPr>
        <p:spPr>
          <a:xfrm>
            <a:off x="381000" y="685800"/>
            <a:ext cx="6096000" cy="3429000"/>
          </a:xfrm>
        </p:spPr>
      </p:sp>
      <p:sp>
        <p:nvSpPr>
          <p:cNvPr id="44035" name="备注占位符 2">
            <a:extLst>
              <a:ext uri="{FF2B5EF4-FFF2-40B4-BE49-F238E27FC236}">
                <a16:creationId xmlns:a16="http://schemas.microsoft.com/office/drawing/2014/main" id="{54FE9BBA-B8C6-4427-B4FD-5D2496F0D2FB}"/>
              </a:ext>
            </a:extLst>
          </p:cNvPr>
          <p:cNvSpPr>
            <a:spLocks noGrp="1"/>
          </p:cNvSpPr>
          <p:nvPr>
            <p:ph type="body" idx="1"/>
          </p:nvPr>
        </p:nvSpPr>
        <p:spPr>
          <a:noFill/>
        </p:spPr>
        <p:txBody>
          <a:bodyPr/>
          <a:lstStyle/>
          <a:p>
            <a:r>
              <a:rPr lang="zh-CN" altLang="en-US" dirty="0"/>
              <a:t> </a:t>
            </a:r>
          </a:p>
        </p:txBody>
      </p:sp>
      <p:sp>
        <p:nvSpPr>
          <p:cNvPr id="44036" name="灯片编号占位符 3">
            <a:extLst>
              <a:ext uri="{FF2B5EF4-FFF2-40B4-BE49-F238E27FC236}">
                <a16:creationId xmlns:a16="http://schemas.microsoft.com/office/drawing/2014/main" id="{454732EC-01DD-4DF9-8168-CB99271BAFE2}"/>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FFAC8DE4-3FBA-431F-BA4A-CCC2DF8F6235}" type="slidenum">
              <a:rPr lang="zh-CN" altLang="en-US"/>
              <a:pPr/>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5BA0149D-4531-4F07-AE69-031E08A6C302}" type="slidenum">
              <a:rPr lang="zh-CN" altLang="en-US" smtClean="0"/>
              <a:pPr/>
              <a:t>5</a:t>
            </a:fld>
            <a:endParaRPr lang="en-US" altLang="zh-CN"/>
          </a:p>
        </p:txBody>
      </p:sp>
    </p:spTree>
    <p:extLst>
      <p:ext uri="{BB962C8B-B14F-4D97-AF65-F5344CB8AC3E}">
        <p14:creationId xmlns:p14="http://schemas.microsoft.com/office/powerpoint/2010/main" val="3154912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a:extLst>
              <a:ext uri="{FF2B5EF4-FFF2-40B4-BE49-F238E27FC236}">
                <a16:creationId xmlns:a16="http://schemas.microsoft.com/office/drawing/2014/main" id="{0B51EA8B-98D7-4E94-A937-92940A06DE83}"/>
              </a:ext>
            </a:extLst>
          </p:cNvPr>
          <p:cNvSpPr>
            <a:spLocks noGrp="1" noRot="1" noChangeAspect="1" noTextEdit="1"/>
          </p:cNvSpPr>
          <p:nvPr>
            <p:ph type="sldImg"/>
          </p:nvPr>
        </p:nvSpPr>
        <p:spPr>
          <a:xfrm>
            <a:off x="381000" y="685800"/>
            <a:ext cx="6096000" cy="3429000"/>
          </a:xfrm>
        </p:spPr>
      </p:sp>
      <p:sp>
        <p:nvSpPr>
          <p:cNvPr id="45059" name="备注占位符 2">
            <a:extLst>
              <a:ext uri="{FF2B5EF4-FFF2-40B4-BE49-F238E27FC236}">
                <a16:creationId xmlns:a16="http://schemas.microsoft.com/office/drawing/2014/main" id="{B3A9D850-B45A-41CF-9DC4-D006A8670232}"/>
              </a:ext>
            </a:extLst>
          </p:cNvPr>
          <p:cNvSpPr>
            <a:spLocks noGrp="1"/>
          </p:cNvSpPr>
          <p:nvPr>
            <p:ph type="body" idx="1"/>
          </p:nvPr>
        </p:nvSpPr>
        <p:spPr>
          <a:noFill/>
        </p:spPr>
        <p:txBody>
          <a:bodyPr/>
          <a:lstStyle/>
          <a:p>
            <a:endParaRPr lang="zh-CN" altLang="en-US" dirty="0"/>
          </a:p>
        </p:txBody>
      </p:sp>
      <p:sp>
        <p:nvSpPr>
          <p:cNvPr id="45060" name="灯片编号占位符 3">
            <a:extLst>
              <a:ext uri="{FF2B5EF4-FFF2-40B4-BE49-F238E27FC236}">
                <a16:creationId xmlns:a16="http://schemas.microsoft.com/office/drawing/2014/main" id="{204DB4EC-B042-40F4-9A2A-3DE3CE91451D}"/>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5A6821C3-DA5C-4F01-9ED7-035111B89966}" type="slidenum">
              <a:rPr lang="zh-CN" altLang="en-US"/>
              <a:pPr/>
              <a:t>10</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a:extLst>
              <a:ext uri="{FF2B5EF4-FFF2-40B4-BE49-F238E27FC236}">
                <a16:creationId xmlns:a16="http://schemas.microsoft.com/office/drawing/2014/main" id="{079663C6-051C-441E-A808-C2E482BBDA39}"/>
              </a:ext>
            </a:extLst>
          </p:cNvPr>
          <p:cNvSpPr>
            <a:spLocks noGrp="1" noRot="1" noChangeAspect="1" noTextEdit="1"/>
          </p:cNvSpPr>
          <p:nvPr>
            <p:ph type="sldImg"/>
          </p:nvPr>
        </p:nvSpPr>
        <p:spPr>
          <a:xfrm>
            <a:off x="381000" y="685800"/>
            <a:ext cx="6096000" cy="3429000"/>
          </a:xfrm>
        </p:spPr>
      </p:sp>
      <p:sp>
        <p:nvSpPr>
          <p:cNvPr id="46083" name="备注占位符 2">
            <a:extLst>
              <a:ext uri="{FF2B5EF4-FFF2-40B4-BE49-F238E27FC236}">
                <a16:creationId xmlns:a16="http://schemas.microsoft.com/office/drawing/2014/main" id="{B0D64C13-A2C7-4826-ADF2-98657C666D3C}"/>
              </a:ext>
            </a:extLst>
          </p:cNvPr>
          <p:cNvSpPr>
            <a:spLocks noGrp="1"/>
          </p:cNvSpPr>
          <p:nvPr>
            <p:ph type="body" idx="1"/>
          </p:nvPr>
        </p:nvSpPr>
        <p:spPr>
          <a:noFill/>
        </p:spPr>
        <p:txBody>
          <a:bodyPr/>
          <a:lstStyle/>
          <a:p>
            <a:endParaRPr lang="zh-CN" altLang="en-US" dirty="0"/>
          </a:p>
        </p:txBody>
      </p:sp>
      <p:sp>
        <p:nvSpPr>
          <p:cNvPr id="46084" name="灯片编号占位符 3">
            <a:extLst>
              <a:ext uri="{FF2B5EF4-FFF2-40B4-BE49-F238E27FC236}">
                <a16:creationId xmlns:a16="http://schemas.microsoft.com/office/drawing/2014/main" id="{11687A4D-14C2-47F6-8FFE-DD768456E491}"/>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D0589F60-9C10-49C2-9C3B-A5074ADBF2FD}" type="slidenum">
              <a:rPr lang="zh-CN" altLang="en-US"/>
              <a:pPr/>
              <a:t>22</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a:extLst>
              <a:ext uri="{FF2B5EF4-FFF2-40B4-BE49-F238E27FC236}">
                <a16:creationId xmlns:a16="http://schemas.microsoft.com/office/drawing/2014/main" id="{D5C39AFA-004D-4787-AB13-81AC4196B378}"/>
              </a:ext>
            </a:extLst>
          </p:cNvPr>
          <p:cNvSpPr>
            <a:spLocks noGrp="1" noRot="1" noChangeAspect="1" noTextEdit="1"/>
          </p:cNvSpPr>
          <p:nvPr>
            <p:ph type="sldImg"/>
          </p:nvPr>
        </p:nvSpPr>
        <p:spPr>
          <a:xfrm>
            <a:off x="381000" y="685800"/>
            <a:ext cx="6096000" cy="3429000"/>
          </a:xfrm>
        </p:spPr>
      </p:sp>
      <p:sp>
        <p:nvSpPr>
          <p:cNvPr id="47107" name="备注占位符 2">
            <a:extLst>
              <a:ext uri="{FF2B5EF4-FFF2-40B4-BE49-F238E27FC236}">
                <a16:creationId xmlns:a16="http://schemas.microsoft.com/office/drawing/2014/main" id="{F3467CF6-F223-4FE9-BA03-2E6E412E4DDD}"/>
              </a:ext>
            </a:extLst>
          </p:cNvPr>
          <p:cNvSpPr>
            <a:spLocks noGrp="1"/>
          </p:cNvSpPr>
          <p:nvPr>
            <p:ph type="body" idx="1"/>
          </p:nvPr>
        </p:nvSpPr>
        <p:spPr>
          <a:noFill/>
        </p:spPr>
        <p:txBody>
          <a:bodyPr/>
          <a:lstStyle/>
          <a:p>
            <a:r>
              <a:rPr lang="zh-CN" altLang="en-US" dirty="0"/>
              <a:t> </a:t>
            </a:r>
          </a:p>
        </p:txBody>
      </p:sp>
      <p:sp>
        <p:nvSpPr>
          <p:cNvPr id="47108" name="灯片编号占位符 3">
            <a:extLst>
              <a:ext uri="{FF2B5EF4-FFF2-40B4-BE49-F238E27FC236}">
                <a16:creationId xmlns:a16="http://schemas.microsoft.com/office/drawing/2014/main" id="{BD1724D5-83B9-4B6C-811A-1AC1EE8C3E51}"/>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547BEEF2-2257-4BD4-977F-D3711D6AAD11}" type="slidenum">
              <a:rPr lang="zh-CN" altLang="en-US"/>
              <a:pPr/>
              <a:t>28</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a:extLst>
              <a:ext uri="{FF2B5EF4-FFF2-40B4-BE49-F238E27FC236}">
                <a16:creationId xmlns:a16="http://schemas.microsoft.com/office/drawing/2014/main" id="{504A5F16-82E9-4F74-B8DE-16243E17DE5E}"/>
              </a:ext>
            </a:extLst>
          </p:cNvPr>
          <p:cNvSpPr>
            <a:spLocks noGrp="1" noRot="1" noChangeAspect="1" noTextEdit="1"/>
          </p:cNvSpPr>
          <p:nvPr>
            <p:ph type="sldImg"/>
          </p:nvPr>
        </p:nvSpPr>
        <p:spPr>
          <a:xfrm>
            <a:off x="381000" y="685800"/>
            <a:ext cx="6096000" cy="3429000"/>
          </a:xfrm>
        </p:spPr>
      </p:sp>
      <p:sp>
        <p:nvSpPr>
          <p:cNvPr id="48131" name="备注占位符 2">
            <a:extLst>
              <a:ext uri="{FF2B5EF4-FFF2-40B4-BE49-F238E27FC236}">
                <a16:creationId xmlns:a16="http://schemas.microsoft.com/office/drawing/2014/main" id="{73AC5E08-62C1-4822-A305-5A3FD7E4BAB6}"/>
              </a:ext>
            </a:extLst>
          </p:cNvPr>
          <p:cNvSpPr>
            <a:spLocks noGrp="1"/>
          </p:cNvSpPr>
          <p:nvPr>
            <p:ph type="body" idx="1"/>
          </p:nvPr>
        </p:nvSpPr>
        <p:spPr>
          <a:noFill/>
        </p:spPr>
        <p:txBody>
          <a:bodyPr/>
          <a:lstStyle/>
          <a:p>
            <a:endParaRPr lang="zh-CN" altLang="en-US" dirty="0"/>
          </a:p>
        </p:txBody>
      </p:sp>
      <p:sp>
        <p:nvSpPr>
          <p:cNvPr id="48132" name="灯片编号占位符 3">
            <a:extLst>
              <a:ext uri="{FF2B5EF4-FFF2-40B4-BE49-F238E27FC236}">
                <a16:creationId xmlns:a16="http://schemas.microsoft.com/office/drawing/2014/main" id="{94B16B7D-3B82-4E9A-9E96-4AACE818C2DC}"/>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559ED480-FB23-4F2E-91E0-40E77DB062F5}" type="slidenum">
              <a:rPr lang="zh-CN" altLang="en-US"/>
              <a:pPr/>
              <a:t>29</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6763" cy="6858000"/>
          </a:xfrm>
          <a:prstGeom prst="rect">
            <a:avLst/>
          </a:prstGeom>
        </p:spPr>
      </p:pic>
      <p:sp>
        <p:nvSpPr>
          <p:cNvPr id="4" name="KSO_FD"/>
          <p:cNvSpPr>
            <a:spLocks noGrp="1"/>
          </p:cNvSpPr>
          <p:nvPr>
            <p:ph type="dt" sz="half" idx="10"/>
          </p:nvPr>
        </p:nvSpPr>
        <p:spPr/>
        <p:txBody>
          <a:bodyPr/>
          <a:lstStyle/>
          <a:p>
            <a:fld id="{C9E60F58-3108-4415-857A-6D0360DF626E}" type="datetimeFigureOut">
              <a:rPr lang="zh-CN" altLang="en-US" smtClean="0"/>
              <a:t>2017/12/9</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4AE85CE2-CEAD-46BB-861E-7D62265DC969}" type="slidenum">
              <a:rPr lang="zh-CN" altLang="en-US" smtClean="0"/>
              <a:t>‹#›</a:t>
            </a:fld>
            <a:endParaRPr lang="zh-CN" altLang="en-US"/>
          </a:p>
        </p:txBody>
      </p:sp>
      <p:sp>
        <p:nvSpPr>
          <p:cNvPr id="3" name="KSO_CT2"/>
          <p:cNvSpPr>
            <a:spLocks noGrp="1"/>
          </p:cNvSpPr>
          <p:nvPr>
            <p:ph type="subTitle" idx="1" hasCustomPrompt="1"/>
          </p:nvPr>
        </p:nvSpPr>
        <p:spPr>
          <a:xfrm>
            <a:off x="4040178" y="5515137"/>
            <a:ext cx="3929430" cy="404959"/>
          </a:xfrm>
          <a:prstGeom prst="roundRect">
            <a:avLst>
              <a:gd name="adj" fmla="val 50000"/>
            </a:avLst>
          </a:prstGeom>
          <a:solidFill>
            <a:srgbClr val="FFFFFF">
              <a:alpha val="69804"/>
            </a:srgbClr>
          </a:solidFill>
          <a:ln>
            <a:solidFill>
              <a:schemeClr val="accent1"/>
            </a:solidFill>
          </a:ln>
        </p:spPr>
        <p:txBody>
          <a:bodyPr vert="horz" anchor="ctr">
            <a:noAutofit/>
          </a:bodyPr>
          <a:lstStyle>
            <a:lvl1pPr marL="0" indent="0" algn="ctr">
              <a:buNone/>
              <a:defRPr sz="1600" b="0">
                <a:solidFill>
                  <a:schemeClr val="tx1"/>
                </a:solidFill>
                <a:effectLst/>
                <a:latin typeface="+mn-ea"/>
                <a:ea typeface="+mn-ea"/>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单击此处添加您的副标题</a:t>
            </a:r>
          </a:p>
        </p:txBody>
      </p:sp>
      <p:sp>
        <p:nvSpPr>
          <p:cNvPr id="7" name="KSO_CT1"/>
          <p:cNvSpPr>
            <a:spLocks noGrp="1"/>
          </p:cNvSpPr>
          <p:nvPr>
            <p:ph type="title" hasCustomPrompt="1"/>
          </p:nvPr>
        </p:nvSpPr>
        <p:spPr>
          <a:xfrm>
            <a:off x="1587880" y="4664686"/>
            <a:ext cx="9090043" cy="723900"/>
          </a:xfrm>
        </p:spPr>
        <p:txBody>
          <a:bodyPr vert="horz" anchor="b">
            <a:noAutofit/>
          </a:bodyPr>
          <a:lstStyle>
            <a:lvl1pPr algn="ctr">
              <a:lnSpc>
                <a:spcPct val="100000"/>
              </a:lnSpc>
              <a:defRPr sz="3200" b="1" kern="1000" baseline="0">
                <a:solidFill>
                  <a:srgbClr val="00C1CD"/>
                </a:solidFill>
                <a:effectLst/>
                <a:latin typeface="+mj-ea"/>
                <a:ea typeface="+mj-ea"/>
              </a:defRPr>
            </a:lvl1pPr>
          </a:lstStyle>
          <a:p>
            <a:r>
              <a:rPr lang="zh-CN" altLang="en-US" dirty="0"/>
              <a:t>单击此处添加您的标题文字</a:t>
            </a:r>
          </a:p>
        </p:txBody>
      </p:sp>
    </p:spTree>
    <p:extLst>
      <p:ext uri="{BB962C8B-B14F-4D97-AF65-F5344CB8AC3E}">
        <p14:creationId xmlns:p14="http://schemas.microsoft.com/office/powerpoint/2010/main" val="3048563942"/>
      </p:ext>
    </p:extLst>
  </p:cSld>
  <p:clrMapOvr>
    <a:masterClrMapping/>
  </p:clrMapOvr>
  <p:extLst mod="1">
    <p:ext uri="{DCECCB84-F9BA-43D5-87BE-67443E8EF086}">
      <p15:sldGuideLst xmlns:p15="http://schemas.microsoft.com/office/powerpoint/2012/main">
        <p15:guide id="1" pos="4967">
          <p15:clr>
            <a:srgbClr val="FBAE40"/>
          </p15:clr>
        </p15:guide>
        <p15:guide id="0" orient="horz" pos="2160">
          <p15:clr>
            <a:srgbClr val="FBAE40"/>
          </p15:clr>
        </p15:guide>
        <p15:guide id="2" pos="662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p:txBody>
          <a:bodyPr>
            <a:normAutofit/>
          </a:bodyPr>
          <a:lstStyle>
            <a:lvl1pPr>
              <a:defRPr sz="3200"/>
            </a:lvl1pPr>
          </a:lstStyle>
          <a:p>
            <a:r>
              <a:rPr lang="zh-CN" altLang="en-US"/>
              <a:t>单击此处编辑母版标题样式</a:t>
            </a:r>
            <a:endParaRPr lang="en-US" dirty="0"/>
          </a:p>
        </p:txBody>
      </p:sp>
      <p:sp>
        <p:nvSpPr>
          <p:cNvPr id="3" name="KSO_BC1"/>
          <p:cNvSpPr>
            <a:spLocks noGrp="1"/>
          </p:cNvSpPr>
          <p:nvPr>
            <p:ph idx="1"/>
          </p:nvPr>
        </p:nvSpPr>
        <p:spPr/>
        <p:txBody>
          <a:bodyPr>
            <a:normAutofit/>
          </a:bodyPr>
          <a:lstStyle>
            <a:lvl1pPr>
              <a:defRPr sz="2400">
                <a:solidFill>
                  <a:schemeClr val="accent1"/>
                </a:solidFill>
              </a:defRPr>
            </a:lvl1pPr>
            <a:lvl2pPr>
              <a:defRPr sz="1800" b="0"/>
            </a:lvl2pPr>
          </a:lstStyle>
          <a:p>
            <a:pPr lvl="0"/>
            <a:r>
              <a:rPr lang="zh-CN" altLang="en-US"/>
              <a:t>编辑母版文本样式</a:t>
            </a:r>
          </a:p>
          <a:p>
            <a:pPr lvl="1"/>
            <a:r>
              <a:rPr lang="zh-CN" altLang="en-US"/>
              <a:t>第二级</a:t>
            </a:r>
          </a:p>
        </p:txBody>
      </p:sp>
      <p:sp>
        <p:nvSpPr>
          <p:cNvPr id="4" name="KSO_FD"/>
          <p:cNvSpPr>
            <a:spLocks noGrp="1"/>
          </p:cNvSpPr>
          <p:nvPr>
            <p:ph type="dt" sz="half" idx="10"/>
          </p:nvPr>
        </p:nvSpPr>
        <p:spPr/>
        <p:txBody>
          <a:bodyPr/>
          <a:lstStyle/>
          <a:p>
            <a:fld id="{13D0CE79-49FB-443D-BEF8-6B709DE8FD0C}" type="datetimeFigureOut">
              <a:rPr lang="zh-CN" altLang="en-US" smtClean="0"/>
              <a:t>2017/12/9</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691881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KSO_ST1"/>
          <p:cNvSpPr>
            <a:spLocks noGrp="1"/>
          </p:cNvSpPr>
          <p:nvPr>
            <p:ph type="title" hasCustomPrompt="1"/>
          </p:nvPr>
        </p:nvSpPr>
        <p:spPr>
          <a:xfrm>
            <a:off x="2099497" y="2108203"/>
            <a:ext cx="7997774" cy="1235075"/>
          </a:xfrm>
        </p:spPr>
        <p:txBody>
          <a:bodyPr anchor="b">
            <a:normAutofit/>
          </a:bodyPr>
          <a:lstStyle>
            <a:lvl1pPr algn="ctr">
              <a:defRPr sz="2700">
                <a:solidFill>
                  <a:schemeClr val="accent1"/>
                </a:solidFill>
                <a:effectLst/>
              </a:defRPr>
            </a:lvl1pPr>
          </a:lstStyle>
          <a:p>
            <a:r>
              <a:rPr lang="zh-CN" altLang="en-US" dirty="0"/>
              <a:t>此处添加您的标题</a:t>
            </a:r>
            <a:endParaRPr lang="en-US" dirty="0"/>
          </a:p>
        </p:txBody>
      </p:sp>
      <p:sp>
        <p:nvSpPr>
          <p:cNvPr id="3" name="KSO_ST2"/>
          <p:cNvSpPr>
            <a:spLocks noGrp="1"/>
          </p:cNvSpPr>
          <p:nvPr>
            <p:ph type="body" idx="1" hasCustomPrompt="1"/>
          </p:nvPr>
        </p:nvSpPr>
        <p:spPr>
          <a:xfrm>
            <a:off x="4052477" y="3400425"/>
            <a:ext cx="4091815" cy="357478"/>
          </a:xfrm>
          <a:prstGeom prst="roundRect">
            <a:avLst>
              <a:gd name="adj" fmla="val 50000"/>
            </a:avLst>
          </a:prstGeom>
          <a:noFill/>
        </p:spPr>
        <p:txBody>
          <a:bodyPr anchor="ctr">
            <a:normAutofit/>
          </a:bodyPr>
          <a:lstStyle>
            <a:lvl1pPr marL="0" indent="0" algn="ctr">
              <a:buNone/>
              <a:defRPr sz="12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r>
              <a:rPr lang="zh-CN" altLang="en-US" dirty="0"/>
              <a:t>单击此处添加您的副标题</a:t>
            </a:r>
            <a:endParaRPr lang="en-US" altLang="zh-CN" dirty="0"/>
          </a:p>
        </p:txBody>
      </p:sp>
      <p:sp>
        <p:nvSpPr>
          <p:cNvPr id="4" name="KSO_FD"/>
          <p:cNvSpPr>
            <a:spLocks noGrp="1"/>
          </p:cNvSpPr>
          <p:nvPr>
            <p:ph type="dt" sz="half" idx="10"/>
          </p:nvPr>
        </p:nvSpPr>
        <p:spPr/>
        <p:txBody>
          <a:bodyPr/>
          <a:lstStyle/>
          <a:p>
            <a:fld id="{13D0CE79-49FB-443D-BEF8-6B709DE8FD0C}" type="datetimeFigureOut">
              <a:rPr lang="zh-CN" altLang="en-US" smtClean="0"/>
              <a:t>2017/12/9</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2711944750"/>
      </p:ext>
    </p:extLst>
  </p:cSld>
  <p:clrMapOvr>
    <a:masterClrMapping/>
  </p:clrMapOvr>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BC1"/>
          <p:cNvSpPr>
            <a:spLocks noGrp="1"/>
          </p:cNvSpPr>
          <p:nvPr>
            <p:ph sz="half" idx="1"/>
          </p:nvPr>
        </p:nvSpPr>
        <p:spPr>
          <a:xfrm>
            <a:off x="1400370" y="1244603"/>
            <a:ext cx="5081985" cy="4932363"/>
          </a:xfrm>
        </p:spPr>
        <p:txBody>
          <a:bodyPr/>
          <a:lstStyle/>
          <a:p>
            <a:pPr lvl="0"/>
            <a:r>
              <a:rPr lang="zh-CN" altLang="en-US"/>
              <a:t>编辑母版文本样式</a:t>
            </a:r>
          </a:p>
          <a:p>
            <a:pPr lvl="1"/>
            <a:r>
              <a:rPr lang="zh-CN" altLang="en-US"/>
              <a:t>第二级</a:t>
            </a:r>
          </a:p>
        </p:txBody>
      </p:sp>
      <p:sp>
        <p:nvSpPr>
          <p:cNvPr id="4" name="KSO_BC2"/>
          <p:cNvSpPr>
            <a:spLocks noGrp="1"/>
          </p:cNvSpPr>
          <p:nvPr>
            <p:ph sz="half" idx="2"/>
          </p:nvPr>
        </p:nvSpPr>
        <p:spPr>
          <a:xfrm>
            <a:off x="6521881" y="1244603"/>
            <a:ext cx="5096106" cy="4932363"/>
          </a:xfrm>
        </p:spPr>
        <p:txBody>
          <a:bodyPr/>
          <a:lstStyle/>
          <a:p>
            <a:pPr lvl="0"/>
            <a:r>
              <a:rPr lang="zh-CN" altLang="en-US"/>
              <a:t>编辑母版文本样式</a:t>
            </a:r>
          </a:p>
          <a:p>
            <a:pPr lvl="1"/>
            <a:r>
              <a:rPr lang="zh-CN" altLang="en-US"/>
              <a:t>第二级</a:t>
            </a:r>
          </a:p>
        </p:txBody>
      </p:sp>
      <p:sp>
        <p:nvSpPr>
          <p:cNvPr id="5" name="KSO_FD"/>
          <p:cNvSpPr>
            <a:spLocks noGrp="1"/>
          </p:cNvSpPr>
          <p:nvPr>
            <p:ph type="dt" sz="half" idx="10"/>
          </p:nvPr>
        </p:nvSpPr>
        <p:spPr/>
        <p:txBody>
          <a:bodyPr/>
          <a:lstStyle/>
          <a:p>
            <a:fld id="{13D0CE79-49FB-443D-BEF8-6B709DE8FD0C}" type="datetimeFigureOut">
              <a:rPr lang="zh-CN" altLang="en-US" smtClean="0"/>
              <a:t>2017/12/9</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2293003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2303832" y="118532"/>
            <a:ext cx="9315739" cy="71702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099866" y="1376362"/>
            <a:ext cx="5159802" cy="823912"/>
          </a:xfrm>
        </p:spPr>
        <p:txBody>
          <a:bodyPr anchor="b">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KSO_BC1"/>
          <p:cNvSpPr>
            <a:spLocks noGrp="1"/>
          </p:cNvSpPr>
          <p:nvPr>
            <p:ph sz="half" idx="2"/>
          </p:nvPr>
        </p:nvSpPr>
        <p:spPr>
          <a:xfrm>
            <a:off x="1099866" y="2200274"/>
            <a:ext cx="5159802" cy="3684588"/>
          </a:xfrm>
        </p:spPr>
        <p:txBody>
          <a:bodyPr/>
          <a:lstStyle/>
          <a:p>
            <a:pPr lvl="0"/>
            <a:r>
              <a:rPr lang="zh-CN" altLang="en-US"/>
              <a:t>编辑母版文本样式</a:t>
            </a:r>
          </a:p>
          <a:p>
            <a:pPr lvl="1"/>
            <a:r>
              <a:rPr lang="zh-CN" altLang="en-US"/>
              <a:t>第二级</a:t>
            </a:r>
          </a:p>
        </p:txBody>
      </p:sp>
      <p:sp>
        <p:nvSpPr>
          <p:cNvPr id="5" name="Text Placeholder 4"/>
          <p:cNvSpPr>
            <a:spLocks noGrp="1"/>
          </p:cNvSpPr>
          <p:nvPr>
            <p:ph type="body" sz="quarter" idx="3"/>
          </p:nvPr>
        </p:nvSpPr>
        <p:spPr>
          <a:xfrm>
            <a:off x="6434360" y="1376362"/>
            <a:ext cx="5185213" cy="823912"/>
          </a:xfrm>
        </p:spPr>
        <p:txBody>
          <a:bodyPr anchor="b">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KSO_BC2"/>
          <p:cNvSpPr>
            <a:spLocks noGrp="1"/>
          </p:cNvSpPr>
          <p:nvPr>
            <p:ph sz="quarter" idx="4"/>
          </p:nvPr>
        </p:nvSpPr>
        <p:spPr>
          <a:xfrm>
            <a:off x="6434360" y="2200274"/>
            <a:ext cx="5185213" cy="3684588"/>
          </a:xfrm>
        </p:spPr>
        <p:txBody>
          <a:bodyPr/>
          <a:lstStyle/>
          <a:p>
            <a:pPr lvl="0"/>
            <a:r>
              <a:rPr lang="zh-CN" altLang="en-US"/>
              <a:t>编辑母版文本样式</a:t>
            </a:r>
          </a:p>
          <a:p>
            <a:pPr lvl="1"/>
            <a:r>
              <a:rPr lang="zh-CN" altLang="en-US"/>
              <a:t>第二级</a:t>
            </a:r>
          </a:p>
        </p:txBody>
      </p:sp>
      <p:sp>
        <p:nvSpPr>
          <p:cNvPr id="7" name="KSO_FD"/>
          <p:cNvSpPr>
            <a:spLocks noGrp="1"/>
          </p:cNvSpPr>
          <p:nvPr>
            <p:ph type="dt" sz="half" idx="10"/>
          </p:nvPr>
        </p:nvSpPr>
        <p:spPr/>
        <p:txBody>
          <a:bodyPr/>
          <a:lstStyle/>
          <a:p>
            <a:fld id="{C9E60F58-3108-4415-857A-6D0360DF626E}" type="datetimeFigureOut">
              <a:rPr lang="zh-CN" altLang="en-US" smtClean="0"/>
              <a:t>2017/12/9</a:t>
            </a:fld>
            <a:endParaRPr lang="zh-CN" altLang="en-US"/>
          </a:p>
        </p:txBody>
      </p:sp>
      <p:sp>
        <p:nvSpPr>
          <p:cNvPr id="8" name="KSO_FT"/>
          <p:cNvSpPr>
            <a:spLocks noGrp="1"/>
          </p:cNvSpPr>
          <p:nvPr>
            <p:ph type="ftr" sz="quarter" idx="11"/>
          </p:nvPr>
        </p:nvSpPr>
        <p:spPr/>
        <p:txBody>
          <a:bodyPr/>
          <a:lstStyle/>
          <a:p>
            <a:endParaRPr lang="zh-CN" altLang="en-US"/>
          </a:p>
        </p:txBody>
      </p:sp>
      <p:sp>
        <p:nvSpPr>
          <p:cNvPr id="9" name="KSO_FN"/>
          <p:cNvSpPr>
            <a:spLocks noGrp="1"/>
          </p:cNvSpPr>
          <p:nvPr>
            <p:ph type="sldNum" sz="quarter" idx="12"/>
          </p:nvPr>
        </p:nvSpPr>
        <p:spPr/>
        <p:txBody>
          <a:bodyPr/>
          <a:lstStyle/>
          <a:p>
            <a:fld id="{4AE85CE2-CEAD-46BB-861E-7D62265DC969}" type="slidenum">
              <a:rPr lang="zh-CN" altLang="en-US" smtClean="0"/>
              <a:t>‹#›</a:t>
            </a:fld>
            <a:endParaRPr lang="zh-CN" altLang="en-US"/>
          </a:p>
        </p:txBody>
      </p:sp>
    </p:spTree>
    <p:extLst>
      <p:ext uri="{BB962C8B-B14F-4D97-AF65-F5344CB8AC3E}">
        <p14:creationId xmlns:p14="http://schemas.microsoft.com/office/powerpoint/2010/main" val="1470283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FD"/>
          <p:cNvSpPr>
            <a:spLocks noGrp="1"/>
          </p:cNvSpPr>
          <p:nvPr>
            <p:ph type="dt" sz="half" idx="10"/>
          </p:nvPr>
        </p:nvSpPr>
        <p:spPr/>
        <p:txBody>
          <a:bodyPr/>
          <a:lstStyle/>
          <a:p>
            <a:fld id="{13D0CE79-49FB-443D-BEF8-6B709DE8FD0C}" type="datetimeFigureOut">
              <a:rPr lang="zh-CN" altLang="en-US" smtClean="0"/>
              <a:t>2017/12/9</a:t>
            </a:fld>
            <a:endParaRPr lang="zh-CN" altLang="en-US"/>
          </a:p>
        </p:txBody>
      </p:sp>
      <p:sp>
        <p:nvSpPr>
          <p:cNvPr id="4" name="KSO_FT"/>
          <p:cNvSpPr>
            <a:spLocks noGrp="1"/>
          </p:cNvSpPr>
          <p:nvPr>
            <p:ph type="ftr" sz="quarter" idx="11"/>
          </p:nvPr>
        </p:nvSpPr>
        <p:spPr/>
        <p:txBody>
          <a:bodyPr/>
          <a:lstStyle/>
          <a:p>
            <a:endParaRPr lang="zh-CN" altLang="en-US"/>
          </a:p>
        </p:txBody>
      </p:sp>
      <p:sp>
        <p:nvSpPr>
          <p:cNvPr id="5"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2476809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KSO_FD"/>
          <p:cNvSpPr>
            <a:spLocks noGrp="1"/>
          </p:cNvSpPr>
          <p:nvPr>
            <p:ph type="dt" sz="half" idx="10"/>
          </p:nvPr>
        </p:nvSpPr>
        <p:spPr/>
        <p:txBody>
          <a:bodyPr/>
          <a:lstStyle/>
          <a:p>
            <a:fld id="{13D0CE79-49FB-443D-BEF8-6B709DE8FD0C}" type="datetimeFigureOut">
              <a:rPr lang="zh-CN" altLang="en-US" smtClean="0"/>
              <a:t>2017/12/9</a:t>
            </a:fld>
            <a:endParaRPr lang="zh-CN" altLang="en-US"/>
          </a:p>
        </p:txBody>
      </p:sp>
      <p:sp>
        <p:nvSpPr>
          <p:cNvPr id="3" name="KSO_FT"/>
          <p:cNvSpPr>
            <a:spLocks noGrp="1"/>
          </p:cNvSpPr>
          <p:nvPr>
            <p:ph type="ftr" sz="quarter" idx="11"/>
          </p:nvPr>
        </p:nvSpPr>
        <p:spPr/>
        <p:txBody>
          <a:bodyPr/>
          <a:lstStyle/>
          <a:p>
            <a:endParaRPr lang="zh-CN" altLang="en-US"/>
          </a:p>
        </p:txBody>
      </p:sp>
      <p:sp>
        <p:nvSpPr>
          <p:cNvPr id="4"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1605442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1145039" y="533402"/>
            <a:ext cx="3933773" cy="1600200"/>
          </a:xfrm>
        </p:spPr>
        <p:txBody>
          <a:bodyPr anchor="b"/>
          <a:lstStyle>
            <a:lvl1pPr>
              <a:defRPr sz="2400"/>
            </a:lvl1pPr>
          </a:lstStyle>
          <a:p>
            <a:r>
              <a:rPr lang="zh-CN" altLang="en-US"/>
              <a:t>单击此处编辑母版标题样式</a:t>
            </a:r>
            <a:endParaRPr lang="en-US" dirty="0"/>
          </a:p>
        </p:txBody>
      </p:sp>
      <p:sp>
        <p:nvSpPr>
          <p:cNvPr id="3" name="KSO_BC1"/>
          <p:cNvSpPr>
            <a:spLocks noGrp="1"/>
          </p:cNvSpPr>
          <p:nvPr>
            <p:ph idx="1"/>
          </p:nvPr>
        </p:nvSpPr>
        <p:spPr>
          <a:xfrm>
            <a:off x="5490133" y="1063632"/>
            <a:ext cx="6174611" cy="4873625"/>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p:txBody>
      </p:sp>
      <p:sp>
        <p:nvSpPr>
          <p:cNvPr id="4" name="KSO_BC2"/>
          <p:cNvSpPr>
            <a:spLocks noGrp="1"/>
          </p:cNvSpPr>
          <p:nvPr>
            <p:ph type="body" sz="half" idx="2"/>
          </p:nvPr>
        </p:nvSpPr>
        <p:spPr>
          <a:xfrm>
            <a:off x="1145039" y="2133602"/>
            <a:ext cx="3933773"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KSO_FD"/>
          <p:cNvSpPr>
            <a:spLocks noGrp="1"/>
          </p:cNvSpPr>
          <p:nvPr>
            <p:ph type="dt" sz="half" idx="10"/>
          </p:nvPr>
        </p:nvSpPr>
        <p:spPr/>
        <p:txBody>
          <a:bodyPr/>
          <a:lstStyle/>
          <a:p>
            <a:fld id="{13D0CE79-49FB-443D-BEF8-6B709DE8FD0C}" type="datetimeFigureOut">
              <a:rPr lang="zh-CN" altLang="en-US" smtClean="0"/>
              <a:t>2017/12/9</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3525922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KSO_BT1"/>
          <p:cNvSpPr>
            <a:spLocks noGrp="1"/>
          </p:cNvSpPr>
          <p:nvPr>
            <p:ph type="title"/>
          </p:nvPr>
        </p:nvSpPr>
        <p:spPr>
          <a:xfrm>
            <a:off x="1246679" y="457200"/>
            <a:ext cx="3933773" cy="1600200"/>
          </a:xfrm>
        </p:spPr>
        <p:txBody>
          <a:bodyPr anchor="b"/>
          <a:lstStyle>
            <a:lvl1pPr>
              <a:defRPr sz="2400"/>
            </a:lvl1pPr>
          </a:lstStyle>
          <a:p>
            <a:r>
              <a:rPr lang="zh-CN" altLang="en-US"/>
              <a:t>单击此处编辑母版标题样式</a:t>
            </a:r>
            <a:endParaRPr lang="en-US" dirty="0"/>
          </a:p>
        </p:txBody>
      </p:sp>
      <p:sp>
        <p:nvSpPr>
          <p:cNvPr id="3" name="KSO_BC1"/>
          <p:cNvSpPr>
            <a:spLocks noGrp="1" noChangeAspect="1"/>
          </p:cNvSpPr>
          <p:nvPr>
            <p:ph type="pic" idx="1"/>
          </p:nvPr>
        </p:nvSpPr>
        <p:spPr>
          <a:xfrm>
            <a:off x="5444959" y="987430"/>
            <a:ext cx="6174611"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KSO_BC2"/>
          <p:cNvSpPr>
            <a:spLocks noGrp="1"/>
          </p:cNvSpPr>
          <p:nvPr>
            <p:ph type="body" sz="half" idx="2"/>
          </p:nvPr>
        </p:nvSpPr>
        <p:spPr>
          <a:xfrm>
            <a:off x="1246679" y="2057400"/>
            <a:ext cx="3933773"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KSO_FD"/>
          <p:cNvSpPr>
            <a:spLocks noGrp="1"/>
          </p:cNvSpPr>
          <p:nvPr>
            <p:ph type="dt" sz="half" idx="10"/>
          </p:nvPr>
        </p:nvSpPr>
        <p:spPr/>
        <p:txBody>
          <a:bodyPr/>
          <a:lstStyle/>
          <a:p>
            <a:fld id="{13D0CE79-49FB-443D-BEF8-6B709DE8FD0C}" type="datetimeFigureOut">
              <a:rPr lang="zh-CN" altLang="en-US" smtClean="0"/>
              <a:t>2017/12/9</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149430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BC1"/>
          <p:cNvSpPr>
            <a:spLocks noGrp="1"/>
          </p:cNvSpPr>
          <p:nvPr>
            <p:ph type="body" orient="vert" idx="1"/>
          </p:nvPr>
        </p:nvSpPr>
        <p:spPr/>
        <p:txBody>
          <a:bodyPr vert="eaVert"/>
          <a:lstStyle/>
          <a:p>
            <a:pPr lvl="0"/>
            <a:r>
              <a:rPr lang="zh-CN" altLang="en-US"/>
              <a:t>编辑母版文本样式</a:t>
            </a:r>
          </a:p>
          <a:p>
            <a:pPr lvl="1"/>
            <a:r>
              <a:rPr lang="zh-CN" altLang="en-US"/>
              <a:t>第二级</a:t>
            </a:r>
          </a:p>
        </p:txBody>
      </p:sp>
      <p:sp>
        <p:nvSpPr>
          <p:cNvPr id="4" name="KSO_FD"/>
          <p:cNvSpPr>
            <a:spLocks noGrp="1"/>
          </p:cNvSpPr>
          <p:nvPr>
            <p:ph type="dt" sz="half" idx="10"/>
          </p:nvPr>
        </p:nvSpPr>
        <p:spPr/>
        <p:txBody>
          <a:bodyPr/>
          <a:lstStyle/>
          <a:p>
            <a:fld id="{13D0CE79-49FB-443D-BEF8-6B709DE8FD0C}" type="datetimeFigureOut">
              <a:rPr lang="zh-CN" altLang="en-US" smtClean="0"/>
              <a:t>2017/12/9</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2715632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KSO_BT1"/>
          <p:cNvSpPr>
            <a:spLocks noGrp="1"/>
          </p:cNvSpPr>
          <p:nvPr>
            <p:ph type="title" orient="vert"/>
          </p:nvPr>
        </p:nvSpPr>
        <p:spPr>
          <a:xfrm>
            <a:off x="10175265" y="365125"/>
            <a:ext cx="1182973" cy="5811838"/>
          </a:xfrm>
        </p:spPr>
        <p:txBody>
          <a:bodyPr vert="eaVert"/>
          <a:lstStyle/>
          <a:p>
            <a:r>
              <a:rPr lang="zh-CN" altLang="en-US"/>
              <a:t>单击此处编辑母版标题样式</a:t>
            </a:r>
            <a:endParaRPr lang="en-US" dirty="0"/>
          </a:p>
        </p:txBody>
      </p:sp>
      <p:sp>
        <p:nvSpPr>
          <p:cNvPr id="3" name="KSO_BC1"/>
          <p:cNvSpPr>
            <a:spLocks noGrp="1"/>
          </p:cNvSpPr>
          <p:nvPr>
            <p:ph type="body" orient="vert" idx="1"/>
          </p:nvPr>
        </p:nvSpPr>
        <p:spPr>
          <a:xfrm>
            <a:off x="2114669" y="365125"/>
            <a:ext cx="7936368" cy="5811838"/>
          </a:xfrm>
        </p:spPr>
        <p:txBody>
          <a:bodyPr vert="eaVert"/>
          <a:lstStyle/>
          <a:p>
            <a:pPr lvl="0"/>
            <a:r>
              <a:rPr lang="zh-CN" altLang="en-US"/>
              <a:t>编辑母版文本样式</a:t>
            </a:r>
          </a:p>
          <a:p>
            <a:pPr lvl="1"/>
            <a:r>
              <a:rPr lang="zh-CN" altLang="en-US"/>
              <a:t>第二级</a:t>
            </a:r>
          </a:p>
        </p:txBody>
      </p:sp>
      <p:sp>
        <p:nvSpPr>
          <p:cNvPr id="4" name="KSO_FD"/>
          <p:cNvSpPr>
            <a:spLocks noGrp="1"/>
          </p:cNvSpPr>
          <p:nvPr>
            <p:ph type="dt" sz="half" idx="10"/>
          </p:nvPr>
        </p:nvSpPr>
        <p:spPr/>
        <p:txBody>
          <a:bodyPr/>
          <a:lstStyle/>
          <a:p>
            <a:fld id="{13D0CE79-49FB-443D-BEF8-6B709DE8FD0C}" type="datetimeFigureOut">
              <a:rPr lang="zh-CN" altLang="en-US" smtClean="0"/>
              <a:t>2017/12/9</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EF906490-237C-474C-BA2E-D98840BC1F8F}" type="slidenum">
              <a:rPr lang="zh-CN" altLang="en-US" smtClean="0"/>
              <a:t>‹#›</a:t>
            </a:fld>
            <a:endParaRPr lang="zh-CN" altLang="en-US"/>
          </a:p>
        </p:txBody>
      </p:sp>
    </p:spTree>
    <p:extLst>
      <p:ext uri="{BB962C8B-B14F-4D97-AF65-F5344CB8AC3E}">
        <p14:creationId xmlns:p14="http://schemas.microsoft.com/office/powerpoint/2010/main" val="3105243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矩形 13"/>
          <p:cNvSpPr/>
          <p:nvPr/>
        </p:nvSpPr>
        <p:spPr>
          <a:xfrm>
            <a:off x="0" y="0"/>
            <a:ext cx="12196763" cy="6858000"/>
          </a:xfrm>
          <a:prstGeom prst="rect">
            <a:avLst/>
          </a:prstGeom>
          <a:solidFill>
            <a:srgbClr val="EFF5F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endParaRPr>
          </a:p>
        </p:txBody>
      </p:sp>
      <p:sp>
        <p:nvSpPr>
          <p:cNvPr id="4" name="KSO_FD"/>
          <p:cNvSpPr>
            <a:spLocks noGrp="1"/>
          </p:cNvSpPr>
          <p:nvPr>
            <p:ph type="dt" sz="half" idx="2"/>
          </p:nvPr>
        </p:nvSpPr>
        <p:spPr>
          <a:xfrm>
            <a:off x="838527" y="6451605"/>
            <a:ext cx="2744272" cy="365125"/>
          </a:xfrm>
          <a:prstGeom prst="rect">
            <a:avLst/>
          </a:prstGeom>
        </p:spPr>
        <p:txBody>
          <a:bodyPr vert="horz" lIns="91440" tIns="45720" rIns="91440" bIns="45720" rtlCol="0" anchor="ctr"/>
          <a:lstStyle>
            <a:lvl1pPr algn="l">
              <a:defRPr sz="1200">
                <a:solidFill>
                  <a:schemeClr val="tx1"/>
                </a:solidFill>
              </a:defRPr>
            </a:lvl1pPr>
          </a:lstStyle>
          <a:p>
            <a:fld id="{13D0CE79-49FB-443D-BEF8-6B709DE8FD0C}" type="datetimeFigureOut">
              <a:rPr lang="zh-CN" altLang="en-US" smtClean="0"/>
              <a:t>2017/12/9</a:t>
            </a:fld>
            <a:endParaRPr lang="zh-CN" altLang="en-US"/>
          </a:p>
        </p:txBody>
      </p:sp>
      <p:sp>
        <p:nvSpPr>
          <p:cNvPr id="5" name="KSO_FT"/>
          <p:cNvSpPr>
            <a:spLocks noGrp="1"/>
          </p:cNvSpPr>
          <p:nvPr>
            <p:ph type="ftr" sz="quarter" idx="3"/>
          </p:nvPr>
        </p:nvSpPr>
        <p:spPr>
          <a:xfrm>
            <a:off x="4040178" y="6451605"/>
            <a:ext cx="4116408" cy="365125"/>
          </a:xfrm>
          <a:prstGeom prst="rect">
            <a:avLst/>
          </a:prstGeom>
        </p:spPr>
        <p:txBody>
          <a:bodyPr vert="horz" lIns="91440" tIns="45720" rIns="91440" bIns="45720" rtlCol="0" anchor="ctr"/>
          <a:lstStyle>
            <a:lvl1pPr algn="ctr">
              <a:defRPr sz="1200">
                <a:solidFill>
                  <a:schemeClr val="tx1"/>
                </a:solidFill>
              </a:defRPr>
            </a:lvl1pPr>
          </a:lstStyle>
          <a:p>
            <a:endParaRPr lang="zh-CN" altLang="en-US"/>
          </a:p>
        </p:txBody>
      </p:sp>
      <p:sp>
        <p:nvSpPr>
          <p:cNvPr id="6" name="KSO_FN"/>
          <p:cNvSpPr>
            <a:spLocks noGrp="1"/>
          </p:cNvSpPr>
          <p:nvPr>
            <p:ph type="sldNum" sz="quarter" idx="4"/>
          </p:nvPr>
        </p:nvSpPr>
        <p:spPr>
          <a:xfrm>
            <a:off x="8613964" y="6451605"/>
            <a:ext cx="2744272" cy="365125"/>
          </a:xfrm>
          <a:prstGeom prst="rect">
            <a:avLst/>
          </a:prstGeom>
        </p:spPr>
        <p:txBody>
          <a:bodyPr vert="horz" lIns="91440" tIns="45720" rIns="91440" bIns="45720" rtlCol="0" anchor="ctr"/>
          <a:lstStyle>
            <a:lvl1pPr algn="r">
              <a:defRPr sz="1200">
                <a:solidFill>
                  <a:schemeClr val="tx1"/>
                </a:solidFill>
              </a:defRPr>
            </a:lvl1pPr>
          </a:lstStyle>
          <a:p>
            <a:fld id="{EF906490-237C-474C-BA2E-D98840BC1F8F}" type="slidenum">
              <a:rPr lang="zh-CN" altLang="en-US" smtClean="0"/>
              <a:t>‹#›</a:t>
            </a:fld>
            <a:endParaRPr lang="zh-CN" altLang="en-US"/>
          </a:p>
        </p:txBody>
      </p:sp>
      <p:sp>
        <p:nvSpPr>
          <p:cNvPr id="3" name="KSO_BC1"/>
          <p:cNvSpPr>
            <a:spLocks noGrp="1"/>
          </p:cNvSpPr>
          <p:nvPr>
            <p:ph type="body" idx="1"/>
          </p:nvPr>
        </p:nvSpPr>
        <p:spPr>
          <a:xfrm>
            <a:off x="673363" y="1133476"/>
            <a:ext cx="10958739" cy="5100143"/>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p:txBody>
      </p:sp>
      <p:sp>
        <p:nvSpPr>
          <p:cNvPr id="2" name="KSO_BT1"/>
          <p:cNvSpPr>
            <a:spLocks noGrp="1"/>
          </p:cNvSpPr>
          <p:nvPr>
            <p:ph type="title"/>
          </p:nvPr>
        </p:nvSpPr>
        <p:spPr>
          <a:xfrm>
            <a:off x="673364" y="213920"/>
            <a:ext cx="10958739" cy="796011"/>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Tree>
    <p:extLst>
      <p:ext uri="{BB962C8B-B14F-4D97-AF65-F5344CB8AC3E}">
        <p14:creationId xmlns:p14="http://schemas.microsoft.com/office/powerpoint/2010/main" val="425801017"/>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l" defTabSz="685800" rtl="0" eaLnBrk="1" latinLnBrk="0" hangingPunct="1">
        <a:lnSpc>
          <a:spcPct val="90000"/>
        </a:lnSpc>
        <a:spcBef>
          <a:spcPct val="0"/>
        </a:spcBef>
        <a:buNone/>
        <a:defRPr sz="3200" b="0" i="0" kern="1200" baseline="0">
          <a:solidFill>
            <a:schemeClr val="accent1"/>
          </a:solidFill>
          <a:effectLst/>
          <a:latin typeface="+mj-ea"/>
          <a:ea typeface="+mj-ea"/>
          <a:cs typeface="+mj-cs"/>
        </a:defRPr>
      </a:lvl1pPr>
    </p:titleStyle>
    <p:bodyStyle>
      <a:lvl1pPr marL="361950" indent="-361950" algn="just" defTabSz="685800" rtl="0" eaLnBrk="1" latinLnBrk="0" hangingPunct="1">
        <a:lnSpc>
          <a:spcPct val="110000"/>
        </a:lnSpc>
        <a:spcBef>
          <a:spcPts val="1200"/>
        </a:spcBef>
        <a:spcAft>
          <a:spcPts val="0"/>
        </a:spcAft>
        <a:buClr>
          <a:schemeClr val="accent2"/>
        </a:buClr>
        <a:buSzPct val="70000"/>
        <a:buFont typeface="Webdings" panose="05030102010509060703" pitchFamily="18" charset="2"/>
        <a:buChar char=""/>
        <a:defRPr lang="zh-CN" altLang="en-US" sz="2400" b="1" kern="1200" baseline="0" dirty="0" smtClean="0">
          <a:solidFill>
            <a:schemeClr val="accent1"/>
          </a:solidFill>
          <a:latin typeface="+mn-ea"/>
          <a:ea typeface="+mn-ea"/>
          <a:cs typeface="+mn-cs"/>
        </a:defRPr>
      </a:lvl1pPr>
      <a:lvl2pPr marL="361950" indent="-361950" algn="just" defTabSz="685800" rtl="0" eaLnBrk="1" latinLnBrk="0" hangingPunct="1">
        <a:lnSpc>
          <a:spcPct val="120000"/>
        </a:lnSpc>
        <a:spcBef>
          <a:spcPts val="0"/>
        </a:spcBef>
        <a:spcAft>
          <a:spcPts val="1200"/>
        </a:spcAft>
        <a:buClr>
          <a:schemeClr val="accent2">
            <a:lumMod val="60000"/>
            <a:lumOff val="40000"/>
          </a:schemeClr>
        </a:buClr>
        <a:buFont typeface="幼圆" panose="02010509060101010101" pitchFamily="49" charset="-122"/>
        <a:buChar char=" "/>
        <a:defRPr sz="1800" b="0" kern="1200" baseline="0">
          <a:solidFill>
            <a:schemeClr val="tx1"/>
          </a:solidFill>
          <a:latin typeface="+mn-ea"/>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9" name="Rectangle 32">
            <a:extLst>
              <a:ext uri="{FF2B5EF4-FFF2-40B4-BE49-F238E27FC236}">
                <a16:creationId xmlns:a16="http://schemas.microsoft.com/office/drawing/2014/main" id="{A2F8E822-9190-4CC1-B187-EA5E0AA7B145}"/>
              </a:ext>
            </a:extLst>
          </p:cNvPr>
          <p:cNvSpPr>
            <a:spLocks noChangeArrowheads="1"/>
          </p:cNvSpPr>
          <p:nvPr/>
        </p:nvSpPr>
        <p:spPr bwMode="auto">
          <a:xfrm>
            <a:off x="11636375" y="106954638"/>
            <a:ext cx="22225" cy="10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a:solidFill>
                  <a:srgbClr val="2E2C2C"/>
                </a:solidFill>
                <a:latin typeface="楷体_GB2312" panose="02010609030101010101" pitchFamily="49" charset="-122"/>
                <a:ea typeface="楷体_GB2312" panose="02010609030101010101" pitchFamily="49" charset="-122"/>
              </a:rPr>
              <a:t>作者：八音魔琴</a:t>
            </a:r>
            <a:endParaRPr lang="zh-CN" altLang="zh-CN" sz="1800">
              <a:solidFill>
                <a:schemeClr val="tx1"/>
              </a:solidFill>
              <a:ea typeface="宋体" panose="02010600030101010101" pitchFamily="2" charset="-122"/>
            </a:endParaRPr>
          </a:p>
        </p:txBody>
      </p:sp>
      <p:sp>
        <p:nvSpPr>
          <p:cNvPr id="4100" name="Freeform 33">
            <a:extLst>
              <a:ext uri="{FF2B5EF4-FFF2-40B4-BE49-F238E27FC236}">
                <a16:creationId xmlns:a16="http://schemas.microsoft.com/office/drawing/2014/main" id="{28774093-8613-4954-9659-823474D327A8}"/>
              </a:ext>
            </a:extLst>
          </p:cNvPr>
          <p:cNvSpPr>
            <a:spLocks noEditPoints="1"/>
          </p:cNvSpPr>
          <p:nvPr/>
        </p:nvSpPr>
        <p:spPr bwMode="auto">
          <a:xfrm>
            <a:off x="29697363" y="144475200"/>
            <a:ext cx="10820400" cy="10537825"/>
          </a:xfrm>
          <a:custGeom>
            <a:avLst/>
            <a:gdLst>
              <a:gd name="T0" fmla="*/ 2147483647 w 506"/>
              <a:gd name="T1" fmla="*/ 2147483647 h 498"/>
              <a:gd name="T2" fmla="*/ 2147483647 w 506"/>
              <a:gd name="T3" fmla="*/ 2147483647 h 498"/>
              <a:gd name="T4" fmla="*/ 2147483647 w 506"/>
              <a:gd name="T5" fmla="*/ 2147483647 h 498"/>
              <a:gd name="T6" fmla="*/ 2147483647 w 506"/>
              <a:gd name="T7" fmla="*/ 2147483647 h 498"/>
              <a:gd name="T8" fmla="*/ 2147483647 w 506"/>
              <a:gd name="T9" fmla="*/ 2147483647 h 498"/>
              <a:gd name="T10" fmla="*/ 2147483647 w 506"/>
              <a:gd name="T11" fmla="*/ 2147483647 h 498"/>
              <a:gd name="T12" fmla="*/ 2147483647 w 506"/>
              <a:gd name="T13" fmla="*/ 2147483647 h 498"/>
              <a:gd name="T14" fmla="*/ 2147483647 w 506"/>
              <a:gd name="T15" fmla="*/ 2147483647 h 498"/>
              <a:gd name="T16" fmla="*/ 2147483647 w 506"/>
              <a:gd name="T17" fmla="*/ 2147483647 h 498"/>
              <a:gd name="T18" fmla="*/ 2147483647 w 506"/>
              <a:gd name="T19" fmla="*/ 2147483647 h 498"/>
              <a:gd name="T20" fmla="*/ 2147483647 w 506"/>
              <a:gd name="T21" fmla="*/ 2147483647 h 498"/>
              <a:gd name="T22" fmla="*/ 2147483647 w 506"/>
              <a:gd name="T23" fmla="*/ 2147483647 h 498"/>
              <a:gd name="T24" fmla="*/ 2147483647 w 506"/>
              <a:gd name="T25" fmla="*/ 2147483647 h 498"/>
              <a:gd name="T26" fmla="*/ 2147483647 w 506"/>
              <a:gd name="T27" fmla="*/ 2147483647 h 498"/>
              <a:gd name="T28" fmla="*/ 2147483647 w 506"/>
              <a:gd name="T29" fmla="*/ 2147483647 h 498"/>
              <a:gd name="T30" fmla="*/ 2147483647 w 506"/>
              <a:gd name="T31" fmla="*/ 2147483647 h 498"/>
              <a:gd name="T32" fmla="*/ 2147483647 w 506"/>
              <a:gd name="T33" fmla="*/ 2147483647 h 498"/>
              <a:gd name="T34" fmla="*/ 2147483647 w 506"/>
              <a:gd name="T35" fmla="*/ 2147483647 h 498"/>
              <a:gd name="T36" fmla="*/ 2147483647 w 506"/>
              <a:gd name="T37" fmla="*/ 2147483647 h 498"/>
              <a:gd name="T38" fmla="*/ 2147483647 w 506"/>
              <a:gd name="T39" fmla="*/ 2147483647 h 498"/>
              <a:gd name="T40" fmla="*/ 2147483647 w 506"/>
              <a:gd name="T41" fmla="*/ 2147483647 h 498"/>
              <a:gd name="T42" fmla="*/ 2147483647 w 506"/>
              <a:gd name="T43" fmla="*/ 2147483647 h 498"/>
              <a:gd name="T44" fmla="*/ 2147483647 w 506"/>
              <a:gd name="T45" fmla="*/ 2147483647 h 498"/>
              <a:gd name="T46" fmla="*/ 2147483647 w 506"/>
              <a:gd name="T47" fmla="*/ 2147483647 h 498"/>
              <a:gd name="T48" fmla="*/ 2147483647 w 506"/>
              <a:gd name="T49" fmla="*/ 2147483647 h 498"/>
              <a:gd name="T50" fmla="*/ 2147483647 w 506"/>
              <a:gd name="T51" fmla="*/ 2147483647 h 498"/>
              <a:gd name="T52" fmla="*/ 2147483647 w 506"/>
              <a:gd name="T53" fmla="*/ 2147483647 h 498"/>
              <a:gd name="T54" fmla="*/ 2147483647 w 506"/>
              <a:gd name="T55" fmla="*/ 2147483647 h 498"/>
              <a:gd name="T56" fmla="*/ 2147483647 w 506"/>
              <a:gd name="T57" fmla="*/ 2147483647 h 498"/>
              <a:gd name="T58" fmla="*/ 2147483647 w 506"/>
              <a:gd name="T59" fmla="*/ 2147483647 h 498"/>
              <a:gd name="T60" fmla="*/ 2147483647 w 506"/>
              <a:gd name="T61" fmla="*/ 2147483647 h 498"/>
              <a:gd name="T62" fmla="*/ 2147483647 w 506"/>
              <a:gd name="T63" fmla="*/ 2147483647 h 498"/>
              <a:gd name="T64" fmla="*/ 2147483647 w 506"/>
              <a:gd name="T65" fmla="*/ 2147483647 h 498"/>
              <a:gd name="T66" fmla="*/ 2147483647 w 506"/>
              <a:gd name="T67" fmla="*/ 2147483647 h 498"/>
              <a:gd name="T68" fmla="*/ 2147483647 w 506"/>
              <a:gd name="T69" fmla="*/ 2147483647 h 498"/>
              <a:gd name="T70" fmla="*/ 2147483647 w 506"/>
              <a:gd name="T71" fmla="*/ 2147483647 h 498"/>
              <a:gd name="T72" fmla="*/ 2147483647 w 506"/>
              <a:gd name="T73" fmla="*/ 2147483647 h 498"/>
              <a:gd name="T74" fmla="*/ 2147483647 w 506"/>
              <a:gd name="T75" fmla="*/ 2147483647 h 498"/>
              <a:gd name="T76" fmla="*/ 2147483647 w 506"/>
              <a:gd name="T77" fmla="*/ 2147483647 h 498"/>
              <a:gd name="T78" fmla="*/ 2147483647 w 506"/>
              <a:gd name="T79" fmla="*/ 2147483647 h 498"/>
              <a:gd name="T80" fmla="*/ 2147483647 w 506"/>
              <a:gd name="T81" fmla="*/ 2147483647 h 498"/>
              <a:gd name="T82" fmla="*/ 2147483647 w 506"/>
              <a:gd name="T83" fmla="*/ 2147483647 h 498"/>
              <a:gd name="T84" fmla="*/ 2147483647 w 506"/>
              <a:gd name="T85" fmla="*/ 2147483647 h 498"/>
              <a:gd name="T86" fmla="*/ 2147483647 w 506"/>
              <a:gd name="T87" fmla="*/ 2147483647 h 498"/>
              <a:gd name="T88" fmla="*/ 2147483647 w 506"/>
              <a:gd name="T89" fmla="*/ 2147483647 h 498"/>
              <a:gd name="T90" fmla="*/ 2147483647 w 506"/>
              <a:gd name="T91" fmla="*/ 2147483647 h 498"/>
              <a:gd name="T92" fmla="*/ 2147483647 w 506"/>
              <a:gd name="T93" fmla="*/ 2147483647 h 498"/>
              <a:gd name="T94" fmla="*/ 2147483647 w 506"/>
              <a:gd name="T95" fmla="*/ 2147483647 h 498"/>
              <a:gd name="T96" fmla="*/ 2147483647 w 506"/>
              <a:gd name="T97" fmla="*/ 2147483647 h 498"/>
              <a:gd name="T98" fmla="*/ 2147483647 w 506"/>
              <a:gd name="T99" fmla="*/ 2147483647 h 498"/>
              <a:gd name="T100" fmla="*/ 2147483647 w 506"/>
              <a:gd name="T101" fmla="*/ 2147483647 h 498"/>
              <a:gd name="T102" fmla="*/ 2147483647 w 506"/>
              <a:gd name="T103" fmla="*/ 2147483647 h 498"/>
              <a:gd name="T104" fmla="*/ 2147483647 w 506"/>
              <a:gd name="T105" fmla="*/ 2147483647 h 498"/>
              <a:gd name="T106" fmla="*/ 2147483647 w 506"/>
              <a:gd name="T107" fmla="*/ 2147483647 h 498"/>
              <a:gd name="T108" fmla="*/ 2147483647 w 506"/>
              <a:gd name="T109" fmla="*/ 2147483647 h 498"/>
              <a:gd name="T110" fmla="*/ 2147483647 w 506"/>
              <a:gd name="T111" fmla="*/ 2147483647 h 498"/>
              <a:gd name="T112" fmla="*/ 2147483647 w 506"/>
              <a:gd name="T113" fmla="*/ 2147483647 h 498"/>
              <a:gd name="T114" fmla="*/ 2147483647 w 506"/>
              <a:gd name="T115" fmla="*/ 2147483647 h 498"/>
              <a:gd name="T116" fmla="*/ 2147483647 w 506"/>
              <a:gd name="T117" fmla="*/ 2147483647 h 498"/>
              <a:gd name="T118" fmla="*/ 2147483647 w 506"/>
              <a:gd name="T119" fmla="*/ 2147483647 h 498"/>
              <a:gd name="T120" fmla="*/ 2147483647 w 506"/>
              <a:gd name="T121" fmla="*/ 2147483647 h 498"/>
              <a:gd name="T122" fmla="*/ 2147483647 w 506"/>
              <a:gd name="T123" fmla="*/ 2147483647 h 498"/>
              <a:gd name="T124" fmla="*/ 2147483647 w 506"/>
              <a:gd name="T125" fmla="*/ 2147483647 h 4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06" h="498">
                <a:moveTo>
                  <a:pt x="251" y="11"/>
                </a:moveTo>
                <a:cubicBezTo>
                  <a:pt x="252" y="12"/>
                  <a:pt x="252" y="12"/>
                  <a:pt x="253" y="12"/>
                </a:cubicBezTo>
                <a:cubicBezTo>
                  <a:pt x="253" y="12"/>
                  <a:pt x="253" y="12"/>
                  <a:pt x="253" y="13"/>
                </a:cubicBezTo>
                <a:cubicBezTo>
                  <a:pt x="252" y="13"/>
                  <a:pt x="250" y="13"/>
                  <a:pt x="250" y="12"/>
                </a:cubicBezTo>
                <a:cubicBezTo>
                  <a:pt x="249" y="12"/>
                  <a:pt x="249" y="12"/>
                  <a:pt x="249" y="12"/>
                </a:cubicBezTo>
                <a:cubicBezTo>
                  <a:pt x="250" y="11"/>
                  <a:pt x="251" y="11"/>
                  <a:pt x="251" y="11"/>
                </a:cubicBezTo>
                <a:close/>
                <a:moveTo>
                  <a:pt x="269" y="6"/>
                </a:moveTo>
                <a:lnTo>
                  <a:pt x="271" y="6"/>
                </a:lnTo>
                <a:cubicBezTo>
                  <a:pt x="271" y="7"/>
                  <a:pt x="271" y="7"/>
                  <a:pt x="272" y="8"/>
                </a:cubicBezTo>
                <a:cubicBezTo>
                  <a:pt x="272" y="8"/>
                  <a:pt x="272" y="8"/>
                  <a:pt x="271" y="9"/>
                </a:cubicBezTo>
                <a:cubicBezTo>
                  <a:pt x="270" y="8"/>
                  <a:pt x="269" y="8"/>
                  <a:pt x="268" y="8"/>
                </a:cubicBezTo>
                <a:cubicBezTo>
                  <a:pt x="268" y="7"/>
                  <a:pt x="269" y="7"/>
                  <a:pt x="269" y="6"/>
                </a:cubicBezTo>
                <a:close/>
                <a:moveTo>
                  <a:pt x="192" y="18"/>
                </a:moveTo>
                <a:lnTo>
                  <a:pt x="192" y="18"/>
                </a:lnTo>
                <a:cubicBezTo>
                  <a:pt x="192" y="20"/>
                  <a:pt x="196" y="20"/>
                  <a:pt x="198" y="19"/>
                </a:cubicBezTo>
                <a:cubicBezTo>
                  <a:pt x="200" y="19"/>
                  <a:pt x="202" y="18"/>
                  <a:pt x="203" y="17"/>
                </a:cubicBezTo>
                <a:cubicBezTo>
                  <a:pt x="204" y="17"/>
                  <a:pt x="207" y="18"/>
                  <a:pt x="208" y="17"/>
                </a:cubicBezTo>
                <a:cubicBezTo>
                  <a:pt x="209" y="17"/>
                  <a:pt x="211" y="16"/>
                  <a:pt x="213" y="17"/>
                </a:cubicBezTo>
                <a:cubicBezTo>
                  <a:pt x="217" y="18"/>
                  <a:pt x="220" y="19"/>
                  <a:pt x="224" y="18"/>
                </a:cubicBezTo>
                <a:cubicBezTo>
                  <a:pt x="230" y="17"/>
                  <a:pt x="234" y="22"/>
                  <a:pt x="238" y="18"/>
                </a:cubicBezTo>
                <a:lnTo>
                  <a:pt x="239" y="18"/>
                </a:lnTo>
                <a:cubicBezTo>
                  <a:pt x="239" y="17"/>
                  <a:pt x="239" y="17"/>
                  <a:pt x="238" y="16"/>
                </a:cubicBezTo>
                <a:cubicBezTo>
                  <a:pt x="238" y="14"/>
                  <a:pt x="239" y="13"/>
                  <a:pt x="241" y="13"/>
                </a:cubicBezTo>
                <a:cubicBezTo>
                  <a:pt x="241" y="13"/>
                  <a:pt x="241" y="13"/>
                  <a:pt x="241" y="13"/>
                </a:cubicBezTo>
                <a:cubicBezTo>
                  <a:pt x="242" y="13"/>
                  <a:pt x="242" y="15"/>
                  <a:pt x="243" y="16"/>
                </a:cubicBezTo>
                <a:cubicBezTo>
                  <a:pt x="244" y="17"/>
                  <a:pt x="247" y="18"/>
                  <a:pt x="250" y="17"/>
                </a:cubicBezTo>
                <a:cubicBezTo>
                  <a:pt x="255" y="16"/>
                  <a:pt x="263" y="16"/>
                  <a:pt x="269" y="16"/>
                </a:cubicBezTo>
                <a:cubicBezTo>
                  <a:pt x="272" y="16"/>
                  <a:pt x="277" y="17"/>
                  <a:pt x="278" y="15"/>
                </a:cubicBezTo>
                <a:cubicBezTo>
                  <a:pt x="279" y="15"/>
                  <a:pt x="280" y="14"/>
                  <a:pt x="280" y="13"/>
                </a:cubicBezTo>
                <a:cubicBezTo>
                  <a:pt x="283" y="12"/>
                  <a:pt x="289" y="12"/>
                  <a:pt x="292" y="13"/>
                </a:cubicBezTo>
                <a:cubicBezTo>
                  <a:pt x="293" y="14"/>
                  <a:pt x="295" y="16"/>
                  <a:pt x="296" y="16"/>
                </a:cubicBezTo>
                <a:lnTo>
                  <a:pt x="300" y="16"/>
                </a:lnTo>
                <a:cubicBezTo>
                  <a:pt x="304" y="16"/>
                  <a:pt x="307" y="17"/>
                  <a:pt x="310" y="16"/>
                </a:cubicBezTo>
                <a:cubicBezTo>
                  <a:pt x="313" y="16"/>
                  <a:pt x="315" y="16"/>
                  <a:pt x="317" y="16"/>
                </a:cubicBezTo>
                <a:cubicBezTo>
                  <a:pt x="319" y="16"/>
                  <a:pt x="321" y="16"/>
                  <a:pt x="322" y="15"/>
                </a:cubicBezTo>
                <a:cubicBezTo>
                  <a:pt x="325" y="15"/>
                  <a:pt x="327" y="16"/>
                  <a:pt x="329" y="16"/>
                </a:cubicBezTo>
                <a:lnTo>
                  <a:pt x="337" y="16"/>
                </a:lnTo>
                <a:cubicBezTo>
                  <a:pt x="340" y="17"/>
                  <a:pt x="344" y="17"/>
                  <a:pt x="347" y="16"/>
                </a:cubicBezTo>
                <a:cubicBezTo>
                  <a:pt x="348" y="16"/>
                  <a:pt x="350" y="16"/>
                  <a:pt x="351" y="16"/>
                </a:cubicBezTo>
                <a:cubicBezTo>
                  <a:pt x="351" y="15"/>
                  <a:pt x="352" y="14"/>
                  <a:pt x="353" y="13"/>
                </a:cubicBezTo>
                <a:cubicBezTo>
                  <a:pt x="354" y="12"/>
                  <a:pt x="355" y="12"/>
                  <a:pt x="357" y="12"/>
                </a:cubicBezTo>
                <a:cubicBezTo>
                  <a:pt x="358" y="14"/>
                  <a:pt x="359" y="16"/>
                  <a:pt x="362" y="17"/>
                </a:cubicBezTo>
                <a:cubicBezTo>
                  <a:pt x="365" y="18"/>
                  <a:pt x="369" y="15"/>
                  <a:pt x="372" y="16"/>
                </a:cubicBezTo>
                <a:cubicBezTo>
                  <a:pt x="375" y="16"/>
                  <a:pt x="381" y="18"/>
                  <a:pt x="384" y="17"/>
                </a:cubicBezTo>
                <a:cubicBezTo>
                  <a:pt x="386" y="16"/>
                  <a:pt x="389" y="15"/>
                  <a:pt x="391" y="16"/>
                </a:cubicBezTo>
                <a:cubicBezTo>
                  <a:pt x="394" y="16"/>
                  <a:pt x="398" y="16"/>
                  <a:pt x="401" y="16"/>
                </a:cubicBezTo>
                <a:cubicBezTo>
                  <a:pt x="404" y="17"/>
                  <a:pt x="406" y="20"/>
                  <a:pt x="410" y="19"/>
                </a:cubicBezTo>
                <a:cubicBezTo>
                  <a:pt x="411" y="18"/>
                  <a:pt x="412" y="17"/>
                  <a:pt x="413" y="17"/>
                </a:cubicBezTo>
                <a:cubicBezTo>
                  <a:pt x="415" y="17"/>
                  <a:pt x="417" y="17"/>
                  <a:pt x="419" y="16"/>
                </a:cubicBezTo>
                <a:cubicBezTo>
                  <a:pt x="420" y="16"/>
                  <a:pt x="421" y="15"/>
                  <a:pt x="422" y="15"/>
                </a:cubicBezTo>
                <a:cubicBezTo>
                  <a:pt x="424" y="15"/>
                  <a:pt x="425" y="16"/>
                  <a:pt x="426" y="17"/>
                </a:cubicBezTo>
                <a:lnTo>
                  <a:pt x="430" y="17"/>
                </a:lnTo>
                <a:cubicBezTo>
                  <a:pt x="433" y="17"/>
                  <a:pt x="437" y="17"/>
                  <a:pt x="440" y="17"/>
                </a:cubicBezTo>
                <a:cubicBezTo>
                  <a:pt x="444" y="18"/>
                  <a:pt x="449" y="16"/>
                  <a:pt x="454" y="17"/>
                </a:cubicBezTo>
                <a:cubicBezTo>
                  <a:pt x="455" y="17"/>
                  <a:pt x="456" y="18"/>
                  <a:pt x="458" y="18"/>
                </a:cubicBezTo>
                <a:cubicBezTo>
                  <a:pt x="460" y="19"/>
                  <a:pt x="463" y="20"/>
                  <a:pt x="466" y="20"/>
                </a:cubicBezTo>
                <a:cubicBezTo>
                  <a:pt x="470" y="22"/>
                  <a:pt x="472" y="27"/>
                  <a:pt x="476" y="30"/>
                </a:cubicBezTo>
                <a:cubicBezTo>
                  <a:pt x="477" y="30"/>
                  <a:pt x="482" y="34"/>
                  <a:pt x="480" y="37"/>
                </a:cubicBezTo>
                <a:cubicBezTo>
                  <a:pt x="480" y="39"/>
                  <a:pt x="481" y="38"/>
                  <a:pt x="483" y="39"/>
                </a:cubicBezTo>
                <a:cubicBezTo>
                  <a:pt x="484" y="40"/>
                  <a:pt x="487" y="44"/>
                  <a:pt x="488" y="45"/>
                </a:cubicBezTo>
                <a:cubicBezTo>
                  <a:pt x="488" y="47"/>
                  <a:pt x="489" y="50"/>
                  <a:pt x="489" y="53"/>
                </a:cubicBezTo>
                <a:lnTo>
                  <a:pt x="488" y="58"/>
                </a:lnTo>
                <a:cubicBezTo>
                  <a:pt x="489" y="59"/>
                  <a:pt x="490" y="59"/>
                  <a:pt x="491" y="61"/>
                </a:cubicBezTo>
                <a:cubicBezTo>
                  <a:pt x="491" y="63"/>
                  <a:pt x="490" y="66"/>
                  <a:pt x="491" y="69"/>
                </a:cubicBezTo>
                <a:cubicBezTo>
                  <a:pt x="491" y="70"/>
                  <a:pt x="492" y="71"/>
                  <a:pt x="492" y="72"/>
                </a:cubicBezTo>
                <a:cubicBezTo>
                  <a:pt x="493" y="74"/>
                  <a:pt x="492" y="75"/>
                  <a:pt x="493" y="77"/>
                </a:cubicBezTo>
                <a:cubicBezTo>
                  <a:pt x="493" y="79"/>
                  <a:pt x="494" y="80"/>
                  <a:pt x="495" y="82"/>
                </a:cubicBezTo>
                <a:cubicBezTo>
                  <a:pt x="496" y="82"/>
                  <a:pt x="496" y="82"/>
                  <a:pt x="497" y="82"/>
                </a:cubicBezTo>
                <a:cubicBezTo>
                  <a:pt x="499" y="81"/>
                  <a:pt x="500" y="73"/>
                  <a:pt x="498" y="70"/>
                </a:cubicBezTo>
                <a:cubicBezTo>
                  <a:pt x="497" y="68"/>
                  <a:pt x="497" y="65"/>
                  <a:pt x="496" y="62"/>
                </a:cubicBezTo>
                <a:lnTo>
                  <a:pt x="496" y="58"/>
                </a:lnTo>
                <a:cubicBezTo>
                  <a:pt x="495" y="57"/>
                  <a:pt x="494" y="56"/>
                  <a:pt x="494" y="55"/>
                </a:cubicBezTo>
                <a:lnTo>
                  <a:pt x="494" y="48"/>
                </a:lnTo>
                <a:cubicBezTo>
                  <a:pt x="494" y="47"/>
                  <a:pt x="493" y="45"/>
                  <a:pt x="493" y="45"/>
                </a:cubicBezTo>
                <a:lnTo>
                  <a:pt x="493" y="42"/>
                </a:lnTo>
                <a:cubicBezTo>
                  <a:pt x="491" y="38"/>
                  <a:pt x="485" y="36"/>
                  <a:pt x="484" y="32"/>
                </a:cubicBezTo>
                <a:cubicBezTo>
                  <a:pt x="483" y="30"/>
                  <a:pt x="485" y="27"/>
                  <a:pt x="486" y="26"/>
                </a:cubicBezTo>
                <a:cubicBezTo>
                  <a:pt x="486" y="25"/>
                  <a:pt x="486" y="24"/>
                  <a:pt x="486" y="23"/>
                </a:cubicBezTo>
                <a:cubicBezTo>
                  <a:pt x="485" y="21"/>
                  <a:pt x="484" y="20"/>
                  <a:pt x="482" y="19"/>
                </a:cubicBezTo>
                <a:cubicBezTo>
                  <a:pt x="479" y="17"/>
                  <a:pt x="475" y="19"/>
                  <a:pt x="471" y="18"/>
                </a:cubicBezTo>
                <a:cubicBezTo>
                  <a:pt x="468" y="17"/>
                  <a:pt x="465" y="16"/>
                  <a:pt x="463" y="15"/>
                </a:cubicBezTo>
                <a:cubicBezTo>
                  <a:pt x="457" y="13"/>
                  <a:pt x="455" y="16"/>
                  <a:pt x="452" y="10"/>
                </a:cubicBezTo>
                <a:cubicBezTo>
                  <a:pt x="451" y="10"/>
                  <a:pt x="448" y="10"/>
                  <a:pt x="446" y="10"/>
                </a:cubicBezTo>
                <a:cubicBezTo>
                  <a:pt x="445" y="10"/>
                  <a:pt x="443" y="9"/>
                  <a:pt x="442" y="8"/>
                </a:cubicBezTo>
                <a:cubicBezTo>
                  <a:pt x="441" y="8"/>
                  <a:pt x="439" y="8"/>
                  <a:pt x="438" y="8"/>
                </a:cubicBezTo>
                <a:cubicBezTo>
                  <a:pt x="437" y="8"/>
                  <a:pt x="436" y="7"/>
                  <a:pt x="435" y="6"/>
                </a:cubicBezTo>
                <a:cubicBezTo>
                  <a:pt x="433" y="5"/>
                  <a:pt x="424" y="9"/>
                  <a:pt x="421" y="10"/>
                </a:cubicBezTo>
                <a:cubicBezTo>
                  <a:pt x="420" y="10"/>
                  <a:pt x="419" y="9"/>
                  <a:pt x="418" y="9"/>
                </a:cubicBezTo>
                <a:cubicBezTo>
                  <a:pt x="416" y="9"/>
                  <a:pt x="414" y="10"/>
                  <a:pt x="413" y="10"/>
                </a:cubicBezTo>
                <a:cubicBezTo>
                  <a:pt x="411" y="10"/>
                  <a:pt x="409" y="9"/>
                  <a:pt x="407" y="9"/>
                </a:cubicBezTo>
                <a:cubicBezTo>
                  <a:pt x="403" y="8"/>
                  <a:pt x="400" y="10"/>
                  <a:pt x="397" y="10"/>
                </a:cubicBezTo>
                <a:cubicBezTo>
                  <a:pt x="395" y="9"/>
                  <a:pt x="393" y="8"/>
                  <a:pt x="390" y="9"/>
                </a:cubicBezTo>
                <a:cubicBezTo>
                  <a:pt x="389" y="9"/>
                  <a:pt x="387" y="9"/>
                  <a:pt x="385" y="9"/>
                </a:cubicBezTo>
                <a:cubicBezTo>
                  <a:pt x="385" y="9"/>
                  <a:pt x="384" y="9"/>
                  <a:pt x="384" y="9"/>
                </a:cubicBezTo>
                <a:cubicBezTo>
                  <a:pt x="383" y="9"/>
                  <a:pt x="381" y="10"/>
                  <a:pt x="381" y="10"/>
                </a:cubicBezTo>
                <a:cubicBezTo>
                  <a:pt x="379" y="10"/>
                  <a:pt x="374" y="9"/>
                  <a:pt x="372" y="9"/>
                </a:cubicBezTo>
                <a:cubicBezTo>
                  <a:pt x="369" y="8"/>
                  <a:pt x="367" y="11"/>
                  <a:pt x="364" y="10"/>
                </a:cubicBezTo>
                <a:cubicBezTo>
                  <a:pt x="360" y="9"/>
                  <a:pt x="356" y="6"/>
                  <a:pt x="352" y="5"/>
                </a:cubicBezTo>
                <a:cubicBezTo>
                  <a:pt x="350" y="5"/>
                  <a:pt x="348" y="5"/>
                  <a:pt x="346" y="6"/>
                </a:cubicBezTo>
                <a:cubicBezTo>
                  <a:pt x="344" y="6"/>
                  <a:pt x="343" y="5"/>
                  <a:pt x="341" y="5"/>
                </a:cubicBezTo>
                <a:cubicBezTo>
                  <a:pt x="339" y="4"/>
                  <a:pt x="336" y="6"/>
                  <a:pt x="333" y="5"/>
                </a:cubicBezTo>
                <a:cubicBezTo>
                  <a:pt x="331" y="5"/>
                  <a:pt x="329" y="6"/>
                  <a:pt x="328" y="5"/>
                </a:cubicBezTo>
                <a:cubicBezTo>
                  <a:pt x="326" y="5"/>
                  <a:pt x="324" y="5"/>
                  <a:pt x="323" y="6"/>
                </a:cubicBezTo>
                <a:lnTo>
                  <a:pt x="323" y="9"/>
                </a:lnTo>
                <a:cubicBezTo>
                  <a:pt x="323" y="10"/>
                  <a:pt x="322" y="11"/>
                  <a:pt x="321" y="11"/>
                </a:cubicBezTo>
                <a:cubicBezTo>
                  <a:pt x="315" y="11"/>
                  <a:pt x="315" y="8"/>
                  <a:pt x="311" y="6"/>
                </a:cubicBezTo>
                <a:cubicBezTo>
                  <a:pt x="309" y="5"/>
                  <a:pt x="308" y="5"/>
                  <a:pt x="305" y="5"/>
                </a:cubicBezTo>
                <a:cubicBezTo>
                  <a:pt x="302" y="4"/>
                  <a:pt x="298" y="6"/>
                  <a:pt x="296" y="8"/>
                </a:cubicBezTo>
                <a:cubicBezTo>
                  <a:pt x="291" y="8"/>
                  <a:pt x="289" y="3"/>
                  <a:pt x="285" y="2"/>
                </a:cubicBezTo>
                <a:cubicBezTo>
                  <a:pt x="281" y="1"/>
                  <a:pt x="277" y="2"/>
                  <a:pt x="274" y="2"/>
                </a:cubicBezTo>
                <a:cubicBezTo>
                  <a:pt x="271" y="3"/>
                  <a:pt x="269" y="1"/>
                  <a:pt x="265" y="1"/>
                </a:cubicBezTo>
                <a:cubicBezTo>
                  <a:pt x="264" y="2"/>
                  <a:pt x="258" y="5"/>
                  <a:pt x="256" y="5"/>
                </a:cubicBezTo>
                <a:cubicBezTo>
                  <a:pt x="255" y="5"/>
                  <a:pt x="254" y="5"/>
                  <a:pt x="253" y="5"/>
                </a:cubicBezTo>
                <a:cubicBezTo>
                  <a:pt x="252" y="6"/>
                  <a:pt x="251" y="7"/>
                  <a:pt x="250" y="7"/>
                </a:cubicBezTo>
                <a:lnTo>
                  <a:pt x="247" y="7"/>
                </a:lnTo>
                <a:cubicBezTo>
                  <a:pt x="243" y="8"/>
                  <a:pt x="240" y="8"/>
                  <a:pt x="238" y="11"/>
                </a:cubicBezTo>
                <a:cubicBezTo>
                  <a:pt x="236" y="11"/>
                  <a:pt x="235" y="10"/>
                  <a:pt x="234" y="10"/>
                </a:cubicBezTo>
                <a:cubicBezTo>
                  <a:pt x="234" y="8"/>
                  <a:pt x="235" y="6"/>
                  <a:pt x="234" y="4"/>
                </a:cubicBezTo>
                <a:cubicBezTo>
                  <a:pt x="233" y="3"/>
                  <a:pt x="233" y="3"/>
                  <a:pt x="232" y="2"/>
                </a:cubicBezTo>
                <a:cubicBezTo>
                  <a:pt x="228" y="0"/>
                  <a:pt x="226" y="2"/>
                  <a:pt x="224" y="4"/>
                </a:cubicBezTo>
                <a:cubicBezTo>
                  <a:pt x="224" y="5"/>
                  <a:pt x="224" y="5"/>
                  <a:pt x="223" y="5"/>
                </a:cubicBezTo>
                <a:cubicBezTo>
                  <a:pt x="224" y="9"/>
                  <a:pt x="229" y="6"/>
                  <a:pt x="231" y="10"/>
                </a:cubicBezTo>
                <a:cubicBezTo>
                  <a:pt x="231" y="14"/>
                  <a:pt x="230" y="13"/>
                  <a:pt x="228" y="14"/>
                </a:cubicBezTo>
                <a:cubicBezTo>
                  <a:pt x="223" y="14"/>
                  <a:pt x="223" y="12"/>
                  <a:pt x="221" y="10"/>
                </a:cubicBezTo>
                <a:cubicBezTo>
                  <a:pt x="219" y="9"/>
                  <a:pt x="218" y="8"/>
                  <a:pt x="215" y="8"/>
                </a:cubicBezTo>
                <a:cubicBezTo>
                  <a:pt x="214" y="8"/>
                  <a:pt x="213" y="7"/>
                  <a:pt x="212" y="7"/>
                </a:cubicBezTo>
                <a:cubicBezTo>
                  <a:pt x="211" y="7"/>
                  <a:pt x="209" y="9"/>
                  <a:pt x="208" y="9"/>
                </a:cubicBezTo>
                <a:cubicBezTo>
                  <a:pt x="205" y="10"/>
                  <a:pt x="202" y="7"/>
                  <a:pt x="200" y="9"/>
                </a:cubicBezTo>
                <a:cubicBezTo>
                  <a:pt x="198" y="10"/>
                  <a:pt x="199" y="11"/>
                  <a:pt x="199" y="12"/>
                </a:cubicBezTo>
                <a:cubicBezTo>
                  <a:pt x="199" y="13"/>
                  <a:pt x="198" y="15"/>
                  <a:pt x="198" y="15"/>
                </a:cubicBezTo>
                <a:cubicBezTo>
                  <a:pt x="197" y="17"/>
                  <a:pt x="194" y="16"/>
                  <a:pt x="192" y="18"/>
                </a:cubicBezTo>
                <a:close/>
                <a:moveTo>
                  <a:pt x="495" y="89"/>
                </a:moveTo>
                <a:cubicBezTo>
                  <a:pt x="494" y="90"/>
                  <a:pt x="492" y="90"/>
                  <a:pt x="492" y="91"/>
                </a:cubicBezTo>
                <a:cubicBezTo>
                  <a:pt x="489" y="95"/>
                  <a:pt x="494" y="101"/>
                  <a:pt x="494" y="104"/>
                </a:cubicBezTo>
                <a:cubicBezTo>
                  <a:pt x="495" y="105"/>
                  <a:pt x="494" y="106"/>
                  <a:pt x="494" y="107"/>
                </a:cubicBezTo>
                <a:cubicBezTo>
                  <a:pt x="493" y="110"/>
                  <a:pt x="493" y="112"/>
                  <a:pt x="495" y="115"/>
                </a:cubicBezTo>
                <a:cubicBezTo>
                  <a:pt x="495" y="115"/>
                  <a:pt x="496" y="115"/>
                  <a:pt x="496" y="114"/>
                </a:cubicBezTo>
                <a:cubicBezTo>
                  <a:pt x="498" y="114"/>
                  <a:pt x="498" y="110"/>
                  <a:pt x="499" y="108"/>
                </a:cubicBezTo>
                <a:cubicBezTo>
                  <a:pt x="499" y="106"/>
                  <a:pt x="500" y="104"/>
                  <a:pt x="500" y="102"/>
                </a:cubicBezTo>
                <a:cubicBezTo>
                  <a:pt x="500" y="101"/>
                  <a:pt x="499" y="98"/>
                  <a:pt x="499" y="97"/>
                </a:cubicBezTo>
                <a:cubicBezTo>
                  <a:pt x="500" y="94"/>
                  <a:pt x="502" y="91"/>
                  <a:pt x="498" y="90"/>
                </a:cubicBezTo>
                <a:cubicBezTo>
                  <a:pt x="497" y="89"/>
                  <a:pt x="496" y="89"/>
                  <a:pt x="495" y="89"/>
                </a:cubicBezTo>
                <a:close/>
                <a:moveTo>
                  <a:pt x="491" y="227"/>
                </a:moveTo>
                <a:cubicBezTo>
                  <a:pt x="492" y="226"/>
                  <a:pt x="492" y="226"/>
                  <a:pt x="492" y="226"/>
                </a:cubicBezTo>
                <a:cubicBezTo>
                  <a:pt x="494" y="225"/>
                  <a:pt x="493" y="222"/>
                  <a:pt x="493" y="220"/>
                </a:cubicBezTo>
                <a:cubicBezTo>
                  <a:pt x="494" y="219"/>
                  <a:pt x="495" y="218"/>
                  <a:pt x="496" y="216"/>
                </a:cubicBezTo>
                <a:cubicBezTo>
                  <a:pt x="496" y="216"/>
                  <a:pt x="496" y="215"/>
                  <a:pt x="496" y="214"/>
                </a:cubicBezTo>
                <a:cubicBezTo>
                  <a:pt x="495" y="213"/>
                  <a:pt x="494" y="213"/>
                  <a:pt x="493" y="213"/>
                </a:cubicBezTo>
                <a:cubicBezTo>
                  <a:pt x="492" y="213"/>
                  <a:pt x="491" y="214"/>
                  <a:pt x="491" y="214"/>
                </a:cubicBezTo>
                <a:cubicBezTo>
                  <a:pt x="490" y="218"/>
                  <a:pt x="489" y="224"/>
                  <a:pt x="491" y="227"/>
                </a:cubicBezTo>
                <a:close/>
                <a:moveTo>
                  <a:pt x="91" y="17"/>
                </a:moveTo>
                <a:cubicBezTo>
                  <a:pt x="94" y="18"/>
                  <a:pt x="96" y="20"/>
                  <a:pt x="98" y="20"/>
                </a:cubicBezTo>
                <a:cubicBezTo>
                  <a:pt x="100" y="21"/>
                  <a:pt x="103" y="19"/>
                  <a:pt x="105" y="19"/>
                </a:cubicBezTo>
                <a:cubicBezTo>
                  <a:pt x="112" y="19"/>
                  <a:pt x="117" y="21"/>
                  <a:pt x="121" y="17"/>
                </a:cubicBezTo>
                <a:cubicBezTo>
                  <a:pt x="123" y="14"/>
                  <a:pt x="122" y="13"/>
                  <a:pt x="121" y="11"/>
                </a:cubicBezTo>
                <a:cubicBezTo>
                  <a:pt x="120" y="11"/>
                  <a:pt x="120" y="11"/>
                  <a:pt x="119" y="11"/>
                </a:cubicBezTo>
                <a:cubicBezTo>
                  <a:pt x="118" y="11"/>
                  <a:pt x="109" y="14"/>
                  <a:pt x="108" y="14"/>
                </a:cubicBezTo>
                <a:cubicBezTo>
                  <a:pt x="106" y="13"/>
                  <a:pt x="105" y="12"/>
                  <a:pt x="103" y="12"/>
                </a:cubicBezTo>
                <a:cubicBezTo>
                  <a:pt x="99" y="11"/>
                  <a:pt x="98" y="14"/>
                  <a:pt x="94" y="13"/>
                </a:cubicBezTo>
                <a:cubicBezTo>
                  <a:pt x="92" y="13"/>
                  <a:pt x="88" y="11"/>
                  <a:pt x="86" y="13"/>
                </a:cubicBezTo>
                <a:cubicBezTo>
                  <a:pt x="84" y="13"/>
                  <a:pt x="84" y="13"/>
                  <a:pt x="83" y="14"/>
                </a:cubicBezTo>
                <a:cubicBezTo>
                  <a:pt x="83" y="15"/>
                  <a:pt x="83" y="15"/>
                  <a:pt x="84" y="16"/>
                </a:cubicBezTo>
                <a:cubicBezTo>
                  <a:pt x="84" y="17"/>
                  <a:pt x="90" y="16"/>
                  <a:pt x="91" y="17"/>
                </a:cubicBezTo>
                <a:close/>
                <a:moveTo>
                  <a:pt x="144" y="19"/>
                </a:moveTo>
                <a:cubicBezTo>
                  <a:pt x="147" y="18"/>
                  <a:pt x="154" y="16"/>
                  <a:pt x="157" y="16"/>
                </a:cubicBezTo>
                <a:cubicBezTo>
                  <a:pt x="160" y="17"/>
                  <a:pt x="163" y="18"/>
                  <a:pt x="165" y="18"/>
                </a:cubicBezTo>
                <a:cubicBezTo>
                  <a:pt x="166" y="18"/>
                  <a:pt x="168" y="18"/>
                  <a:pt x="168" y="17"/>
                </a:cubicBezTo>
                <a:cubicBezTo>
                  <a:pt x="170" y="17"/>
                  <a:pt x="172" y="18"/>
                  <a:pt x="172" y="18"/>
                </a:cubicBezTo>
                <a:cubicBezTo>
                  <a:pt x="175" y="18"/>
                  <a:pt x="179" y="18"/>
                  <a:pt x="181" y="17"/>
                </a:cubicBezTo>
                <a:cubicBezTo>
                  <a:pt x="182" y="16"/>
                  <a:pt x="184" y="15"/>
                  <a:pt x="186" y="16"/>
                </a:cubicBezTo>
                <a:cubicBezTo>
                  <a:pt x="187" y="16"/>
                  <a:pt x="188" y="17"/>
                  <a:pt x="190" y="17"/>
                </a:cubicBezTo>
                <a:cubicBezTo>
                  <a:pt x="190" y="15"/>
                  <a:pt x="191" y="11"/>
                  <a:pt x="193" y="10"/>
                </a:cubicBezTo>
                <a:cubicBezTo>
                  <a:pt x="189" y="8"/>
                  <a:pt x="183" y="11"/>
                  <a:pt x="179" y="9"/>
                </a:cubicBezTo>
                <a:cubicBezTo>
                  <a:pt x="177" y="9"/>
                  <a:pt x="176" y="8"/>
                  <a:pt x="174" y="7"/>
                </a:cubicBezTo>
                <a:cubicBezTo>
                  <a:pt x="171" y="7"/>
                  <a:pt x="169" y="9"/>
                  <a:pt x="167" y="10"/>
                </a:cubicBezTo>
                <a:cubicBezTo>
                  <a:pt x="163" y="10"/>
                  <a:pt x="161" y="8"/>
                  <a:pt x="157" y="9"/>
                </a:cubicBezTo>
                <a:cubicBezTo>
                  <a:pt x="156" y="9"/>
                  <a:pt x="154" y="11"/>
                  <a:pt x="153" y="11"/>
                </a:cubicBezTo>
                <a:cubicBezTo>
                  <a:pt x="151" y="11"/>
                  <a:pt x="149" y="11"/>
                  <a:pt x="148" y="10"/>
                </a:cubicBezTo>
                <a:cubicBezTo>
                  <a:pt x="146" y="11"/>
                  <a:pt x="145" y="11"/>
                  <a:pt x="143" y="11"/>
                </a:cubicBezTo>
                <a:cubicBezTo>
                  <a:pt x="142" y="10"/>
                  <a:pt x="141" y="9"/>
                  <a:pt x="139" y="10"/>
                </a:cubicBezTo>
                <a:cubicBezTo>
                  <a:pt x="137" y="10"/>
                  <a:pt x="136" y="11"/>
                  <a:pt x="135" y="12"/>
                </a:cubicBezTo>
                <a:cubicBezTo>
                  <a:pt x="133" y="12"/>
                  <a:pt x="131" y="12"/>
                  <a:pt x="130" y="13"/>
                </a:cubicBezTo>
                <a:lnTo>
                  <a:pt x="130" y="15"/>
                </a:lnTo>
                <a:cubicBezTo>
                  <a:pt x="130" y="16"/>
                  <a:pt x="132" y="16"/>
                  <a:pt x="133" y="17"/>
                </a:cubicBezTo>
                <a:cubicBezTo>
                  <a:pt x="134" y="17"/>
                  <a:pt x="142" y="19"/>
                  <a:pt x="144" y="19"/>
                </a:cubicBezTo>
                <a:close/>
                <a:moveTo>
                  <a:pt x="263" y="162"/>
                </a:moveTo>
                <a:cubicBezTo>
                  <a:pt x="262" y="161"/>
                  <a:pt x="262" y="161"/>
                  <a:pt x="261" y="160"/>
                </a:cubicBezTo>
                <a:cubicBezTo>
                  <a:pt x="260" y="160"/>
                  <a:pt x="260" y="161"/>
                  <a:pt x="259" y="161"/>
                </a:cubicBezTo>
                <a:cubicBezTo>
                  <a:pt x="259" y="163"/>
                  <a:pt x="260" y="164"/>
                  <a:pt x="260" y="166"/>
                </a:cubicBezTo>
                <a:cubicBezTo>
                  <a:pt x="261" y="166"/>
                  <a:pt x="261" y="166"/>
                  <a:pt x="262" y="166"/>
                </a:cubicBezTo>
                <a:cubicBezTo>
                  <a:pt x="264" y="165"/>
                  <a:pt x="263" y="164"/>
                  <a:pt x="263" y="162"/>
                </a:cubicBezTo>
                <a:close/>
                <a:moveTo>
                  <a:pt x="471" y="163"/>
                </a:moveTo>
                <a:cubicBezTo>
                  <a:pt x="473" y="163"/>
                  <a:pt x="474" y="164"/>
                  <a:pt x="473" y="166"/>
                </a:cubicBezTo>
                <a:cubicBezTo>
                  <a:pt x="473" y="167"/>
                  <a:pt x="473" y="167"/>
                  <a:pt x="472" y="168"/>
                </a:cubicBezTo>
                <a:cubicBezTo>
                  <a:pt x="471" y="168"/>
                  <a:pt x="471" y="168"/>
                  <a:pt x="470" y="168"/>
                </a:cubicBezTo>
                <a:lnTo>
                  <a:pt x="470" y="163"/>
                </a:lnTo>
                <a:cubicBezTo>
                  <a:pt x="470" y="163"/>
                  <a:pt x="470" y="163"/>
                  <a:pt x="470" y="163"/>
                </a:cubicBezTo>
                <a:cubicBezTo>
                  <a:pt x="471" y="163"/>
                  <a:pt x="471" y="163"/>
                  <a:pt x="471" y="163"/>
                </a:cubicBezTo>
                <a:close/>
                <a:moveTo>
                  <a:pt x="469" y="209"/>
                </a:moveTo>
                <a:cubicBezTo>
                  <a:pt x="468" y="209"/>
                  <a:pt x="467" y="209"/>
                  <a:pt x="467" y="209"/>
                </a:cubicBezTo>
                <a:lnTo>
                  <a:pt x="467" y="207"/>
                </a:lnTo>
                <a:cubicBezTo>
                  <a:pt x="467" y="206"/>
                  <a:pt x="467" y="206"/>
                  <a:pt x="468" y="205"/>
                </a:cubicBezTo>
                <a:lnTo>
                  <a:pt x="469" y="205"/>
                </a:lnTo>
                <a:cubicBezTo>
                  <a:pt x="470" y="206"/>
                  <a:pt x="470" y="206"/>
                  <a:pt x="470" y="206"/>
                </a:cubicBezTo>
                <a:cubicBezTo>
                  <a:pt x="470" y="208"/>
                  <a:pt x="470" y="208"/>
                  <a:pt x="469" y="209"/>
                </a:cubicBezTo>
                <a:close/>
                <a:moveTo>
                  <a:pt x="464" y="68"/>
                </a:moveTo>
                <a:cubicBezTo>
                  <a:pt x="465" y="69"/>
                  <a:pt x="465" y="70"/>
                  <a:pt x="465" y="72"/>
                </a:cubicBezTo>
                <a:cubicBezTo>
                  <a:pt x="465" y="71"/>
                  <a:pt x="465" y="69"/>
                  <a:pt x="464" y="68"/>
                </a:cubicBezTo>
                <a:close/>
                <a:moveTo>
                  <a:pt x="464" y="66"/>
                </a:moveTo>
                <a:lnTo>
                  <a:pt x="464" y="66"/>
                </a:lnTo>
                <a:cubicBezTo>
                  <a:pt x="462" y="62"/>
                  <a:pt x="458" y="60"/>
                  <a:pt x="464" y="61"/>
                </a:cubicBezTo>
                <a:lnTo>
                  <a:pt x="465" y="61"/>
                </a:lnTo>
                <a:cubicBezTo>
                  <a:pt x="465" y="63"/>
                  <a:pt x="464" y="64"/>
                  <a:pt x="464" y="66"/>
                </a:cubicBezTo>
                <a:close/>
                <a:moveTo>
                  <a:pt x="455" y="50"/>
                </a:moveTo>
                <a:cubicBezTo>
                  <a:pt x="455" y="49"/>
                  <a:pt x="455" y="48"/>
                  <a:pt x="455" y="48"/>
                </a:cubicBezTo>
                <a:cubicBezTo>
                  <a:pt x="456" y="47"/>
                  <a:pt x="458" y="47"/>
                  <a:pt x="459" y="46"/>
                </a:cubicBezTo>
                <a:cubicBezTo>
                  <a:pt x="459" y="46"/>
                  <a:pt x="459" y="46"/>
                  <a:pt x="460" y="46"/>
                </a:cubicBezTo>
                <a:cubicBezTo>
                  <a:pt x="460" y="46"/>
                  <a:pt x="461" y="46"/>
                  <a:pt x="461" y="47"/>
                </a:cubicBezTo>
                <a:cubicBezTo>
                  <a:pt x="463" y="50"/>
                  <a:pt x="458" y="53"/>
                  <a:pt x="455" y="50"/>
                </a:cubicBezTo>
                <a:close/>
                <a:moveTo>
                  <a:pt x="453" y="39"/>
                </a:moveTo>
                <a:cubicBezTo>
                  <a:pt x="453" y="38"/>
                  <a:pt x="453" y="38"/>
                  <a:pt x="454" y="38"/>
                </a:cubicBezTo>
                <a:cubicBezTo>
                  <a:pt x="454" y="38"/>
                  <a:pt x="455" y="38"/>
                  <a:pt x="456" y="38"/>
                </a:cubicBezTo>
                <a:cubicBezTo>
                  <a:pt x="456" y="38"/>
                  <a:pt x="456" y="38"/>
                  <a:pt x="457" y="38"/>
                </a:cubicBezTo>
                <a:cubicBezTo>
                  <a:pt x="457" y="39"/>
                  <a:pt x="456" y="39"/>
                  <a:pt x="456" y="40"/>
                </a:cubicBezTo>
                <a:cubicBezTo>
                  <a:pt x="454" y="40"/>
                  <a:pt x="454" y="40"/>
                  <a:pt x="453" y="39"/>
                </a:cubicBezTo>
                <a:close/>
                <a:moveTo>
                  <a:pt x="468" y="65"/>
                </a:moveTo>
                <a:cubicBezTo>
                  <a:pt x="468" y="66"/>
                  <a:pt x="468" y="66"/>
                  <a:pt x="468" y="67"/>
                </a:cubicBezTo>
                <a:lnTo>
                  <a:pt x="468" y="66"/>
                </a:lnTo>
                <a:cubicBezTo>
                  <a:pt x="468" y="66"/>
                  <a:pt x="468" y="65"/>
                  <a:pt x="468" y="65"/>
                </a:cubicBezTo>
                <a:close/>
                <a:moveTo>
                  <a:pt x="470" y="149"/>
                </a:moveTo>
                <a:cubicBezTo>
                  <a:pt x="470" y="151"/>
                  <a:pt x="469" y="153"/>
                  <a:pt x="469" y="154"/>
                </a:cubicBezTo>
                <a:lnTo>
                  <a:pt x="468" y="149"/>
                </a:lnTo>
                <a:cubicBezTo>
                  <a:pt x="469" y="149"/>
                  <a:pt x="469" y="149"/>
                  <a:pt x="470" y="149"/>
                </a:cubicBezTo>
                <a:close/>
                <a:moveTo>
                  <a:pt x="451" y="226"/>
                </a:moveTo>
                <a:cubicBezTo>
                  <a:pt x="439" y="229"/>
                  <a:pt x="455" y="212"/>
                  <a:pt x="451" y="226"/>
                </a:cubicBezTo>
                <a:close/>
                <a:moveTo>
                  <a:pt x="436" y="44"/>
                </a:moveTo>
                <a:cubicBezTo>
                  <a:pt x="434" y="44"/>
                  <a:pt x="433" y="44"/>
                  <a:pt x="432" y="44"/>
                </a:cubicBezTo>
                <a:lnTo>
                  <a:pt x="432" y="42"/>
                </a:lnTo>
                <a:cubicBezTo>
                  <a:pt x="432" y="42"/>
                  <a:pt x="433" y="41"/>
                  <a:pt x="433" y="40"/>
                </a:cubicBezTo>
                <a:cubicBezTo>
                  <a:pt x="435" y="40"/>
                  <a:pt x="436" y="40"/>
                  <a:pt x="437" y="41"/>
                </a:cubicBezTo>
                <a:cubicBezTo>
                  <a:pt x="437" y="42"/>
                  <a:pt x="437" y="41"/>
                  <a:pt x="437" y="42"/>
                </a:cubicBezTo>
                <a:cubicBezTo>
                  <a:pt x="437" y="43"/>
                  <a:pt x="436" y="43"/>
                  <a:pt x="436" y="44"/>
                </a:cubicBezTo>
                <a:close/>
                <a:moveTo>
                  <a:pt x="416" y="38"/>
                </a:moveTo>
                <a:cubicBezTo>
                  <a:pt x="415" y="38"/>
                  <a:pt x="411" y="38"/>
                  <a:pt x="410" y="37"/>
                </a:cubicBezTo>
                <a:lnTo>
                  <a:pt x="407" y="37"/>
                </a:lnTo>
                <a:cubicBezTo>
                  <a:pt x="407" y="37"/>
                  <a:pt x="407" y="37"/>
                  <a:pt x="407" y="36"/>
                </a:cubicBezTo>
                <a:cubicBezTo>
                  <a:pt x="407" y="35"/>
                  <a:pt x="407" y="35"/>
                  <a:pt x="408" y="34"/>
                </a:cubicBezTo>
                <a:cubicBezTo>
                  <a:pt x="411" y="35"/>
                  <a:pt x="413" y="37"/>
                  <a:pt x="416" y="38"/>
                </a:cubicBezTo>
                <a:close/>
                <a:moveTo>
                  <a:pt x="379" y="39"/>
                </a:moveTo>
                <a:cubicBezTo>
                  <a:pt x="378" y="39"/>
                  <a:pt x="374" y="39"/>
                  <a:pt x="373" y="38"/>
                </a:cubicBezTo>
                <a:lnTo>
                  <a:pt x="369" y="38"/>
                </a:lnTo>
                <a:cubicBezTo>
                  <a:pt x="370" y="37"/>
                  <a:pt x="371" y="36"/>
                  <a:pt x="371" y="35"/>
                </a:cubicBezTo>
                <a:cubicBezTo>
                  <a:pt x="372" y="35"/>
                  <a:pt x="375" y="34"/>
                  <a:pt x="375" y="34"/>
                </a:cubicBezTo>
                <a:cubicBezTo>
                  <a:pt x="376" y="34"/>
                  <a:pt x="376" y="34"/>
                  <a:pt x="377" y="34"/>
                </a:cubicBezTo>
                <a:cubicBezTo>
                  <a:pt x="378" y="34"/>
                  <a:pt x="378" y="35"/>
                  <a:pt x="379" y="35"/>
                </a:cubicBezTo>
                <a:cubicBezTo>
                  <a:pt x="379" y="36"/>
                  <a:pt x="379" y="38"/>
                  <a:pt x="379" y="38"/>
                </a:cubicBezTo>
                <a:lnTo>
                  <a:pt x="379" y="39"/>
                </a:lnTo>
                <a:close/>
                <a:moveTo>
                  <a:pt x="339" y="38"/>
                </a:moveTo>
                <a:cubicBezTo>
                  <a:pt x="338" y="38"/>
                  <a:pt x="338" y="37"/>
                  <a:pt x="337" y="37"/>
                </a:cubicBezTo>
                <a:lnTo>
                  <a:pt x="339" y="37"/>
                </a:lnTo>
                <a:lnTo>
                  <a:pt x="340" y="37"/>
                </a:lnTo>
                <a:cubicBezTo>
                  <a:pt x="339" y="37"/>
                  <a:pt x="339" y="38"/>
                  <a:pt x="339" y="38"/>
                </a:cubicBezTo>
                <a:close/>
                <a:moveTo>
                  <a:pt x="287" y="45"/>
                </a:moveTo>
                <a:cubicBezTo>
                  <a:pt x="286" y="47"/>
                  <a:pt x="280" y="54"/>
                  <a:pt x="278" y="52"/>
                </a:cubicBezTo>
                <a:cubicBezTo>
                  <a:pt x="277" y="52"/>
                  <a:pt x="277" y="52"/>
                  <a:pt x="276" y="52"/>
                </a:cubicBezTo>
                <a:cubicBezTo>
                  <a:pt x="275" y="50"/>
                  <a:pt x="275" y="50"/>
                  <a:pt x="275" y="48"/>
                </a:cubicBezTo>
                <a:cubicBezTo>
                  <a:pt x="273" y="48"/>
                  <a:pt x="269" y="45"/>
                  <a:pt x="267" y="44"/>
                </a:cubicBezTo>
                <a:cubicBezTo>
                  <a:pt x="267" y="43"/>
                  <a:pt x="267" y="43"/>
                  <a:pt x="266" y="42"/>
                </a:cubicBezTo>
                <a:cubicBezTo>
                  <a:pt x="266" y="40"/>
                  <a:pt x="270" y="38"/>
                  <a:pt x="272" y="40"/>
                </a:cubicBezTo>
                <a:cubicBezTo>
                  <a:pt x="273" y="41"/>
                  <a:pt x="273" y="43"/>
                  <a:pt x="275" y="45"/>
                </a:cubicBezTo>
                <a:cubicBezTo>
                  <a:pt x="277" y="45"/>
                  <a:pt x="279" y="41"/>
                  <a:pt x="281" y="40"/>
                </a:cubicBezTo>
                <a:cubicBezTo>
                  <a:pt x="282" y="39"/>
                  <a:pt x="285" y="40"/>
                  <a:pt x="286" y="41"/>
                </a:cubicBezTo>
                <a:cubicBezTo>
                  <a:pt x="287" y="41"/>
                  <a:pt x="287" y="41"/>
                  <a:pt x="287" y="42"/>
                </a:cubicBezTo>
                <a:cubicBezTo>
                  <a:pt x="288" y="43"/>
                  <a:pt x="287" y="44"/>
                  <a:pt x="287" y="45"/>
                </a:cubicBezTo>
                <a:close/>
                <a:moveTo>
                  <a:pt x="281" y="60"/>
                </a:moveTo>
                <a:cubicBezTo>
                  <a:pt x="280" y="60"/>
                  <a:pt x="280" y="60"/>
                  <a:pt x="279" y="59"/>
                </a:cubicBezTo>
                <a:cubicBezTo>
                  <a:pt x="278" y="58"/>
                  <a:pt x="278" y="58"/>
                  <a:pt x="279" y="57"/>
                </a:cubicBezTo>
                <a:cubicBezTo>
                  <a:pt x="279" y="56"/>
                  <a:pt x="279" y="56"/>
                  <a:pt x="280" y="56"/>
                </a:cubicBezTo>
                <a:cubicBezTo>
                  <a:pt x="281" y="56"/>
                  <a:pt x="282" y="56"/>
                  <a:pt x="282" y="56"/>
                </a:cubicBezTo>
                <a:cubicBezTo>
                  <a:pt x="283" y="57"/>
                  <a:pt x="283" y="57"/>
                  <a:pt x="284" y="57"/>
                </a:cubicBezTo>
                <a:cubicBezTo>
                  <a:pt x="284" y="60"/>
                  <a:pt x="283" y="59"/>
                  <a:pt x="281" y="60"/>
                </a:cubicBezTo>
                <a:close/>
                <a:moveTo>
                  <a:pt x="269" y="116"/>
                </a:moveTo>
                <a:cubicBezTo>
                  <a:pt x="269" y="117"/>
                  <a:pt x="269" y="117"/>
                  <a:pt x="268" y="117"/>
                </a:cubicBezTo>
                <a:lnTo>
                  <a:pt x="266" y="117"/>
                </a:lnTo>
                <a:cubicBezTo>
                  <a:pt x="266" y="115"/>
                  <a:pt x="264" y="110"/>
                  <a:pt x="265" y="108"/>
                </a:cubicBezTo>
                <a:cubicBezTo>
                  <a:pt x="266" y="107"/>
                  <a:pt x="268" y="107"/>
                  <a:pt x="269" y="106"/>
                </a:cubicBezTo>
                <a:lnTo>
                  <a:pt x="271" y="106"/>
                </a:lnTo>
                <a:cubicBezTo>
                  <a:pt x="271" y="107"/>
                  <a:pt x="272" y="107"/>
                  <a:pt x="272" y="107"/>
                </a:cubicBezTo>
                <a:cubicBezTo>
                  <a:pt x="272" y="108"/>
                  <a:pt x="272" y="109"/>
                  <a:pt x="273" y="109"/>
                </a:cubicBezTo>
                <a:cubicBezTo>
                  <a:pt x="273" y="110"/>
                  <a:pt x="270" y="116"/>
                  <a:pt x="269" y="116"/>
                </a:cubicBezTo>
                <a:close/>
                <a:moveTo>
                  <a:pt x="266" y="78"/>
                </a:moveTo>
                <a:cubicBezTo>
                  <a:pt x="267" y="78"/>
                  <a:pt x="268" y="78"/>
                  <a:pt x="269" y="79"/>
                </a:cubicBezTo>
                <a:cubicBezTo>
                  <a:pt x="269" y="79"/>
                  <a:pt x="269" y="79"/>
                  <a:pt x="270" y="80"/>
                </a:cubicBezTo>
                <a:cubicBezTo>
                  <a:pt x="270" y="82"/>
                  <a:pt x="269" y="83"/>
                  <a:pt x="267" y="84"/>
                </a:cubicBezTo>
                <a:cubicBezTo>
                  <a:pt x="266" y="83"/>
                  <a:pt x="265" y="83"/>
                  <a:pt x="264" y="82"/>
                </a:cubicBezTo>
                <a:cubicBezTo>
                  <a:pt x="264" y="79"/>
                  <a:pt x="265" y="79"/>
                  <a:pt x="266" y="78"/>
                </a:cubicBezTo>
                <a:close/>
                <a:moveTo>
                  <a:pt x="473" y="109"/>
                </a:moveTo>
                <a:cubicBezTo>
                  <a:pt x="474" y="109"/>
                  <a:pt x="475" y="109"/>
                  <a:pt x="475" y="110"/>
                </a:cubicBezTo>
                <a:cubicBezTo>
                  <a:pt x="475" y="110"/>
                  <a:pt x="475" y="111"/>
                  <a:pt x="475" y="111"/>
                </a:cubicBezTo>
                <a:cubicBezTo>
                  <a:pt x="474" y="112"/>
                  <a:pt x="474" y="111"/>
                  <a:pt x="473" y="112"/>
                </a:cubicBezTo>
                <a:cubicBezTo>
                  <a:pt x="473" y="111"/>
                  <a:pt x="473" y="111"/>
                  <a:pt x="472" y="111"/>
                </a:cubicBezTo>
                <a:cubicBezTo>
                  <a:pt x="472" y="110"/>
                  <a:pt x="472" y="111"/>
                  <a:pt x="472" y="110"/>
                </a:cubicBezTo>
                <a:cubicBezTo>
                  <a:pt x="472" y="109"/>
                  <a:pt x="472" y="109"/>
                  <a:pt x="473" y="109"/>
                </a:cubicBezTo>
                <a:close/>
                <a:moveTo>
                  <a:pt x="476" y="142"/>
                </a:moveTo>
                <a:cubicBezTo>
                  <a:pt x="478" y="137"/>
                  <a:pt x="477" y="135"/>
                  <a:pt x="482" y="133"/>
                </a:cubicBezTo>
                <a:cubicBezTo>
                  <a:pt x="482" y="131"/>
                  <a:pt x="483" y="130"/>
                  <a:pt x="483" y="129"/>
                </a:cubicBezTo>
                <a:cubicBezTo>
                  <a:pt x="484" y="126"/>
                  <a:pt x="481" y="122"/>
                  <a:pt x="480" y="120"/>
                </a:cubicBezTo>
                <a:cubicBezTo>
                  <a:pt x="479" y="118"/>
                  <a:pt x="479" y="116"/>
                  <a:pt x="479" y="115"/>
                </a:cubicBezTo>
                <a:cubicBezTo>
                  <a:pt x="479" y="113"/>
                  <a:pt x="479" y="111"/>
                  <a:pt x="479" y="110"/>
                </a:cubicBezTo>
                <a:cubicBezTo>
                  <a:pt x="479" y="108"/>
                  <a:pt x="479" y="106"/>
                  <a:pt x="478" y="105"/>
                </a:cubicBezTo>
                <a:cubicBezTo>
                  <a:pt x="478" y="102"/>
                  <a:pt x="479" y="99"/>
                  <a:pt x="479" y="96"/>
                </a:cubicBezTo>
                <a:cubicBezTo>
                  <a:pt x="478" y="95"/>
                  <a:pt x="478" y="92"/>
                  <a:pt x="478" y="90"/>
                </a:cubicBezTo>
                <a:cubicBezTo>
                  <a:pt x="479" y="88"/>
                  <a:pt x="480" y="81"/>
                  <a:pt x="479" y="79"/>
                </a:cubicBezTo>
                <a:cubicBezTo>
                  <a:pt x="478" y="77"/>
                  <a:pt x="477" y="74"/>
                  <a:pt x="477" y="73"/>
                </a:cubicBezTo>
                <a:cubicBezTo>
                  <a:pt x="476" y="69"/>
                  <a:pt x="478" y="67"/>
                  <a:pt x="478" y="65"/>
                </a:cubicBezTo>
                <a:cubicBezTo>
                  <a:pt x="478" y="64"/>
                  <a:pt x="477" y="63"/>
                  <a:pt x="477" y="62"/>
                </a:cubicBezTo>
                <a:cubicBezTo>
                  <a:pt x="477" y="61"/>
                  <a:pt x="478" y="58"/>
                  <a:pt x="479" y="58"/>
                </a:cubicBezTo>
                <a:cubicBezTo>
                  <a:pt x="479" y="55"/>
                  <a:pt x="478" y="54"/>
                  <a:pt x="476" y="53"/>
                </a:cubicBezTo>
                <a:cubicBezTo>
                  <a:pt x="475" y="50"/>
                  <a:pt x="476" y="47"/>
                  <a:pt x="477" y="45"/>
                </a:cubicBezTo>
                <a:cubicBezTo>
                  <a:pt x="477" y="43"/>
                  <a:pt x="476" y="42"/>
                  <a:pt x="475" y="41"/>
                </a:cubicBezTo>
                <a:cubicBezTo>
                  <a:pt x="474" y="41"/>
                  <a:pt x="473" y="42"/>
                  <a:pt x="472" y="42"/>
                </a:cubicBezTo>
                <a:cubicBezTo>
                  <a:pt x="469" y="42"/>
                  <a:pt x="465" y="40"/>
                  <a:pt x="464" y="38"/>
                </a:cubicBezTo>
                <a:cubicBezTo>
                  <a:pt x="464" y="37"/>
                  <a:pt x="464" y="36"/>
                  <a:pt x="464" y="35"/>
                </a:cubicBezTo>
                <a:cubicBezTo>
                  <a:pt x="463" y="34"/>
                  <a:pt x="462" y="34"/>
                  <a:pt x="462" y="33"/>
                </a:cubicBezTo>
                <a:cubicBezTo>
                  <a:pt x="454" y="32"/>
                  <a:pt x="445" y="32"/>
                  <a:pt x="436" y="32"/>
                </a:cubicBezTo>
                <a:cubicBezTo>
                  <a:pt x="433" y="32"/>
                  <a:pt x="430" y="30"/>
                  <a:pt x="426" y="31"/>
                </a:cubicBezTo>
                <a:cubicBezTo>
                  <a:pt x="424" y="31"/>
                  <a:pt x="422" y="33"/>
                  <a:pt x="420" y="33"/>
                </a:cubicBezTo>
                <a:cubicBezTo>
                  <a:pt x="416" y="34"/>
                  <a:pt x="415" y="31"/>
                  <a:pt x="412" y="31"/>
                </a:cubicBezTo>
                <a:cubicBezTo>
                  <a:pt x="410" y="32"/>
                  <a:pt x="408" y="33"/>
                  <a:pt x="407" y="34"/>
                </a:cubicBezTo>
                <a:cubicBezTo>
                  <a:pt x="406" y="34"/>
                  <a:pt x="403" y="34"/>
                  <a:pt x="402" y="34"/>
                </a:cubicBezTo>
                <a:cubicBezTo>
                  <a:pt x="398" y="35"/>
                  <a:pt x="396" y="33"/>
                  <a:pt x="393" y="33"/>
                </a:cubicBezTo>
                <a:lnTo>
                  <a:pt x="390" y="33"/>
                </a:lnTo>
                <a:cubicBezTo>
                  <a:pt x="388" y="32"/>
                  <a:pt x="387" y="31"/>
                  <a:pt x="385" y="31"/>
                </a:cubicBezTo>
                <a:cubicBezTo>
                  <a:pt x="384" y="31"/>
                  <a:pt x="382" y="31"/>
                  <a:pt x="381" y="31"/>
                </a:cubicBezTo>
                <a:cubicBezTo>
                  <a:pt x="379" y="30"/>
                  <a:pt x="378" y="28"/>
                  <a:pt x="376" y="28"/>
                </a:cubicBezTo>
                <a:cubicBezTo>
                  <a:pt x="373" y="27"/>
                  <a:pt x="371" y="31"/>
                  <a:pt x="368" y="31"/>
                </a:cubicBezTo>
                <a:cubicBezTo>
                  <a:pt x="367" y="32"/>
                  <a:pt x="365" y="30"/>
                  <a:pt x="364" y="30"/>
                </a:cubicBezTo>
                <a:cubicBezTo>
                  <a:pt x="362" y="29"/>
                  <a:pt x="362" y="30"/>
                  <a:pt x="360" y="30"/>
                </a:cubicBezTo>
                <a:cubicBezTo>
                  <a:pt x="359" y="29"/>
                  <a:pt x="358" y="28"/>
                  <a:pt x="357" y="28"/>
                </a:cubicBezTo>
                <a:cubicBezTo>
                  <a:pt x="355" y="29"/>
                  <a:pt x="353" y="30"/>
                  <a:pt x="351" y="31"/>
                </a:cubicBezTo>
                <a:cubicBezTo>
                  <a:pt x="349" y="31"/>
                  <a:pt x="347" y="31"/>
                  <a:pt x="345" y="32"/>
                </a:cubicBezTo>
                <a:cubicBezTo>
                  <a:pt x="344" y="32"/>
                  <a:pt x="342" y="33"/>
                  <a:pt x="341" y="34"/>
                </a:cubicBezTo>
                <a:cubicBezTo>
                  <a:pt x="341" y="34"/>
                  <a:pt x="335" y="34"/>
                  <a:pt x="335" y="34"/>
                </a:cubicBezTo>
                <a:cubicBezTo>
                  <a:pt x="334" y="34"/>
                  <a:pt x="331" y="33"/>
                  <a:pt x="329" y="34"/>
                </a:cubicBezTo>
                <a:cubicBezTo>
                  <a:pt x="329" y="34"/>
                  <a:pt x="328" y="34"/>
                  <a:pt x="327" y="35"/>
                </a:cubicBezTo>
                <a:cubicBezTo>
                  <a:pt x="321" y="34"/>
                  <a:pt x="316" y="35"/>
                  <a:pt x="311" y="35"/>
                </a:cubicBezTo>
                <a:cubicBezTo>
                  <a:pt x="307" y="35"/>
                  <a:pt x="306" y="36"/>
                  <a:pt x="303" y="37"/>
                </a:cubicBezTo>
                <a:cubicBezTo>
                  <a:pt x="300" y="37"/>
                  <a:pt x="297" y="37"/>
                  <a:pt x="294" y="37"/>
                </a:cubicBezTo>
                <a:cubicBezTo>
                  <a:pt x="293" y="37"/>
                  <a:pt x="291" y="38"/>
                  <a:pt x="289" y="38"/>
                </a:cubicBezTo>
                <a:cubicBezTo>
                  <a:pt x="288" y="37"/>
                  <a:pt x="287" y="36"/>
                  <a:pt x="286" y="36"/>
                </a:cubicBezTo>
                <a:cubicBezTo>
                  <a:pt x="285" y="35"/>
                  <a:pt x="283" y="34"/>
                  <a:pt x="282" y="34"/>
                </a:cubicBezTo>
                <a:cubicBezTo>
                  <a:pt x="279" y="33"/>
                  <a:pt x="277" y="35"/>
                  <a:pt x="275" y="35"/>
                </a:cubicBezTo>
                <a:cubicBezTo>
                  <a:pt x="273" y="35"/>
                  <a:pt x="268" y="33"/>
                  <a:pt x="268" y="33"/>
                </a:cubicBezTo>
                <a:cubicBezTo>
                  <a:pt x="262" y="33"/>
                  <a:pt x="260" y="37"/>
                  <a:pt x="257" y="41"/>
                </a:cubicBezTo>
                <a:cubicBezTo>
                  <a:pt x="258" y="43"/>
                  <a:pt x="259" y="43"/>
                  <a:pt x="259" y="44"/>
                </a:cubicBezTo>
                <a:cubicBezTo>
                  <a:pt x="260" y="46"/>
                  <a:pt x="259" y="48"/>
                  <a:pt x="260" y="49"/>
                </a:cubicBezTo>
                <a:cubicBezTo>
                  <a:pt x="260" y="51"/>
                  <a:pt x="262" y="51"/>
                  <a:pt x="264" y="52"/>
                </a:cubicBezTo>
                <a:cubicBezTo>
                  <a:pt x="264" y="53"/>
                  <a:pt x="265" y="54"/>
                  <a:pt x="264" y="55"/>
                </a:cubicBezTo>
                <a:cubicBezTo>
                  <a:pt x="263" y="56"/>
                  <a:pt x="263" y="56"/>
                  <a:pt x="262" y="57"/>
                </a:cubicBezTo>
                <a:cubicBezTo>
                  <a:pt x="260" y="57"/>
                  <a:pt x="258" y="57"/>
                  <a:pt x="256" y="58"/>
                </a:cubicBezTo>
                <a:cubicBezTo>
                  <a:pt x="255" y="64"/>
                  <a:pt x="258" y="67"/>
                  <a:pt x="259" y="72"/>
                </a:cubicBezTo>
                <a:cubicBezTo>
                  <a:pt x="260" y="75"/>
                  <a:pt x="258" y="78"/>
                  <a:pt x="258" y="80"/>
                </a:cubicBezTo>
                <a:cubicBezTo>
                  <a:pt x="257" y="84"/>
                  <a:pt x="260" y="87"/>
                  <a:pt x="263" y="87"/>
                </a:cubicBezTo>
                <a:cubicBezTo>
                  <a:pt x="263" y="88"/>
                  <a:pt x="264" y="89"/>
                  <a:pt x="263" y="90"/>
                </a:cubicBezTo>
                <a:cubicBezTo>
                  <a:pt x="263" y="91"/>
                  <a:pt x="262" y="90"/>
                  <a:pt x="261" y="91"/>
                </a:cubicBezTo>
                <a:cubicBezTo>
                  <a:pt x="260" y="91"/>
                  <a:pt x="260" y="92"/>
                  <a:pt x="259" y="93"/>
                </a:cubicBezTo>
                <a:cubicBezTo>
                  <a:pt x="259" y="97"/>
                  <a:pt x="261" y="99"/>
                  <a:pt x="262" y="101"/>
                </a:cubicBezTo>
                <a:cubicBezTo>
                  <a:pt x="262" y="103"/>
                  <a:pt x="262" y="105"/>
                  <a:pt x="263" y="106"/>
                </a:cubicBezTo>
                <a:cubicBezTo>
                  <a:pt x="263" y="108"/>
                  <a:pt x="261" y="109"/>
                  <a:pt x="260" y="111"/>
                </a:cubicBezTo>
                <a:cubicBezTo>
                  <a:pt x="260" y="114"/>
                  <a:pt x="262" y="114"/>
                  <a:pt x="263" y="116"/>
                </a:cubicBezTo>
                <a:cubicBezTo>
                  <a:pt x="263" y="116"/>
                  <a:pt x="263" y="117"/>
                  <a:pt x="262" y="117"/>
                </a:cubicBezTo>
                <a:cubicBezTo>
                  <a:pt x="262" y="121"/>
                  <a:pt x="260" y="124"/>
                  <a:pt x="262" y="127"/>
                </a:cubicBezTo>
                <a:cubicBezTo>
                  <a:pt x="262" y="130"/>
                  <a:pt x="261" y="131"/>
                  <a:pt x="260" y="133"/>
                </a:cubicBezTo>
                <a:cubicBezTo>
                  <a:pt x="259" y="135"/>
                  <a:pt x="259" y="136"/>
                  <a:pt x="258" y="137"/>
                </a:cubicBezTo>
                <a:cubicBezTo>
                  <a:pt x="258" y="138"/>
                  <a:pt x="257" y="139"/>
                  <a:pt x="257" y="139"/>
                </a:cubicBezTo>
                <a:cubicBezTo>
                  <a:pt x="256" y="143"/>
                  <a:pt x="258" y="146"/>
                  <a:pt x="256" y="148"/>
                </a:cubicBezTo>
                <a:cubicBezTo>
                  <a:pt x="256" y="151"/>
                  <a:pt x="259" y="151"/>
                  <a:pt x="260" y="153"/>
                </a:cubicBezTo>
                <a:cubicBezTo>
                  <a:pt x="261" y="155"/>
                  <a:pt x="261" y="156"/>
                  <a:pt x="261" y="158"/>
                </a:cubicBezTo>
                <a:cubicBezTo>
                  <a:pt x="264" y="158"/>
                  <a:pt x="265" y="158"/>
                  <a:pt x="267" y="158"/>
                </a:cubicBezTo>
                <a:cubicBezTo>
                  <a:pt x="268" y="158"/>
                  <a:pt x="269" y="159"/>
                  <a:pt x="269" y="160"/>
                </a:cubicBezTo>
                <a:lnTo>
                  <a:pt x="269" y="167"/>
                </a:lnTo>
                <a:cubicBezTo>
                  <a:pt x="268" y="168"/>
                  <a:pt x="267" y="169"/>
                  <a:pt x="266" y="170"/>
                </a:cubicBezTo>
                <a:cubicBezTo>
                  <a:pt x="264" y="170"/>
                  <a:pt x="262" y="170"/>
                  <a:pt x="260" y="171"/>
                </a:cubicBezTo>
                <a:cubicBezTo>
                  <a:pt x="260" y="174"/>
                  <a:pt x="260" y="177"/>
                  <a:pt x="258" y="179"/>
                </a:cubicBezTo>
                <a:cubicBezTo>
                  <a:pt x="258" y="181"/>
                  <a:pt x="259" y="183"/>
                  <a:pt x="260" y="185"/>
                </a:cubicBezTo>
                <a:cubicBezTo>
                  <a:pt x="262" y="187"/>
                  <a:pt x="265" y="186"/>
                  <a:pt x="262" y="191"/>
                </a:cubicBezTo>
                <a:cubicBezTo>
                  <a:pt x="263" y="191"/>
                  <a:pt x="263" y="192"/>
                  <a:pt x="264" y="192"/>
                </a:cubicBezTo>
                <a:cubicBezTo>
                  <a:pt x="265" y="192"/>
                  <a:pt x="267" y="192"/>
                  <a:pt x="268" y="193"/>
                </a:cubicBezTo>
                <a:cubicBezTo>
                  <a:pt x="268" y="194"/>
                  <a:pt x="267" y="196"/>
                  <a:pt x="267" y="197"/>
                </a:cubicBezTo>
                <a:cubicBezTo>
                  <a:pt x="267" y="198"/>
                  <a:pt x="266" y="199"/>
                  <a:pt x="266" y="200"/>
                </a:cubicBezTo>
                <a:cubicBezTo>
                  <a:pt x="265" y="201"/>
                  <a:pt x="264" y="201"/>
                  <a:pt x="263" y="202"/>
                </a:cubicBezTo>
                <a:cubicBezTo>
                  <a:pt x="263" y="203"/>
                  <a:pt x="263" y="204"/>
                  <a:pt x="262" y="204"/>
                </a:cubicBezTo>
                <a:cubicBezTo>
                  <a:pt x="262" y="205"/>
                  <a:pt x="262" y="207"/>
                  <a:pt x="262" y="208"/>
                </a:cubicBezTo>
                <a:cubicBezTo>
                  <a:pt x="262" y="209"/>
                  <a:pt x="261" y="211"/>
                  <a:pt x="261" y="213"/>
                </a:cubicBezTo>
                <a:cubicBezTo>
                  <a:pt x="262" y="215"/>
                  <a:pt x="264" y="217"/>
                  <a:pt x="263" y="220"/>
                </a:cubicBezTo>
                <a:cubicBezTo>
                  <a:pt x="263" y="221"/>
                  <a:pt x="263" y="223"/>
                  <a:pt x="262" y="224"/>
                </a:cubicBezTo>
                <a:cubicBezTo>
                  <a:pt x="261" y="225"/>
                  <a:pt x="259" y="226"/>
                  <a:pt x="259" y="229"/>
                </a:cubicBezTo>
                <a:cubicBezTo>
                  <a:pt x="260" y="231"/>
                  <a:pt x="263" y="233"/>
                  <a:pt x="264" y="234"/>
                </a:cubicBezTo>
                <a:cubicBezTo>
                  <a:pt x="266" y="234"/>
                  <a:pt x="270" y="235"/>
                  <a:pt x="272" y="234"/>
                </a:cubicBezTo>
                <a:cubicBezTo>
                  <a:pt x="273" y="234"/>
                  <a:pt x="273" y="233"/>
                  <a:pt x="274" y="232"/>
                </a:cubicBezTo>
                <a:cubicBezTo>
                  <a:pt x="275" y="231"/>
                  <a:pt x="277" y="230"/>
                  <a:pt x="281" y="230"/>
                </a:cubicBezTo>
                <a:cubicBezTo>
                  <a:pt x="281" y="231"/>
                  <a:pt x="282" y="233"/>
                  <a:pt x="283" y="234"/>
                </a:cubicBezTo>
                <a:cubicBezTo>
                  <a:pt x="284" y="234"/>
                  <a:pt x="286" y="234"/>
                  <a:pt x="287" y="235"/>
                </a:cubicBezTo>
                <a:cubicBezTo>
                  <a:pt x="290" y="235"/>
                  <a:pt x="290" y="233"/>
                  <a:pt x="292" y="232"/>
                </a:cubicBezTo>
                <a:cubicBezTo>
                  <a:pt x="294" y="230"/>
                  <a:pt x="298" y="234"/>
                  <a:pt x="302" y="234"/>
                </a:cubicBezTo>
                <a:cubicBezTo>
                  <a:pt x="307" y="234"/>
                  <a:pt x="311" y="235"/>
                  <a:pt x="316" y="234"/>
                </a:cubicBezTo>
                <a:cubicBezTo>
                  <a:pt x="317" y="234"/>
                  <a:pt x="318" y="234"/>
                  <a:pt x="320" y="234"/>
                </a:cubicBezTo>
                <a:cubicBezTo>
                  <a:pt x="321" y="233"/>
                  <a:pt x="322" y="232"/>
                  <a:pt x="323" y="231"/>
                </a:cubicBezTo>
                <a:cubicBezTo>
                  <a:pt x="325" y="231"/>
                  <a:pt x="326" y="231"/>
                  <a:pt x="327" y="230"/>
                </a:cubicBezTo>
                <a:cubicBezTo>
                  <a:pt x="328" y="230"/>
                  <a:pt x="327" y="230"/>
                  <a:pt x="328" y="230"/>
                </a:cubicBezTo>
                <a:cubicBezTo>
                  <a:pt x="313" y="224"/>
                  <a:pt x="335" y="227"/>
                  <a:pt x="329" y="230"/>
                </a:cubicBezTo>
                <a:cubicBezTo>
                  <a:pt x="330" y="231"/>
                  <a:pt x="337" y="235"/>
                  <a:pt x="340" y="234"/>
                </a:cubicBezTo>
                <a:cubicBezTo>
                  <a:pt x="341" y="233"/>
                  <a:pt x="341" y="233"/>
                  <a:pt x="342" y="232"/>
                </a:cubicBezTo>
                <a:cubicBezTo>
                  <a:pt x="343" y="232"/>
                  <a:pt x="345" y="231"/>
                  <a:pt x="346" y="231"/>
                </a:cubicBezTo>
                <a:lnTo>
                  <a:pt x="356" y="233"/>
                </a:lnTo>
                <a:lnTo>
                  <a:pt x="378" y="236"/>
                </a:lnTo>
                <a:cubicBezTo>
                  <a:pt x="380" y="239"/>
                  <a:pt x="382" y="241"/>
                  <a:pt x="386" y="242"/>
                </a:cubicBezTo>
                <a:cubicBezTo>
                  <a:pt x="391" y="243"/>
                  <a:pt x="394" y="240"/>
                  <a:pt x="396" y="235"/>
                </a:cubicBezTo>
                <a:lnTo>
                  <a:pt x="401" y="234"/>
                </a:lnTo>
                <a:lnTo>
                  <a:pt x="403" y="231"/>
                </a:lnTo>
                <a:cubicBezTo>
                  <a:pt x="406" y="230"/>
                  <a:pt x="410" y="229"/>
                  <a:pt x="413" y="228"/>
                </a:cubicBezTo>
                <a:cubicBezTo>
                  <a:pt x="413" y="227"/>
                  <a:pt x="413" y="227"/>
                  <a:pt x="413" y="227"/>
                </a:cubicBezTo>
                <a:cubicBezTo>
                  <a:pt x="412" y="218"/>
                  <a:pt x="422" y="222"/>
                  <a:pt x="421" y="226"/>
                </a:cubicBezTo>
                <a:cubicBezTo>
                  <a:pt x="422" y="228"/>
                  <a:pt x="424" y="231"/>
                  <a:pt x="427" y="230"/>
                </a:cubicBezTo>
                <a:cubicBezTo>
                  <a:pt x="430" y="229"/>
                  <a:pt x="432" y="226"/>
                  <a:pt x="436" y="228"/>
                </a:cubicBezTo>
                <a:cubicBezTo>
                  <a:pt x="437" y="228"/>
                  <a:pt x="438" y="229"/>
                  <a:pt x="439" y="230"/>
                </a:cubicBezTo>
                <a:cubicBezTo>
                  <a:pt x="440" y="230"/>
                  <a:pt x="443" y="231"/>
                  <a:pt x="444" y="231"/>
                </a:cubicBezTo>
                <a:cubicBezTo>
                  <a:pt x="447" y="232"/>
                  <a:pt x="452" y="230"/>
                  <a:pt x="454" y="231"/>
                </a:cubicBezTo>
                <a:cubicBezTo>
                  <a:pt x="458" y="231"/>
                  <a:pt x="460" y="233"/>
                  <a:pt x="464" y="233"/>
                </a:cubicBezTo>
                <a:cubicBezTo>
                  <a:pt x="468" y="233"/>
                  <a:pt x="469" y="236"/>
                  <a:pt x="472" y="237"/>
                </a:cubicBezTo>
                <a:cubicBezTo>
                  <a:pt x="473" y="238"/>
                  <a:pt x="476" y="239"/>
                  <a:pt x="477" y="238"/>
                </a:cubicBezTo>
                <a:cubicBezTo>
                  <a:pt x="479" y="238"/>
                  <a:pt x="481" y="236"/>
                  <a:pt x="481" y="235"/>
                </a:cubicBezTo>
                <a:cubicBezTo>
                  <a:pt x="482" y="234"/>
                  <a:pt x="480" y="226"/>
                  <a:pt x="479" y="224"/>
                </a:cubicBezTo>
                <a:cubicBezTo>
                  <a:pt x="479" y="224"/>
                  <a:pt x="479" y="224"/>
                  <a:pt x="478" y="224"/>
                </a:cubicBezTo>
                <a:lnTo>
                  <a:pt x="478" y="223"/>
                </a:lnTo>
                <a:lnTo>
                  <a:pt x="478" y="224"/>
                </a:lnTo>
                <a:cubicBezTo>
                  <a:pt x="476" y="224"/>
                  <a:pt x="476" y="226"/>
                  <a:pt x="475" y="227"/>
                </a:cubicBezTo>
                <a:cubicBezTo>
                  <a:pt x="475" y="227"/>
                  <a:pt x="474" y="227"/>
                  <a:pt x="473" y="227"/>
                </a:cubicBezTo>
                <a:cubicBezTo>
                  <a:pt x="470" y="227"/>
                  <a:pt x="469" y="226"/>
                  <a:pt x="468" y="224"/>
                </a:cubicBezTo>
                <a:cubicBezTo>
                  <a:pt x="467" y="223"/>
                  <a:pt x="463" y="224"/>
                  <a:pt x="462" y="224"/>
                </a:cubicBezTo>
                <a:cubicBezTo>
                  <a:pt x="458" y="222"/>
                  <a:pt x="459" y="209"/>
                  <a:pt x="464" y="212"/>
                </a:cubicBezTo>
                <a:cubicBezTo>
                  <a:pt x="466" y="213"/>
                  <a:pt x="467" y="216"/>
                  <a:pt x="469" y="217"/>
                </a:cubicBezTo>
                <a:cubicBezTo>
                  <a:pt x="469" y="217"/>
                  <a:pt x="471" y="217"/>
                  <a:pt x="472" y="218"/>
                </a:cubicBezTo>
                <a:cubicBezTo>
                  <a:pt x="473" y="218"/>
                  <a:pt x="475" y="220"/>
                  <a:pt x="476" y="221"/>
                </a:cubicBezTo>
                <a:cubicBezTo>
                  <a:pt x="476" y="221"/>
                  <a:pt x="476" y="221"/>
                  <a:pt x="476" y="221"/>
                </a:cubicBezTo>
                <a:cubicBezTo>
                  <a:pt x="477" y="219"/>
                  <a:pt x="477" y="218"/>
                  <a:pt x="478" y="216"/>
                </a:cubicBezTo>
                <a:cubicBezTo>
                  <a:pt x="478" y="213"/>
                  <a:pt x="481" y="210"/>
                  <a:pt x="481" y="206"/>
                </a:cubicBezTo>
                <a:cubicBezTo>
                  <a:pt x="479" y="204"/>
                  <a:pt x="477" y="203"/>
                  <a:pt x="475" y="201"/>
                </a:cubicBezTo>
                <a:cubicBezTo>
                  <a:pt x="475" y="200"/>
                  <a:pt x="474" y="198"/>
                  <a:pt x="475" y="197"/>
                </a:cubicBezTo>
                <a:cubicBezTo>
                  <a:pt x="476" y="196"/>
                  <a:pt x="477" y="196"/>
                  <a:pt x="478" y="195"/>
                </a:cubicBezTo>
                <a:cubicBezTo>
                  <a:pt x="479" y="195"/>
                  <a:pt x="481" y="192"/>
                  <a:pt x="481" y="190"/>
                </a:cubicBezTo>
                <a:cubicBezTo>
                  <a:pt x="482" y="187"/>
                  <a:pt x="477" y="183"/>
                  <a:pt x="477" y="181"/>
                </a:cubicBezTo>
                <a:cubicBezTo>
                  <a:pt x="476" y="177"/>
                  <a:pt x="478" y="174"/>
                  <a:pt x="478" y="172"/>
                </a:cubicBezTo>
                <a:lnTo>
                  <a:pt x="478" y="167"/>
                </a:lnTo>
                <a:cubicBezTo>
                  <a:pt x="479" y="166"/>
                  <a:pt x="479" y="164"/>
                  <a:pt x="480" y="163"/>
                </a:cubicBezTo>
                <a:cubicBezTo>
                  <a:pt x="480" y="161"/>
                  <a:pt x="477" y="158"/>
                  <a:pt x="479" y="156"/>
                </a:cubicBezTo>
                <a:cubicBezTo>
                  <a:pt x="479" y="155"/>
                  <a:pt x="482" y="153"/>
                  <a:pt x="483" y="152"/>
                </a:cubicBezTo>
                <a:cubicBezTo>
                  <a:pt x="483" y="152"/>
                  <a:pt x="483" y="151"/>
                  <a:pt x="483" y="151"/>
                </a:cubicBezTo>
                <a:cubicBezTo>
                  <a:pt x="481" y="148"/>
                  <a:pt x="477" y="150"/>
                  <a:pt x="473" y="151"/>
                </a:cubicBezTo>
                <a:cubicBezTo>
                  <a:pt x="473" y="150"/>
                  <a:pt x="471" y="149"/>
                  <a:pt x="471" y="149"/>
                </a:cubicBezTo>
                <a:cubicBezTo>
                  <a:pt x="470" y="148"/>
                  <a:pt x="471" y="148"/>
                  <a:pt x="470" y="148"/>
                </a:cubicBezTo>
                <a:cubicBezTo>
                  <a:pt x="470" y="146"/>
                  <a:pt x="471" y="145"/>
                  <a:pt x="472" y="144"/>
                </a:cubicBezTo>
                <a:cubicBezTo>
                  <a:pt x="473" y="143"/>
                  <a:pt x="475" y="143"/>
                  <a:pt x="476" y="142"/>
                </a:cubicBezTo>
                <a:close/>
                <a:moveTo>
                  <a:pt x="11" y="101"/>
                </a:moveTo>
                <a:cubicBezTo>
                  <a:pt x="10" y="101"/>
                  <a:pt x="10" y="101"/>
                  <a:pt x="10" y="100"/>
                </a:cubicBezTo>
                <a:cubicBezTo>
                  <a:pt x="10" y="102"/>
                  <a:pt x="10" y="103"/>
                  <a:pt x="10" y="105"/>
                </a:cubicBezTo>
                <a:cubicBezTo>
                  <a:pt x="11" y="105"/>
                  <a:pt x="11" y="104"/>
                  <a:pt x="12" y="104"/>
                </a:cubicBezTo>
                <a:cubicBezTo>
                  <a:pt x="12" y="102"/>
                  <a:pt x="11" y="102"/>
                  <a:pt x="11" y="101"/>
                </a:cubicBezTo>
                <a:close/>
                <a:moveTo>
                  <a:pt x="40" y="477"/>
                </a:moveTo>
                <a:cubicBezTo>
                  <a:pt x="37" y="476"/>
                  <a:pt x="35" y="471"/>
                  <a:pt x="32" y="470"/>
                </a:cubicBezTo>
                <a:cubicBezTo>
                  <a:pt x="31" y="469"/>
                  <a:pt x="27" y="471"/>
                  <a:pt x="25" y="470"/>
                </a:cubicBezTo>
                <a:cubicBezTo>
                  <a:pt x="24" y="468"/>
                  <a:pt x="22" y="464"/>
                  <a:pt x="20" y="461"/>
                </a:cubicBezTo>
                <a:cubicBezTo>
                  <a:pt x="19" y="461"/>
                  <a:pt x="18" y="460"/>
                  <a:pt x="17" y="459"/>
                </a:cubicBezTo>
                <a:cubicBezTo>
                  <a:pt x="16" y="458"/>
                  <a:pt x="17" y="456"/>
                  <a:pt x="16" y="454"/>
                </a:cubicBezTo>
                <a:cubicBezTo>
                  <a:pt x="16" y="453"/>
                  <a:pt x="16" y="453"/>
                  <a:pt x="16" y="452"/>
                </a:cubicBezTo>
                <a:lnTo>
                  <a:pt x="14" y="452"/>
                </a:lnTo>
                <a:cubicBezTo>
                  <a:pt x="13" y="453"/>
                  <a:pt x="11" y="454"/>
                  <a:pt x="10" y="455"/>
                </a:cubicBezTo>
                <a:cubicBezTo>
                  <a:pt x="8" y="457"/>
                  <a:pt x="10" y="463"/>
                  <a:pt x="12" y="465"/>
                </a:cubicBezTo>
                <a:cubicBezTo>
                  <a:pt x="13" y="465"/>
                  <a:pt x="14" y="466"/>
                  <a:pt x="15" y="466"/>
                </a:cubicBezTo>
                <a:cubicBezTo>
                  <a:pt x="16" y="468"/>
                  <a:pt x="17" y="470"/>
                  <a:pt x="18" y="471"/>
                </a:cubicBezTo>
                <a:cubicBezTo>
                  <a:pt x="20" y="473"/>
                  <a:pt x="22" y="472"/>
                  <a:pt x="24" y="473"/>
                </a:cubicBezTo>
                <a:cubicBezTo>
                  <a:pt x="26" y="474"/>
                  <a:pt x="27" y="477"/>
                  <a:pt x="30" y="478"/>
                </a:cubicBezTo>
                <a:cubicBezTo>
                  <a:pt x="31" y="479"/>
                  <a:pt x="33" y="478"/>
                  <a:pt x="35" y="479"/>
                </a:cubicBezTo>
                <a:cubicBezTo>
                  <a:pt x="36" y="480"/>
                  <a:pt x="38" y="481"/>
                  <a:pt x="39" y="481"/>
                </a:cubicBezTo>
                <a:cubicBezTo>
                  <a:pt x="41" y="481"/>
                  <a:pt x="43" y="481"/>
                  <a:pt x="45" y="481"/>
                </a:cubicBezTo>
                <a:cubicBezTo>
                  <a:pt x="46" y="481"/>
                  <a:pt x="47" y="482"/>
                  <a:pt x="48" y="482"/>
                </a:cubicBezTo>
                <a:cubicBezTo>
                  <a:pt x="49" y="482"/>
                  <a:pt x="50" y="481"/>
                  <a:pt x="51" y="480"/>
                </a:cubicBezTo>
                <a:cubicBezTo>
                  <a:pt x="51" y="479"/>
                  <a:pt x="51" y="479"/>
                  <a:pt x="51" y="478"/>
                </a:cubicBezTo>
                <a:cubicBezTo>
                  <a:pt x="49" y="474"/>
                  <a:pt x="43" y="479"/>
                  <a:pt x="40" y="477"/>
                </a:cubicBezTo>
                <a:close/>
                <a:moveTo>
                  <a:pt x="11" y="334"/>
                </a:moveTo>
                <a:cubicBezTo>
                  <a:pt x="11" y="337"/>
                  <a:pt x="11" y="339"/>
                  <a:pt x="12" y="341"/>
                </a:cubicBezTo>
                <a:cubicBezTo>
                  <a:pt x="12" y="341"/>
                  <a:pt x="12" y="341"/>
                  <a:pt x="12" y="342"/>
                </a:cubicBezTo>
                <a:cubicBezTo>
                  <a:pt x="16" y="342"/>
                  <a:pt x="16" y="339"/>
                  <a:pt x="16" y="335"/>
                </a:cubicBezTo>
                <a:cubicBezTo>
                  <a:pt x="15" y="335"/>
                  <a:pt x="15" y="335"/>
                  <a:pt x="15" y="334"/>
                </a:cubicBezTo>
                <a:cubicBezTo>
                  <a:pt x="14" y="334"/>
                  <a:pt x="13" y="334"/>
                  <a:pt x="12" y="334"/>
                </a:cubicBezTo>
                <a:cubicBezTo>
                  <a:pt x="11" y="334"/>
                  <a:pt x="11" y="334"/>
                  <a:pt x="11" y="334"/>
                </a:cubicBezTo>
                <a:close/>
                <a:moveTo>
                  <a:pt x="13" y="431"/>
                </a:moveTo>
                <a:cubicBezTo>
                  <a:pt x="13" y="428"/>
                  <a:pt x="12" y="426"/>
                  <a:pt x="13" y="423"/>
                </a:cubicBezTo>
                <a:cubicBezTo>
                  <a:pt x="13" y="420"/>
                  <a:pt x="16" y="418"/>
                  <a:pt x="15" y="414"/>
                </a:cubicBezTo>
                <a:cubicBezTo>
                  <a:pt x="13" y="408"/>
                  <a:pt x="8" y="405"/>
                  <a:pt x="12" y="399"/>
                </a:cubicBezTo>
                <a:cubicBezTo>
                  <a:pt x="13" y="398"/>
                  <a:pt x="13" y="397"/>
                  <a:pt x="15" y="396"/>
                </a:cubicBezTo>
                <a:cubicBezTo>
                  <a:pt x="15" y="394"/>
                  <a:pt x="16" y="389"/>
                  <a:pt x="15" y="387"/>
                </a:cubicBezTo>
                <a:cubicBezTo>
                  <a:pt x="14" y="386"/>
                  <a:pt x="14" y="386"/>
                  <a:pt x="12" y="386"/>
                </a:cubicBezTo>
                <a:cubicBezTo>
                  <a:pt x="12" y="388"/>
                  <a:pt x="9" y="390"/>
                  <a:pt x="7" y="389"/>
                </a:cubicBezTo>
                <a:cubicBezTo>
                  <a:pt x="6" y="389"/>
                  <a:pt x="5" y="388"/>
                  <a:pt x="4" y="387"/>
                </a:cubicBezTo>
                <a:cubicBezTo>
                  <a:pt x="3" y="388"/>
                  <a:pt x="3" y="389"/>
                  <a:pt x="2" y="391"/>
                </a:cubicBezTo>
                <a:cubicBezTo>
                  <a:pt x="2" y="392"/>
                  <a:pt x="1" y="393"/>
                  <a:pt x="2" y="394"/>
                </a:cubicBezTo>
                <a:cubicBezTo>
                  <a:pt x="2" y="395"/>
                  <a:pt x="2" y="396"/>
                  <a:pt x="2" y="397"/>
                </a:cubicBezTo>
                <a:cubicBezTo>
                  <a:pt x="2" y="400"/>
                  <a:pt x="2" y="403"/>
                  <a:pt x="2" y="406"/>
                </a:cubicBezTo>
                <a:cubicBezTo>
                  <a:pt x="1" y="408"/>
                  <a:pt x="1" y="410"/>
                  <a:pt x="1" y="412"/>
                </a:cubicBezTo>
                <a:cubicBezTo>
                  <a:pt x="1" y="413"/>
                  <a:pt x="1" y="414"/>
                  <a:pt x="1" y="415"/>
                </a:cubicBezTo>
                <a:cubicBezTo>
                  <a:pt x="1" y="417"/>
                  <a:pt x="2" y="418"/>
                  <a:pt x="3" y="419"/>
                </a:cubicBezTo>
                <a:lnTo>
                  <a:pt x="3" y="422"/>
                </a:lnTo>
                <a:cubicBezTo>
                  <a:pt x="3" y="423"/>
                  <a:pt x="4" y="425"/>
                  <a:pt x="4" y="426"/>
                </a:cubicBezTo>
                <a:lnTo>
                  <a:pt x="4" y="428"/>
                </a:lnTo>
                <a:cubicBezTo>
                  <a:pt x="5" y="430"/>
                  <a:pt x="6" y="433"/>
                  <a:pt x="7" y="435"/>
                </a:cubicBezTo>
                <a:cubicBezTo>
                  <a:pt x="8" y="437"/>
                  <a:pt x="7" y="439"/>
                  <a:pt x="7" y="440"/>
                </a:cubicBezTo>
                <a:cubicBezTo>
                  <a:pt x="7" y="442"/>
                  <a:pt x="8" y="444"/>
                  <a:pt x="8" y="445"/>
                </a:cubicBezTo>
                <a:cubicBezTo>
                  <a:pt x="9" y="445"/>
                  <a:pt x="8" y="445"/>
                  <a:pt x="9" y="445"/>
                </a:cubicBezTo>
                <a:cubicBezTo>
                  <a:pt x="14" y="445"/>
                  <a:pt x="15" y="436"/>
                  <a:pt x="13" y="431"/>
                </a:cubicBezTo>
                <a:close/>
                <a:moveTo>
                  <a:pt x="30" y="449"/>
                </a:moveTo>
                <a:lnTo>
                  <a:pt x="30" y="449"/>
                </a:lnTo>
                <a:cubicBezTo>
                  <a:pt x="30" y="449"/>
                  <a:pt x="30" y="448"/>
                  <a:pt x="30" y="448"/>
                </a:cubicBezTo>
                <a:cubicBezTo>
                  <a:pt x="30" y="448"/>
                  <a:pt x="29" y="448"/>
                  <a:pt x="30" y="449"/>
                </a:cubicBezTo>
                <a:close/>
                <a:moveTo>
                  <a:pt x="4" y="310"/>
                </a:moveTo>
                <a:cubicBezTo>
                  <a:pt x="4" y="310"/>
                  <a:pt x="4" y="310"/>
                  <a:pt x="5" y="311"/>
                </a:cubicBezTo>
                <a:cubicBezTo>
                  <a:pt x="7" y="312"/>
                  <a:pt x="10" y="310"/>
                  <a:pt x="12" y="309"/>
                </a:cubicBezTo>
                <a:cubicBezTo>
                  <a:pt x="12" y="306"/>
                  <a:pt x="10" y="306"/>
                  <a:pt x="9" y="304"/>
                </a:cubicBezTo>
                <a:lnTo>
                  <a:pt x="8" y="304"/>
                </a:lnTo>
                <a:cubicBezTo>
                  <a:pt x="7" y="305"/>
                  <a:pt x="6" y="305"/>
                  <a:pt x="5" y="306"/>
                </a:cubicBezTo>
                <a:cubicBezTo>
                  <a:pt x="4" y="307"/>
                  <a:pt x="4" y="308"/>
                  <a:pt x="4" y="310"/>
                </a:cubicBezTo>
                <a:close/>
                <a:moveTo>
                  <a:pt x="61" y="450"/>
                </a:moveTo>
                <a:cubicBezTo>
                  <a:pt x="58" y="451"/>
                  <a:pt x="52" y="450"/>
                  <a:pt x="49" y="448"/>
                </a:cubicBezTo>
                <a:lnTo>
                  <a:pt x="63" y="449"/>
                </a:lnTo>
                <a:cubicBezTo>
                  <a:pt x="62" y="449"/>
                  <a:pt x="62" y="449"/>
                  <a:pt x="61" y="450"/>
                </a:cubicBezTo>
                <a:close/>
                <a:moveTo>
                  <a:pt x="42" y="441"/>
                </a:moveTo>
                <a:cubicBezTo>
                  <a:pt x="42" y="440"/>
                  <a:pt x="42" y="440"/>
                  <a:pt x="42" y="439"/>
                </a:cubicBezTo>
                <a:cubicBezTo>
                  <a:pt x="44" y="443"/>
                  <a:pt x="47" y="446"/>
                  <a:pt x="48" y="448"/>
                </a:cubicBezTo>
                <a:cubicBezTo>
                  <a:pt x="46" y="446"/>
                  <a:pt x="44" y="443"/>
                  <a:pt x="42" y="441"/>
                </a:cubicBezTo>
                <a:close/>
                <a:moveTo>
                  <a:pt x="50" y="274"/>
                </a:moveTo>
                <a:lnTo>
                  <a:pt x="50" y="274"/>
                </a:lnTo>
                <a:cubicBezTo>
                  <a:pt x="50" y="272"/>
                  <a:pt x="52" y="273"/>
                  <a:pt x="54" y="272"/>
                </a:cubicBezTo>
                <a:cubicBezTo>
                  <a:pt x="55" y="272"/>
                  <a:pt x="55" y="272"/>
                  <a:pt x="56" y="272"/>
                </a:cubicBezTo>
                <a:cubicBezTo>
                  <a:pt x="55" y="273"/>
                  <a:pt x="51" y="273"/>
                  <a:pt x="50" y="274"/>
                </a:cubicBezTo>
                <a:close/>
                <a:moveTo>
                  <a:pt x="37" y="285"/>
                </a:moveTo>
                <a:lnTo>
                  <a:pt x="37" y="285"/>
                </a:lnTo>
                <a:lnTo>
                  <a:pt x="36" y="285"/>
                </a:lnTo>
                <a:cubicBezTo>
                  <a:pt x="37" y="284"/>
                  <a:pt x="37" y="284"/>
                  <a:pt x="38" y="283"/>
                </a:cubicBezTo>
                <a:cubicBezTo>
                  <a:pt x="38" y="283"/>
                  <a:pt x="37" y="284"/>
                  <a:pt x="37" y="285"/>
                </a:cubicBezTo>
                <a:close/>
                <a:moveTo>
                  <a:pt x="68" y="273"/>
                </a:moveTo>
                <a:lnTo>
                  <a:pt x="70" y="273"/>
                </a:lnTo>
                <a:lnTo>
                  <a:pt x="70" y="274"/>
                </a:lnTo>
                <a:cubicBezTo>
                  <a:pt x="69" y="274"/>
                  <a:pt x="69" y="274"/>
                  <a:pt x="68" y="274"/>
                </a:cubicBezTo>
                <a:lnTo>
                  <a:pt x="68" y="273"/>
                </a:lnTo>
                <a:close/>
                <a:moveTo>
                  <a:pt x="126" y="449"/>
                </a:moveTo>
                <a:cubicBezTo>
                  <a:pt x="126" y="449"/>
                  <a:pt x="127" y="449"/>
                  <a:pt x="127" y="449"/>
                </a:cubicBezTo>
                <a:cubicBezTo>
                  <a:pt x="129" y="449"/>
                  <a:pt x="131" y="452"/>
                  <a:pt x="133" y="454"/>
                </a:cubicBezTo>
                <a:cubicBezTo>
                  <a:pt x="133" y="456"/>
                  <a:pt x="132" y="456"/>
                  <a:pt x="132" y="457"/>
                </a:cubicBezTo>
                <a:cubicBezTo>
                  <a:pt x="128" y="458"/>
                  <a:pt x="127" y="455"/>
                  <a:pt x="125" y="454"/>
                </a:cubicBezTo>
                <a:cubicBezTo>
                  <a:pt x="124" y="454"/>
                  <a:pt x="124" y="454"/>
                  <a:pt x="124" y="454"/>
                </a:cubicBezTo>
                <a:cubicBezTo>
                  <a:pt x="124" y="451"/>
                  <a:pt x="124" y="450"/>
                  <a:pt x="126" y="449"/>
                </a:cubicBezTo>
                <a:close/>
                <a:moveTo>
                  <a:pt x="169" y="457"/>
                </a:moveTo>
                <a:cubicBezTo>
                  <a:pt x="169" y="457"/>
                  <a:pt x="171" y="457"/>
                  <a:pt x="174" y="458"/>
                </a:cubicBezTo>
                <a:cubicBezTo>
                  <a:pt x="174" y="458"/>
                  <a:pt x="174" y="458"/>
                  <a:pt x="174" y="458"/>
                </a:cubicBezTo>
                <a:cubicBezTo>
                  <a:pt x="173" y="459"/>
                  <a:pt x="173" y="459"/>
                  <a:pt x="172" y="459"/>
                </a:cubicBezTo>
                <a:cubicBezTo>
                  <a:pt x="171" y="459"/>
                  <a:pt x="170" y="459"/>
                  <a:pt x="169" y="459"/>
                </a:cubicBezTo>
                <a:cubicBezTo>
                  <a:pt x="169" y="459"/>
                  <a:pt x="169" y="459"/>
                  <a:pt x="169" y="459"/>
                </a:cubicBezTo>
                <a:cubicBezTo>
                  <a:pt x="169" y="458"/>
                  <a:pt x="169" y="457"/>
                  <a:pt x="169" y="457"/>
                </a:cubicBezTo>
                <a:close/>
                <a:moveTo>
                  <a:pt x="71" y="459"/>
                </a:moveTo>
                <a:cubicBezTo>
                  <a:pt x="74" y="459"/>
                  <a:pt x="76" y="459"/>
                  <a:pt x="78" y="459"/>
                </a:cubicBezTo>
                <a:cubicBezTo>
                  <a:pt x="79" y="460"/>
                  <a:pt x="80" y="461"/>
                  <a:pt x="81" y="461"/>
                </a:cubicBezTo>
                <a:cubicBezTo>
                  <a:pt x="83" y="462"/>
                  <a:pt x="90" y="462"/>
                  <a:pt x="92" y="462"/>
                </a:cubicBezTo>
                <a:cubicBezTo>
                  <a:pt x="93" y="462"/>
                  <a:pt x="94" y="461"/>
                  <a:pt x="95" y="462"/>
                </a:cubicBezTo>
                <a:cubicBezTo>
                  <a:pt x="98" y="462"/>
                  <a:pt x="101" y="462"/>
                  <a:pt x="104" y="463"/>
                </a:cubicBezTo>
                <a:cubicBezTo>
                  <a:pt x="107" y="464"/>
                  <a:pt x="110" y="463"/>
                  <a:pt x="112" y="462"/>
                </a:cubicBezTo>
                <a:lnTo>
                  <a:pt x="120" y="462"/>
                </a:lnTo>
                <a:cubicBezTo>
                  <a:pt x="121" y="462"/>
                  <a:pt x="124" y="459"/>
                  <a:pt x="126" y="461"/>
                </a:cubicBezTo>
                <a:cubicBezTo>
                  <a:pt x="128" y="461"/>
                  <a:pt x="131" y="463"/>
                  <a:pt x="134" y="464"/>
                </a:cubicBezTo>
                <a:cubicBezTo>
                  <a:pt x="140" y="466"/>
                  <a:pt x="146" y="461"/>
                  <a:pt x="151" y="460"/>
                </a:cubicBezTo>
                <a:cubicBezTo>
                  <a:pt x="154" y="460"/>
                  <a:pt x="155" y="462"/>
                  <a:pt x="157" y="463"/>
                </a:cubicBezTo>
                <a:cubicBezTo>
                  <a:pt x="160" y="463"/>
                  <a:pt x="164" y="462"/>
                  <a:pt x="167" y="462"/>
                </a:cubicBezTo>
                <a:lnTo>
                  <a:pt x="172" y="462"/>
                </a:lnTo>
                <a:cubicBezTo>
                  <a:pt x="173" y="462"/>
                  <a:pt x="175" y="464"/>
                  <a:pt x="176" y="464"/>
                </a:cubicBezTo>
                <a:cubicBezTo>
                  <a:pt x="178" y="465"/>
                  <a:pt x="185" y="465"/>
                  <a:pt x="186" y="464"/>
                </a:cubicBezTo>
                <a:cubicBezTo>
                  <a:pt x="187" y="464"/>
                  <a:pt x="188" y="462"/>
                  <a:pt x="188" y="461"/>
                </a:cubicBezTo>
                <a:cubicBezTo>
                  <a:pt x="187" y="460"/>
                  <a:pt x="186" y="460"/>
                  <a:pt x="185" y="459"/>
                </a:cubicBezTo>
                <a:cubicBezTo>
                  <a:pt x="191" y="460"/>
                  <a:pt x="197" y="461"/>
                  <a:pt x="203" y="461"/>
                </a:cubicBezTo>
                <a:cubicBezTo>
                  <a:pt x="204" y="462"/>
                  <a:pt x="204" y="462"/>
                  <a:pt x="204" y="462"/>
                </a:cubicBezTo>
                <a:cubicBezTo>
                  <a:pt x="207" y="463"/>
                  <a:pt x="209" y="463"/>
                  <a:pt x="212" y="464"/>
                </a:cubicBezTo>
                <a:cubicBezTo>
                  <a:pt x="213" y="464"/>
                  <a:pt x="215" y="464"/>
                  <a:pt x="217" y="464"/>
                </a:cubicBezTo>
                <a:cubicBezTo>
                  <a:pt x="218" y="464"/>
                  <a:pt x="219" y="463"/>
                  <a:pt x="221" y="463"/>
                </a:cubicBezTo>
                <a:cubicBezTo>
                  <a:pt x="224" y="463"/>
                  <a:pt x="227" y="463"/>
                  <a:pt x="229" y="463"/>
                </a:cubicBezTo>
                <a:lnTo>
                  <a:pt x="233" y="463"/>
                </a:lnTo>
                <a:cubicBezTo>
                  <a:pt x="236" y="462"/>
                  <a:pt x="244" y="463"/>
                  <a:pt x="246" y="462"/>
                </a:cubicBezTo>
                <a:cubicBezTo>
                  <a:pt x="246" y="461"/>
                  <a:pt x="246" y="462"/>
                  <a:pt x="246" y="461"/>
                </a:cubicBezTo>
                <a:cubicBezTo>
                  <a:pt x="247" y="459"/>
                  <a:pt x="242" y="456"/>
                  <a:pt x="242" y="455"/>
                </a:cubicBezTo>
                <a:lnTo>
                  <a:pt x="242" y="454"/>
                </a:lnTo>
                <a:cubicBezTo>
                  <a:pt x="242" y="454"/>
                  <a:pt x="242" y="454"/>
                  <a:pt x="242" y="454"/>
                </a:cubicBezTo>
                <a:cubicBezTo>
                  <a:pt x="242" y="454"/>
                  <a:pt x="242" y="454"/>
                  <a:pt x="242" y="454"/>
                </a:cubicBezTo>
                <a:cubicBezTo>
                  <a:pt x="249" y="449"/>
                  <a:pt x="248" y="442"/>
                  <a:pt x="245" y="436"/>
                </a:cubicBezTo>
                <a:cubicBezTo>
                  <a:pt x="245" y="427"/>
                  <a:pt x="248" y="421"/>
                  <a:pt x="241" y="416"/>
                </a:cubicBezTo>
                <a:cubicBezTo>
                  <a:pt x="241" y="415"/>
                  <a:pt x="241" y="414"/>
                  <a:pt x="240" y="412"/>
                </a:cubicBezTo>
                <a:cubicBezTo>
                  <a:pt x="241" y="409"/>
                  <a:pt x="242" y="407"/>
                  <a:pt x="241" y="403"/>
                </a:cubicBezTo>
                <a:cubicBezTo>
                  <a:pt x="241" y="401"/>
                  <a:pt x="241" y="400"/>
                  <a:pt x="241" y="399"/>
                </a:cubicBezTo>
                <a:cubicBezTo>
                  <a:pt x="240" y="397"/>
                  <a:pt x="238" y="397"/>
                  <a:pt x="237" y="396"/>
                </a:cubicBezTo>
                <a:cubicBezTo>
                  <a:pt x="236" y="395"/>
                  <a:pt x="236" y="393"/>
                  <a:pt x="235" y="392"/>
                </a:cubicBezTo>
                <a:lnTo>
                  <a:pt x="235" y="391"/>
                </a:lnTo>
                <a:cubicBezTo>
                  <a:pt x="236" y="392"/>
                  <a:pt x="236" y="392"/>
                  <a:pt x="237" y="393"/>
                </a:cubicBezTo>
                <a:cubicBezTo>
                  <a:pt x="238" y="392"/>
                  <a:pt x="239" y="391"/>
                  <a:pt x="240" y="390"/>
                </a:cubicBezTo>
                <a:cubicBezTo>
                  <a:pt x="240" y="387"/>
                  <a:pt x="237" y="384"/>
                  <a:pt x="236" y="383"/>
                </a:cubicBezTo>
                <a:cubicBezTo>
                  <a:pt x="236" y="378"/>
                  <a:pt x="240" y="377"/>
                  <a:pt x="239" y="372"/>
                </a:cubicBezTo>
                <a:cubicBezTo>
                  <a:pt x="238" y="367"/>
                  <a:pt x="234" y="363"/>
                  <a:pt x="235" y="356"/>
                </a:cubicBezTo>
                <a:cubicBezTo>
                  <a:pt x="236" y="352"/>
                  <a:pt x="236" y="347"/>
                  <a:pt x="237" y="342"/>
                </a:cubicBezTo>
                <a:cubicBezTo>
                  <a:pt x="239" y="337"/>
                  <a:pt x="241" y="330"/>
                  <a:pt x="239" y="323"/>
                </a:cubicBezTo>
                <a:cubicBezTo>
                  <a:pt x="238" y="318"/>
                  <a:pt x="235" y="315"/>
                  <a:pt x="233" y="311"/>
                </a:cubicBezTo>
                <a:cubicBezTo>
                  <a:pt x="232" y="310"/>
                  <a:pt x="234" y="309"/>
                  <a:pt x="234" y="308"/>
                </a:cubicBezTo>
                <a:lnTo>
                  <a:pt x="234" y="306"/>
                </a:lnTo>
                <a:cubicBezTo>
                  <a:pt x="234" y="304"/>
                  <a:pt x="236" y="302"/>
                  <a:pt x="236" y="299"/>
                </a:cubicBezTo>
                <a:cubicBezTo>
                  <a:pt x="235" y="298"/>
                  <a:pt x="234" y="297"/>
                  <a:pt x="234" y="296"/>
                </a:cubicBezTo>
                <a:cubicBezTo>
                  <a:pt x="234" y="294"/>
                  <a:pt x="235" y="292"/>
                  <a:pt x="234" y="291"/>
                </a:cubicBezTo>
                <a:cubicBezTo>
                  <a:pt x="234" y="290"/>
                  <a:pt x="232" y="288"/>
                  <a:pt x="232" y="286"/>
                </a:cubicBezTo>
                <a:cubicBezTo>
                  <a:pt x="233" y="285"/>
                  <a:pt x="234" y="284"/>
                  <a:pt x="234" y="283"/>
                </a:cubicBezTo>
                <a:cubicBezTo>
                  <a:pt x="234" y="281"/>
                  <a:pt x="233" y="278"/>
                  <a:pt x="234" y="276"/>
                </a:cubicBezTo>
                <a:cubicBezTo>
                  <a:pt x="234" y="275"/>
                  <a:pt x="235" y="269"/>
                  <a:pt x="234" y="266"/>
                </a:cubicBezTo>
                <a:cubicBezTo>
                  <a:pt x="234" y="264"/>
                  <a:pt x="231" y="263"/>
                  <a:pt x="231" y="260"/>
                </a:cubicBezTo>
                <a:cubicBezTo>
                  <a:pt x="226" y="260"/>
                  <a:pt x="227" y="261"/>
                  <a:pt x="224" y="262"/>
                </a:cubicBezTo>
                <a:cubicBezTo>
                  <a:pt x="223" y="262"/>
                  <a:pt x="222" y="263"/>
                  <a:pt x="221" y="263"/>
                </a:cubicBezTo>
                <a:cubicBezTo>
                  <a:pt x="219" y="264"/>
                  <a:pt x="216" y="266"/>
                  <a:pt x="213" y="267"/>
                </a:cubicBezTo>
                <a:cubicBezTo>
                  <a:pt x="210" y="268"/>
                  <a:pt x="209" y="265"/>
                  <a:pt x="206" y="265"/>
                </a:cubicBezTo>
                <a:cubicBezTo>
                  <a:pt x="204" y="266"/>
                  <a:pt x="201" y="265"/>
                  <a:pt x="199" y="264"/>
                </a:cubicBezTo>
                <a:lnTo>
                  <a:pt x="195" y="264"/>
                </a:lnTo>
                <a:lnTo>
                  <a:pt x="195" y="263"/>
                </a:lnTo>
                <a:cubicBezTo>
                  <a:pt x="194" y="263"/>
                  <a:pt x="193" y="263"/>
                  <a:pt x="193" y="262"/>
                </a:cubicBezTo>
                <a:cubicBezTo>
                  <a:pt x="190" y="262"/>
                  <a:pt x="188" y="263"/>
                  <a:pt x="186" y="262"/>
                </a:cubicBezTo>
                <a:cubicBezTo>
                  <a:pt x="183" y="262"/>
                  <a:pt x="178" y="260"/>
                  <a:pt x="176" y="262"/>
                </a:cubicBezTo>
                <a:cubicBezTo>
                  <a:pt x="176" y="263"/>
                  <a:pt x="179" y="265"/>
                  <a:pt x="180" y="265"/>
                </a:cubicBezTo>
                <a:cubicBezTo>
                  <a:pt x="179" y="266"/>
                  <a:pt x="176" y="265"/>
                  <a:pt x="174" y="266"/>
                </a:cubicBezTo>
                <a:cubicBezTo>
                  <a:pt x="172" y="266"/>
                  <a:pt x="168" y="266"/>
                  <a:pt x="166" y="267"/>
                </a:cubicBezTo>
                <a:lnTo>
                  <a:pt x="165" y="267"/>
                </a:lnTo>
                <a:cubicBezTo>
                  <a:pt x="166" y="265"/>
                  <a:pt x="166" y="265"/>
                  <a:pt x="166" y="264"/>
                </a:cubicBezTo>
                <a:cubicBezTo>
                  <a:pt x="168" y="263"/>
                  <a:pt x="171" y="262"/>
                  <a:pt x="174" y="261"/>
                </a:cubicBezTo>
                <a:cubicBezTo>
                  <a:pt x="174" y="260"/>
                  <a:pt x="174" y="260"/>
                  <a:pt x="173" y="260"/>
                </a:cubicBezTo>
                <a:cubicBezTo>
                  <a:pt x="170" y="259"/>
                  <a:pt x="166" y="258"/>
                  <a:pt x="163" y="260"/>
                </a:cubicBezTo>
                <a:cubicBezTo>
                  <a:pt x="163" y="261"/>
                  <a:pt x="164" y="262"/>
                  <a:pt x="164" y="262"/>
                </a:cubicBezTo>
                <a:cubicBezTo>
                  <a:pt x="164" y="263"/>
                  <a:pt x="164" y="263"/>
                  <a:pt x="164" y="263"/>
                </a:cubicBezTo>
                <a:cubicBezTo>
                  <a:pt x="159" y="263"/>
                  <a:pt x="157" y="260"/>
                  <a:pt x="153" y="259"/>
                </a:cubicBezTo>
                <a:cubicBezTo>
                  <a:pt x="152" y="259"/>
                  <a:pt x="150" y="260"/>
                  <a:pt x="148" y="260"/>
                </a:cubicBezTo>
                <a:lnTo>
                  <a:pt x="147" y="259"/>
                </a:lnTo>
                <a:cubicBezTo>
                  <a:pt x="146" y="259"/>
                  <a:pt x="145" y="258"/>
                  <a:pt x="145" y="257"/>
                </a:cubicBezTo>
                <a:cubicBezTo>
                  <a:pt x="143" y="256"/>
                  <a:pt x="140" y="256"/>
                  <a:pt x="137" y="256"/>
                </a:cubicBezTo>
                <a:cubicBezTo>
                  <a:pt x="136" y="256"/>
                  <a:pt x="135" y="256"/>
                  <a:pt x="134" y="256"/>
                </a:cubicBezTo>
                <a:cubicBezTo>
                  <a:pt x="132" y="258"/>
                  <a:pt x="130" y="258"/>
                  <a:pt x="129" y="260"/>
                </a:cubicBezTo>
                <a:cubicBezTo>
                  <a:pt x="129" y="261"/>
                  <a:pt x="129" y="262"/>
                  <a:pt x="129" y="263"/>
                </a:cubicBezTo>
                <a:lnTo>
                  <a:pt x="104" y="263"/>
                </a:lnTo>
                <a:cubicBezTo>
                  <a:pt x="102" y="263"/>
                  <a:pt x="100" y="263"/>
                  <a:pt x="98" y="264"/>
                </a:cubicBezTo>
                <a:cubicBezTo>
                  <a:pt x="96" y="264"/>
                  <a:pt x="94" y="266"/>
                  <a:pt x="93" y="266"/>
                </a:cubicBezTo>
                <a:cubicBezTo>
                  <a:pt x="92" y="266"/>
                  <a:pt x="91" y="266"/>
                  <a:pt x="91" y="265"/>
                </a:cubicBezTo>
                <a:lnTo>
                  <a:pt x="87" y="265"/>
                </a:lnTo>
                <a:cubicBezTo>
                  <a:pt x="86" y="265"/>
                  <a:pt x="85" y="264"/>
                  <a:pt x="85" y="264"/>
                </a:cubicBezTo>
                <a:cubicBezTo>
                  <a:pt x="83" y="263"/>
                  <a:pt x="80" y="264"/>
                  <a:pt x="79" y="265"/>
                </a:cubicBezTo>
                <a:cubicBezTo>
                  <a:pt x="75" y="264"/>
                  <a:pt x="72" y="264"/>
                  <a:pt x="68" y="264"/>
                </a:cubicBezTo>
                <a:cubicBezTo>
                  <a:pt x="65" y="265"/>
                  <a:pt x="62" y="265"/>
                  <a:pt x="60" y="266"/>
                </a:cubicBezTo>
                <a:cubicBezTo>
                  <a:pt x="58" y="266"/>
                  <a:pt x="56" y="265"/>
                  <a:pt x="54" y="266"/>
                </a:cubicBezTo>
                <a:cubicBezTo>
                  <a:pt x="53" y="266"/>
                  <a:pt x="50" y="271"/>
                  <a:pt x="49" y="272"/>
                </a:cubicBezTo>
                <a:cubicBezTo>
                  <a:pt x="47" y="272"/>
                  <a:pt x="40" y="271"/>
                  <a:pt x="39" y="271"/>
                </a:cubicBezTo>
                <a:cubicBezTo>
                  <a:pt x="38" y="269"/>
                  <a:pt x="39" y="268"/>
                  <a:pt x="38" y="266"/>
                </a:cubicBezTo>
                <a:cubicBezTo>
                  <a:pt x="37" y="266"/>
                  <a:pt x="37" y="266"/>
                  <a:pt x="36" y="266"/>
                </a:cubicBezTo>
                <a:cubicBezTo>
                  <a:pt x="35" y="269"/>
                  <a:pt x="33" y="271"/>
                  <a:pt x="31" y="273"/>
                </a:cubicBezTo>
                <a:cubicBezTo>
                  <a:pt x="32" y="276"/>
                  <a:pt x="34" y="281"/>
                  <a:pt x="36" y="283"/>
                </a:cubicBezTo>
                <a:cubicBezTo>
                  <a:pt x="35" y="286"/>
                  <a:pt x="31" y="287"/>
                  <a:pt x="29" y="289"/>
                </a:cubicBezTo>
                <a:cubicBezTo>
                  <a:pt x="29" y="292"/>
                  <a:pt x="31" y="293"/>
                  <a:pt x="32" y="295"/>
                </a:cubicBezTo>
                <a:cubicBezTo>
                  <a:pt x="33" y="298"/>
                  <a:pt x="30" y="300"/>
                  <a:pt x="31" y="303"/>
                </a:cubicBezTo>
                <a:cubicBezTo>
                  <a:pt x="32" y="306"/>
                  <a:pt x="35" y="313"/>
                  <a:pt x="37" y="314"/>
                </a:cubicBezTo>
                <a:cubicBezTo>
                  <a:pt x="37" y="317"/>
                  <a:pt x="33" y="321"/>
                  <a:pt x="36" y="323"/>
                </a:cubicBezTo>
                <a:lnTo>
                  <a:pt x="36" y="324"/>
                </a:lnTo>
                <a:cubicBezTo>
                  <a:pt x="37" y="324"/>
                  <a:pt x="38" y="323"/>
                  <a:pt x="38" y="322"/>
                </a:cubicBezTo>
                <a:cubicBezTo>
                  <a:pt x="39" y="322"/>
                  <a:pt x="39" y="322"/>
                  <a:pt x="40" y="322"/>
                </a:cubicBezTo>
                <a:cubicBezTo>
                  <a:pt x="42" y="327"/>
                  <a:pt x="39" y="330"/>
                  <a:pt x="37" y="334"/>
                </a:cubicBezTo>
                <a:cubicBezTo>
                  <a:pt x="36" y="336"/>
                  <a:pt x="36" y="339"/>
                  <a:pt x="35" y="341"/>
                </a:cubicBezTo>
                <a:cubicBezTo>
                  <a:pt x="35" y="342"/>
                  <a:pt x="33" y="343"/>
                  <a:pt x="33" y="344"/>
                </a:cubicBezTo>
                <a:cubicBezTo>
                  <a:pt x="33" y="346"/>
                  <a:pt x="33" y="348"/>
                  <a:pt x="33" y="351"/>
                </a:cubicBezTo>
                <a:cubicBezTo>
                  <a:pt x="33" y="352"/>
                  <a:pt x="32" y="353"/>
                  <a:pt x="32" y="354"/>
                </a:cubicBezTo>
                <a:cubicBezTo>
                  <a:pt x="31" y="357"/>
                  <a:pt x="33" y="362"/>
                  <a:pt x="34" y="364"/>
                </a:cubicBezTo>
                <a:cubicBezTo>
                  <a:pt x="35" y="366"/>
                  <a:pt x="36" y="372"/>
                  <a:pt x="36" y="376"/>
                </a:cubicBezTo>
                <a:cubicBezTo>
                  <a:pt x="34" y="376"/>
                  <a:pt x="34" y="377"/>
                  <a:pt x="33" y="377"/>
                </a:cubicBezTo>
                <a:cubicBezTo>
                  <a:pt x="33" y="380"/>
                  <a:pt x="33" y="383"/>
                  <a:pt x="32" y="385"/>
                </a:cubicBezTo>
                <a:cubicBezTo>
                  <a:pt x="32" y="388"/>
                  <a:pt x="34" y="388"/>
                  <a:pt x="35" y="390"/>
                </a:cubicBezTo>
                <a:cubicBezTo>
                  <a:pt x="35" y="393"/>
                  <a:pt x="33" y="393"/>
                  <a:pt x="32" y="395"/>
                </a:cubicBezTo>
                <a:cubicBezTo>
                  <a:pt x="32" y="397"/>
                  <a:pt x="36" y="402"/>
                  <a:pt x="37" y="403"/>
                </a:cubicBezTo>
                <a:cubicBezTo>
                  <a:pt x="37" y="406"/>
                  <a:pt x="35" y="412"/>
                  <a:pt x="36" y="415"/>
                </a:cubicBezTo>
                <a:cubicBezTo>
                  <a:pt x="37" y="417"/>
                  <a:pt x="38" y="417"/>
                  <a:pt x="38" y="420"/>
                </a:cubicBezTo>
                <a:cubicBezTo>
                  <a:pt x="36" y="421"/>
                  <a:pt x="36" y="422"/>
                  <a:pt x="34" y="424"/>
                </a:cubicBezTo>
                <a:cubicBezTo>
                  <a:pt x="34" y="424"/>
                  <a:pt x="35" y="425"/>
                  <a:pt x="35" y="425"/>
                </a:cubicBezTo>
                <a:cubicBezTo>
                  <a:pt x="36" y="427"/>
                  <a:pt x="39" y="427"/>
                  <a:pt x="40" y="431"/>
                </a:cubicBezTo>
                <a:cubicBezTo>
                  <a:pt x="42" y="436"/>
                  <a:pt x="36" y="437"/>
                  <a:pt x="35" y="439"/>
                </a:cubicBezTo>
                <a:cubicBezTo>
                  <a:pt x="33" y="442"/>
                  <a:pt x="32" y="445"/>
                  <a:pt x="31" y="447"/>
                </a:cubicBezTo>
                <a:cubicBezTo>
                  <a:pt x="37" y="444"/>
                  <a:pt x="43" y="447"/>
                  <a:pt x="47" y="451"/>
                </a:cubicBezTo>
                <a:cubicBezTo>
                  <a:pt x="47" y="453"/>
                  <a:pt x="45" y="456"/>
                  <a:pt x="44" y="457"/>
                </a:cubicBezTo>
                <a:cubicBezTo>
                  <a:pt x="44" y="457"/>
                  <a:pt x="44" y="458"/>
                  <a:pt x="44" y="458"/>
                </a:cubicBezTo>
                <a:cubicBezTo>
                  <a:pt x="47" y="458"/>
                  <a:pt x="48" y="457"/>
                  <a:pt x="51" y="457"/>
                </a:cubicBezTo>
                <a:cubicBezTo>
                  <a:pt x="53" y="456"/>
                  <a:pt x="54" y="458"/>
                  <a:pt x="57" y="457"/>
                </a:cubicBezTo>
                <a:cubicBezTo>
                  <a:pt x="58" y="457"/>
                  <a:pt x="61" y="456"/>
                  <a:pt x="64" y="456"/>
                </a:cubicBezTo>
                <a:cubicBezTo>
                  <a:pt x="66" y="457"/>
                  <a:pt x="69" y="458"/>
                  <a:pt x="71" y="459"/>
                </a:cubicBezTo>
                <a:close/>
                <a:moveTo>
                  <a:pt x="6" y="325"/>
                </a:moveTo>
                <a:cubicBezTo>
                  <a:pt x="6" y="326"/>
                  <a:pt x="6" y="327"/>
                  <a:pt x="6" y="328"/>
                </a:cubicBezTo>
                <a:cubicBezTo>
                  <a:pt x="5" y="329"/>
                  <a:pt x="6" y="331"/>
                  <a:pt x="6" y="332"/>
                </a:cubicBezTo>
                <a:lnTo>
                  <a:pt x="6" y="334"/>
                </a:lnTo>
                <a:cubicBezTo>
                  <a:pt x="6" y="334"/>
                  <a:pt x="7" y="335"/>
                  <a:pt x="8" y="334"/>
                </a:cubicBezTo>
                <a:cubicBezTo>
                  <a:pt x="9" y="333"/>
                  <a:pt x="8" y="333"/>
                  <a:pt x="9" y="331"/>
                </a:cubicBezTo>
                <a:cubicBezTo>
                  <a:pt x="10" y="330"/>
                  <a:pt x="12" y="330"/>
                  <a:pt x="13" y="329"/>
                </a:cubicBezTo>
                <a:cubicBezTo>
                  <a:pt x="14" y="328"/>
                  <a:pt x="14" y="327"/>
                  <a:pt x="15" y="327"/>
                </a:cubicBezTo>
                <a:cubicBezTo>
                  <a:pt x="15" y="323"/>
                  <a:pt x="14" y="322"/>
                  <a:pt x="12" y="319"/>
                </a:cubicBezTo>
                <a:cubicBezTo>
                  <a:pt x="12" y="319"/>
                  <a:pt x="11" y="319"/>
                  <a:pt x="10" y="320"/>
                </a:cubicBezTo>
                <a:cubicBezTo>
                  <a:pt x="8" y="319"/>
                  <a:pt x="8" y="316"/>
                  <a:pt x="5" y="315"/>
                </a:cubicBezTo>
                <a:cubicBezTo>
                  <a:pt x="0" y="320"/>
                  <a:pt x="6" y="321"/>
                  <a:pt x="6" y="325"/>
                </a:cubicBezTo>
                <a:close/>
                <a:moveTo>
                  <a:pt x="5" y="291"/>
                </a:moveTo>
                <a:lnTo>
                  <a:pt x="5" y="292"/>
                </a:lnTo>
                <a:lnTo>
                  <a:pt x="6" y="292"/>
                </a:lnTo>
                <a:cubicBezTo>
                  <a:pt x="5" y="291"/>
                  <a:pt x="6" y="292"/>
                  <a:pt x="5" y="291"/>
                </a:cubicBezTo>
                <a:close/>
                <a:moveTo>
                  <a:pt x="382" y="252"/>
                </a:moveTo>
                <a:cubicBezTo>
                  <a:pt x="380" y="249"/>
                  <a:pt x="376" y="248"/>
                  <a:pt x="370" y="248"/>
                </a:cubicBezTo>
                <a:cubicBezTo>
                  <a:pt x="369" y="249"/>
                  <a:pt x="368" y="249"/>
                  <a:pt x="367" y="250"/>
                </a:cubicBezTo>
                <a:cubicBezTo>
                  <a:pt x="371" y="251"/>
                  <a:pt x="373" y="249"/>
                  <a:pt x="376" y="249"/>
                </a:cubicBezTo>
                <a:cubicBezTo>
                  <a:pt x="378" y="250"/>
                  <a:pt x="380" y="251"/>
                  <a:pt x="382" y="252"/>
                </a:cubicBezTo>
                <a:close/>
                <a:moveTo>
                  <a:pt x="486" y="409"/>
                </a:moveTo>
                <a:cubicBezTo>
                  <a:pt x="485" y="410"/>
                  <a:pt x="485" y="410"/>
                  <a:pt x="485" y="410"/>
                </a:cubicBezTo>
                <a:cubicBezTo>
                  <a:pt x="484" y="411"/>
                  <a:pt x="485" y="410"/>
                  <a:pt x="484" y="411"/>
                </a:cubicBezTo>
                <a:cubicBezTo>
                  <a:pt x="484" y="413"/>
                  <a:pt x="486" y="414"/>
                  <a:pt x="487" y="415"/>
                </a:cubicBezTo>
                <a:cubicBezTo>
                  <a:pt x="487" y="419"/>
                  <a:pt x="486" y="420"/>
                  <a:pt x="483" y="422"/>
                </a:cubicBezTo>
                <a:cubicBezTo>
                  <a:pt x="483" y="422"/>
                  <a:pt x="482" y="422"/>
                  <a:pt x="482" y="422"/>
                </a:cubicBezTo>
                <a:cubicBezTo>
                  <a:pt x="481" y="423"/>
                  <a:pt x="481" y="423"/>
                  <a:pt x="481" y="424"/>
                </a:cubicBezTo>
                <a:cubicBezTo>
                  <a:pt x="481" y="428"/>
                  <a:pt x="481" y="431"/>
                  <a:pt x="482" y="434"/>
                </a:cubicBezTo>
                <a:cubicBezTo>
                  <a:pt x="482" y="436"/>
                  <a:pt x="482" y="437"/>
                  <a:pt x="482" y="438"/>
                </a:cubicBezTo>
                <a:cubicBezTo>
                  <a:pt x="483" y="440"/>
                  <a:pt x="484" y="443"/>
                  <a:pt x="483" y="446"/>
                </a:cubicBezTo>
                <a:cubicBezTo>
                  <a:pt x="483" y="448"/>
                  <a:pt x="481" y="450"/>
                  <a:pt x="481" y="453"/>
                </a:cubicBezTo>
                <a:cubicBezTo>
                  <a:pt x="480" y="454"/>
                  <a:pt x="481" y="455"/>
                  <a:pt x="480" y="456"/>
                </a:cubicBezTo>
                <a:cubicBezTo>
                  <a:pt x="479" y="457"/>
                  <a:pt x="477" y="458"/>
                  <a:pt x="476" y="459"/>
                </a:cubicBezTo>
                <a:cubicBezTo>
                  <a:pt x="475" y="461"/>
                  <a:pt x="475" y="464"/>
                  <a:pt x="473" y="465"/>
                </a:cubicBezTo>
                <a:cubicBezTo>
                  <a:pt x="472" y="466"/>
                  <a:pt x="469" y="466"/>
                  <a:pt x="468" y="467"/>
                </a:cubicBezTo>
                <a:cubicBezTo>
                  <a:pt x="467" y="468"/>
                  <a:pt x="468" y="470"/>
                  <a:pt x="467" y="471"/>
                </a:cubicBezTo>
                <a:cubicBezTo>
                  <a:pt x="467" y="472"/>
                  <a:pt x="465" y="473"/>
                  <a:pt x="464" y="475"/>
                </a:cubicBezTo>
                <a:cubicBezTo>
                  <a:pt x="464" y="476"/>
                  <a:pt x="463" y="477"/>
                  <a:pt x="463" y="478"/>
                </a:cubicBezTo>
                <a:cubicBezTo>
                  <a:pt x="462" y="480"/>
                  <a:pt x="456" y="485"/>
                  <a:pt x="451" y="484"/>
                </a:cubicBezTo>
                <a:cubicBezTo>
                  <a:pt x="449" y="483"/>
                  <a:pt x="449" y="482"/>
                  <a:pt x="447" y="481"/>
                </a:cubicBezTo>
                <a:cubicBezTo>
                  <a:pt x="444" y="479"/>
                  <a:pt x="441" y="483"/>
                  <a:pt x="438" y="484"/>
                </a:cubicBezTo>
                <a:cubicBezTo>
                  <a:pt x="436" y="484"/>
                  <a:pt x="431" y="484"/>
                  <a:pt x="430" y="483"/>
                </a:cubicBezTo>
                <a:cubicBezTo>
                  <a:pt x="429" y="482"/>
                  <a:pt x="429" y="481"/>
                  <a:pt x="428" y="481"/>
                </a:cubicBezTo>
                <a:cubicBezTo>
                  <a:pt x="427" y="481"/>
                  <a:pt x="426" y="482"/>
                  <a:pt x="425" y="482"/>
                </a:cubicBezTo>
                <a:cubicBezTo>
                  <a:pt x="422" y="484"/>
                  <a:pt x="420" y="485"/>
                  <a:pt x="418" y="487"/>
                </a:cubicBezTo>
                <a:cubicBezTo>
                  <a:pt x="413" y="487"/>
                  <a:pt x="410" y="486"/>
                  <a:pt x="408" y="484"/>
                </a:cubicBezTo>
                <a:cubicBezTo>
                  <a:pt x="407" y="484"/>
                  <a:pt x="406" y="484"/>
                  <a:pt x="406" y="485"/>
                </a:cubicBezTo>
                <a:cubicBezTo>
                  <a:pt x="404" y="485"/>
                  <a:pt x="403" y="488"/>
                  <a:pt x="403" y="490"/>
                </a:cubicBezTo>
                <a:cubicBezTo>
                  <a:pt x="402" y="490"/>
                  <a:pt x="403" y="491"/>
                  <a:pt x="402" y="492"/>
                </a:cubicBezTo>
                <a:cubicBezTo>
                  <a:pt x="402" y="493"/>
                  <a:pt x="403" y="493"/>
                  <a:pt x="403" y="494"/>
                </a:cubicBezTo>
                <a:cubicBezTo>
                  <a:pt x="408" y="495"/>
                  <a:pt x="413" y="494"/>
                  <a:pt x="417" y="493"/>
                </a:cubicBezTo>
                <a:cubicBezTo>
                  <a:pt x="421" y="492"/>
                  <a:pt x="424" y="495"/>
                  <a:pt x="428" y="494"/>
                </a:cubicBezTo>
                <a:cubicBezTo>
                  <a:pt x="431" y="493"/>
                  <a:pt x="433" y="491"/>
                  <a:pt x="435" y="491"/>
                </a:cubicBezTo>
                <a:cubicBezTo>
                  <a:pt x="438" y="490"/>
                  <a:pt x="441" y="492"/>
                  <a:pt x="443" y="491"/>
                </a:cubicBezTo>
                <a:cubicBezTo>
                  <a:pt x="445" y="491"/>
                  <a:pt x="447" y="489"/>
                  <a:pt x="449" y="489"/>
                </a:cubicBezTo>
                <a:cubicBezTo>
                  <a:pt x="451" y="488"/>
                  <a:pt x="453" y="488"/>
                  <a:pt x="454" y="488"/>
                </a:cubicBezTo>
                <a:cubicBezTo>
                  <a:pt x="458" y="487"/>
                  <a:pt x="462" y="486"/>
                  <a:pt x="466" y="485"/>
                </a:cubicBezTo>
                <a:lnTo>
                  <a:pt x="468" y="485"/>
                </a:lnTo>
                <a:cubicBezTo>
                  <a:pt x="469" y="485"/>
                  <a:pt x="472" y="482"/>
                  <a:pt x="472" y="481"/>
                </a:cubicBezTo>
                <a:cubicBezTo>
                  <a:pt x="472" y="480"/>
                  <a:pt x="472" y="478"/>
                  <a:pt x="472" y="477"/>
                </a:cubicBezTo>
                <a:cubicBezTo>
                  <a:pt x="473" y="475"/>
                  <a:pt x="475" y="475"/>
                  <a:pt x="475" y="473"/>
                </a:cubicBezTo>
                <a:cubicBezTo>
                  <a:pt x="476" y="471"/>
                  <a:pt x="476" y="470"/>
                  <a:pt x="477" y="468"/>
                </a:cubicBezTo>
                <a:cubicBezTo>
                  <a:pt x="478" y="467"/>
                  <a:pt x="479" y="466"/>
                  <a:pt x="481" y="465"/>
                </a:cubicBezTo>
                <a:cubicBezTo>
                  <a:pt x="483" y="464"/>
                  <a:pt x="484" y="466"/>
                  <a:pt x="486" y="465"/>
                </a:cubicBezTo>
                <a:cubicBezTo>
                  <a:pt x="491" y="461"/>
                  <a:pt x="486" y="457"/>
                  <a:pt x="487" y="453"/>
                </a:cubicBezTo>
                <a:cubicBezTo>
                  <a:pt x="488" y="450"/>
                  <a:pt x="489" y="447"/>
                  <a:pt x="488" y="444"/>
                </a:cubicBezTo>
                <a:cubicBezTo>
                  <a:pt x="488" y="443"/>
                  <a:pt x="487" y="442"/>
                  <a:pt x="488" y="440"/>
                </a:cubicBezTo>
                <a:cubicBezTo>
                  <a:pt x="488" y="439"/>
                  <a:pt x="489" y="437"/>
                  <a:pt x="489" y="436"/>
                </a:cubicBezTo>
                <a:cubicBezTo>
                  <a:pt x="489" y="432"/>
                  <a:pt x="488" y="429"/>
                  <a:pt x="489" y="426"/>
                </a:cubicBezTo>
                <a:lnTo>
                  <a:pt x="489" y="422"/>
                </a:lnTo>
                <a:cubicBezTo>
                  <a:pt x="489" y="420"/>
                  <a:pt x="492" y="416"/>
                  <a:pt x="490" y="414"/>
                </a:cubicBezTo>
                <a:cubicBezTo>
                  <a:pt x="490" y="412"/>
                  <a:pt x="488" y="410"/>
                  <a:pt x="486" y="409"/>
                </a:cubicBezTo>
                <a:close/>
                <a:moveTo>
                  <a:pt x="496" y="331"/>
                </a:moveTo>
                <a:cubicBezTo>
                  <a:pt x="496" y="327"/>
                  <a:pt x="495" y="324"/>
                  <a:pt x="494" y="320"/>
                </a:cubicBezTo>
                <a:cubicBezTo>
                  <a:pt x="494" y="318"/>
                  <a:pt x="495" y="317"/>
                  <a:pt x="495" y="315"/>
                </a:cubicBezTo>
                <a:cubicBezTo>
                  <a:pt x="494" y="313"/>
                  <a:pt x="493" y="313"/>
                  <a:pt x="492" y="311"/>
                </a:cubicBezTo>
                <a:lnTo>
                  <a:pt x="492" y="308"/>
                </a:lnTo>
                <a:cubicBezTo>
                  <a:pt x="492" y="308"/>
                  <a:pt x="491" y="307"/>
                  <a:pt x="490" y="306"/>
                </a:cubicBezTo>
                <a:cubicBezTo>
                  <a:pt x="490" y="306"/>
                  <a:pt x="490" y="305"/>
                  <a:pt x="490" y="304"/>
                </a:cubicBezTo>
                <a:cubicBezTo>
                  <a:pt x="490" y="300"/>
                  <a:pt x="493" y="300"/>
                  <a:pt x="494" y="297"/>
                </a:cubicBezTo>
                <a:cubicBezTo>
                  <a:pt x="494" y="296"/>
                  <a:pt x="494" y="294"/>
                  <a:pt x="494" y="294"/>
                </a:cubicBezTo>
                <a:lnTo>
                  <a:pt x="494" y="286"/>
                </a:lnTo>
                <a:cubicBezTo>
                  <a:pt x="494" y="285"/>
                  <a:pt x="493" y="284"/>
                  <a:pt x="493" y="284"/>
                </a:cubicBezTo>
                <a:cubicBezTo>
                  <a:pt x="493" y="280"/>
                  <a:pt x="493" y="277"/>
                  <a:pt x="493" y="273"/>
                </a:cubicBezTo>
                <a:cubicBezTo>
                  <a:pt x="493" y="267"/>
                  <a:pt x="492" y="260"/>
                  <a:pt x="493" y="255"/>
                </a:cubicBezTo>
                <a:cubicBezTo>
                  <a:pt x="494" y="252"/>
                  <a:pt x="493" y="251"/>
                  <a:pt x="492" y="249"/>
                </a:cubicBezTo>
                <a:cubicBezTo>
                  <a:pt x="492" y="247"/>
                  <a:pt x="493" y="244"/>
                  <a:pt x="492" y="243"/>
                </a:cubicBezTo>
                <a:lnTo>
                  <a:pt x="492" y="242"/>
                </a:lnTo>
                <a:lnTo>
                  <a:pt x="491" y="242"/>
                </a:lnTo>
                <a:cubicBezTo>
                  <a:pt x="490" y="243"/>
                  <a:pt x="490" y="243"/>
                  <a:pt x="489" y="243"/>
                </a:cubicBezTo>
                <a:cubicBezTo>
                  <a:pt x="488" y="247"/>
                  <a:pt x="490" y="249"/>
                  <a:pt x="490" y="251"/>
                </a:cubicBezTo>
                <a:cubicBezTo>
                  <a:pt x="489" y="258"/>
                  <a:pt x="488" y="270"/>
                  <a:pt x="489" y="278"/>
                </a:cubicBezTo>
                <a:cubicBezTo>
                  <a:pt x="489" y="280"/>
                  <a:pt x="488" y="282"/>
                  <a:pt x="488" y="284"/>
                </a:cubicBezTo>
                <a:cubicBezTo>
                  <a:pt x="487" y="288"/>
                  <a:pt x="487" y="292"/>
                  <a:pt x="488" y="296"/>
                </a:cubicBezTo>
                <a:cubicBezTo>
                  <a:pt x="488" y="297"/>
                  <a:pt x="489" y="302"/>
                  <a:pt x="489" y="303"/>
                </a:cubicBezTo>
                <a:cubicBezTo>
                  <a:pt x="489" y="303"/>
                  <a:pt x="488" y="304"/>
                  <a:pt x="488" y="304"/>
                </a:cubicBezTo>
                <a:cubicBezTo>
                  <a:pt x="486" y="308"/>
                  <a:pt x="489" y="310"/>
                  <a:pt x="491" y="311"/>
                </a:cubicBezTo>
                <a:cubicBezTo>
                  <a:pt x="491" y="315"/>
                  <a:pt x="488" y="316"/>
                  <a:pt x="488" y="319"/>
                </a:cubicBezTo>
                <a:cubicBezTo>
                  <a:pt x="487" y="321"/>
                  <a:pt x="487" y="323"/>
                  <a:pt x="487" y="325"/>
                </a:cubicBezTo>
                <a:cubicBezTo>
                  <a:pt x="486" y="328"/>
                  <a:pt x="485" y="329"/>
                  <a:pt x="485" y="331"/>
                </a:cubicBezTo>
                <a:cubicBezTo>
                  <a:pt x="484" y="334"/>
                  <a:pt x="486" y="336"/>
                  <a:pt x="486" y="338"/>
                </a:cubicBezTo>
                <a:cubicBezTo>
                  <a:pt x="487" y="339"/>
                  <a:pt x="485" y="341"/>
                  <a:pt x="486" y="343"/>
                </a:cubicBezTo>
                <a:cubicBezTo>
                  <a:pt x="486" y="344"/>
                  <a:pt x="488" y="345"/>
                  <a:pt x="489" y="347"/>
                </a:cubicBezTo>
                <a:cubicBezTo>
                  <a:pt x="489" y="349"/>
                  <a:pt x="488" y="352"/>
                  <a:pt x="488" y="353"/>
                </a:cubicBezTo>
                <a:lnTo>
                  <a:pt x="488" y="358"/>
                </a:lnTo>
                <a:cubicBezTo>
                  <a:pt x="487" y="362"/>
                  <a:pt x="487" y="364"/>
                  <a:pt x="488" y="368"/>
                </a:cubicBezTo>
                <a:cubicBezTo>
                  <a:pt x="489" y="373"/>
                  <a:pt x="485" y="376"/>
                  <a:pt x="485" y="379"/>
                </a:cubicBezTo>
                <a:cubicBezTo>
                  <a:pt x="484" y="382"/>
                  <a:pt x="486" y="384"/>
                  <a:pt x="486" y="386"/>
                </a:cubicBezTo>
                <a:cubicBezTo>
                  <a:pt x="487" y="388"/>
                  <a:pt x="487" y="389"/>
                  <a:pt x="487" y="390"/>
                </a:cubicBezTo>
                <a:cubicBezTo>
                  <a:pt x="488" y="390"/>
                  <a:pt x="488" y="390"/>
                  <a:pt x="488" y="390"/>
                </a:cubicBezTo>
                <a:cubicBezTo>
                  <a:pt x="489" y="390"/>
                  <a:pt x="489" y="389"/>
                  <a:pt x="490" y="388"/>
                </a:cubicBezTo>
                <a:cubicBezTo>
                  <a:pt x="491" y="387"/>
                  <a:pt x="492" y="386"/>
                  <a:pt x="492" y="385"/>
                </a:cubicBezTo>
                <a:cubicBezTo>
                  <a:pt x="493" y="382"/>
                  <a:pt x="490" y="380"/>
                  <a:pt x="491" y="376"/>
                </a:cubicBezTo>
                <a:cubicBezTo>
                  <a:pt x="491" y="375"/>
                  <a:pt x="492" y="373"/>
                  <a:pt x="492" y="371"/>
                </a:cubicBezTo>
                <a:cubicBezTo>
                  <a:pt x="493" y="369"/>
                  <a:pt x="492" y="366"/>
                  <a:pt x="493" y="365"/>
                </a:cubicBezTo>
                <a:cubicBezTo>
                  <a:pt x="493" y="362"/>
                  <a:pt x="492" y="359"/>
                  <a:pt x="492" y="357"/>
                </a:cubicBezTo>
                <a:cubicBezTo>
                  <a:pt x="493" y="356"/>
                  <a:pt x="494" y="354"/>
                  <a:pt x="494" y="352"/>
                </a:cubicBezTo>
                <a:cubicBezTo>
                  <a:pt x="493" y="351"/>
                  <a:pt x="492" y="349"/>
                  <a:pt x="491" y="348"/>
                </a:cubicBezTo>
                <a:cubicBezTo>
                  <a:pt x="491" y="346"/>
                  <a:pt x="492" y="343"/>
                  <a:pt x="492" y="342"/>
                </a:cubicBezTo>
                <a:cubicBezTo>
                  <a:pt x="494" y="337"/>
                  <a:pt x="492" y="334"/>
                  <a:pt x="496" y="331"/>
                </a:cubicBezTo>
                <a:close/>
                <a:moveTo>
                  <a:pt x="502" y="134"/>
                </a:moveTo>
                <a:cubicBezTo>
                  <a:pt x="503" y="133"/>
                  <a:pt x="504" y="132"/>
                  <a:pt x="504" y="131"/>
                </a:cubicBezTo>
                <a:cubicBezTo>
                  <a:pt x="506" y="128"/>
                  <a:pt x="505" y="122"/>
                  <a:pt x="504" y="120"/>
                </a:cubicBezTo>
                <a:cubicBezTo>
                  <a:pt x="502" y="119"/>
                  <a:pt x="500" y="118"/>
                  <a:pt x="498" y="118"/>
                </a:cubicBezTo>
                <a:cubicBezTo>
                  <a:pt x="497" y="119"/>
                  <a:pt x="498" y="119"/>
                  <a:pt x="497" y="119"/>
                </a:cubicBezTo>
                <a:cubicBezTo>
                  <a:pt x="497" y="121"/>
                  <a:pt x="498" y="124"/>
                  <a:pt x="497" y="126"/>
                </a:cubicBezTo>
                <a:cubicBezTo>
                  <a:pt x="496" y="128"/>
                  <a:pt x="495" y="130"/>
                  <a:pt x="495" y="132"/>
                </a:cubicBezTo>
                <a:cubicBezTo>
                  <a:pt x="498" y="135"/>
                  <a:pt x="499" y="135"/>
                  <a:pt x="498" y="140"/>
                </a:cubicBezTo>
                <a:cubicBezTo>
                  <a:pt x="498" y="141"/>
                  <a:pt x="497" y="141"/>
                  <a:pt x="497" y="142"/>
                </a:cubicBezTo>
                <a:cubicBezTo>
                  <a:pt x="495" y="143"/>
                  <a:pt x="494" y="142"/>
                  <a:pt x="493" y="144"/>
                </a:cubicBezTo>
                <a:cubicBezTo>
                  <a:pt x="492" y="146"/>
                  <a:pt x="494" y="148"/>
                  <a:pt x="494" y="150"/>
                </a:cubicBezTo>
                <a:cubicBezTo>
                  <a:pt x="494" y="152"/>
                  <a:pt x="492" y="153"/>
                  <a:pt x="492" y="155"/>
                </a:cubicBezTo>
                <a:cubicBezTo>
                  <a:pt x="491" y="156"/>
                  <a:pt x="493" y="164"/>
                  <a:pt x="493" y="165"/>
                </a:cubicBezTo>
                <a:cubicBezTo>
                  <a:pt x="494" y="168"/>
                  <a:pt x="492" y="170"/>
                  <a:pt x="491" y="172"/>
                </a:cubicBezTo>
                <a:cubicBezTo>
                  <a:pt x="491" y="173"/>
                  <a:pt x="491" y="174"/>
                  <a:pt x="492" y="175"/>
                </a:cubicBezTo>
                <a:cubicBezTo>
                  <a:pt x="492" y="177"/>
                  <a:pt x="492" y="179"/>
                  <a:pt x="492" y="181"/>
                </a:cubicBezTo>
                <a:cubicBezTo>
                  <a:pt x="492" y="182"/>
                  <a:pt x="493" y="183"/>
                  <a:pt x="493" y="183"/>
                </a:cubicBezTo>
                <a:cubicBezTo>
                  <a:pt x="494" y="186"/>
                  <a:pt x="492" y="190"/>
                  <a:pt x="492" y="191"/>
                </a:cubicBezTo>
                <a:cubicBezTo>
                  <a:pt x="493" y="192"/>
                  <a:pt x="493" y="192"/>
                  <a:pt x="494" y="193"/>
                </a:cubicBezTo>
                <a:cubicBezTo>
                  <a:pt x="495" y="193"/>
                  <a:pt x="496" y="192"/>
                  <a:pt x="497" y="191"/>
                </a:cubicBezTo>
                <a:cubicBezTo>
                  <a:pt x="497" y="189"/>
                  <a:pt x="498" y="188"/>
                  <a:pt x="498" y="186"/>
                </a:cubicBezTo>
                <a:cubicBezTo>
                  <a:pt x="499" y="184"/>
                  <a:pt x="497" y="183"/>
                  <a:pt x="497" y="181"/>
                </a:cubicBezTo>
                <a:cubicBezTo>
                  <a:pt x="497" y="180"/>
                  <a:pt x="498" y="177"/>
                  <a:pt x="498" y="176"/>
                </a:cubicBezTo>
                <a:cubicBezTo>
                  <a:pt x="499" y="173"/>
                  <a:pt x="498" y="171"/>
                  <a:pt x="497" y="170"/>
                </a:cubicBezTo>
                <a:cubicBezTo>
                  <a:pt x="497" y="168"/>
                  <a:pt x="498" y="167"/>
                  <a:pt x="498" y="166"/>
                </a:cubicBezTo>
                <a:cubicBezTo>
                  <a:pt x="499" y="162"/>
                  <a:pt x="495" y="161"/>
                  <a:pt x="496" y="158"/>
                </a:cubicBezTo>
                <a:cubicBezTo>
                  <a:pt x="497" y="156"/>
                  <a:pt x="503" y="153"/>
                  <a:pt x="504" y="152"/>
                </a:cubicBezTo>
                <a:cubicBezTo>
                  <a:pt x="505" y="149"/>
                  <a:pt x="506" y="146"/>
                  <a:pt x="505" y="143"/>
                </a:cubicBezTo>
                <a:cubicBezTo>
                  <a:pt x="505" y="142"/>
                  <a:pt x="502" y="136"/>
                  <a:pt x="502" y="134"/>
                </a:cubicBezTo>
                <a:close/>
                <a:moveTo>
                  <a:pt x="244" y="490"/>
                </a:moveTo>
                <a:cubicBezTo>
                  <a:pt x="243" y="490"/>
                  <a:pt x="242" y="490"/>
                  <a:pt x="242" y="490"/>
                </a:cubicBezTo>
                <a:lnTo>
                  <a:pt x="241" y="490"/>
                </a:lnTo>
                <a:cubicBezTo>
                  <a:pt x="241" y="489"/>
                  <a:pt x="241" y="487"/>
                  <a:pt x="242" y="487"/>
                </a:cubicBezTo>
                <a:cubicBezTo>
                  <a:pt x="242" y="487"/>
                  <a:pt x="242" y="487"/>
                  <a:pt x="243" y="486"/>
                </a:cubicBezTo>
                <a:cubicBezTo>
                  <a:pt x="243" y="486"/>
                  <a:pt x="243" y="486"/>
                  <a:pt x="244" y="487"/>
                </a:cubicBezTo>
                <a:cubicBezTo>
                  <a:pt x="244" y="487"/>
                  <a:pt x="244" y="487"/>
                  <a:pt x="245" y="487"/>
                </a:cubicBezTo>
                <a:cubicBezTo>
                  <a:pt x="245" y="488"/>
                  <a:pt x="245" y="489"/>
                  <a:pt x="245" y="489"/>
                </a:cubicBezTo>
                <a:cubicBezTo>
                  <a:pt x="245" y="489"/>
                  <a:pt x="245" y="489"/>
                  <a:pt x="244" y="490"/>
                </a:cubicBezTo>
                <a:close/>
                <a:moveTo>
                  <a:pt x="321" y="483"/>
                </a:moveTo>
                <a:cubicBezTo>
                  <a:pt x="318" y="483"/>
                  <a:pt x="316" y="485"/>
                  <a:pt x="312" y="484"/>
                </a:cubicBezTo>
                <a:cubicBezTo>
                  <a:pt x="310" y="484"/>
                  <a:pt x="309" y="482"/>
                  <a:pt x="306" y="481"/>
                </a:cubicBezTo>
                <a:cubicBezTo>
                  <a:pt x="301" y="481"/>
                  <a:pt x="296" y="481"/>
                  <a:pt x="290" y="481"/>
                </a:cubicBezTo>
                <a:cubicBezTo>
                  <a:pt x="289" y="482"/>
                  <a:pt x="287" y="482"/>
                  <a:pt x="285" y="482"/>
                </a:cubicBezTo>
                <a:cubicBezTo>
                  <a:pt x="284" y="482"/>
                  <a:pt x="282" y="481"/>
                  <a:pt x="281" y="481"/>
                </a:cubicBezTo>
                <a:lnTo>
                  <a:pt x="274" y="481"/>
                </a:lnTo>
                <a:cubicBezTo>
                  <a:pt x="271" y="480"/>
                  <a:pt x="266" y="480"/>
                  <a:pt x="263" y="480"/>
                </a:cubicBezTo>
                <a:lnTo>
                  <a:pt x="253" y="480"/>
                </a:lnTo>
                <a:cubicBezTo>
                  <a:pt x="251" y="481"/>
                  <a:pt x="250" y="482"/>
                  <a:pt x="248" y="483"/>
                </a:cubicBezTo>
                <a:cubicBezTo>
                  <a:pt x="247" y="484"/>
                  <a:pt x="244" y="484"/>
                  <a:pt x="242" y="485"/>
                </a:cubicBezTo>
                <a:cubicBezTo>
                  <a:pt x="240" y="485"/>
                  <a:pt x="238" y="484"/>
                  <a:pt x="237" y="483"/>
                </a:cubicBezTo>
                <a:cubicBezTo>
                  <a:pt x="234" y="483"/>
                  <a:pt x="232" y="483"/>
                  <a:pt x="229" y="483"/>
                </a:cubicBezTo>
                <a:cubicBezTo>
                  <a:pt x="229" y="483"/>
                  <a:pt x="229" y="483"/>
                  <a:pt x="229" y="483"/>
                </a:cubicBezTo>
                <a:cubicBezTo>
                  <a:pt x="229" y="485"/>
                  <a:pt x="235" y="490"/>
                  <a:pt x="236" y="490"/>
                </a:cubicBezTo>
                <a:cubicBezTo>
                  <a:pt x="236" y="490"/>
                  <a:pt x="236" y="491"/>
                  <a:pt x="236" y="491"/>
                </a:cubicBezTo>
                <a:cubicBezTo>
                  <a:pt x="231" y="492"/>
                  <a:pt x="228" y="490"/>
                  <a:pt x="225" y="488"/>
                </a:cubicBezTo>
                <a:cubicBezTo>
                  <a:pt x="225" y="486"/>
                  <a:pt x="226" y="486"/>
                  <a:pt x="227" y="484"/>
                </a:cubicBezTo>
                <a:cubicBezTo>
                  <a:pt x="227" y="484"/>
                  <a:pt x="226" y="484"/>
                  <a:pt x="226" y="483"/>
                </a:cubicBezTo>
                <a:cubicBezTo>
                  <a:pt x="225" y="482"/>
                  <a:pt x="222" y="483"/>
                  <a:pt x="219" y="483"/>
                </a:cubicBezTo>
                <a:cubicBezTo>
                  <a:pt x="218" y="483"/>
                  <a:pt x="216" y="482"/>
                  <a:pt x="214" y="483"/>
                </a:cubicBezTo>
                <a:cubicBezTo>
                  <a:pt x="212" y="483"/>
                  <a:pt x="208" y="484"/>
                  <a:pt x="205" y="483"/>
                </a:cubicBezTo>
                <a:cubicBezTo>
                  <a:pt x="204" y="483"/>
                  <a:pt x="202" y="482"/>
                  <a:pt x="200" y="482"/>
                </a:cubicBezTo>
                <a:cubicBezTo>
                  <a:pt x="197" y="481"/>
                  <a:pt x="193" y="483"/>
                  <a:pt x="190" y="482"/>
                </a:cubicBezTo>
                <a:cubicBezTo>
                  <a:pt x="188" y="482"/>
                  <a:pt x="187" y="483"/>
                  <a:pt x="185" y="483"/>
                </a:cubicBezTo>
                <a:cubicBezTo>
                  <a:pt x="184" y="482"/>
                  <a:pt x="183" y="482"/>
                  <a:pt x="182" y="482"/>
                </a:cubicBezTo>
                <a:cubicBezTo>
                  <a:pt x="182" y="482"/>
                  <a:pt x="174" y="482"/>
                  <a:pt x="174" y="482"/>
                </a:cubicBezTo>
                <a:cubicBezTo>
                  <a:pt x="173" y="482"/>
                  <a:pt x="170" y="481"/>
                  <a:pt x="169" y="481"/>
                </a:cubicBezTo>
                <a:cubicBezTo>
                  <a:pt x="167" y="482"/>
                  <a:pt x="165" y="483"/>
                  <a:pt x="163" y="484"/>
                </a:cubicBezTo>
                <a:cubicBezTo>
                  <a:pt x="159" y="485"/>
                  <a:pt x="156" y="483"/>
                  <a:pt x="153" y="483"/>
                </a:cubicBezTo>
                <a:cubicBezTo>
                  <a:pt x="152" y="484"/>
                  <a:pt x="151" y="485"/>
                  <a:pt x="150" y="486"/>
                </a:cubicBezTo>
                <a:cubicBezTo>
                  <a:pt x="148" y="486"/>
                  <a:pt x="147" y="485"/>
                  <a:pt x="145" y="484"/>
                </a:cubicBezTo>
                <a:cubicBezTo>
                  <a:pt x="145" y="483"/>
                  <a:pt x="144" y="481"/>
                  <a:pt x="144" y="481"/>
                </a:cubicBezTo>
                <a:cubicBezTo>
                  <a:pt x="144" y="479"/>
                  <a:pt x="143" y="478"/>
                  <a:pt x="142" y="477"/>
                </a:cubicBezTo>
                <a:cubicBezTo>
                  <a:pt x="142" y="478"/>
                  <a:pt x="141" y="478"/>
                  <a:pt x="140" y="479"/>
                </a:cubicBezTo>
                <a:cubicBezTo>
                  <a:pt x="139" y="480"/>
                  <a:pt x="139" y="482"/>
                  <a:pt x="137" y="483"/>
                </a:cubicBezTo>
                <a:cubicBezTo>
                  <a:pt x="136" y="484"/>
                  <a:pt x="135" y="484"/>
                  <a:pt x="134" y="485"/>
                </a:cubicBezTo>
                <a:cubicBezTo>
                  <a:pt x="132" y="485"/>
                  <a:pt x="131" y="483"/>
                  <a:pt x="130" y="482"/>
                </a:cubicBezTo>
                <a:cubicBezTo>
                  <a:pt x="127" y="482"/>
                  <a:pt x="125" y="482"/>
                  <a:pt x="123" y="481"/>
                </a:cubicBezTo>
                <a:lnTo>
                  <a:pt x="120" y="481"/>
                </a:lnTo>
                <a:cubicBezTo>
                  <a:pt x="118" y="481"/>
                  <a:pt x="116" y="480"/>
                  <a:pt x="114" y="480"/>
                </a:cubicBezTo>
                <a:cubicBezTo>
                  <a:pt x="113" y="480"/>
                  <a:pt x="111" y="481"/>
                  <a:pt x="110" y="482"/>
                </a:cubicBezTo>
                <a:lnTo>
                  <a:pt x="107" y="482"/>
                </a:lnTo>
                <a:cubicBezTo>
                  <a:pt x="104" y="483"/>
                  <a:pt x="98" y="484"/>
                  <a:pt x="94" y="483"/>
                </a:cubicBezTo>
                <a:cubicBezTo>
                  <a:pt x="92" y="483"/>
                  <a:pt x="89" y="483"/>
                  <a:pt x="87" y="483"/>
                </a:cubicBezTo>
                <a:cubicBezTo>
                  <a:pt x="86" y="483"/>
                  <a:pt x="85" y="482"/>
                  <a:pt x="84" y="482"/>
                </a:cubicBezTo>
                <a:lnTo>
                  <a:pt x="77" y="482"/>
                </a:lnTo>
                <a:cubicBezTo>
                  <a:pt x="73" y="481"/>
                  <a:pt x="67" y="480"/>
                  <a:pt x="62" y="480"/>
                </a:cubicBezTo>
                <a:cubicBezTo>
                  <a:pt x="61" y="480"/>
                  <a:pt x="61" y="481"/>
                  <a:pt x="60" y="481"/>
                </a:cubicBezTo>
                <a:cubicBezTo>
                  <a:pt x="60" y="486"/>
                  <a:pt x="64" y="483"/>
                  <a:pt x="67" y="485"/>
                </a:cubicBezTo>
                <a:cubicBezTo>
                  <a:pt x="68" y="486"/>
                  <a:pt x="70" y="488"/>
                  <a:pt x="72" y="488"/>
                </a:cubicBezTo>
                <a:cubicBezTo>
                  <a:pt x="74" y="489"/>
                  <a:pt x="76" y="488"/>
                  <a:pt x="79" y="489"/>
                </a:cubicBezTo>
                <a:cubicBezTo>
                  <a:pt x="81" y="489"/>
                  <a:pt x="84" y="490"/>
                  <a:pt x="86" y="490"/>
                </a:cubicBezTo>
                <a:cubicBezTo>
                  <a:pt x="88" y="490"/>
                  <a:pt x="92" y="489"/>
                  <a:pt x="94" y="490"/>
                </a:cubicBezTo>
                <a:cubicBezTo>
                  <a:pt x="98" y="491"/>
                  <a:pt x="103" y="492"/>
                  <a:pt x="107" y="491"/>
                </a:cubicBezTo>
                <a:lnTo>
                  <a:pt x="111" y="491"/>
                </a:lnTo>
                <a:cubicBezTo>
                  <a:pt x="117" y="490"/>
                  <a:pt x="127" y="490"/>
                  <a:pt x="133" y="492"/>
                </a:cubicBezTo>
                <a:cubicBezTo>
                  <a:pt x="135" y="492"/>
                  <a:pt x="137" y="492"/>
                  <a:pt x="140" y="492"/>
                </a:cubicBezTo>
                <a:cubicBezTo>
                  <a:pt x="141" y="492"/>
                  <a:pt x="142" y="494"/>
                  <a:pt x="143" y="494"/>
                </a:cubicBezTo>
                <a:cubicBezTo>
                  <a:pt x="148" y="495"/>
                  <a:pt x="151" y="491"/>
                  <a:pt x="155" y="493"/>
                </a:cubicBezTo>
                <a:cubicBezTo>
                  <a:pt x="156" y="493"/>
                  <a:pt x="158" y="494"/>
                  <a:pt x="159" y="494"/>
                </a:cubicBezTo>
                <a:cubicBezTo>
                  <a:pt x="161" y="494"/>
                  <a:pt x="164" y="494"/>
                  <a:pt x="166" y="494"/>
                </a:cubicBezTo>
                <a:cubicBezTo>
                  <a:pt x="168" y="494"/>
                  <a:pt x="170" y="496"/>
                  <a:pt x="172" y="496"/>
                </a:cubicBezTo>
                <a:cubicBezTo>
                  <a:pt x="174" y="495"/>
                  <a:pt x="177" y="493"/>
                  <a:pt x="180" y="493"/>
                </a:cubicBezTo>
                <a:cubicBezTo>
                  <a:pt x="185" y="494"/>
                  <a:pt x="191" y="495"/>
                  <a:pt x="196" y="496"/>
                </a:cubicBezTo>
                <a:cubicBezTo>
                  <a:pt x="198" y="496"/>
                  <a:pt x="201" y="495"/>
                  <a:pt x="203" y="495"/>
                </a:cubicBezTo>
                <a:cubicBezTo>
                  <a:pt x="208" y="496"/>
                  <a:pt x="212" y="496"/>
                  <a:pt x="217" y="495"/>
                </a:cubicBezTo>
                <a:cubicBezTo>
                  <a:pt x="221" y="494"/>
                  <a:pt x="225" y="496"/>
                  <a:pt x="228" y="496"/>
                </a:cubicBezTo>
                <a:cubicBezTo>
                  <a:pt x="229" y="496"/>
                  <a:pt x="230" y="495"/>
                  <a:pt x="232" y="496"/>
                </a:cubicBezTo>
                <a:cubicBezTo>
                  <a:pt x="233" y="496"/>
                  <a:pt x="234" y="497"/>
                  <a:pt x="235" y="497"/>
                </a:cubicBezTo>
                <a:cubicBezTo>
                  <a:pt x="239" y="498"/>
                  <a:pt x="240" y="495"/>
                  <a:pt x="243" y="494"/>
                </a:cubicBezTo>
                <a:lnTo>
                  <a:pt x="247" y="494"/>
                </a:lnTo>
                <a:cubicBezTo>
                  <a:pt x="253" y="494"/>
                  <a:pt x="258" y="496"/>
                  <a:pt x="263" y="494"/>
                </a:cubicBezTo>
                <a:cubicBezTo>
                  <a:pt x="266" y="493"/>
                  <a:pt x="266" y="492"/>
                  <a:pt x="269" y="490"/>
                </a:cubicBezTo>
                <a:cubicBezTo>
                  <a:pt x="269" y="489"/>
                  <a:pt x="268" y="488"/>
                  <a:pt x="269" y="488"/>
                </a:cubicBezTo>
                <a:cubicBezTo>
                  <a:pt x="269" y="487"/>
                  <a:pt x="269" y="487"/>
                  <a:pt x="269" y="487"/>
                </a:cubicBezTo>
                <a:cubicBezTo>
                  <a:pt x="271" y="487"/>
                  <a:pt x="273" y="486"/>
                  <a:pt x="274" y="487"/>
                </a:cubicBezTo>
                <a:cubicBezTo>
                  <a:pt x="275" y="487"/>
                  <a:pt x="275" y="487"/>
                  <a:pt x="275" y="487"/>
                </a:cubicBezTo>
                <a:cubicBezTo>
                  <a:pt x="275" y="491"/>
                  <a:pt x="275" y="491"/>
                  <a:pt x="276" y="494"/>
                </a:cubicBezTo>
                <a:cubicBezTo>
                  <a:pt x="281" y="495"/>
                  <a:pt x="283" y="494"/>
                  <a:pt x="287" y="493"/>
                </a:cubicBezTo>
                <a:cubicBezTo>
                  <a:pt x="288" y="492"/>
                  <a:pt x="289" y="492"/>
                  <a:pt x="290" y="492"/>
                </a:cubicBezTo>
                <a:cubicBezTo>
                  <a:pt x="291" y="491"/>
                  <a:pt x="293" y="487"/>
                  <a:pt x="296" y="489"/>
                </a:cubicBezTo>
                <a:cubicBezTo>
                  <a:pt x="298" y="489"/>
                  <a:pt x="298" y="491"/>
                  <a:pt x="300" y="492"/>
                </a:cubicBezTo>
                <a:cubicBezTo>
                  <a:pt x="302" y="492"/>
                  <a:pt x="303" y="492"/>
                  <a:pt x="305" y="492"/>
                </a:cubicBezTo>
                <a:cubicBezTo>
                  <a:pt x="312" y="494"/>
                  <a:pt x="313" y="492"/>
                  <a:pt x="317" y="489"/>
                </a:cubicBezTo>
                <a:cubicBezTo>
                  <a:pt x="318" y="488"/>
                  <a:pt x="320" y="488"/>
                  <a:pt x="321" y="487"/>
                </a:cubicBezTo>
                <a:cubicBezTo>
                  <a:pt x="321" y="487"/>
                  <a:pt x="322" y="486"/>
                  <a:pt x="322" y="485"/>
                </a:cubicBezTo>
                <a:cubicBezTo>
                  <a:pt x="322" y="484"/>
                  <a:pt x="322" y="484"/>
                  <a:pt x="322" y="484"/>
                </a:cubicBezTo>
                <a:cubicBezTo>
                  <a:pt x="322" y="483"/>
                  <a:pt x="322" y="483"/>
                  <a:pt x="321" y="483"/>
                </a:cubicBezTo>
                <a:close/>
                <a:moveTo>
                  <a:pt x="407" y="259"/>
                </a:moveTo>
                <a:cubicBezTo>
                  <a:pt x="410" y="259"/>
                  <a:pt x="411" y="260"/>
                  <a:pt x="413" y="261"/>
                </a:cubicBezTo>
                <a:cubicBezTo>
                  <a:pt x="412" y="261"/>
                  <a:pt x="410" y="261"/>
                  <a:pt x="408" y="261"/>
                </a:cubicBezTo>
                <a:cubicBezTo>
                  <a:pt x="408" y="261"/>
                  <a:pt x="407" y="260"/>
                  <a:pt x="406" y="260"/>
                </a:cubicBezTo>
                <a:cubicBezTo>
                  <a:pt x="406" y="260"/>
                  <a:pt x="407" y="259"/>
                  <a:pt x="407" y="259"/>
                </a:cubicBezTo>
                <a:close/>
                <a:moveTo>
                  <a:pt x="275" y="269"/>
                </a:moveTo>
                <a:cubicBezTo>
                  <a:pt x="274" y="269"/>
                  <a:pt x="274" y="269"/>
                  <a:pt x="273" y="269"/>
                </a:cubicBezTo>
                <a:cubicBezTo>
                  <a:pt x="272" y="269"/>
                  <a:pt x="272" y="269"/>
                  <a:pt x="272" y="268"/>
                </a:cubicBezTo>
                <a:cubicBezTo>
                  <a:pt x="272" y="267"/>
                  <a:pt x="272" y="266"/>
                  <a:pt x="272" y="265"/>
                </a:cubicBezTo>
                <a:cubicBezTo>
                  <a:pt x="273" y="265"/>
                  <a:pt x="273" y="265"/>
                  <a:pt x="273" y="265"/>
                </a:cubicBezTo>
                <a:cubicBezTo>
                  <a:pt x="274" y="265"/>
                  <a:pt x="274" y="265"/>
                  <a:pt x="274" y="265"/>
                </a:cubicBezTo>
                <a:cubicBezTo>
                  <a:pt x="275" y="266"/>
                  <a:pt x="275" y="266"/>
                  <a:pt x="275" y="267"/>
                </a:cubicBezTo>
                <a:cubicBezTo>
                  <a:pt x="275" y="268"/>
                  <a:pt x="275" y="268"/>
                  <a:pt x="275" y="269"/>
                </a:cubicBezTo>
                <a:close/>
                <a:moveTo>
                  <a:pt x="461" y="270"/>
                </a:moveTo>
                <a:cubicBezTo>
                  <a:pt x="462" y="270"/>
                  <a:pt x="462" y="270"/>
                  <a:pt x="463" y="271"/>
                </a:cubicBezTo>
                <a:cubicBezTo>
                  <a:pt x="464" y="271"/>
                  <a:pt x="464" y="271"/>
                  <a:pt x="464" y="272"/>
                </a:cubicBezTo>
                <a:cubicBezTo>
                  <a:pt x="464" y="273"/>
                  <a:pt x="464" y="273"/>
                  <a:pt x="464" y="274"/>
                </a:cubicBezTo>
                <a:cubicBezTo>
                  <a:pt x="463" y="274"/>
                  <a:pt x="463" y="275"/>
                  <a:pt x="462" y="275"/>
                </a:cubicBezTo>
                <a:cubicBezTo>
                  <a:pt x="459" y="275"/>
                  <a:pt x="459" y="272"/>
                  <a:pt x="461" y="270"/>
                </a:cubicBezTo>
                <a:close/>
                <a:moveTo>
                  <a:pt x="468" y="254"/>
                </a:moveTo>
                <a:cubicBezTo>
                  <a:pt x="468" y="254"/>
                  <a:pt x="469" y="254"/>
                  <a:pt x="469" y="254"/>
                </a:cubicBezTo>
                <a:cubicBezTo>
                  <a:pt x="470" y="255"/>
                  <a:pt x="470" y="255"/>
                  <a:pt x="471" y="255"/>
                </a:cubicBezTo>
                <a:cubicBezTo>
                  <a:pt x="470" y="257"/>
                  <a:pt x="468" y="260"/>
                  <a:pt x="465" y="258"/>
                </a:cubicBezTo>
                <a:cubicBezTo>
                  <a:pt x="464" y="258"/>
                  <a:pt x="463" y="257"/>
                  <a:pt x="462" y="257"/>
                </a:cubicBezTo>
                <a:cubicBezTo>
                  <a:pt x="463" y="254"/>
                  <a:pt x="466" y="255"/>
                  <a:pt x="468" y="254"/>
                </a:cubicBezTo>
                <a:close/>
                <a:moveTo>
                  <a:pt x="467" y="363"/>
                </a:moveTo>
                <a:lnTo>
                  <a:pt x="467" y="364"/>
                </a:lnTo>
                <a:lnTo>
                  <a:pt x="466" y="357"/>
                </a:lnTo>
                <a:cubicBezTo>
                  <a:pt x="467" y="358"/>
                  <a:pt x="467" y="358"/>
                  <a:pt x="467" y="358"/>
                </a:cubicBezTo>
                <a:cubicBezTo>
                  <a:pt x="468" y="360"/>
                  <a:pt x="468" y="362"/>
                  <a:pt x="467" y="363"/>
                </a:cubicBezTo>
                <a:close/>
                <a:moveTo>
                  <a:pt x="466" y="333"/>
                </a:moveTo>
                <a:cubicBezTo>
                  <a:pt x="465" y="331"/>
                  <a:pt x="465" y="327"/>
                  <a:pt x="465" y="325"/>
                </a:cubicBezTo>
                <a:cubicBezTo>
                  <a:pt x="467" y="327"/>
                  <a:pt x="466" y="330"/>
                  <a:pt x="466" y="333"/>
                </a:cubicBezTo>
                <a:close/>
                <a:moveTo>
                  <a:pt x="414" y="462"/>
                </a:moveTo>
                <a:cubicBezTo>
                  <a:pt x="419" y="461"/>
                  <a:pt x="424" y="464"/>
                  <a:pt x="427" y="465"/>
                </a:cubicBezTo>
                <a:cubicBezTo>
                  <a:pt x="430" y="465"/>
                  <a:pt x="433" y="465"/>
                  <a:pt x="436" y="465"/>
                </a:cubicBezTo>
                <a:cubicBezTo>
                  <a:pt x="437" y="466"/>
                  <a:pt x="440" y="468"/>
                  <a:pt x="441" y="469"/>
                </a:cubicBezTo>
                <a:cubicBezTo>
                  <a:pt x="443" y="469"/>
                  <a:pt x="443" y="468"/>
                  <a:pt x="444" y="468"/>
                </a:cubicBezTo>
                <a:cubicBezTo>
                  <a:pt x="444" y="465"/>
                  <a:pt x="441" y="465"/>
                  <a:pt x="441" y="461"/>
                </a:cubicBezTo>
                <a:cubicBezTo>
                  <a:pt x="442" y="461"/>
                  <a:pt x="442" y="460"/>
                  <a:pt x="442" y="460"/>
                </a:cubicBezTo>
                <a:cubicBezTo>
                  <a:pt x="443" y="459"/>
                  <a:pt x="444" y="459"/>
                  <a:pt x="445" y="459"/>
                </a:cubicBezTo>
                <a:cubicBezTo>
                  <a:pt x="446" y="458"/>
                  <a:pt x="448" y="459"/>
                  <a:pt x="449" y="459"/>
                </a:cubicBezTo>
                <a:cubicBezTo>
                  <a:pt x="454" y="459"/>
                  <a:pt x="461" y="459"/>
                  <a:pt x="464" y="457"/>
                </a:cubicBezTo>
                <a:cubicBezTo>
                  <a:pt x="467" y="454"/>
                  <a:pt x="465" y="449"/>
                  <a:pt x="466" y="445"/>
                </a:cubicBezTo>
                <a:cubicBezTo>
                  <a:pt x="467" y="443"/>
                  <a:pt x="468" y="442"/>
                  <a:pt x="468" y="440"/>
                </a:cubicBezTo>
                <a:cubicBezTo>
                  <a:pt x="469" y="437"/>
                  <a:pt x="469" y="433"/>
                  <a:pt x="469" y="430"/>
                </a:cubicBezTo>
                <a:cubicBezTo>
                  <a:pt x="470" y="429"/>
                  <a:pt x="470" y="427"/>
                  <a:pt x="471" y="425"/>
                </a:cubicBezTo>
                <a:cubicBezTo>
                  <a:pt x="471" y="425"/>
                  <a:pt x="472" y="424"/>
                  <a:pt x="472" y="423"/>
                </a:cubicBezTo>
                <a:cubicBezTo>
                  <a:pt x="473" y="419"/>
                  <a:pt x="468" y="416"/>
                  <a:pt x="469" y="411"/>
                </a:cubicBezTo>
                <a:cubicBezTo>
                  <a:pt x="470" y="404"/>
                  <a:pt x="475" y="401"/>
                  <a:pt x="477" y="396"/>
                </a:cubicBezTo>
                <a:cubicBezTo>
                  <a:pt x="477" y="394"/>
                  <a:pt x="475" y="391"/>
                  <a:pt x="475" y="388"/>
                </a:cubicBezTo>
                <a:cubicBezTo>
                  <a:pt x="476" y="387"/>
                  <a:pt x="476" y="385"/>
                  <a:pt x="476" y="383"/>
                </a:cubicBezTo>
                <a:cubicBezTo>
                  <a:pt x="475" y="381"/>
                  <a:pt x="474" y="377"/>
                  <a:pt x="473" y="374"/>
                </a:cubicBezTo>
                <a:cubicBezTo>
                  <a:pt x="473" y="371"/>
                  <a:pt x="473" y="369"/>
                  <a:pt x="473" y="366"/>
                </a:cubicBezTo>
                <a:cubicBezTo>
                  <a:pt x="472" y="364"/>
                  <a:pt x="471" y="362"/>
                  <a:pt x="470" y="360"/>
                </a:cubicBezTo>
                <a:cubicBezTo>
                  <a:pt x="470" y="358"/>
                  <a:pt x="471" y="357"/>
                  <a:pt x="472" y="356"/>
                </a:cubicBezTo>
                <a:cubicBezTo>
                  <a:pt x="472" y="354"/>
                  <a:pt x="474" y="349"/>
                  <a:pt x="473" y="348"/>
                </a:cubicBezTo>
                <a:cubicBezTo>
                  <a:pt x="473" y="346"/>
                  <a:pt x="471" y="345"/>
                  <a:pt x="471" y="343"/>
                </a:cubicBezTo>
                <a:lnTo>
                  <a:pt x="472" y="331"/>
                </a:lnTo>
                <a:cubicBezTo>
                  <a:pt x="472" y="329"/>
                  <a:pt x="470" y="327"/>
                  <a:pt x="471" y="324"/>
                </a:cubicBezTo>
                <a:cubicBezTo>
                  <a:pt x="472" y="319"/>
                  <a:pt x="475" y="316"/>
                  <a:pt x="476" y="311"/>
                </a:cubicBezTo>
                <a:cubicBezTo>
                  <a:pt x="478" y="307"/>
                  <a:pt x="473" y="303"/>
                  <a:pt x="472" y="300"/>
                </a:cubicBezTo>
                <a:cubicBezTo>
                  <a:pt x="471" y="296"/>
                  <a:pt x="473" y="294"/>
                  <a:pt x="473" y="291"/>
                </a:cubicBezTo>
                <a:cubicBezTo>
                  <a:pt x="473" y="288"/>
                  <a:pt x="471" y="285"/>
                  <a:pt x="472" y="282"/>
                </a:cubicBezTo>
                <a:cubicBezTo>
                  <a:pt x="473" y="277"/>
                  <a:pt x="476" y="271"/>
                  <a:pt x="479" y="269"/>
                </a:cubicBezTo>
                <a:cubicBezTo>
                  <a:pt x="479" y="266"/>
                  <a:pt x="478" y="263"/>
                  <a:pt x="477" y="261"/>
                </a:cubicBezTo>
                <a:cubicBezTo>
                  <a:pt x="477" y="260"/>
                  <a:pt x="475" y="258"/>
                  <a:pt x="475" y="257"/>
                </a:cubicBezTo>
                <a:cubicBezTo>
                  <a:pt x="475" y="256"/>
                  <a:pt x="475" y="252"/>
                  <a:pt x="476" y="252"/>
                </a:cubicBezTo>
                <a:cubicBezTo>
                  <a:pt x="476" y="250"/>
                  <a:pt x="476" y="250"/>
                  <a:pt x="475" y="250"/>
                </a:cubicBezTo>
                <a:cubicBezTo>
                  <a:pt x="472" y="250"/>
                  <a:pt x="471" y="251"/>
                  <a:pt x="468" y="251"/>
                </a:cubicBezTo>
                <a:cubicBezTo>
                  <a:pt x="464" y="250"/>
                  <a:pt x="461" y="248"/>
                  <a:pt x="456" y="251"/>
                </a:cubicBezTo>
                <a:cubicBezTo>
                  <a:pt x="457" y="252"/>
                  <a:pt x="457" y="254"/>
                  <a:pt x="458" y="255"/>
                </a:cubicBezTo>
                <a:cubicBezTo>
                  <a:pt x="458" y="256"/>
                  <a:pt x="458" y="256"/>
                  <a:pt x="457" y="257"/>
                </a:cubicBezTo>
                <a:cubicBezTo>
                  <a:pt x="453" y="257"/>
                  <a:pt x="454" y="254"/>
                  <a:pt x="452" y="253"/>
                </a:cubicBezTo>
                <a:cubicBezTo>
                  <a:pt x="450" y="253"/>
                  <a:pt x="449" y="253"/>
                  <a:pt x="447" y="252"/>
                </a:cubicBezTo>
                <a:cubicBezTo>
                  <a:pt x="446" y="252"/>
                  <a:pt x="445" y="251"/>
                  <a:pt x="444" y="250"/>
                </a:cubicBezTo>
                <a:cubicBezTo>
                  <a:pt x="442" y="249"/>
                  <a:pt x="439" y="249"/>
                  <a:pt x="436" y="249"/>
                </a:cubicBezTo>
                <a:cubicBezTo>
                  <a:pt x="435" y="250"/>
                  <a:pt x="428" y="251"/>
                  <a:pt x="426" y="250"/>
                </a:cubicBezTo>
                <a:cubicBezTo>
                  <a:pt x="425" y="250"/>
                  <a:pt x="424" y="250"/>
                  <a:pt x="423" y="250"/>
                </a:cubicBezTo>
                <a:cubicBezTo>
                  <a:pt x="421" y="251"/>
                  <a:pt x="420" y="253"/>
                  <a:pt x="419" y="254"/>
                </a:cubicBezTo>
                <a:cubicBezTo>
                  <a:pt x="417" y="254"/>
                  <a:pt x="414" y="254"/>
                  <a:pt x="411" y="254"/>
                </a:cubicBezTo>
                <a:cubicBezTo>
                  <a:pt x="410" y="253"/>
                  <a:pt x="409" y="252"/>
                  <a:pt x="408" y="252"/>
                </a:cubicBezTo>
                <a:cubicBezTo>
                  <a:pt x="407" y="252"/>
                  <a:pt x="405" y="253"/>
                  <a:pt x="404" y="253"/>
                </a:cubicBezTo>
                <a:cubicBezTo>
                  <a:pt x="402" y="253"/>
                  <a:pt x="400" y="252"/>
                  <a:pt x="397" y="252"/>
                </a:cubicBezTo>
                <a:cubicBezTo>
                  <a:pt x="395" y="253"/>
                  <a:pt x="387" y="254"/>
                  <a:pt x="385" y="253"/>
                </a:cubicBezTo>
                <a:cubicBezTo>
                  <a:pt x="384" y="253"/>
                  <a:pt x="383" y="253"/>
                  <a:pt x="382" y="252"/>
                </a:cubicBezTo>
                <a:cubicBezTo>
                  <a:pt x="382" y="252"/>
                  <a:pt x="382" y="253"/>
                  <a:pt x="382" y="253"/>
                </a:cubicBezTo>
                <a:cubicBezTo>
                  <a:pt x="374" y="251"/>
                  <a:pt x="367" y="250"/>
                  <a:pt x="367" y="250"/>
                </a:cubicBezTo>
                <a:cubicBezTo>
                  <a:pt x="367" y="250"/>
                  <a:pt x="367" y="250"/>
                  <a:pt x="367" y="250"/>
                </a:cubicBezTo>
                <a:cubicBezTo>
                  <a:pt x="366" y="250"/>
                  <a:pt x="365" y="249"/>
                  <a:pt x="365" y="249"/>
                </a:cubicBezTo>
                <a:cubicBezTo>
                  <a:pt x="364" y="249"/>
                  <a:pt x="360" y="250"/>
                  <a:pt x="358" y="250"/>
                </a:cubicBezTo>
                <a:cubicBezTo>
                  <a:pt x="350" y="250"/>
                  <a:pt x="343" y="250"/>
                  <a:pt x="336" y="252"/>
                </a:cubicBezTo>
                <a:cubicBezTo>
                  <a:pt x="331" y="253"/>
                  <a:pt x="325" y="249"/>
                  <a:pt x="320" y="250"/>
                </a:cubicBezTo>
                <a:cubicBezTo>
                  <a:pt x="318" y="251"/>
                  <a:pt x="317" y="254"/>
                  <a:pt x="314" y="255"/>
                </a:cubicBezTo>
                <a:cubicBezTo>
                  <a:pt x="312" y="256"/>
                  <a:pt x="310" y="254"/>
                  <a:pt x="308" y="254"/>
                </a:cubicBezTo>
                <a:cubicBezTo>
                  <a:pt x="304" y="252"/>
                  <a:pt x="300" y="252"/>
                  <a:pt x="296" y="251"/>
                </a:cubicBezTo>
                <a:cubicBezTo>
                  <a:pt x="290" y="249"/>
                  <a:pt x="287" y="253"/>
                  <a:pt x="283" y="254"/>
                </a:cubicBezTo>
                <a:cubicBezTo>
                  <a:pt x="279" y="255"/>
                  <a:pt x="276" y="253"/>
                  <a:pt x="273" y="255"/>
                </a:cubicBezTo>
                <a:cubicBezTo>
                  <a:pt x="271" y="256"/>
                  <a:pt x="268" y="260"/>
                  <a:pt x="267" y="263"/>
                </a:cubicBezTo>
                <a:lnTo>
                  <a:pt x="268" y="266"/>
                </a:lnTo>
                <a:cubicBezTo>
                  <a:pt x="267" y="268"/>
                  <a:pt x="264" y="270"/>
                  <a:pt x="263" y="272"/>
                </a:cubicBezTo>
                <a:cubicBezTo>
                  <a:pt x="262" y="274"/>
                  <a:pt x="264" y="275"/>
                  <a:pt x="263" y="278"/>
                </a:cubicBezTo>
                <a:cubicBezTo>
                  <a:pt x="262" y="281"/>
                  <a:pt x="261" y="286"/>
                  <a:pt x="263" y="289"/>
                </a:cubicBezTo>
                <a:cubicBezTo>
                  <a:pt x="264" y="291"/>
                  <a:pt x="267" y="292"/>
                  <a:pt x="268" y="295"/>
                </a:cubicBezTo>
                <a:cubicBezTo>
                  <a:pt x="268" y="296"/>
                  <a:pt x="265" y="301"/>
                  <a:pt x="264" y="302"/>
                </a:cubicBezTo>
                <a:cubicBezTo>
                  <a:pt x="264" y="305"/>
                  <a:pt x="266" y="307"/>
                  <a:pt x="266" y="308"/>
                </a:cubicBezTo>
                <a:cubicBezTo>
                  <a:pt x="267" y="310"/>
                  <a:pt x="267" y="312"/>
                  <a:pt x="267" y="313"/>
                </a:cubicBezTo>
                <a:cubicBezTo>
                  <a:pt x="268" y="316"/>
                  <a:pt x="265" y="318"/>
                  <a:pt x="266" y="321"/>
                </a:cubicBezTo>
                <a:cubicBezTo>
                  <a:pt x="266" y="323"/>
                  <a:pt x="267" y="325"/>
                  <a:pt x="268" y="326"/>
                </a:cubicBezTo>
                <a:cubicBezTo>
                  <a:pt x="269" y="329"/>
                  <a:pt x="266" y="332"/>
                  <a:pt x="266" y="334"/>
                </a:cubicBezTo>
                <a:cubicBezTo>
                  <a:pt x="266" y="337"/>
                  <a:pt x="268" y="341"/>
                  <a:pt x="266" y="343"/>
                </a:cubicBezTo>
                <a:cubicBezTo>
                  <a:pt x="266" y="346"/>
                  <a:pt x="265" y="353"/>
                  <a:pt x="267" y="355"/>
                </a:cubicBezTo>
                <a:cubicBezTo>
                  <a:pt x="268" y="355"/>
                  <a:pt x="270" y="355"/>
                  <a:pt x="271" y="355"/>
                </a:cubicBezTo>
                <a:lnTo>
                  <a:pt x="272" y="359"/>
                </a:lnTo>
                <a:cubicBezTo>
                  <a:pt x="270" y="360"/>
                  <a:pt x="269" y="362"/>
                  <a:pt x="268" y="363"/>
                </a:cubicBezTo>
                <a:cubicBezTo>
                  <a:pt x="268" y="364"/>
                  <a:pt x="267" y="366"/>
                  <a:pt x="266" y="367"/>
                </a:cubicBezTo>
                <a:lnTo>
                  <a:pt x="266" y="370"/>
                </a:lnTo>
                <a:cubicBezTo>
                  <a:pt x="266" y="371"/>
                  <a:pt x="265" y="372"/>
                  <a:pt x="265" y="373"/>
                </a:cubicBezTo>
                <a:cubicBezTo>
                  <a:pt x="265" y="375"/>
                  <a:pt x="266" y="376"/>
                  <a:pt x="266" y="377"/>
                </a:cubicBezTo>
                <a:cubicBezTo>
                  <a:pt x="266" y="378"/>
                  <a:pt x="266" y="379"/>
                  <a:pt x="266" y="380"/>
                </a:cubicBezTo>
                <a:cubicBezTo>
                  <a:pt x="267" y="381"/>
                  <a:pt x="268" y="382"/>
                  <a:pt x="269" y="383"/>
                </a:cubicBezTo>
                <a:cubicBezTo>
                  <a:pt x="270" y="384"/>
                  <a:pt x="270" y="385"/>
                  <a:pt x="270" y="386"/>
                </a:cubicBezTo>
                <a:cubicBezTo>
                  <a:pt x="271" y="387"/>
                  <a:pt x="271" y="387"/>
                  <a:pt x="272" y="387"/>
                </a:cubicBezTo>
                <a:cubicBezTo>
                  <a:pt x="273" y="389"/>
                  <a:pt x="273" y="391"/>
                  <a:pt x="274" y="392"/>
                </a:cubicBezTo>
                <a:cubicBezTo>
                  <a:pt x="274" y="396"/>
                  <a:pt x="271" y="397"/>
                  <a:pt x="270" y="400"/>
                </a:cubicBezTo>
                <a:cubicBezTo>
                  <a:pt x="269" y="402"/>
                  <a:pt x="271" y="404"/>
                  <a:pt x="269" y="406"/>
                </a:cubicBezTo>
                <a:cubicBezTo>
                  <a:pt x="268" y="407"/>
                  <a:pt x="266" y="408"/>
                  <a:pt x="264" y="409"/>
                </a:cubicBezTo>
                <a:cubicBezTo>
                  <a:pt x="264" y="409"/>
                  <a:pt x="264" y="410"/>
                  <a:pt x="263" y="410"/>
                </a:cubicBezTo>
                <a:cubicBezTo>
                  <a:pt x="263" y="416"/>
                  <a:pt x="269" y="422"/>
                  <a:pt x="268" y="427"/>
                </a:cubicBezTo>
                <a:cubicBezTo>
                  <a:pt x="267" y="430"/>
                  <a:pt x="264" y="432"/>
                  <a:pt x="264" y="435"/>
                </a:cubicBezTo>
                <a:cubicBezTo>
                  <a:pt x="263" y="437"/>
                  <a:pt x="264" y="441"/>
                  <a:pt x="265" y="443"/>
                </a:cubicBezTo>
                <a:lnTo>
                  <a:pt x="265" y="445"/>
                </a:lnTo>
                <a:cubicBezTo>
                  <a:pt x="265" y="446"/>
                  <a:pt x="267" y="447"/>
                  <a:pt x="266" y="449"/>
                </a:cubicBezTo>
                <a:cubicBezTo>
                  <a:pt x="266" y="451"/>
                  <a:pt x="262" y="454"/>
                  <a:pt x="264" y="457"/>
                </a:cubicBezTo>
                <a:cubicBezTo>
                  <a:pt x="264" y="459"/>
                  <a:pt x="269" y="462"/>
                  <a:pt x="271" y="462"/>
                </a:cubicBezTo>
                <a:lnTo>
                  <a:pt x="274" y="462"/>
                </a:lnTo>
                <a:cubicBezTo>
                  <a:pt x="275" y="462"/>
                  <a:pt x="276" y="463"/>
                  <a:pt x="276" y="464"/>
                </a:cubicBezTo>
                <a:cubicBezTo>
                  <a:pt x="278" y="465"/>
                  <a:pt x="281" y="465"/>
                  <a:pt x="283" y="466"/>
                </a:cubicBezTo>
                <a:cubicBezTo>
                  <a:pt x="286" y="467"/>
                  <a:pt x="290" y="466"/>
                  <a:pt x="292" y="465"/>
                </a:cubicBezTo>
                <a:cubicBezTo>
                  <a:pt x="294" y="465"/>
                  <a:pt x="297" y="465"/>
                  <a:pt x="299" y="466"/>
                </a:cubicBezTo>
                <a:cubicBezTo>
                  <a:pt x="301" y="466"/>
                  <a:pt x="304" y="465"/>
                  <a:pt x="305" y="466"/>
                </a:cubicBezTo>
                <a:lnTo>
                  <a:pt x="309" y="469"/>
                </a:lnTo>
                <a:cubicBezTo>
                  <a:pt x="311" y="469"/>
                  <a:pt x="313" y="469"/>
                  <a:pt x="314" y="468"/>
                </a:cubicBezTo>
                <a:cubicBezTo>
                  <a:pt x="315" y="467"/>
                  <a:pt x="315" y="467"/>
                  <a:pt x="316" y="466"/>
                </a:cubicBezTo>
                <a:cubicBezTo>
                  <a:pt x="318" y="465"/>
                  <a:pt x="321" y="464"/>
                  <a:pt x="323" y="464"/>
                </a:cubicBezTo>
                <a:cubicBezTo>
                  <a:pt x="324" y="464"/>
                  <a:pt x="331" y="464"/>
                  <a:pt x="331" y="464"/>
                </a:cubicBezTo>
                <a:cubicBezTo>
                  <a:pt x="333" y="464"/>
                  <a:pt x="336" y="466"/>
                  <a:pt x="339" y="465"/>
                </a:cubicBezTo>
                <a:cubicBezTo>
                  <a:pt x="341" y="465"/>
                  <a:pt x="343" y="463"/>
                  <a:pt x="345" y="463"/>
                </a:cubicBezTo>
                <a:cubicBezTo>
                  <a:pt x="350" y="461"/>
                  <a:pt x="352" y="464"/>
                  <a:pt x="355" y="465"/>
                </a:cubicBezTo>
                <a:cubicBezTo>
                  <a:pt x="357" y="465"/>
                  <a:pt x="360" y="465"/>
                  <a:pt x="362" y="465"/>
                </a:cubicBezTo>
                <a:cubicBezTo>
                  <a:pt x="365" y="466"/>
                  <a:pt x="368" y="465"/>
                  <a:pt x="372" y="465"/>
                </a:cubicBezTo>
                <a:cubicBezTo>
                  <a:pt x="373" y="466"/>
                  <a:pt x="375" y="466"/>
                  <a:pt x="376" y="466"/>
                </a:cubicBezTo>
                <a:cubicBezTo>
                  <a:pt x="377" y="466"/>
                  <a:pt x="379" y="466"/>
                  <a:pt x="381" y="466"/>
                </a:cubicBezTo>
                <a:cubicBezTo>
                  <a:pt x="386" y="466"/>
                  <a:pt x="391" y="466"/>
                  <a:pt x="396" y="465"/>
                </a:cubicBezTo>
                <a:cubicBezTo>
                  <a:pt x="399" y="464"/>
                  <a:pt x="404" y="462"/>
                  <a:pt x="407" y="465"/>
                </a:cubicBezTo>
                <a:cubicBezTo>
                  <a:pt x="411" y="465"/>
                  <a:pt x="411" y="463"/>
                  <a:pt x="414" y="462"/>
                </a:cubicBezTo>
                <a:close/>
                <a:moveTo>
                  <a:pt x="389" y="483"/>
                </a:moveTo>
                <a:lnTo>
                  <a:pt x="387" y="485"/>
                </a:lnTo>
                <a:cubicBezTo>
                  <a:pt x="387" y="485"/>
                  <a:pt x="387" y="486"/>
                  <a:pt x="386" y="487"/>
                </a:cubicBezTo>
                <a:cubicBezTo>
                  <a:pt x="386" y="488"/>
                  <a:pt x="385" y="489"/>
                  <a:pt x="384" y="490"/>
                </a:cubicBezTo>
                <a:cubicBezTo>
                  <a:pt x="383" y="490"/>
                  <a:pt x="382" y="491"/>
                  <a:pt x="380" y="491"/>
                </a:cubicBezTo>
                <a:cubicBezTo>
                  <a:pt x="379" y="490"/>
                  <a:pt x="377" y="489"/>
                  <a:pt x="377" y="487"/>
                </a:cubicBezTo>
                <a:cubicBezTo>
                  <a:pt x="377" y="486"/>
                  <a:pt x="377" y="485"/>
                  <a:pt x="376" y="484"/>
                </a:cubicBezTo>
                <a:cubicBezTo>
                  <a:pt x="373" y="484"/>
                  <a:pt x="371" y="483"/>
                  <a:pt x="368" y="484"/>
                </a:cubicBezTo>
                <a:cubicBezTo>
                  <a:pt x="366" y="485"/>
                  <a:pt x="365" y="488"/>
                  <a:pt x="361" y="487"/>
                </a:cubicBezTo>
                <a:cubicBezTo>
                  <a:pt x="360" y="487"/>
                  <a:pt x="359" y="485"/>
                  <a:pt x="358" y="485"/>
                </a:cubicBezTo>
                <a:cubicBezTo>
                  <a:pt x="357" y="484"/>
                  <a:pt x="356" y="485"/>
                  <a:pt x="355" y="486"/>
                </a:cubicBezTo>
                <a:cubicBezTo>
                  <a:pt x="353" y="486"/>
                  <a:pt x="351" y="485"/>
                  <a:pt x="349" y="485"/>
                </a:cubicBezTo>
                <a:cubicBezTo>
                  <a:pt x="349" y="485"/>
                  <a:pt x="348" y="485"/>
                  <a:pt x="347" y="485"/>
                </a:cubicBezTo>
                <a:cubicBezTo>
                  <a:pt x="347" y="485"/>
                  <a:pt x="347" y="485"/>
                  <a:pt x="346" y="486"/>
                </a:cubicBezTo>
                <a:cubicBezTo>
                  <a:pt x="347" y="488"/>
                  <a:pt x="349" y="488"/>
                  <a:pt x="351" y="489"/>
                </a:cubicBezTo>
                <a:cubicBezTo>
                  <a:pt x="352" y="489"/>
                  <a:pt x="353" y="491"/>
                  <a:pt x="354" y="491"/>
                </a:cubicBezTo>
                <a:cubicBezTo>
                  <a:pt x="355" y="491"/>
                  <a:pt x="356" y="492"/>
                  <a:pt x="358" y="492"/>
                </a:cubicBezTo>
                <a:cubicBezTo>
                  <a:pt x="359" y="492"/>
                  <a:pt x="360" y="494"/>
                  <a:pt x="361" y="495"/>
                </a:cubicBezTo>
                <a:cubicBezTo>
                  <a:pt x="366" y="495"/>
                  <a:pt x="374" y="496"/>
                  <a:pt x="379" y="494"/>
                </a:cubicBezTo>
                <a:cubicBezTo>
                  <a:pt x="383" y="493"/>
                  <a:pt x="386" y="495"/>
                  <a:pt x="390" y="495"/>
                </a:cubicBezTo>
                <a:cubicBezTo>
                  <a:pt x="390" y="495"/>
                  <a:pt x="391" y="495"/>
                  <a:pt x="391" y="494"/>
                </a:cubicBezTo>
                <a:cubicBezTo>
                  <a:pt x="392" y="492"/>
                  <a:pt x="392" y="488"/>
                  <a:pt x="393" y="486"/>
                </a:cubicBezTo>
                <a:cubicBezTo>
                  <a:pt x="393" y="485"/>
                  <a:pt x="393" y="485"/>
                  <a:pt x="392" y="484"/>
                </a:cubicBezTo>
                <a:cubicBezTo>
                  <a:pt x="391" y="483"/>
                  <a:pt x="390" y="483"/>
                  <a:pt x="389" y="483"/>
                </a:cubicBezTo>
                <a:close/>
                <a:moveTo>
                  <a:pt x="16" y="349"/>
                </a:moveTo>
                <a:cubicBezTo>
                  <a:pt x="15" y="347"/>
                  <a:pt x="12" y="348"/>
                  <a:pt x="11" y="346"/>
                </a:cubicBezTo>
                <a:cubicBezTo>
                  <a:pt x="10" y="345"/>
                  <a:pt x="11" y="345"/>
                  <a:pt x="9" y="344"/>
                </a:cubicBezTo>
                <a:cubicBezTo>
                  <a:pt x="9" y="344"/>
                  <a:pt x="8" y="343"/>
                  <a:pt x="6" y="344"/>
                </a:cubicBezTo>
                <a:cubicBezTo>
                  <a:pt x="6" y="344"/>
                  <a:pt x="6" y="344"/>
                  <a:pt x="5" y="344"/>
                </a:cubicBezTo>
                <a:cubicBezTo>
                  <a:pt x="5" y="344"/>
                  <a:pt x="4" y="345"/>
                  <a:pt x="4" y="345"/>
                </a:cubicBezTo>
                <a:cubicBezTo>
                  <a:pt x="4" y="347"/>
                  <a:pt x="4" y="349"/>
                  <a:pt x="3" y="351"/>
                </a:cubicBezTo>
                <a:cubicBezTo>
                  <a:pt x="3" y="354"/>
                  <a:pt x="3" y="357"/>
                  <a:pt x="3" y="359"/>
                </a:cubicBezTo>
                <a:cubicBezTo>
                  <a:pt x="2" y="361"/>
                  <a:pt x="3" y="364"/>
                  <a:pt x="3" y="365"/>
                </a:cubicBezTo>
                <a:cubicBezTo>
                  <a:pt x="4" y="368"/>
                  <a:pt x="2" y="372"/>
                  <a:pt x="2" y="374"/>
                </a:cubicBezTo>
                <a:cubicBezTo>
                  <a:pt x="1" y="377"/>
                  <a:pt x="3" y="385"/>
                  <a:pt x="4" y="386"/>
                </a:cubicBezTo>
                <a:cubicBezTo>
                  <a:pt x="6" y="384"/>
                  <a:pt x="9" y="384"/>
                  <a:pt x="10" y="382"/>
                </a:cubicBezTo>
                <a:cubicBezTo>
                  <a:pt x="11" y="381"/>
                  <a:pt x="11" y="380"/>
                  <a:pt x="11" y="379"/>
                </a:cubicBezTo>
                <a:cubicBezTo>
                  <a:pt x="12" y="377"/>
                  <a:pt x="14" y="376"/>
                  <a:pt x="16" y="375"/>
                </a:cubicBezTo>
                <a:cubicBezTo>
                  <a:pt x="17" y="371"/>
                  <a:pt x="16" y="369"/>
                  <a:pt x="15" y="366"/>
                </a:cubicBezTo>
                <a:lnTo>
                  <a:pt x="15" y="360"/>
                </a:lnTo>
                <a:cubicBezTo>
                  <a:pt x="15" y="360"/>
                  <a:pt x="14" y="359"/>
                  <a:pt x="14" y="358"/>
                </a:cubicBezTo>
                <a:cubicBezTo>
                  <a:pt x="13" y="355"/>
                  <a:pt x="18" y="352"/>
                  <a:pt x="16" y="349"/>
                </a:cubicBezTo>
                <a:close/>
                <a:moveTo>
                  <a:pt x="9" y="224"/>
                </a:moveTo>
                <a:cubicBezTo>
                  <a:pt x="11" y="224"/>
                  <a:pt x="11" y="221"/>
                  <a:pt x="12" y="219"/>
                </a:cubicBezTo>
                <a:cubicBezTo>
                  <a:pt x="12" y="216"/>
                  <a:pt x="9" y="212"/>
                  <a:pt x="6" y="215"/>
                </a:cubicBezTo>
                <a:cubicBezTo>
                  <a:pt x="5" y="215"/>
                  <a:pt x="5" y="215"/>
                  <a:pt x="4" y="214"/>
                </a:cubicBezTo>
                <a:cubicBezTo>
                  <a:pt x="3" y="216"/>
                  <a:pt x="2" y="219"/>
                  <a:pt x="4" y="220"/>
                </a:cubicBezTo>
                <a:cubicBezTo>
                  <a:pt x="5" y="222"/>
                  <a:pt x="8" y="223"/>
                  <a:pt x="9" y="224"/>
                </a:cubicBezTo>
                <a:close/>
                <a:moveTo>
                  <a:pt x="14" y="102"/>
                </a:moveTo>
                <a:lnTo>
                  <a:pt x="14" y="103"/>
                </a:lnTo>
                <a:cubicBezTo>
                  <a:pt x="16" y="103"/>
                  <a:pt x="16" y="103"/>
                  <a:pt x="17" y="102"/>
                </a:cubicBezTo>
                <a:cubicBezTo>
                  <a:pt x="17" y="101"/>
                  <a:pt x="16" y="101"/>
                  <a:pt x="16" y="100"/>
                </a:cubicBezTo>
                <a:cubicBezTo>
                  <a:pt x="15" y="101"/>
                  <a:pt x="15" y="101"/>
                  <a:pt x="14" y="102"/>
                </a:cubicBezTo>
                <a:close/>
                <a:moveTo>
                  <a:pt x="21" y="70"/>
                </a:moveTo>
                <a:lnTo>
                  <a:pt x="21" y="71"/>
                </a:lnTo>
                <a:lnTo>
                  <a:pt x="22" y="71"/>
                </a:lnTo>
                <a:cubicBezTo>
                  <a:pt x="22" y="70"/>
                  <a:pt x="22" y="70"/>
                  <a:pt x="21" y="70"/>
                </a:cubicBezTo>
                <a:close/>
                <a:moveTo>
                  <a:pt x="16" y="71"/>
                </a:moveTo>
                <a:cubicBezTo>
                  <a:pt x="16" y="70"/>
                  <a:pt x="16" y="70"/>
                  <a:pt x="15" y="70"/>
                </a:cubicBezTo>
                <a:cubicBezTo>
                  <a:pt x="15" y="69"/>
                  <a:pt x="14" y="69"/>
                  <a:pt x="13" y="69"/>
                </a:cubicBezTo>
                <a:cubicBezTo>
                  <a:pt x="13" y="69"/>
                  <a:pt x="13" y="70"/>
                  <a:pt x="12" y="70"/>
                </a:cubicBezTo>
                <a:cubicBezTo>
                  <a:pt x="12" y="70"/>
                  <a:pt x="12" y="71"/>
                  <a:pt x="12" y="72"/>
                </a:cubicBezTo>
                <a:cubicBezTo>
                  <a:pt x="13" y="73"/>
                  <a:pt x="13" y="73"/>
                  <a:pt x="14" y="72"/>
                </a:cubicBezTo>
                <a:cubicBezTo>
                  <a:pt x="15" y="72"/>
                  <a:pt x="15" y="72"/>
                  <a:pt x="16" y="71"/>
                </a:cubicBezTo>
                <a:close/>
                <a:moveTo>
                  <a:pt x="14" y="114"/>
                </a:moveTo>
                <a:cubicBezTo>
                  <a:pt x="14" y="115"/>
                  <a:pt x="14" y="115"/>
                  <a:pt x="15" y="116"/>
                </a:cubicBezTo>
                <a:cubicBezTo>
                  <a:pt x="18" y="115"/>
                  <a:pt x="23" y="110"/>
                  <a:pt x="21" y="106"/>
                </a:cubicBezTo>
                <a:cubicBezTo>
                  <a:pt x="21" y="105"/>
                  <a:pt x="20" y="105"/>
                  <a:pt x="19" y="104"/>
                </a:cubicBezTo>
                <a:cubicBezTo>
                  <a:pt x="18" y="105"/>
                  <a:pt x="18" y="105"/>
                  <a:pt x="18" y="105"/>
                </a:cubicBezTo>
                <a:cubicBezTo>
                  <a:pt x="18" y="109"/>
                  <a:pt x="17" y="111"/>
                  <a:pt x="14" y="113"/>
                </a:cubicBezTo>
                <a:cubicBezTo>
                  <a:pt x="14" y="114"/>
                  <a:pt x="14" y="114"/>
                  <a:pt x="14" y="114"/>
                </a:cubicBezTo>
                <a:close/>
                <a:moveTo>
                  <a:pt x="3" y="279"/>
                </a:moveTo>
                <a:cubicBezTo>
                  <a:pt x="4" y="279"/>
                  <a:pt x="5" y="280"/>
                  <a:pt x="5" y="280"/>
                </a:cubicBezTo>
                <a:cubicBezTo>
                  <a:pt x="6" y="283"/>
                  <a:pt x="6" y="285"/>
                  <a:pt x="8" y="287"/>
                </a:cubicBezTo>
                <a:cubicBezTo>
                  <a:pt x="8" y="287"/>
                  <a:pt x="8" y="287"/>
                  <a:pt x="9" y="287"/>
                </a:cubicBezTo>
                <a:cubicBezTo>
                  <a:pt x="9" y="287"/>
                  <a:pt x="9" y="287"/>
                  <a:pt x="9" y="286"/>
                </a:cubicBezTo>
                <a:cubicBezTo>
                  <a:pt x="10" y="285"/>
                  <a:pt x="11" y="277"/>
                  <a:pt x="11" y="275"/>
                </a:cubicBezTo>
                <a:cubicBezTo>
                  <a:pt x="11" y="274"/>
                  <a:pt x="10" y="274"/>
                  <a:pt x="10" y="272"/>
                </a:cubicBezTo>
                <a:cubicBezTo>
                  <a:pt x="12" y="270"/>
                  <a:pt x="14" y="268"/>
                  <a:pt x="16" y="265"/>
                </a:cubicBezTo>
                <a:cubicBezTo>
                  <a:pt x="16" y="264"/>
                  <a:pt x="16" y="263"/>
                  <a:pt x="16" y="263"/>
                </a:cubicBezTo>
                <a:cubicBezTo>
                  <a:pt x="14" y="259"/>
                  <a:pt x="10" y="263"/>
                  <a:pt x="8" y="261"/>
                </a:cubicBezTo>
                <a:cubicBezTo>
                  <a:pt x="5" y="260"/>
                  <a:pt x="6" y="256"/>
                  <a:pt x="4" y="254"/>
                </a:cubicBezTo>
                <a:cubicBezTo>
                  <a:pt x="4" y="253"/>
                  <a:pt x="5" y="253"/>
                  <a:pt x="5" y="252"/>
                </a:cubicBezTo>
                <a:cubicBezTo>
                  <a:pt x="7" y="252"/>
                  <a:pt x="8" y="254"/>
                  <a:pt x="8" y="255"/>
                </a:cubicBezTo>
                <a:cubicBezTo>
                  <a:pt x="9" y="256"/>
                  <a:pt x="11" y="257"/>
                  <a:pt x="12" y="258"/>
                </a:cubicBezTo>
                <a:cubicBezTo>
                  <a:pt x="13" y="257"/>
                  <a:pt x="13" y="257"/>
                  <a:pt x="13" y="255"/>
                </a:cubicBezTo>
                <a:cubicBezTo>
                  <a:pt x="15" y="250"/>
                  <a:pt x="12" y="248"/>
                  <a:pt x="12" y="244"/>
                </a:cubicBezTo>
                <a:cubicBezTo>
                  <a:pt x="11" y="243"/>
                  <a:pt x="11" y="243"/>
                  <a:pt x="11" y="243"/>
                </a:cubicBezTo>
                <a:cubicBezTo>
                  <a:pt x="10" y="244"/>
                  <a:pt x="6" y="245"/>
                  <a:pt x="4" y="245"/>
                </a:cubicBezTo>
                <a:cubicBezTo>
                  <a:pt x="4" y="245"/>
                  <a:pt x="4" y="245"/>
                  <a:pt x="3" y="245"/>
                </a:cubicBezTo>
                <a:cubicBezTo>
                  <a:pt x="3" y="247"/>
                  <a:pt x="3" y="250"/>
                  <a:pt x="3" y="252"/>
                </a:cubicBezTo>
                <a:cubicBezTo>
                  <a:pt x="4" y="253"/>
                  <a:pt x="4" y="253"/>
                  <a:pt x="4" y="254"/>
                </a:cubicBezTo>
                <a:cubicBezTo>
                  <a:pt x="3" y="256"/>
                  <a:pt x="0" y="266"/>
                  <a:pt x="1" y="268"/>
                </a:cubicBezTo>
                <a:cubicBezTo>
                  <a:pt x="1" y="270"/>
                  <a:pt x="2" y="271"/>
                  <a:pt x="2" y="273"/>
                </a:cubicBezTo>
                <a:cubicBezTo>
                  <a:pt x="3" y="275"/>
                  <a:pt x="3" y="277"/>
                  <a:pt x="3" y="279"/>
                </a:cubicBezTo>
                <a:close/>
                <a:moveTo>
                  <a:pt x="20" y="66"/>
                </a:moveTo>
                <a:cubicBezTo>
                  <a:pt x="22" y="66"/>
                  <a:pt x="22" y="66"/>
                  <a:pt x="22" y="65"/>
                </a:cubicBezTo>
                <a:cubicBezTo>
                  <a:pt x="23" y="63"/>
                  <a:pt x="20" y="61"/>
                  <a:pt x="20" y="59"/>
                </a:cubicBezTo>
                <a:cubicBezTo>
                  <a:pt x="19" y="57"/>
                  <a:pt x="21" y="55"/>
                  <a:pt x="21" y="52"/>
                </a:cubicBezTo>
                <a:cubicBezTo>
                  <a:pt x="21" y="52"/>
                  <a:pt x="20" y="52"/>
                  <a:pt x="20" y="52"/>
                </a:cubicBezTo>
                <a:cubicBezTo>
                  <a:pt x="19" y="53"/>
                  <a:pt x="18" y="54"/>
                  <a:pt x="17" y="55"/>
                </a:cubicBezTo>
                <a:cubicBezTo>
                  <a:pt x="16" y="55"/>
                  <a:pt x="17" y="56"/>
                  <a:pt x="16" y="57"/>
                </a:cubicBezTo>
                <a:cubicBezTo>
                  <a:pt x="16" y="59"/>
                  <a:pt x="15" y="60"/>
                  <a:pt x="14" y="62"/>
                </a:cubicBezTo>
                <a:cubicBezTo>
                  <a:pt x="15" y="63"/>
                  <a:pt x="16" y="64"/>
                  <a:pt x="17" y="65"/>
                </a:cubicBezTo>
                <a:cubicBezTo>
                  <a:pt x="18" y="66"/>
                  <a:pt x="19" y="66"/>
                  <a:pt x="20" y="66"/>
                </a:cubicBezTo>
                <a:close/>
                <a:moveTo>
                  <a:pt x="35" y="208"/>
                </a:moveTo>
                <a:cubicBezTo>
                  <a:pt x="35" y="208"/>
                  <a:pt x="36" y="208"/>
                  <a:pt x="36" y="207"/>
                </a:cubicBezTo>
                <a:lnTo>
                  <a:pt x="36" y="205"/>
                </a:lnTo>
                <a:cubicBezTo>
                  <a:pt x="36" y="205"/>
                  <a:pt x="35" y="205"/>
                  <a:pt x="35" y="205"/>
                </a:cubicBezTo>
                <a:cubicBezTo>
                  <a:pt x="34" y="205"/>
                  <a:pt x="34" y="205"/>
                  <a:pt x="34" y="205"/>
                </a:cubicBezTo>
                <a:cubicBezTo>
                  <a:pt x="34" y="206"/>
                  <a:pt x="34" y="206"/>
                  <a:pt x="34" y="207"/>
                </a:cubicBezTo>
                <a:cubicBezTo>
                  <a:pt x="35" y="208"/>
                  <a:pt x="34" y="207"/>
                  <a:pt x="35" y="208"/>
                </a:cubicBezTo>
                <a:close/>
                <a:moveTo>
                  <a:pt x="10" y="117"/>
                </a:moveTo>
                <a:cubicBezTo>
                  <a:pt x="10" y="117"/>
                  <a:pt x="11" y="117"/>
                  <a:pt x="11" y="117"/>
                </a:cubicBezTo>
                <a:cubicBezTo>
                  <a:pt x="12" y="116"/>
                  <a:pt x="12" y="116"/>
                  <a:pt x="12" y="116"/>
                </a:cubicBezTo>
                <a:cubicBezTo>
                  <a:pt x="12" y="113"/>
                  <a:pt x="11" y="111"/>
                  <a:pt x="9" y="110"/>
                </a:cubicBezTo>
                <a:cubicBezTo>
                  <a:pt x="9" y="111"/>
                  <a:pt x="8" y="114"/>
                  <a:pt x="9" y="116"/>
                </a:cubicBezTo>
                <a:cubicBezTo>
                  <a:pt x="9" y="117"/>
                  <a:pt x="9" y="116"/>
                  <a:pt x="10" y="117"/>
                </a:cubicBezTo>
                <a:close/>
                <a:moveTo>
                  <a:pt x="23" y="49"/>
                </a:moveTo>
                <a:cubicBezTo>
                  <a:pt x="24" y="49"/>
                  <a:pt x="25" y="48"/>
                  <a:pt x="26" y="48"/>
                </a:cubicBezTo>
                <a:cubicBezTo>
                  <a:pt x="26" y="45"/>
                  <a:pt x="27" y="41"/>
                  <a:pt x="29" y="40"/>
                </a:cubicBezTo>
                <a:cubicBezTo>
                  <a:pt x="32" y="38"/>
                  <a:pt x="35" y="37"/>
                  <a:pt x="37" y="35"/>
                </a:cubicBezTo>
                <a:cubicBezTo>
                  <a:pt x="40" y="30"/>
                  <a:pt x="43" y="26"/>
                  <a:pt x="48" y="23"/>
                </a:cubicBezTo>
                <a:cubicBezTo>
                  <a:pt x="51" y="22"/>
                  <a:pt x="57" y="23"/>
                  <a:pt x="58" y="22"/>
                </a:cubicBezTo>
                <a:lnTo>
                  <a:pt x="60" y="20"/>
                </a:lnTo>
                <a:cubicBezTo>
                  <a:pt x="60" y="18"/>
                  <a:pt x="59" y="18"/>
                  <a:pt x="59" y="17"/>
                </a:cubicBezTo>
                <a:lnTo>
                  <a:pt x="56" y="17"/>
                </a:lnTo>
                <a:cubicBezTo>
                  <a:pt x="55" y="18"/>
                  <a:pt x="52" y="17"/>
                  <a:pt x="50" y="18"/>
                </a:cubicBezTo>
                <a:cubicBezTo>
                  <a:pt x="48" y="19"/>
                  <a:pt x="47" y="21"/>
                  <a:pt x="45" y="21"/>
                </a:cubicBezTo>
                <a:cubicBezTo>
                  <a:pt x="41" y="23"/>
                  <a:pt x="36" y="23"/>
                  <a:pt x="33" y="25"/>
                </a:cubicBezTo>
                <a:cubicBezTo>
                  <a:pt x="32" y="26"/>
                  <a:pt x="32" y="27"/>
                  <a:pt x="32" y="28"/>
                </a:cubicBezTo>
                <a:cubicBezTo>
                  <a:pt x="31" y="28"/>
                  <a:pt x="30" y="29"/>
                  <a:pt x="30" y="30"/>
                </a:cubicBezTo>
                <a:cubicBezTo>
                  <a:pt x="28" y="34"/>
                  <a:pt x="26" y="39"/>
                  <a:pt x="22" y="42"/>
                </a:cubicBezTo>
                <a:cubicBezTo>
                  <a:pt x="22" y="43"/>
                  <a:pt x="22" y="47"/>
                  <a:pt x="23" y="48"/>
                </a:cubicBezTo>
                <a:lnTo>
                  <a:pt x="23" y="49"/>
                </a:lnTo>
                <a:close/>
                <a:moveTo>
                  <a:pt x="4" y="206"/>
                </a:moveTo>
                <a:cubicBezTo>
                  <a:pt x="4" y="207"/>
                  <a:pt x="4" y="208"/>
                  <a:pt x="5" y="209"/>
                </a:cubicBezTo>
                <a:cubicBezTo>
                  <a:pt x="9" y="209"/>
                  <a:pt x="11" y="207"/>
                  <a:pt x="13" y="205"/>
                </a:cubicBezTo>
                <a:cubicBezTo>
                  <a:pt x="13" y="203"/>
                  <a:pt x="12" y="202"/>
                  <a:pt x="12" y="200"/>
                </a:cubicBezTo>
                <a:cubicBezTo>
                  <a:pt x="13" y="198"/>
                  <a:pt x="14" y="195"/>
                  <a:pt x="14" y="194"/>
                </a:cubicBezTo>
                <a:lnTo>
                  <a:pt x="14" y="192"/>
                </a:lnTo>
                <a:cubicBezTo>
                  <a:pt x="14" y="190"/>
                  <a:pt x="15" y="189"/>
                  <a:pt x="16" y="188"/>
                </a:cubicBezTo>
                <a:cubicBezTo>
                  <a:pt x="16" y="187"/>
                  <a:pt x="16" y="186"/>
                  <a:pt x="15" y="185"/>
                </a:cubicBezTo>
                <a:cubicBezTo>
                  <a:pt x="15" y="184"/>
                  <a:pt x="12" y="184"/>
                  <a:pt x="11" y="183"/>
                </a:cubicBezTo>
                <a:cubicBezTo>
                  <a:pt x="8" y="182"/>
                  <a:pt x="8" y="180"/>
                  <a:pt x="5" y="179"/>
                </a:cubicBezTo>
                <a:cubicBezTo>
                  <a:pt x="5" y="181"/>
                  <a:pt x="3" y="184"/>
                  <a:pt x="4" y="185"/>
                </a:cubicBezTo>
                <a:cubicBezTo>
                  <a:pt x="5" y="186"/>
                  <a:pt x="6" y="188"/>
                  <a:pt x="7" y="189"/>
                </a:cubicBezTo>
                <a:cubicBezTo>
                  <a:pt x="6" y="190"/>
                  <a:pt x="5" y="190"/>
                  <a:pt x="3" y="191"/>
                </a:cubicBezTo>
                <a:cubicBezTo>
                  <a:pt x="3" y="196"/>
                  <a:pt x="3" y="199"/>
                  <a:pt x="5" y="203"/>
                </a:cubicBezTo>
                <a:cubicBezTo>
                  <a:pt x="5" y="204"/>
                  <a:pt x="5" y="205"/>
                  <a:pt x="4" y="206"/>
                </a:cubicBezTo>
                <a:close/>
                <a:moveTo>
                  <a:pt x="9" y="138"/>
                </a:moveTo>
                <a:cubicBezTo>
                  <a:pt x="9" y="138"/>
                  <a:pt x="10" y="138"/>
                  <a:pt x="10" y="137"/>
                </a:cubicBezTo>
                <a:cubicBezTo>
                  <a:pt x="10" y="132"/>
                  <a:pt x="9" y="132"/>
                  <a:pt x="12" y="128"/>
                </a:cubicBezTo>
                <a:cubicBezTo>
                  <a:pt x="13" y="128"/>
                  <a:pt x="14" y="128"/>
                  <a:pt x="15" y="129"/>
                </a:cubicBezTo>
                <a:cubicBezTo>
                  <a:pt x="17" y="129"/>
                  <a:pt x="17" y="125"/>
                  <a:pt x="18" y="124"/>
                </a:cubicBezTo>
                <a:cubicBezTo>
                  <a:pt x="18" y="121"/>
                  <a:pt x="15" y="121"/>
                  <a:pt x="14" y="119"/>
                </a:cubicBezTo>
                <a:lnTo>
                  <a:pt x="13" y="119"/>
                </a:lnTo>
                <a:cubicBezTo>
                  <a:pt x="13" y="120"/>
                  <a:pt x="14" y="122"/>
                  <a:pt x="13" y="124"/>
                </a:cubicBezTo>
                <a:cubicBezTo>
                  <a:pt x="12" y="126"/>
                  <a:pt x="9" y="125"/>
                  <a:pt x="8" y="127"/>
                </a:cubicBezTo>
                <a:cubicBezTo>
                  <a:pt x="6" y="130"/>
                  <a:pt x="7" y="135"/>
                  <a:pt x="8" y="138"/>
                </a:cubicBezTo>
                <a:lnTo>
                  <a:pt x="9" y="138"/>
                </a:lnTo>
                <a:close/>
                <a:moveTo>
                  <a:pt x="3" y="238"/>
                </a:moveTo>
                <a:cubicBezTo>
                  <a:pt x="5" y="238"/>
                  <a:pt x="8" y="237"/>
                  <a:pt x="9" y="236"/>
                </a:cubicBezTo>
                <a:cubicBezTo>
                  <a:pt x="11" y="237"/>
                  <a:pt x="11" y="238"/>
                  <a:pt x="12" y="239"/>
                </a:cubicBezTo>
                <a:lnTo>
                  <a:pt x="12" y="240"/>
                </a:lnTo>
                <a:cubicBezTo>
                  <a:pt x="12" y="240"/>
                  <a:pt x="12" y="239"/>
                  <a:pt x="13" y="239"/>
                </a:cubicBezTo>
                <a:cubicBezTo>
                  <a:pt x="14" y="236"/>
                  <a:pt x="14" y="230"/>
                  <a:pt x="12" y="227"/>
                </a:cubicBezTo>
                <a:lnTo>
                  <a:pt x="11" y="227"/>
                </a:lnTo>
                <a:cubicBezTo>
                  <a:pt x="10" y="228"/>
                  <a:pt x="7" y="230"/>
                  <a:pt x="5" y="229"/>
                </a:cubicBezTo>
                <a:cubicBezTo>
                  <a:pt x="3" y="229"/>
                  <a:pt x="3" y="229"/>
                  <a:pt x="2" y="230"/>
                </a:cubicBezTo>
                <a:cubicBezTo>
                  <a:pt x="2" y="231"/>
                  <a:pt x="1" y="234"/>
                  <a:pt x="2" y="235"/>
                </a:cubicBezTo>
                <a:cubicBezTo>
                  <a:pt x="2" y="237"/>
                  <a:pt x="3" y="237"/>
                  <a:pt x="3" y="238"/>
                </a:cubicBezTo>
                <a:close/>
                <a:moveTo>
                  <a:pt x="60" y="41"/>
                </a:moveTo>
                <a:cubicBezTo>
                  <a:pt x="60" y="40"/>
                  <a:pt x="60" y="40"/>
                  <a:pt x="61" y="40"/>
                </a:cubicBezTo>
                <a:cubicBezTo>
                  <a:pt x="63" y="40"/>
                  <a:pt x="65" y="41"/>
                  <a:pt x="66" y="42"/>
                </a:cubicBezTo>
                <a:cubicBezTo>
                  <a:pt x="63" y="42"/>
                  <a:pt x="62" y="43"/>
                  <a:pt x="59" y="43"/>
                </a:cubicBezTo>
                <a:cubicBezTo>
                  <a:pt x="59" y="42"/>
                  <a:pt x="59" y="42"/>
                  <a:pt x="60" y="41"/>
                </a:cubicBezTo>
                <a:close/>
                <a:moveTo>
                  <a:pt x="72" y="39"/>
                </a:moveTo>
                <a:cubicBezTo>
                  <a:pt x="76" y="39"/>
                  <a:pt x="78" y="39"/>
                  <a:pt x="80" y="41"/>
                </a:cubicBezTo>
                <a:cubicBezTo>
                  <a:pt x="80" y="42"/>
                  <a:pt x="78" y="43"/>
                  <a:pt x="77" y="44"/>
                </a:cubicBezTo>
                <a:cubicBezTo>
                  <a:pt x="74" y="44"/>
                  <a:pt x="73" y="43"/>
                  <a:pt x="70" y="42"/>
                </a:cubicBezTo>
                <a:cubicBezTo>
                  <a:pt x="70" y="40"/>
                  <a:pt x="71" y="40"/>
                  <a:pt x="72" y="39"/>
                </a:cubicBezTo>
                <a:close/>
                <a:moveTo>
                  <a:pt x="187" y="234"/>
                </a:moveTo>
                <a:lnTo>
                  <a:pt x="207" y="235"/>
                </a:lnTo>
                <a:cubicBezTo>
                  <a:pt x="209" y="236"/>
                  <a:pt x="210" y="236"/>
                  <a:pt x="211" y="237"/>
                </a:cubicBezTo>
                <a:cubicBezTo>
                  <a:pt x="210" y="237"/>
                  <a:pt x="209" y="237"/>
                  <a:pt x="208" y="237"/>
                </a:cubicBezTo>
                <a:cubicBezTo>
                  <a:pt x="208" y="236"/>
                  <a:pt x="208" y="236"/>
                  <a:pt x="207" y="235"/>
                </a:cubicBezTo>
                <a:cubicBezTo>
                  <a:pt x="203" y="235"/>
                  <a:pt x="197" y="235"/>
                  <a:pt x="192" y="235"/>
                </a:cubicBezTo>
                <a:cubicBezTo>
                  <a:pt x="191" y="234"/>
                  <a:pt x="189" y="234"/>
                  <a:pt x="187" y="234"/>
                </a:cubicBezTo>
                <a:lnTo>
                  <a:pt x="188" y="234"/>
                </a:lnTo>
                <a:cubicBezTo>
                  <a:pt x="188" y="235"/>
                  <a:pt x="189" y="235"/>
                  <a:pt x="189" y="236"/>
                </a:cubicBezTo>
                <a:cubicBezTo>
                  <a:pt x="185" y="238"/>
                  <a:pt x="182" y="236"/>
                  <a:pt x="179" y="235"/>
                </a:cubicBezTo>
                <a:cubicBezTo>
                  <a:pt x="176" y="235"/>
                  <a:pt x="174" y="235"/>
                  <a:pt x="172" y="235"/>
                </a:cubicBezTo>
                <a:lnTo>
                  <a:pt x="187" y="234"/>
                </a:lnTo>
                <a:close/>
                <a:moveTo>
                  <a:pt x="198" y="45"/>
                </a:moveTo>
                <a:cubicBezTo>
                  <a:pt x="199" y="44"/>
                  <a:pt x="200" y="43"/>
                  <a:pt x="201" y="42"/>
                </a:cubicBezTo>
                <a:cubicBezTo>
                  <a:pt x="203" y="42"/>
                  <a:pt x="204" y="42"/>
                  <a:pt x="205" y="42"/>
                </a:cubicBezTo>
                <a:cubicBezTo>
                  <a:pt x="204" y="44"/>
                  <a:pt x="200" y="44"/>
                  <a:pt x="198" y="45"/>
                </a:cubicBezTo>
                <a:close/>
                <a:moveTo>
                  <a:pt x="217" y="42"/>
                </a:moveTo>
                <a:cubicBezTo>
                  <a:pt x="217" y="42"/>
                  <a:pt x="217" y="42"/>
                  <a:pt x="218" y="42"/>
                </a:cubicBezTo>
                <a:cubicBezTo>
                  <a:pt x="217" y="42"/>
                  <a:pt x="217" y="42"/>
                  <a:pt x="216" y="42"/>
                </a:cubicBezTo>
                <a:cubicBezTo>
                  <a:pt x="215" y="42"/>
                  <a:pt x="215" y="42"/>
                  <a:pt x="214" y="42"/>
                </a:cubicBezTo>
                <a:lnTo>
                  <a:pt x="217" y="42"/>
                </a:lnTo>
                <a:close/>
                <a:moveTo>
                  <a:pt x="229" y="228"/>
                </a:moveTo>
                <a:cubicBezTo>
                  <a:pt x="229" y="228"/>
                  <a:pt x="229" y="228"/>
                  <a:pt x="230" y="229"/>
                </a:cubicBezTo>
                <a:cubicBezTo>
                  <a:pt x="231" y="227"/>
                  <a:pt x="231" y="226"/>
                  <a:pt x="232" y="224"/>
                </a:cubicBezTo>
                <a:cubicBezTo>
                  <a:pt x="228" y="221"/>
                  <a:pt x="231" y="218"/>
                  <a:pt x="232" y="213"/>
                </a:cubicBezTo>
                <a:cubicBezTo>
                  <a:pt x="231" y="215"/>
                  <a:pt x="231" y="216"/>
                  <a:pt x="231" y="217"/>
                </a:cubicBezTo>
                <a:cubicBezTo>
                  <a:pt x="231" y="217"/>
                  <a:pt x="231" y="217"/>
                  <a:pt x="232" y="217"/>
                </a:cubicBezTo>
                <a:cubicBezTo>
                  <a:pt x="233" y="216"/>
                  <a:pt x="233" y="216"/>
                  <a:pt x="233" y="215"/>
                </a:cubicBezTo>
                <a:cubicBezTo>
                  <a:pt x="233" y="215"/>
                  <a:pt x="233" y="215"/>
                  <a:pt x="233" y="215"/>
                </a:cubicBezTo>
                <a:lnTo>
                  <a:pt x="233" y="210"/>
                </a:lnTo>
                <a:cubicBezTo>
                  <a:pt x="233" y="210"/>
                  <a:pt x="233" y="210"/>
                  <a:pt x="233" y="210"/>
                </a:cubicBezTo>
                <a:cubicBezTo>
                  <a:pt x="233" y="210"/>
                  <a:pt x="233" y="210"/>
                  <a:pt x="233" y="209"/>
                </a:cubicBezTo>
                <a:cubicBezTo>
                  <a:pt x="232" y="210"/>
                  <a:pt x="232" y="211"/>
                  <a:pt x="232" y="213"/>
                </a:cubicBezTo>
                <a:lnTo>
                  <a:pt x="234" y="200"/>
                </a:lnTo>
                <a:cubicBezTo>
                  <a:pt x="235" y="204"/>
                  <a:pt x="234" y="207"/>
                  <a:pt x="233" y="210"/>
                </a:cubicBezTo>
                <a:cubicBezTo>
                  <a:pt x="234" y="212"/>
                  <a:pt x="234" y="214"/>
                  <a:pt x="233" y="215"/>
                </a:cubicBezTo>
                <a:lnTo>
                  <a:pt x="233" y="219"/>
                </a:lnTo>
                <a:cubicBezTo>
                  <a:pt x="233" y="221"/>
                  <a:pt x="232" y="222"/>
                  <a:pt x="232" y="224"/>
                </a:cubicBezTo>
                <a:cubicBezTo>
                  <a:pt x="233" y="225"/>
                  <a:pt x="234" y="226"/>
                  <a:pt x="234" y="226"/>
                </a:cubicBezTo>
                <a:cubicBezTo>
                  <a:pt x="233" y="228"/>
                  <a:pt x="232" y="228"/>
                  <a:pt x="231" y="229"/>
                </a:cubicBezTo>
                <a:cubicBezTo>
                  <a:pt x="231" y="229"/>
                  <a:pt x="230" y="229"/>
                  <a:pt x="230" y="229"/>
                </a:cubicBezTo>
                <a:cubicBezTo>
                  <a:pt x="229" y="230"/>
                  <a:pt x="228" y="232"/>
                  <a:pt x="227" y="233"/>
                </a:cubicBezTo>
                <a:cubicBezTo>
                  <a:pt x="228" y="230"/>
                  <a:pt x="229" y="228"/>
                  <a:pt x="229" y="228"/>
                </a:cubicBezTo>
                <a:close/>
                <a:moveTo>
                  <a:pt x="234" y="159"/>
                </a:moveTo>
                <a:cubicBezTo>
                  <a:pt x="235" y="160"/>
                  <a:pt x="238" y="163"/>
                  <a:pt x="237" y="165"/>
                </a:cubicBezTo>
                <a:cubicBezTo>
                  <a:pt x="237" y="167"/>
                  <a:pt x="235" y="167"/>
                  <a:pt x="234" y="167"/>
                </a:cubicBezTo>
                <a:cubicBezTo>
                  <a:pt x="233" y="167"/>
                  <a:pt x="233" y="167"/>
                  <a:pt x="232" y="166"/>
                </a:cubicBezTo>
                <a:cubicBezTo>
                  <a:pt x="232" y="164"/>
                  <a:pt x="233" y="162"/>
                  <a:pt x="234" y="159"/>
                </a:cubicBezTo>
                <a:close/>
                <a:moveTo>
                  <a:pt x="54" y="46"/>
                </a:moveTo>
                <a:cubicBezTo>
                  <a:pt x="52" y="47"/>
                  <a:pt x="50" y="50"/>
                  <a:pt x="48" y="51"/>
                </a:cubicBezTo>
                <a:cubicBezTo>
                  <a:pt x="48" y="51"/>
                  <a:pt x="48" y="51"/>
                  <a:pt x="47" y="51"/>
                </a:cubicBezTo>
                <a:cubicBezTo>
                  <a:pt x="47" y="51"/>
                  <a:pt x="47" y="50"/>
                  <a:pt x="47" y="50"/>
                </a:cubicBezTo>
                <a:cubicBezTo>
                  <a:pt x="47" y="47"/>
                  <a:pt x="47" y="46"/>
                  <a:pt x="48" y="45"/>
                </a:cubicBezTo>
                <a:cubicBezTo>
                  <a:pt x="51" y="45"/>
                  <a:pt x="52" y="45"/>
                  <a:pt x="54" y="46"/>
                </a:cubicBezTo>
                <a:close/>
                <a:moveTo>
                  <a:pt x="52" y="36"/>
                </a:moveTo>
                <a:cubicBezTo>
                  <a:pt x="52" y="36"/>
                  <a:pt x="51" y="37"/>
                  <a:pt x="50" y="38"/>
                </a:cubicBezTo>
                <a:cubicBezTo>
                  <a:pt x="48" y="39"/>
                  <a:pt x="46" y="40"/>
                  <a:pt x="44" y="40"/>
                </a:cubicBezTo>
                <a:cubicBezTo>
                  <a:pt x="43" y="41"/>
                  <a:pt x="42" y="43"/>
                  <a:pt x="41" y="44"/>
                </a:cubicBezTo>
                <a:cubicBezTo>
                  <a:pt x="40" y="44"/>
                  <a:pt x="39" y="45"/>
                  <a:pt x="38" y="45"/>
                </a:cubicBezTo>
                <a:cubicBezTo>
                  <a:pt x="38" y="50"/>
                  <a:pt x="41" y="52"/>
                  <a:pt x="42" y="56"/>
                </a:cubicBezTo>
                <a:cubicBezTo>
                  <a:pt x="43" y="59"/>
                  <a:pt x="40" y="60"/>
                  <a:pt x="40" y="62"/>
                </a:cubicBezTo>
                <a:cubicBezTo>
                  <a:pt x="39" y="63"/>
                  <a:pt x="39" y="65"/>
                  <a:pt x="39" y="67"/>
                </a:cubicBezTo>
                <a:cubicBezTo>
                  <a:pt x="39" y="67"/>
                  <a:pt x="39" y="67"/>
                  <a:pt x="39" y="67"/>
                </a:cubicBezTo>
                <a:lnTo>
                  <a:pt x="39" y="70"/>
                </a:lnTo>
                <a:cubicBezTo>
                  <a:pt x="39" y="69"/>
                  <a:pt x="39" y="68"/>
                  <a:pt x="39" y="67"/>
                </a:cubicBezTo>
                <a:cubicBezTo>
                  <a:pt x="39" y="67"/>
                  <a:pt x="38" y="67"/>
                  <a:pt x="38" y="68"/>
                </a:cubicBezTo>
                <a:cubicBezTo>
                  <a:pt x="36" y="69"/>
                  <a:pt x="34" y="71"/>
                  <a:pt x="33" y="73"/>
                </a:cubicBezTo>
                <a:cubicBezTo>
                  <a:pt x="32" y="74"/>
                  <a:pt x="32" y="76"/>
                  <a:pt x="31" y="77"/>
                </a:cubicBezTo>
                <a:cubicBezTo>
                  <a:pt x="32" y="81"/>
                  <a:pt x="35" y="84"/>
                  <a:pt x="39" y="86"/>
                </a:cubicBezTo>
                <a:lnTo>
                  <a:pt x="38" y="89"/>
                </a:lnTo>
                <a:cubicBezTo>
                  <a:pt x="38" y="91"/>
                  <a:pt x="38" y="92"/>
                  <a:pt x="38" y="94"/>
                </a:cubicBezTo>
                <a:lnTo>
                  <a:pt x="40" y="106"/>
                </a:lnTo>
                <a:cubicBezTo>
                  <a:pt x="40" y="107"/>
                  <a:pt x="40" y="107"/>
                  <a:pt x="40" y="107"/>
                </a:cubicBezTo>
                <a:lnTo>
                  <a:pt x="41" y="115"/>
                </a:lnTo>
                <a:cubicBezTo>
                  <a:pt x="41" y="116"/>
                  <a:pt x="41" y="116"/>
                  <a:pt x="41" y="116"/>
                </a:cubicBezTo>
                <a:cubicBezTo>
                  <a:pt x="41" y="119"/>
                  <a:pt x="41" y="123"/>
                  <a:pt x="40" y="125"/>
                </a:cubicBezTo>
                <a:cubicBezTo>
                  <a:pt x="40" y="126"/>
                  <a:pt x="38" y="128"/>
                  <a:pt x="38" y="130"/>
                </a:cubicBezTo>
                <a:cubicBezTo>
                  <a:pt x="37" y="132"/>
                  <a:pt x="38" y="134"/>
                  <a:pt x="36" y="135"/>
                </a:cubicBezTo>
                <a:cubicBezTo>
                  <a:pt x="36" y="137"/>
                  <a:pt x="38" y="139"/>
                  <a:pt x="39" y="140"/>
                </a:cubicBezTo>
                <a:cubicBezTo>
                  <a:pt x="39" y="142"/>
                  <a:pt x="39" y="143"/>
                  <a:pt x="38" y="145"/>
                </a:cubicBezTo>
                <a:cubicBezTo>
                  <a:pt x="38" y="146"/>
                  <a:pt x="38" y="148"/>
                  <a:pt x="38" y="150"/>
                </a:cubicBezTo>
                <a:lnTo>
                  <a:pt x="38" y="155"/>
                </a:lnTo>
                <a:cubicBezTo>
                  <a:pt x="38" y="159"/>
                  <a:pt x="38" y="164"/>
                  <a:pt x="38" y="167"/>
                </a:cubicBezTo>
                <a:lnTo>
                  <a:pt x="37" y="175"/>
                </a:lnTo>
                <a:lnTo>
                  <a:pt x="38" y="185"/>
                </a:lnTo>
                <a:cubicBezTo>
                  <a:pt x="38" y="184"/>
                  <a:pt x="37" y="184"/>
                  <a:pt x="36" y="183"/>
                </a:cubicBezTo>
                <a:cubicBezTo>
                  <a:pt x="36" y="183"/>
                  <a:pt x="36" y="183"/>
                  <a:pt x="35" y="184"/>
                </a:cubicBezTo>
                <a:cubicBezTo>
                  <a:pt x="34" y="185"/>
                  <a:pt x="35" y="187"/>
                  <a:pt x="36" y="188"/>
                </a:cubicBezTo>
                <a:cubicBezTo>
                  <a:pt x="36" y="189"/>
                  <a:pt x="35" y="190"/>
                  <a:pt x="36" y="191"/>
                </a:cubicBezTo>
                <a:cubicBezTo>
                  <a:pt x="36" y="192"/>
                  <a:pt x="36" y="192"/>
                  <a:pt x="37" y="192"/>
                </a:cubicBezTo>
                <a:cubicBezTo>
                  <a:pt x="37" y="192"/>
                  <a:pt x="38" y="192"/>
                  <a:pt x="39" y="191"/>
                </a:cubicBezTo>
                <a:lnTo>
                  <a:pt x="39" y="195"/>
                </a:lnTo>
                <a:cubicBezTo>
                  <a:pt x="38" y="203"/>
                  <a:pt x="35" y="210"/>
                  <a:pt x="36" y="218"/>
                </a:cubicBezTo>
                <a:cubicBezTo>
                  <a:pt x="36" y="219"/>
                  <a:pt x="36" y="220"/>
                  <a:pt x="35" y="221"/>
                </a:cubicBezTo>
                <a:cubicBezTo>
                  <a:pt x="37" y="220"/>
                  <a:pt x="38" y="219"/>
                  <a:pt x="40" y="218"/>
                </a:cubicBezTo>
                <a:lnTo>
                  <a:pt x="40" y="227"/>
                </a:lnTo>
                <a:cubicBezTo>
                  <a:pt x="39" y="226"/>
                  <a:pt x="38" y="225"/>
                  <a:pt x="37" y="225"/>
                </a:cubicBezTo>
                <a:cubicBezTo>
                  <a:pt x="37" y="225"/>
                  <a:pt x="37" y="225"/>
                  <a:pt x="36" y="225"/>
                </a:cubicBezTo>
                <a:cubicBezTo>
                  <a:pt x="36" y="225"/>
                  <a:pt x="36" y="225"/>
                  <a:pt x="36" y="224"/>
                </a:cubicBezTo>
                <a:cubicBezTo>
                  <a:pt x="35" y="223"/>
                  <a:pt x="35" y="222"/>
                  <a:pt x="35" y="221"/>
                </a:cubicBezTo>
                <a:cubicBezTo>
                  <a:pt x="35" y="222"/>
                  <a:pt x="34" y="223"/>
                  <a:pt x="33" y="223"/>
                </a:cubicBezTo>
                <a:cubicBezTo>
                  <a:pt x="30" y="228"/>
                  <a:pt x="32" y="232"/>
                  <a:pt x="35" y="235"/>
                </a:cubicBezTo>
                <a:cubicBezTo>
                  <a:pt x="35" y="234"/>
                  <a:pt x="35" y="233"/>
                  <a:pt x="36" y="232"/>
                </a:cubicBezTo>
                <a:lnTo>
                  <a:pt x="37" y="232"/>
                </a:lnTo>
                <a:cubicBezTo>
                  <a:pt x="37" y="233"/>
                  <a:pt x="38" y="234"/>
                  <a:pt x="39" y="234"/>
                </a:cubicBezTo>
                <a:cubicBezTo>
                  <a:pt x="40" y="235"/>
                  <a:pt x="40" y="236"/>
                  <a:pt x="40" y="237"/>
                </a:cubicBezTo>
                <a:cubicBezTo>
                  <a:pt x="41" y="237"/>
                  <a:pt x="41" y="237"/>
                  <a:pt x="42" y="238"/>
                </a:cubicBezTo>
                <a:cubicBezTo>
                  <a:pt x="46" y="238"/>
                  <a:pt x="49" y="238"/>
                  <a:pt x="53" y="238"/>
                </a:cubicBezTo>
                <a:cubicBezTo>
                  <a:pt x="53" y="238"/>
                  <a:pt x="53" y="237"/>
                  <a:pt x="54" y="237"/>
                </a:cubicBezTo>
                <a:cubicBezTo>
                  <a:pt x="52" y="237"/>
                  <a:pt x="50" y="236"/>
                  <a:pt x="49" y="235"/>
                </a:cubicBezTo>
                <a:lnTo>
                  <a:pt x="56" y="236"/>
                </a:lnTo>
                <a:cubicBezTo>
                  <a:pt x="55" y="236"/>
                  <a:pt x="55" y="237"/>
                  <a:pt x="54" y="237"/>
                </a:cubicBezTo>
                <a:cubicBezTo>
                  <a:pt x="54" y="237"/>
                  <a:pt x="54" y="237"/>
                  <a:pt x="54" y="237"/>
                </a:cubicBezTo>
                <a:lnTo>
                  <a:pt x="54" y="238"/>
                </a:lnTo>
                <a:lnTo>
                  <a:pt x="53" y="238"/>
                </a:lnTo>
                <a:cubicBezTo>
                  <a:pt x="53" y="238"/>
                  <a:pt x="53" y="238"/>
                  <a:pt x="52" y="238"/>
                </a:cubicBezTo>
                <a:cubicBezTo>
                  <a:pt x="48" y="240"/>
                  <a:pt x="43" y="239"/>
                  <a:pt x="38" y="238"/>
                </a:cubicBezTo>
                <a:cubicBezTo>
                  <a:pt x="37" y="237"/>
                  <a:pt x="36" y="236"/>
                  <a:pt x="35" y="235"/>
                </a:cubicBezTo>
                <a:cubicBezTo>
                  <a:pt x="35" y="237"/>
                  <a:pt x="35" y="237"/>
                  <a:pt x="36" y="240"/>
                </a:cubicBezTo>
                <a:cubicBezTo>
                  <a:pt x="37" y="240"/>
                  <a:pt x="38" y="241"/>
                  <a:pt x="39" y="241"/>
                </a:cubicBezTo>
                <a:cubicBezTo>
                  <a:pt x="41" y="241"/>
                  <a:pt x="43" y="240"/>
                  <a:pt x="45" y="240"/>
                </a:cubicBezTo>
                <a:cubicBezTo>
                  <a:pt x="47" y="240"/>
                  <a:pt x="49" y="240"/>
                  <a:pt x="50" y="241"/>
                </a:cubicBezTo>
                <a:cubicBezTo>
                  <a:pt x="53" y="241"/>
                  <a:pt x="57" y="240"/>
                  <a:pt x="60" y="239"/>
                </a:cubicBezTo>
                <a:cubicBezTo>
                  <a:pt x="62" y="239"/>
                  <a:pt x="63" y="240"/>
                  <a:pt x="65" y="240"/>
                </a:cubicBezTo>
                <a:cubicBezTo>
                  <a:pt x="68" y="239"/>
                  <a:pt x="70" y="239"/>
                  <a:pt x="72" y="238"/>
                </a:cubicBezTo>
                <a:cubicBezTo>
                  <a:pt x="77" y="237"/>
                  <a:pt x="80" y="239"/>
                  <a:pt x="82" y="240"/>
                </a:cubicBezTo>
                <a:cubicBezTo>
                  <a:pt x="84" y="240"/>
                  <a:pt x="86" y="240"/>
                  <a:pt x="88" y="240"/>
                </a:cubicBezTo>
                <a:cubicBezTo>
                  <a:pt x="91" y="241"/>
                  <a:pt x="94" y="240"/>
                  <a:pt x="97" y="239"/>
                </a:cubicBezTo>
                <a:cubicBezTo>
                  <a:pt x="102" y="239"/>
                  <a:pt x="108" y="239"/>
                  <a:pt x="114" y="239"/>
                </a:cubicBezTo>
                <a:cubicBezTo>
                  <a:pt x="123" y="239"/>
                  <a:pt x="134" y="240"/>
                  <a:pt x="142" y="238"/>
                </a:cubicBezTo>
                <a:cubicBezTo>
                  <a:pt x="145" y="238"/>
                  <a:pt x="148" y="238"/>
                  <a:pt x="150" y="237"/>
                </a:cubicBezTo>
                <a:cubicBezTo>
                  <a:pt x="153" y="237"/>
                  <a:pt x="154" y="239"/>
                  <a:pt x="156" y="240"/>
                </a:cubicBezTo>
                <a:cubicBezTo>
                  <a:pt x="157" y="241"/>
                  <a:pt x="159" y="240"/>
                  <a:pt x="161" y="239"/>
                </a:cubicBezTo>
                <a:cubicBezTo>
                  <a:pt x="160" y="239"/>
                  <a:pt x="159" y="239"/>
                  <a:pt x="159" y="239"/>
                </a:cubicBezTo>
                <a:cubicBezTo>
                  <a:pt x="157" y="238"/>
                  <a:pt x="156" y="237"/>
                  <a:pt x="155" y="237"/>
                </a:cubicBezTo>
                <a:lnTo>
                  <a:pt x="165" y="236"/>
                </a:lnTo>
                <a:cubicBezTo>
                  <a:pt x="166" y="236"/>
                  <a:pt x="166" y="236"/>
                  <a:pt x="166" y="237"/>
                </a:cubicBezTo>
                <a:cubicBezTo>
                  <a:pt x="165" y="237"/>
                  <a:pt x="163" y="238"/>
                  <a:pt x="161" y="239"/>
                </a:cubicBezTo>
                <a:cubicBezTo>
                  <a:pt x="165" y="240"/>
                  <a:pt x="169" y="239"/>
                  <a:pt x="174" y="240"/>
                </a:cubicBezTo>
                <a:cubicBezTo>
                  <a:pt x="178" y="241"/>
                  <a:pt x="183" y="241"/>
                  <a:pt x="187" y="242"/>
                </a:cubicBezTo>
                <a:lnTo>
                  <a:pt x="200" y="242"/>
                </a:lnTo>
                <a:cubicBezTo>
                  <a:pt x="205" y="244"/>
                  <a:pt x="212" y="244"/>
                  <a:pt x="217" y="241"/>
                </a:cubicBezTo>
                <a:cubicBezTo>
                  <a:pt x="219" y="241"/>
                  <a:pt x="220" y="240"/>
                  <a:pt x="221" y="239"/>
                </a:cubicBezTo>
                <a:cubicBezTo>
                  <a:pt x="221" y="239"/>
                  <a:pt x="221" y="239"/>
                  <a:pt x="221" y="239"/>
                </a:cubicBezTo>
                <a:cubicBezTo>
                  <a:pt x="222" y="240"/>
                  <a:pt x="222" y="240"/>
                  <a:pt x="223" y="240"/>
                </a:cubicBezTo>
                <a:cubicBezTo>
                  <a:pt x="226" y="240"/>
                  <a:pt x="226" y="238"/>
                  <a:pt x="227" y="238"/>
                </a:cubicBezTo>
                <a:cubicBezTo>
                  <a:pt x="229" y="237"/>
                  <a:pt x="231" y="238"/>
                  <a:pt x="233" y="237"/>
                </a:cubicBezTo>
                <a:cubicBezTo>
                  <a:pt x="236" y="237"/>
                  <a:pt x="238" y="234"/>
                  <a:pt x="239" y="232"/>
                </a:cubicBezTo>
                <a:cubicBezTo>
                  <a:pt x="239" y="229"/>
                  <a:pt x="237" y="226"/>
                  <a:pt x="235" y="225"/>
                </a:cubicBezTo>
                <a:cubicBezTo>
                  <a:pt x="236" y="223"/>
                  <a:pt x="237" y="220"/>
                  <a:pt x="238" y="218"/>
                </a:cubicBezTo>
                <a:cubicBezTo>
                  <a:pt x="239" y="214"/>
                  <a:pt x="238" y="211"/>
                  <a:pt x="238" y="208"/>
                </a:cubicBezTo>
                <a:cubicBezTo>
                  <a:pt x="239" y="205"/>
                  <a:pt x="241" y="202"/>
                  <a:pt x="241" y="200"/>
                </a:cubicBezTo>
                <a:cubicBezTo>
                  <a:pt x="242" y="197"/>
                  <a:pt x="241" y="190"/>
                  <a:pt x="241" y="188"/>
                </a:cubicBezTo>
                <a:cubicBezTo>
                  <a:pt x="240" y="187"/>
                  <a:pt x="238" y="185"/>
                  <a:pt x="239" y="182"/>
                </a:cubicBezTo>
                <a:cubicBezTo>
                  <a:pt x="240" y="179"/>
                  <a:pt x="241" y="177"/>
                  <a:pt x="242" y="174"/>
                </a:cubicBezTo>
                <a:cubicBezTo>
                  <a:pt x="242" y="170"/>
                  <a:pt x="242" y="166"/>
                  <a:pt x="243" y="162"/>
                </a:cubicBezTo>
                <a:cubicBezTo>
                  <a:pt x="243" y="161"/>
                  <a:pt x="243" y="160"/>
                  <a:pt x="244" y="159"/>
                </a:cubicBezTo>
                <a:cubicBezTo>
                  <a:pt x="242" y="158"/>
                  <a:pt x="241" y="157"/>
                  <a:pt x="240" y="156"/>
                </a:cubicBezTo>
                <a:cubicBezTo>
                  <a:pt x="240" y="152"/>
                  <a:pt x="242" y="151"/>
                  <a:pt x="244" y="150"/>
                </a:cubicBezTo>
                <a:cubicBezTo>
                  <a:pt x="244" y="149"/>
                  <a:pt x="243" y="147"/>
                  <a:pt x="244" y="145"/>
                </a:cubicBezTo>
                <a:cubicBezTo>
                  <a:pt x="244" y="143"/>
                  <a:pt x="246" y="140"/>
                  <a:pt x="245" y="137"/>
                </a:cubicBezTo>
                <a:cubicBezTo>
                  <a:pt x="244" y="134"/>
                  <a:pt x="243" y="132"/>
                  <a:pt x="242" y="129"/>
                </a:cubicBezTo>
                <a:cubicBezTo>
                  <a:pt x="242" y="127"/>
                  <a:pt x="242" y="126"/>
                  <a:pt x="242" y="124"/>
                </a:cubicBezTo>
                <a:cubicBezTo>
                  <a:pt x="241" y="123"/>
                  <a:pt x="241" y="121"/>
                  <a:pt x="241" y="120"/>
                </a:cubicBezTo>
                <a:cubicBezTo>
                  <a:pt x="241" y="117"/>
                  <a:pt x="241" y="114"/>
                  <a:pt x="241" y="111"/>
                </a:cubicBezTo>
                <a:cubicBezTo>
                  <a:pt x="241" y="110"/>
                  <a:pt x="240" y="109"/>
                  <a:pt x="239" y="109"/>
                </a:cubicBezTo>
                <a:cubicBezTo>
                  <a:pt x="239" y="108"/>
                  <a:pt x="240" y="105"/>
                  <a:pt x="240" y="104"/>
                </a:cubicBezTo>
                <a:cubicBezTo>
                  <a:pt x="241" y="101"/>
                  <a:pt x="242" y="97"/>
                  <a:pt x="242" y="94"/>
                </a:cubicBezTo>
                <a:lnTo>
                  <a:pt x="242" y="90"/>
                </a:lnTo>
                <a:cubicBezTo>
                  <a:pt x="242" y="83"/>
                  <a:pt x="241" y="79"/>
                  <a:pt x="240" y="74"/>
                </a:cubicBezTo>
                <a:cubicBezTo>
                  <a:pt x="240" y="71"/>
                  <a:pt x="242" y="66"/>
                  <a:pt x="241" y="63"/>
                </a:cubicBezTo>
                <a:cubicBezTo>
                  <a:pt x="241" y="61"/>
                  <a:pt x="240" y="57"/>
                  <a:pt x="239" y="55"/>
                </a:cubicBezTo>
                <a:cubicBezTo>
                  <a:pt x="238" y="54"/>
                  <a:pt x="237" y="53"/>
                  <a:pt x="236" y="52"/>
                </a:cubicBezTo>
                <a:cubicBezTo>
                  <a:pt x="234" y="52"/>
                  <a:pt x="233" y="52"/>
                  <a:pt x="233" y="52"/>
                </a:cubicBezTo>
                <a:cubicBezTo>
                  <a:pt x="231" y="50"/>
                  <a:pt x="229" y="48"/>
                  <a:pt x="227" y="47"/>
                </a:cubicBezTo>
                <a:cubicBezTo>
                  <a:pt x="227" y="46"/>
                  <a:pt x="227" y="45"/>
                  <a:pt x="227" y="45"/>
                </a:cubicBezTo>
                <a:cubicBezTo>
                  <a:pt x="228" y="44"/>
                  <a:pt x="228" y="44"/>
                  <a:pt x="229" y="43"/>
                </a:cubicBezTo>
                <a:cubicBezTo>
                  <a:pt x="234" y="43"/>
                  <a:pt x="232" y="49"/>
                  <a:pt x="236" y="50"/>
                </a:cubicBezTo>
                <a:lnTo>
                  <a:pt x="236" y="51"/>
                </a:lnTo>
                <a:cubicBezTo>
                  <a:pt x="237" y="49"/>
                  <a:pt x="243" y="42"/>
                  <a:pt x="240" y="39"/>
                </a:cubicBezTo>
                <a:cubicBezTo>
                  <a:pt x="239" y="37"/>
                  <a:pt x="236" y="38"/>
                  <a:pt x="233" y="37"/>
                </a:cubicBezTo>
                <a:cubicBezTo>
                  <a:pt x="233" y="37"/>
                  <a:pt x="232" y="36"/>
                  <a:pt x="231" y="36"/>
                </a:cubicBezTo>
                <a:cubicBezTo>
                  <a:pt x="229" y="37"/>
                  <a:pt x="229" y="40"/>
                  <a:pt x="225" y="39"/>
                </a:cubicBezTo>
                <a:cubicBezTo>
                  <a:pt x="221" y="38"/>
                  <a:pt x="219" y="35"/>
                  <a:pt x="215" y="34"/>
                </a:cubicBezTo>
                <a:cubicBezTo>
                  <a:pt x="212" y="34"/>
                  <a:pt x="211" y="35"/>
                  <a:pt x="209" y="36"/>
                </a:cubicBezTo>
                <a:cubicBezTo>
                  <a:pt x="206" y="36"/>
                  <a:pt x="203" y="34"/>
                  <a:pt x="202" y="33"/>
                </a:cubicBezTo>
                <a:cubicBezTo>
                  <a:pt x="198" y="33"/>
                  <a:pt x="197" y="36"/>
                  <a:pt x="194" y="37"/>
                </a:cubicBezTo>
                <a:cubicBezTo>
                  <a:pt x="191" y="38"/>
                  <a:pt x="187" y="39"/>
                  <a:pt x="184" y="40"/>
                </a:cubicBezTo>
                <a:cubicBezTo>
                  <a:pt x="178" y="41"/>
                  <a:pt x="177" y="36"/>
                  <a:pt x="174" y="36"/>
                </a:cubicBezTo>
                <a:cubicBezTo>
                  <a:pt x="171" y="35"/>
                  <a:pt x="169" y="37"/>
                  <a:pt x="165" y="36"/>
                </a:cubicBezTo>
                <a:cubicBezTo>
                  <a:pt x="164" y="35"/>
                  <a:pt x="163" y="35"/>
                  <a:pt x="161" y="35"/>
                </a:cubicBezTo>
                <a:cubicBezTo>
                  <a:pt x="155" y="33"/>
                  <a:pt x="153" y="38"/>
                  <a:pt x="149" y="39"/>
                </a:cubicBezTo>
                <a:cubicBezTo>
                  <a:pt x="146" y="40"/>
                  <a:pt x="143" y="39"/>
                  <a:pt x="140" y="38"/>
                </a:cubicBezTo>
                <a:cubicBezTo>
                  <a:pt x="139" y="38"/>
                  <a:pt x="137" y="39"/>
                  <a:pt x="135" y="39"/>
                </a:cubicBezTo>
                <a:cubicBezTo>
                  <a:pt x="135" y="40"/>
                  <a:pt x="136" y="40"/>
                  <a:pt x="136" y="40"/>
                </a:cubicBezTo>
                <a:cubicBezTo>
                  <a:pt x="131" y="39"/>
                  <a:pt x="127" y="39"/>
                  <a:pt x="123" y="38"/>
                </a:cubicBezTo>
                <a:cubicBezTo>
                  <a:pt x="125" y="38"/>
                  <a:pt x="127" y="37"/>
                  <a:pt x="129" y="38"/>
                </a:cubicBezTo>
                <a:cubicBezTo>
                  <a:pt x="130" y="38"/>
                  <a:pt x="132" y="40"/>
                  <a:pt x="134" y="40"/>
                </a:cubicBezTo>
                <a:cubicBezTo>
                  <a:pt x="134" y="39"/>
                  <a:pt x="135" y="39"/>
                  <a:pt x="135" y="39"/>
                </a:cubicBezTo>
                <a:cubicBezTo>
                  <a:pt x="134" y="37"/>
                  <a:pt x="132" y="35"/>
                  <a:pt x="126" y="35"/>
                </a:cubicBezTo>
                <a:cubicBezTo>
                  <a:pt x="124" y="36"/>
                  <a:pt x="122" y="36"/>
                  <a:pt x="120" y="37"/>
                </a:cubicBezTo>
                <a:cubicBezTo>
                  <a:pt x="120" y="37"/>
                  <a:pt x="119" y="38"/>
                  <a:pt x="118" y="39"/>
                </a:cubicBezTo>
                <a:cubicBezTo>
                  <a:pt x="115" y="39"/>
                  <a:pt x="114" y="39"/>
                  <a:pt x="114" y="39"/>
                </a:cubicBezTo>
                <a:lnTo>
                  <a:pt x="113" y="39"/>
                </a:lnTo>
                <a:cubicBezTo>
                  <a:pt x="109" y="39"/>
                  <a:pt x="106" y="39"/>
                  <a:pt x="105" y="39"/>
                </a:cubicBezTo>
                <a:cubicBezTo>
                  <a:pt x="104" y="38"/>
                  <a:pt x="104" y="37"/>
                  <a:pt x="103" y="36"/>
                </a:cubicBezTo>
                <a:cubicBezTo>
                  <a:pt x="102" y="35"/>
                  <a:pt x="101" y="35"/>
                  <a:pt x="101" y="34"/>
                </a:cubicBezTo>
                <a:cubicBezTo>
                  <a:pt x="98" y="34"/>
                  <a:pt x="96" y="36"/>
                  <a:pt x="93" y="36"/>
                </a:cubicBezTo>
                <a:cubicBezTo>
                  <a:pt x="91" y="37"/>
                  <a:pt x="90" y="36"/>
                  <a:pt x="88" y="37"/>
                </a:cubicBezTo>
                <a:cubicBezTo>
                  <a:pt x="86" y="38"/>
                  <a:pt x="82" y="39"/>
                  <a:pt x="79" y="38"/>
                </a:cubicBezTo>
                <a:cubicBezTo>
                  <a:pt x="77" y="38"/>
                  <a:pt x="75" y="37"/>
                  <a:pt x="74" y="37"/>
                </a:cubicBezTo>
                <a:cubicBezTo>
                  <a:pt x="73" y="37"/>
                  <a:pt x="73" y="37"/>
                  <a:pt x="72" y="37"/>
                </a:cubicBezTo>
                <a:cubicBezTo>
                  <a:pt x="71" y="37"/>
                  <a:pt x="70" y="37"/>
                  <a:pt x="69" y="36"/>
                </a:cubicBezTo>
                <a:cubicBezTo>
                  <a:pt x="67" y="36"/>
                  <a:pt x="64" y="34"/>
                  <a:pt x="61" y="35"/>
                </a:cubicBezTo>
                <a:cubicBezTo>
                  <a:pt x="59" y="35"/>
                  <a:pt x="58" y="36"/>
                  <a:pt x="56" y="36"/>
                </a:cubicBezTo>
                <a:cubicBezTo>
                  <a:pt x="55" y="36"/>
                  <a:pt x="54" y="36"/>
                  <a:pt x="52" y="36"/>
                </a:cubicBezTo>
                <a:close/>
                <a:moveTo>
                  <a:pt x="7" y="150"/>
                </a:moveTo>
                <a:cubicBezTo>
                  <a:pt x="9" y="149"/>
                  <a:pt x="9" y="149"/>
                  <a:pt x="10" y="148"/>
                </a:cubicBezTo>
                <a:cubicBezTo>
                  <a:pt x="10" y="146"/>
                  <a:pt x="10" y="146"/>
                  <a:pt x="9" y="145"/>
                </a:cubicBezTo>
                <a:cubicBezTo>
                  <a:pt x="9" y="145"/>
                  <a:pt x="9" y="145"/>
                  <a:pt x="8" y="145"/>
                </a:cubicBezTo>
                <a:cubicBezTo>
                  <a:pt x="8" y="145"/>
                  <a:pt x="8" y="145"/>
                  <a:pt x="7" y="145"/>
                </a:cubicBezTo>
                <a:cubicBezTo>
                  <a:pt x="7" y="146"/>
                  <a:pt x="6" y="148"/>
                  <a:pt x="7" y="149"/>
                </a:cubicBezTo>
                <a:cubicBezTo>
                  <a:pt x="7" y="149"/>
                  <a:pt x="7" y="149"/>
                  <a:pt x="7" y="150"/>
                </a:cubicBezTo>
                <a:close/>
                <a:moveTo>
                  <a:pt x="12" y="159"/>
                </a:moveTo>
                <a:cubicBezTo>
                  <a:pt x="14" y="159"/>
                  <a:pt x="15" y="160"/>
                  <a:pt x="16" y="159"/>
                </a:cubicBezTo>
                <a:cubicBezTo>
                  <a:pt x="16" y="159"/>
                  <a:pt x="16" y="159"/>
                  <a:pt x="16" y="158"/>
                </a:cubicBezTo>
                <a:cubicBezTo>
                  <a:pt x="16" y="158"/>
                  <a:pt x="16" y="158"/>
                  <a:pt x="16" y="157"/>
                </a:cubicBezTo>
                <a:cubicBezTo>
                  <a:pt x="12" y="157"/>
                  <a:pt x="9" y="157"/>
                  <a:pt x="7" y="156"/>
                </a:cubicBezTo>
                <a:cubicBezTo>
                  <a:pt x="6" y="156"/>
                  <a:pt x="7" y="156"/>
                  <a:pt x="6" y="156"/>
                </a:cubicBezTo>
                <a:cubicBezTo>
                  <a:pt x="6" y="157"/>
                  <a:pt x="6" y="158"/>
                  <a:pt x="6" y="158"/>
                </a:cubicBezTo>
                <a:cubicBezTo>
                  <a:pt x="6" y="159"/>
                  <a:pt x="6" y="159"/>
                  <a:pt x="7" y="160"/>
                </a:cubicBezTo>
                <a:cubicBezTo>
                  <a:pt x="9" y="161"/>
                  <a:pt x="10" y="160"/>
                  <a:pt x="12" y="159"/>
                </a:cubicBezTo>
                <a:close/>
                <a:moveTo>
                  <a:pt x="7" y="176"/>
                </a:moveTo>
                <a:cubicBezTo>
                  <a:pt x="7" y="175"/>
                  <a:pt x="7" y="175"/>
                  <a:pt x="7" y="175"/>
                </a:cubicBezTo>
                <a:cubicBezTo>
                  <a:pt x="7" y="174"/>
                  <a:pt x="6" y="174"/>
                  <a:pt x="6" y="174"/>
                </a:cubicBezTo>
                <a:lnTo>
                  <a:pt x="5" y="174"/>
                </a:lnTo>
                <a:cubicBezTo>
                  <a:pt x="5" y="174"/>
                  <a:pt x="4" y="175"/>
                  <a:pt x="4" y="175"/>
                </a:cubicBezTo>
                <a:cubicBezTo>
                  <a:pt x="4" y="176"/>
                  <a:pt x="4" y="177"/>
                  <a:pt x="5" y="177"/>
                </a:cubicBezTo>
                <a:cubicBezTo>
                  <a:pt x="7" y="177"/>
                  <a:pt x="6" y="177"/>
                  <a:pt x="7" y="176"/>
                </a:cubicBezTo>
                <a:close/>
                <a:moveTo>
                  <a:pt x="432" y="227"/>
                </a:moveTo>
                <a:lnTo>
                  <a:pt x="409" y="227"/>
                </a:lnTo>
                <a:cubicBezTo>
                  <a:pt x="405" y="227"/>
                  <a:pt x="454" y="227"/>
                  <a:pt x="432" y="227"/>
                </a:cubicBezTo>
                <a:close/>
                <a:moveTo>
                  <a:pt x="397" y="149"/>
                </a:moveTo>
                <a:cubicBezTo>
                  <a:pt x="396" y="149"/>
                  <a:pt x="395" y="149"/>
                  <a:pt x="394" y="149"/>
                </a:cubicBezTo>
                <a:cubicBezTo>
                  <a:pt x="392" y="149"/>
                  <a:pt x="391" y="149"/>
                  <a:pt x="389" y="149"/>
                </a:cubicBezTo>
                <a:cubicBezTo>
                  <a:pt x="387" y="149"/>
                  <a:pt x="385" y="149"/>
                  <a:pt x="384" y="149"/>
                </a:cubicBezTo>
                <a:cubicBezTo>
                  <a:pt x="383" y="149"/>
                  <a:pt x="382" y="149"/>
                  <a:pt x="381" y="149"/>
                </a:cubicBezTo>
                <a:lnTo>
                  <a:pt x="381" y="136"/>
                </a:lnTo>
                <a:lnTo>
                  <a:pt x="410" y="136"/>
                </a:lnTo>
                <a:cubicBezTo>
                  <a:pt x="411" y="136"/>
                  <a:pt x="411" y="136"/>
                  <a:pt x="412" y="136"/>
                </a:cubicBezTo>
                <a:cubicBezTo>
                  <a:pt x="412" y="136"/>
                  <a:pt x="413" y="136"/>
                  <a:pt x="414" y="137"/>
                </a:cubicBezTo>
                <a:cubicBezTo>
                  <a:pt x="415" y="137"/>
                  <a:pt x="416" y="138"/>
                  <a:pt x="416" y="138"/>
                </a:cubicBezTo>
                <a:cubicBezTo>
                  <a:pt x="417" y="139"/>
                  <a:pt x="418" y="140"/>
                  <a:pt x="418" y="141"/>
                </a:cubicBezTo>
                <a:cubicBezTo>
                  <a:pt x="418" y="141"/>
                  <a:pt x="418" y="142"/>
                  <a:pt x="418" y="142"/>
                </a:cubicBezTo>
                <a:cubicBezTo>
                  <a:pt x="418" y="143"/>
                  <a:pt x="418" y="144"/>
                  <a:pt x="417" y="145"/>
                </a:cubicBezTo>
                <a:cubicBezTo>
                  <a:pt x="417" y="146"/>
                  <a:pt x="417" y="147"/>
                  <a:pt x="416" y="147"/>
                </a:cubicBezTo>
                <a:cubicBezTo>
                  <a:pt x="416" y="148"/>
                  <a:pt x="415" y="149"/>
                  <a:pt x="415" y="149"/>
                </a:cubicBezTo>
                <a:lnTo>
                  <a:pt x="397" y="149"/>
                </a:lnTo>
                <a:close/>
                <a:moveTo>
                  <a:pt x="370" y="149"/>
                </a:moveTo>
                <a:lnTo>
                  <a:pt x="342" y="149"/>
                </a:lnTo>
                <a:cubicBezTo>
                  <a:pt x="341" y="149"/>
                  <a:pt x="341" y="149"/>
                  <a:pt x="340" y="149"/>
                </a:cubicBezTo>
                <a:cubicBezTo>
                  <a:pt x="339" y="149"/>
                  <a:pt x="339" y="149"/>
                  <a:pt x="338" y="149"/>
                </a:cubicBezTo>
                <a:cubicBezTo>
                  <a:pt x="337" y="149"/>
                  <a:pt x="337" y="149"/>
                  <a:pt x="336" y="149"/>
                </a:cubicBezTo>
                <a:cubicBezTo>
                  <a:pt x="335" y="149"/>
                  <a:pt x="335" y="149"/>
                  <a:pt x="334" y="149"/>
                </a:cubicBezTo>
                <a:lnTo>
                  <a:pt x="333" y="148"/>
                </a:lnTo>
                <a:cubicBezTo>
                  <a:pt x="333" y="147"/>
                  <a:pt x="332" y="146"/>
                  <a:pt x="332" y="145"/>
                </a:cubicBezTo>
                <a:cubicBezTo>
                  <a:pt x="332" y="144"/>
                  <a:pt x="332" y="143"/>
                  <a:pt x="332" y="142"/>
                </a:cubicBezTo>
                <a:cubicBezTo>
                  <a:pt x="332" y="141"/>
                  <a:pt x="332" y="140"/>
                  <a:pt x="332" y="139"/>
                </a:cubicBezTo>
                <a:cubicBezTo>
                  <a:pt x="332" y="139"/>
                  <a:pt x="333" y="138"/>
                  <a:pt x="333" y="138"/>
                </a:cubicBezTo>
                <a:lnTo>
                  <a:pt x="336" y="136"/>
                </a:lnTo>
                <a:cubicBezTo>
                  <a:pt x="338" y="136"/>
                  <a:pt x="340" y="136"/>
                  <a:pt x="342" y="136"/>
                </a:cubicBezTo>
                <a:cubicBezTo>
                  <a:pt x="345" y="136"/>
                  <a:pt x="348" y="136"/>
                  <a:pt x="352" y="136"/>
                </a:cubicBezTo>
                <a:cubicBezTo>
                  <a:pt x="356" y="136"/>
                  <a:pt x="359" y="136"/>
                  <a:pt x="362" y="136"/>
                </a:cubicBezTo>
                <a:cubicBezTo>
                  <a:pt x="365" y="136"/>
                  <a:pt x="368" y="136"/>
                  <a:pt x="370" y="136"/>
                </a:cubicBezTo>
                <a:lnTo>
                  <a:pt x="370" y="149"/>
                </a:lnTo>
                <a:close/>
                <a:moveTo>
                  <a:pt x="321" y="73"/>
                </a:moveTo>
                <a:lnTo>
                  <a:pt x="321" y="76"/>
                </a:lnTo>
                <a:lnTo>
                  <a:pt x="323" y="79"/>
                </a:lnTo>
                <a:lnTo>
                  <a:pt x="324" y="81"/>
                </a:lnTo>
                <a:cubicBezTo>
                  <a:pt x="330" y="81"/>
                  <a:pt x="336" y="80"/>
                  <a:pt x="344" y="80"/>
                </a:cubicBezTo>
                <a:cubicBezTo>
                  <a:pt x="352" y="80"/>
                  <a:pt x="361" y="80"/>
                  <a:pt x="372" y="80"/>
                </a:cubicBezTo>
                <a:cubicBezTo>
                  <a:pt x="382" y="80"/>
                  <a:pt x="391" y="80"/>
                  <a:pt x="399" y="80"/>
                </a:cubicBezTo>
                <a:cubicBezTo>
                  <a:pt x="407" y="80"/>
                  <a:pt x="414" y="80"/>
                  <a:pt x="419" y="81"/>
                </a:cubicBezTo>
                <a:cubicBezTo>
                  <a:pt x="420" y="81"/>
                  <a:pt x="421" y="81"/>
                  <a:pt x="423" y="81"/>
                </a:cubicBezTo>
                <a:cubicBezTo>
                  <a:pt x="424" y="81"/>
                  <a:pt x="426" y="81"/>
                  <a:pt x="428" y="81"/>
                </a:cubicBezTo>
                <a:cubicBezTo>
                  <a:pt x="430" y="80"/>
                  <a:pt x="432" y="80"/>
                  <a:pt x="433" y="79"/>
                </a:cubicBezTo>
                <a:cubicBezTo>
                  <a:pt x="434" y="78"/>
                  <a:pt x="435" y="77"/>
                  <a:pt x="435" y="76"/>
                </a:cubicBezTo>
                <a:cubicBezTo>
                  <a:pt x="435" y="76"/>
                  <a:pt x="435" y="75"/>
                  <a:pt x="435" y="74"/>
                </a:cubicBezTo>
                <a:cubicBezTo>
                  <a:pt x="435" y="74"/>
                  <a:pt x="435" y="73"/>
                  <a:pt x="434" y="72"/>
                </a:cubicBezTo>
                <a:cubicBezTo>
                  <a:pt x="434" y="71"/>
                  <a:pt x="433" y="70"/>
                  <a:pt x="433" y="70"/>
                </a:cubicBezTo>
                <a:cubicBezTo>
                  <a:pt x="432" y="69"/>
                  <a:pt x="431" y="69"/>
                  <a:pt x="431" y="69"/>
                </a:cubicBezTo>
                <a:cubicBezTo>
                  <a:pt x="427" y="69"/>
                  <a:pt x="421" y="69"/>
                  <a:pt x="414" y="69"/>
                </a:cubicBezTo>
                <a:cubicBezTo>
                  <a:pt x="408" y="70"/>
                  <a:pt x="400" y="70"/>
                  <a:pt x="391" y="69"/>
                </a:cubicBezTo>
                <a:cubicBezTo>
                  <a:pt x="383" y="69"/>
                  <a:pt x="375" y="69"/>
                  <a:pt x="368" y="69"/>
                </a:cubicBezTo>
                <a:cubicBezTo>
                  <a:pt x="362" y="69"/>
                  <a:pt x="356" y="69"/>
                  <a:pt x="352" y="69"/>
                </a:cubicBezTo>
                <a:cubicBezTo>
                  <a:pt x="350" y="69"/>
                  <a:pt x="348" y="70"/>
                  <a:pt x="345" y="69"/>
                </a:cubicBezTo>
                <a:cubicBezTo>
                  <a:pt x="343" y="69"/>
                  <a:pt x="340" y="69"/>
                  <a:pt x="336" y="69"/>
                </a:cubicBezTo>
                <a:cubicBezTo>
                  <a:pt x="333" y="69"/>
                  <a:pt x="330" y="69"/>
                  <a:pt x="327" y="70"/>
                </a:cubicBezTo>
                <a:cubicBezTo>
                  <a:pt x="325" y="71"/>
                  <a:pt x="323" y="72"/>
                  <a:pt x="321" y="73"/>
                </a:cubicBezTo>
                <a:close/>
                <a:moveTo>
                  <a:pt x="298" y="158"/>
                </a:moveTo>
                <a:cubicBezTo>
                  <a:pt x="298" y="161"/>
                  <a:pt x="297" y="165"/>
                  <a:pt x="297" y="170"/>
                </a:cubicBezTo>
                <a:cubicBezTo>
                  <a:pt x="296" y="175"/>
                  <a:pt x="295" y="180"/>
                  <a:pt x="294" y="187"/>
                </a:cubicBezTo>
                <a:cubicBezTo>
                  <a:pt x="293" y="193"/>
                  <a:pt x="292" y="199"/>
                  <a:pt x="292" y="204"/>
                </a:cubicBezTo>
                <a:cubicBezTo>
                  <a:pt x="291" y="209"/>
                  <a:pt x="291" y="213"/>
                  <a:pt x="291" y="217"/>
                </a:cubicBezTo>
                <a:lnTo>
                  <a:pt x="291" y="219"/>
                </a:lnTo>
                <a:lnTo>
                  <a:pt x="295" y="221"/>
                </a:lnTo>
                <a:lnTo>
                  <a:pt x="299" y="221"/>
                </a:lnTo>
                <a:cubicBezTo>
                  <a:pt x="299" y="221"/>
                  <a:pt x="299" y="220"/>
                  <a:pt x="299" y="220"/>
                </a:cubicBezTo>
                <a:cubicBezTo>
                  <a:pt x="299" y="220"/>
                  <a:pt x="299" y="220"/>
                  <a:pt x="299" y="219"/>
                </a:cubicBezTo>
                <a:cubicBezTo>
                  <a:pt x="300" y="219"/>
                  <a:pt x="300" y="219"/>
                  <a:pt x="300" y="219"/>
                </a:cubicBezTo>
                <a:cubicBezTo>
                  <a:pt x="300" y="219"/>
                  <a:pt x="301" y="218"/>
                  <a:pt x="301" y="218"/>
                </a:cubicBezTo>
                <a:cubicBezTo>
                  <a:pt x="302" y="214"/>
                  <a:pt x="302" y="210"/>
                  <a:pt x="303" y="204"/>
                </a:cubicBezTo>
                <a:cubicBezTo>
                  <a:pt x="304" y="199"/>
                  <a:pt x="305" y="192"/>
                  <a:pt x="306" y="185"/>
                </a:cubicBezTo>
                <a:cubicBezTo>
                  <a:pt x="307" y="178"/>
                  <a:pt x="307" y="171"/>
                  <a:pt x="308" y="166"/>
                </a:cubicBezTo>
                <a:cubicBezTo>
                  <a:pt x="309" y="160"/>
                  <a:pt x="309" y="156"/>
                  <a:pt x="310" y="152"/>
                </a:cubicBezTo>
                <a:lnTo>
                  <a:pt x="310" y="139"/>
                </a:lnTo>
                <a:cubicBezTo>
                  <a:pt x="310" y="137"/>
                  <a:pt x="310" y="134"/>
                  <a:pt x="309" y="131"/>
                </a:cubicBezTo>
                <a:cubicBezTo>
                  <a:pt x="309" y="128"/>
                  <a:pt x="309" y="124"/>
                  <a:pt x="309" y="120"/>
                </a:cubicBezTo>
                <a:cubicBezTo>
                  <a:pt x="308" y="116"/>
                  <a:pt x="308" y="113"/>
                  <a:pt x="308" y="110"/>
                </a:cubicBezTo>
                <a:cubicBezTo>
                  <a:pt x="307" y="107"/>
                  <a:pt x="307" y="104"/>
                  <a:pt x="307" y="102"/>
                </a:cubicBezTo>
                <a:cubicBezTo>
                  <a:pt x="307" y="100"/>
                  <a:pt x="306" y="98"/>
                  <a:pt x="305" y="94"/>
                </a:cubicBezTo>
                <a:cubicBezTo>
                  <a:pt x="304" y="91"/>
                  <a:pt x="303" y="87"/>
                  <a:pt x="302" y="82"/>
                </a:cubicBezTo>
                <a:cubicBezTo>
                  <a:pt x="301" y="78"/>
                  <a:pt x="301" y="74"/>
                  <a:pt x="302" y="71"/>
                </a:cubicBezTo>
                <a:cubicBezTo>
                  <a:pt x="304" y="68"/>
                  <a:pt x="306" y="65"/>
                  <a:pt x="308" y="63"/>
                </a:cubicBezTo>
                <a:cubicBezTo>
                  <a:pt x="315" y="63"/>
                  <a:pt x="325" y="62"/>
                  <a:pt x="336" y="62"/>
                </a:cubicBezTo>
                <a:cubicBezTo>
                  <a:pt x="346" y="62"/>
                  <a:pt x="359" y="62"/>
                  <a:pt x="374" y="62"/>
                </a:cubicBezTo>
                <a:cubicBezTo>
                  <a:pt x="389" y="62"/>
                  <a:pt x="402" y="62"/>
                  <a:pt x="413" y="63"/>
                </a:cubicBezTo>
                <a:cubicBezTo>
                  <a:pt x="424" y="63"/>
                  <a:pt x="434" y="63"/>
                  <a:pt x="441" y="63"/>
                </a:cubicBezTo>
                <a:cubicBezTo>
                  <a:pt x="441" y="63"/>
                  <a:pt x="442" y="64"/>
                  <a:pt x="442" y="64"/>
                </a:cubicBezTo>
                <a:cubicBezTo>
                  <a:pt x="442" y="64"/>
                  <a:pt x="443" y="65"/>
                  <a:pt x="444" y="65"/>
                </a:cubicBezTo>
                <a:cubicBezTo>
                  <a:pt x="444" y="66"/>
                  <a:pt x="445" y="66"/>
                  <a:pt x="445" y="66"/>
                </a:cubicBezTo>
                <a:cubicBezTo>
                  <a:pt x="446" y="67"/>
                  <a:pt x="447" y="67"/>
                  <a:pt x="447" y="67"/>
                </a:cubicBezTo>
                <a:lnTo>
                  <a:pt x="449" y="73"/>
                </a:lnTo>
                <a:cubicBezTo>
                  <a:pt x="449" y="74"/>
                  <a:pt x="448" y="75"/>
                  <a:pt x="448" y="76"/>
                </a:cubicBezTo>
                <a:cubicBezTo>
                  <a:pt x="448" y="77"/>
                  <a:pt x="448" y="78"/>
                  <a:pt x="447" y="80"/>
                </a:cubicBezTo>
                <a:cubicBezTo>
                  <a:pt x="447" y="81"/>
                  <a:pt x="446" y="83"/>
                  <a:pt x="446" y="84"/>
                </a:cubicBezTo>
                <a:cubicBezTo>
                  <a:pt x="445" y="85"/>
                  <a:pt x="445" y="86"/>
                  <a:pt x="444" y="86"/>
                </a:cubicBezTo>
                <a:cubicBezTo>
                  <a:pt x="444" y="87"/>
                  <a:pt x="443" y="87"/>
                  <a:pt x="442" y="87"/>
                </a:cubicBezTo>
                <a:cubicBezTo>
                  <a:pt x="442" y="87"/>
                  <a:pt x="441" y="88"/>
                  <a:pt x="440" y="88"/>
                </a:cubicBezTo>
                <a:cubicBezTo>
                  <a:pt x="439" y="88"/>
                  <a:pt x="438" y="88"/>
                  <a:pt x="438" y="88"/>
                </a:cubicBezTo>
                <a:cubicBezTo>
                  <a:pt x="437" y="88"/>
                  <a:pt x="437" y="88"/>
                  <a:pt x="437" y="88"/>
                </a:cubicBezTo>
                <a:lnTo>
                  <a:pt x="408" y="88"/>
                </a:lnTo>
                <a:cubicBezTo>
                  <a:pt x="407" y="88"/>
                  <a:pt x="407" y="88"/>
                  <a:pt x="406" y="88"/>
                </a:cubicBezTo>
                <a:cubicBezTo>
                  <a:pt x="405" y="88"/>
                  <a:pt x="405" y="88"/>
                  <a:pt x="404" y="88"/>
                </a:cubicBezTo>
                <a:cubicBezTo>
                  <a:pt x="403" y="88"/>
                  <a:pt x="402" y="88"/>
                  <a:pt x="402" y="88"/>
                </a:cubicBezTo>
                <a:cubicBezTo>
                  <a:pt x="401" y="88"/>
                  <a:pt x="401" y="88"/>
                  <a:pt x="400" y="88"/>
                </a:cubicBezTo>
                <a:lnTo>
                  <a:pt x="356" y="88"/>
                </a:lnTo>
                <a:cubicBezTo>
                  <a:pt x="354" y="88"/>
                  <a:pt x="352" y="88"/>
                  <a:pt x="349" y="88"/>
                </a:cubicBezTo>
                <a:cubicBezTo>
                  <a:pt x="346" y="88"/>
                  <a:pt x="342" y="88"/>
                  <a:pt x="338" y="88"/>
                </a:cubicBezTo>
                <a:cubicBezTo>
                  <a:pt x="334" y="88"/>
                  <a:pt x="330" y="90"/>
                  <a:pt x="327" y="92"/>
                </a:cubicBezTo>
                <a:cubicBezTo>
                  <a:pt x="325" y="93"/>
                  <a:pt x="323" y="96"/>
                  <a:pt x="321" y="98"/>
                </a:cubicBezTo>
                <a:cubicBezTo>
                  <a:pt x="321" y="99"/>
                  <a:pt x="321" y="99"/>
                  <a:pt x="321" y="100"/>
                </a:cubicBezTo>
                <a:cubicBezTo>
                  <a:pt x="321" y="101"/>
                  <a:pt x="321" y="102"/>
                  <a:pt x="321" y="103"/>
                </a:cubicBezTo>
                <a:cubicBezTo>
                  <a:pt x="321" y="104"/>
                  <a:pt x="321" y="105"/>
                  <a:pt x="321" y="106"/>
                </a:cubicBezTo>
                <a:cubicBezTo>
                  <a:pt x="321" y="107"/>
                  <a:pt x="321" y="108"/>
                  <a:pt x="321" y="108"/>
                </a:cubicBezTo>
                <a:cubicBezTo>
                  <a:pt x="322" y="109"/>
                  <a:pt x="322" y="110"/>
                  <a:pt x="323" y="111"/>
                </a:cubicBezTo>
                <a:cubicBezTo>
                  <a:pt x="323" y="112"/>
                  <a:pt x="324" y="113"/>
                  <a:pt x="325" y="115"/>
                </a:cubicBezTo>
                <a:cubicBezTo>
                  <a:pt x="327" y="116"/>
                  <a:pt x="328" y="117"/>
                  <a:pt x="329" y="117"/>
                </a:cubicBezTo>
                <a:cubicBezTo>
                  <a:pt x="331" y="118"/>
                  <a:pt x="332" y="118"/>
                  <a:pt x="333" y="119"/>
                </a:cubicBezTo>
                <a:cubicBezTo>
                  <a:pt x="335" y="119"/>
                  <a:pt x="337" y="119"/>
                  <a:pt x="340" y="119"/>
                </a:cubicBezTo>
                <a:cubicBezTo>
                  <a:pt x="343" y="119"/>
                  <a:pt x="347" y="119"/>
                  <a:pt x="351" y="119"/>
                </a:cubicBezTo>
                <a:cubicBezTo>
                  <a:pt x="355" y="119"/>
                  <a:pt x="358" y="119"/>
                  <a:pt x="361" y="119"/>
                </a:cubicBezTo>
                <a:cubicBezTo>
                  <a:pt x="365" y="120"/>
                  <a:pt x="367" y="120"/>
                  <a:pt x="370" y="120"/>
                </a:cubicBezTo>
                <a:cubicBezTo>
                  <a:pt x="370" y="120"/>
                  <a:pt x="370" y="121"/>
                  <a:pt x="370" y="121"/>
                </a:cubicBezTo>
                <a:cubicBezTo>
                  <a:pt x="370" y="121"/>
                  <a:pt x="370" y="122"/>
                  <a:pt x="370" y="122"/>
                </a:cubicBezTo>
                <a:cubicBezTo>
                  <a:pt x="370" y="123"/>
                  <a:pt x="370" y="124"/>
                  <a:pt x="370" y="124"/>
                </a:cubicBezTo>
                <a:cubicBezTo>
                  <a:pt x="370" y="125"/>
                  <a:pt x="370" y="125"/>
                  <a:pt x="370" y="126"/>
                </a:cubicBezTo>
                <a:lnTo>
                  <a:pt x="337" y="126"/>
                </a:lnTo>
                <a:cubicBezTo>
                  <a:pt x="336" y="126"/>
                  <a:pt x="334" y="126"/>
                  <a:pt x="331" y="127"/>
                </a:cubicBezTo>
                <a:cubicBezTo>
                  <a:pt x="329" y="128"/>
                  <a:pt x="326" y="130"/>
                  <a:pt x="324" y="132"/>
                </a:cubicBezTo>
                <a:cubicBezTo>
                  <a:pt x="322" y="135"/>
                  <a:pt x="321" y="138"/>
                  <a:pt x="321" y="140"/>
                </a:cubicBezTo>
                <a:cubicBezTo>
                  <a:pt x="321" y="143"/>
                  <a:pt x="321" y="145"/>
                  <a:pt x="321" y="146"/>
                </a:cubicBezTo>
                <a:cubicBezTo>
                  <a:pt x="322" y="147"/>
                  <a:pt x="322" y="148"/>
                  <a:pt x="322" y="149"/>
                </a:cubicBezTo>
                <a:cubicBezTo>
                  <a:pt x="323" y="151"/>
                  <a:pt x="324" y="152"/>
                  <a:pt x="325" y="153"/>
                </a:cubicBezTo>
                <a:cubicBezTo>
                  <a:pt x="326" y="155"/>
                  <a:pt x="327" y="156"/>
                  <a:pt x="328" y="157"/>
                </a:cubicBezTo>
                <a:cubicBezTo>
                  <a:pt x="329" y="157"/>
                  <a:pt x="331" y="158"/>
                  <a:pt x="332" y="158"/>
                </a:cubicBezTo>
                <a:cubicBezTo>
                  <a:pt x="333" y="159"/>
                  <a:pt x="336" y="159"/>
                  <a:pt x="339" y="159"/>
                </a:cubicBezTo>
                <a:cubicBezTo>
                  <a:pt x="342" y="160"/>
                  <a:pt x="346" y="160"/>
                  <a:pt x="350" y="160"/>
                </a:cubicBezTo>
                <a:cubicBezTo>
                  <a:pt x="354" y="160"/>
                  <a:pt x="358" y="160"/>
                  <a:pt x="361" y="160"/>
                </a:cubicBezTo>
                <a:cubicBezTo>
                  <a:pt x="365" y="160"/>
                  <a:pt x="367" y="160"/>
                  <a:pt x="370" y="160"/>
                </a:cubicBezTo>
                <a:lnTo>
                  <a:pt x="370" y="164"/>
                </a:lnTo>
                <a:cubicBezTo>
                  <a:pt x="369" y="164"/>
                  <a:pt x="368" y="165"/>
                  <a:pt x="368" y="165"/>
                </a:cubicBezTo>
                <a:cubicBezTo>
                  <a:pt x="367" y="166"/>
                  <a:pt x="367" y="166"/>
                  <a:pt x="366" y="167"/>
                </a:cubicBezTo>
                <a:cubicBezTo>
                  <a:pt x="365" y="168"/>
                  <a:pt x="365" y="168"/>
                  <a:pt x="365" y="169"/>
                </a:cubicBezTo>
                <a:cubicBezTo>
                  <a:pt x="364" y="169"/>
                  <a:pt x="364" y="170"/>
                  <a:pt x="364" y="170"/>
                </a:cubicBezTo>
                <a:cubicBezTo>
                  <a:pt x="362" y="170"/>
                  <a:pt x="360" y="170"/>
                  <a:pt x="358" y="170"/>
                </a:cubicBezTo>
                <a:cubicBezTo>
                  <a:pt x="356" y="169"/>
                  <a:pt x="353" y="169"/>
                  <a:pt x="351" y="169"/>
                </a:cubicBezTo>
                <a:cubicBezTo>
                  <a:pt x="348" y="169"/>
                  <a:pt x="346" y="169"/>
                  <a:pt x="344" y="169"/>
                </a:cubicBezTo>
                <a:cubicBezTo>
                  <a:pt x="342" y="168"/>
                  <a:pt x="340" y="168"/>
                  <a:pt x="339" y="168"/>
                </a:cubicBezTo>
                <a:cubicBezTo>
                  <a:pt x="336" y="169"/>
                  <a:pt x="332" y="171"/>
                  <a:pt x="329" y="173"/>
                </a:cubicBezTo>
                <a:cubicBezTo>
                  <a:pt x="326" y="176"/>
                  <a:pt x="324" y="179"/>
                  <a:pt x="322" y="184"/>
                </a:cubicBezTo>
                <a:cubicBezTo>
                  <a:pt x="321" y="189"/>
                  <a:pt x="320" y="193"/>
                  <a:pt x="321" y="196"/>
                </a:cubicBezTo>
                <a:cubicBezTo>
                  <a:pt x="321" y="200"/>
                  <a:pt x="321" y="203"/>
                  <a:pt x="321" y="205"/>
                </a:cubicBezTo>
                <a:cubicBezTo>
                  <a:pt x="322" y="206"/>
                  <a:pt x="322" y="207"/>
                  <a:pt x="322" y="208"/>
                </a:cubicBezTo>
                <a:cubicBezTo>
                  <a:pt x="323" y="209"/>
                  <a:pt x="324" y="210"/>
                  <a:pt x="325" y="212"/>
                </a:cubicBezTo>
                <a:cubicBezTo>
                  <a:pt x="326" y="214"/>
                  <a:pt x="327" y="215"/>
                  <a:pt x="327" y="216"/>
                </a:cubicBezTo>
                <a:cubicBezTo>
                  <a:pt x="328" y="217"/>
                  <a:pt x="329" y="218"/>
                  <a:pt x="330" y="218"/>
                </a:cubicBezTo>
                <a:cubicBezTo>
                  <a:pt x="332" y="219"/>
                  <a:pt x="335" y="220"/>
                  <a:pt x="338" y="220"/>
                </a:cubicBezTo>
                <a:cubicBezTo>
                  <a:pt x="341" y="221"/>
                  <a:pt x="345" y="221"/>
                  <a:pt x="349" y="221"/>
                </a:cubicBezTo>
                <a:cubicBezTo>
                  <a:pt x="353" y="221"/>
                  <a:pt x="357" y="221"/>
                  <a:pt x="360" y="221"/>
                </a:cubicBezTo>
                <a:cubicBezTo>
                  <a:pt x="363" y="221"/>
                  <a:pt x="366" y="221"/>
                  <a:pt x="368" y="221"/>
                </a:cubicBezTo>
                <a:lnTo>
                  <a:pt x="391" y="221"/>
                </a:lnTo>
                <a:cubicBezTo>
                  <a:pt x="393" y="221"/>
                  <a:pt x="394" y="221"/>
                  <a:pt x="396" y="220"/>
                </a:cubicBezTo>
                <a:cubicBezTo>
                  <a:pt x="398" y="220"/>
                  <a:pt x="400" y="220"/>
                  <a:pt x="403" y="220"/>
                </a:cubicBezTo>
                <a:cubicBezTo>
                  <a:pt x="406" y="220"/>
                  <a:pt x="408" y="220"/>
                  <a:pt x="410" y="220"/>
                </a:cubicBezTo>
                <a:cubicBezTo>
                  <a:pt x="412" y="220"/>
                  <a:pt x="414" y="220"/>
                  <a:pt x="415" y="219"/>
                </a:cubicBezTo>
                <a:cubicBezTo>
                  <a:pt x="417" y="219"/>
                  <a:pt x="420" y="217"/>
                  <a:pt x="422" y="215"/>
                </a:cubicBezTo>
                <a:cubicBezTo>
                  <a:pt x="425" y="212"/>
                  <a:pt x="426" y="209"/>
                  <a:pt x="427" y="205"/>
                </a:cubicBezTo>
                <a:cubicBezTo>
                  <a:pt x="429" y="201"/>
                  <a:pt x="429" y="197"/>
                  <a:pt x="429" y="194"/>
                </a:cubicBezTo>
                <a:cubicBezTo>
                  <a:pt x="429" y="191"/>
                  <a:pt x="428" y="189"/>
                  <a:pt x="428" y="187"/>
                </a:cubicBezTo>
                <a:cubicBezTo>
                  <a:pt x="428" y="184"/>
                  <a:pt x="427" y="181"/>
                  <a:pt x="425" y="178"/>
                </a:cubicBezTo>
                <a:cubicBezTo>
                  <a:pt x="423" y="174"/>
                  <a:pt x="420" y="172"/>
                  <a:pt x="416" y="170"/>
                </a:cubicBezTo>
                <a:cubicBezTo>
                  <a:pt x="411" y="169"/>
                  <a:pt x="407" y="168"/>
                  <a:pt x="403" y="169"/>
                </a:cubicBezTo>
                <a:cubicBezTo>
                  <a:pt x="399" y="169"/>
                  <a:pt x="396" y="169"/>
                  <a:pt x="394" y="170"/>
                </a:cubicBezTo>
                <a:lnTo>
                  <a:pt x="391" y="173"/>
                </a:lnTo>
                <a:lnTo>
                  <a:pt x="391" y="176"/>
                </a:lnTo>
                <a:cubicBezTo>
                  <a:pt x="391" y="176"/>
                  <a:pt x="392" y="176"/>
                  <a:pt x="392" y="177"/>
                </a:cubicBezTo>
                <a:cubicBezTo>
                  <a:pt x="392" y="177"/>
                  <a:pt x="392" y="177"/>
                  <a:pt x="392" y="178"/>
                </a:cubicBezTo>
                <a:cubicBezTo>
                  <a:pt x="393" y="178"/>
                  <a:pt x="393" y="179"/>
                  <a:pt x="393" y="179"/>
                </a:cubicBezTo>
                <a:cubicBezTo>
                  <a:pt x="394" y="179"/>
                  <a:pt x="394" y="180"/>
                  <a:pt x="394" y="180"/>
                </a:cubicBezTo>
                <a:lnTo>
                  <a:pt x="412" y="180"/>
                </a:lnTo>
                <a:cubicBezTo>
                  <a:pt x="412" y="180"/>
                  <a:pt x="413" y="181"/>
                  <a:pt x="414" y="181"/>
                </a:cubicBezTo>
                <a:cubicBezTo>
                  <a:pt x="414" y="182"/>
                  <a:pt x="415" y="182"/>
                  <a:pt x="415" y="183"/>
                </a:cubicBezTo>
                <a:cubicBezTo>
                  <a:pt x="416" y="184"/>
                  <a:pt x="416" y="184"/>
                  <a:pt x="417" y="185"/>
                </a:cubicBezTo>
                <a:cubicBezTo>
                  <a:pt x="417" y="185"/>
                  <a:pt x="418" y="186"/>
                  <a:pt x="418" y="186"/>
                </a:cubicBezTo>
                <a:lnTo>
                  <a:pt x="418" y="202"/>
                </a:lnTo>
                <a:lnTo>
                  <a:pt x="415" y="208"/>
                </a:lnTo>
                <a:cubicBezTo>
                  <a:pt x="411" y="208"/>
                  <a:pt x="406" y="209"/>
                  <a:pt x="399" y="209"/>
                </a:cubicBezTo>
                <a:cubicBezTo>
                  <a:pt x="393" y="209"/>
                  <a:pt x="386" y="210"/>
                  <a:pt x="378" y="210"/>
                </a:cubicBezTo>
                <a:cubicBezTo>
                  <a:pt x="369" y="210"/>
                  <a:pt x="362" y="210"/>
                  <a:pt x="356" y="210"/>
                </a:cubicBezTo>
                <a:cubicBezTo>
                  <a:pt x="350" y="210"/>
                  <a:pt x="344" y="210"/>
                  <a:pt x="340" y="211"/>
                </a:cubicBezTo>
                <a:cubicBezTo>
                  <a:pt x="340" y="210"/>
                  <a:pt x="339" y="210"/>
                  <a:pt x="339" y="210"/>
                </a:cubicBezTo>
                <a:cubicBezTo>
                  <a:pt x="338" y="209"/>
                  <a:pt x="337" y="209"/>
                  <a:pt x="337" y="209"/>
                </a:cubicBezTo>
                <a:cubicBezTo>
                  <a:pt x="336" y="208"/>
                  <a:pt x="335" y="208"/>
                  <a:pt x="335" y="207"/>
                </a:cubicBezTo>
                <a:cubicBezTo>
                  <a:pt x="334" y="207"/>
                  <a:pt x="333" y="207"/>
                  <a:pt x="333" y="206"/>
                </a:cubicBezTo>
                <a:cubicBezTo>
                  <a:pt x="332" y="205"/>
                  <a:pt x="332" y="204"/>
                  <a:pt x="332" y="202"/>
                </a:cubicBezTo>
                <a:cubicBezTo>
                  <a:pt x="331" y="201"/>
                  <a:pt x="331" y="199"/>
                  <a:pt x="331" y="197"/>
                </a:cubicBezTo>
                <a:cubicBezTo>
                  <a:pt x="331" y="195"/>
                  <a:pt x="331" y="193"/>
                  <a:pt x="331" y="191"/>
                </a:cubicBezTo>
                <a:cubicBezTo>
                  <a:pt x="331" y="190"/>
                  <a:pt x="332" y="188"/>
                  <a:pt x="332" y="187"/>
                </a:cubicBezTo>
                <a:cubicBezTo>
                  <a:pt x="332" y="187"/>
                  <a:pt x="332" y="186"/>
                  <a:pt x="333" y="185"/>
                </a:cubicBezTo>
                <a:cubicBezTo>
                  <a:pt x="334" y="183"/>
                  <a:pt x="335" y="182"/>
                  <a:pt x="336" y="181"/>
                </a:cubicBezTo>
                <a:cubicBezTo>
                  <a:pt x="337" y="180"/>
                  <a:pt x="339" y="180"/>
                  <a:pt x="340" y="180"/>
                </a:cubicBezTo>
                <a:cubicBezTo>
                  <a:pt x="341" y="180"/>
                  <a:pt x="341" y="180"/>
                  <a:pt x="342" y="180"/>
                </a:cubicBezTo>
                <a:lnTo>
                  <a:pt x="353" y="180"/>
                </a:lnTo>
                <a:cubicBezTo>
                  <a:pt x="355" y="180"/>
                  <a:pt x="358" y="181"/>
                  <a:pt x="361" y="180"/>
                </a:cubicBezTo>
                <a:cubicBezTo>
                  <a:pt x="364" y="180"/>
                  <a:pt x="367" y="178"/>
                  <a:pt x="371" y="176"/>
                </a:cubicBezTo>
                <a:cubicBezTo>
                  <a:pt x="375" y="173"/>
                  <a:pt x="378" y="170"/>
                  <a:pt x="379" y="167"/>
                </a:cubicBezTo>
                <a:cubicBezTo>
                  <a:pt x="380" y="164"/>
                  <a:pt x="381" y="162"/>
                  <a:pt x="381" y="160"/>
                </a:cubicBezTo>
                <a:cubicBezTo>
                  <a:pt x="383" y="160"/>
                  <a:pt x="385" y="160"/>
                  <a:pt x="388" y="160"/>
                </a:cubicBezTo>
                <a:cubicBezTo>
                  <a:pt x="390" y="160"/>
                  <a:pt x="393" y="160"/>
                  <a:pt x="397" y="160"/>
                </a:cubicBezTo>
                <a:cubicBezTo>
                  <a:pt x="400" y="160"/>
                  <a:pt x="403" y="160"/>
                  <a:pt x="406" y="160"/>
                </a:cubicBezTo>
                <a:cubicBezTo>
                  <a:pt x="408" y="160"/>
                  <a:pt x="410" y="160"/>
                  <a:pt x="412" y="160"/>
                </a:cubicBezTo>
                <a:cubicBezTo>
                  <a:pt x="414" y="160"/>
                  <a:pt x="417" y="159"/>
                  <a:pt x="420" y="157"/>
                </a:cubicBezTo>
                <a:cubicBezTo>
                  <a:pt x="423" y="156"/>
                  <a:pt x="426" y="153"/>
                  <a:pt x="427" y="149"/>
                </a:cubicBezTo>
                <a:cubicBezTo>
                  <a:pt x="429" y="145"/>
                  <a:pt x="429" y="141"/>
                  <a:pt x="428" y="138"/>
                </a:cubicBezTo>
                <a:cubicBezTo>
                  <a:pt x="427" y="135"/>
                  <a:pt x="425" y="132"/>
                  <a:pt x="424" y="130"/>
                </a:cubicBezTo>
                <a:cubicBezTo>
                  <a:pt x="421" y="129"/>
                  <a:pt x="419" y="127"/>
                  <a:pt x="415" y="126"/>
                </a:cubicBezTo>
                <a:cubicBezTo>
                  <a:pt x="411" y="125"/>
                  <a:pt x="407" y="124"/>
                  <a:pt x="402" y="125"/>
                </a:cubicBezTo>
                <a:cubicBezTo>
                  <a:pt x="398" y="125"/>
                  <a:pt x="393" y="125"/>
                  <a:pt x="390" y="125"/>
                </a:cubicBezTo>
                <a:cubicBezTo>
                  <a:pt x="386" y="125"/>
                  <a:pt x="383" y="125"/>
                  <a:pt x="381" y="124"/>
                </a:cubicBezTo>
                <a:cubicBezTo>
                  <a:pt x="381" y="124"/>
                  <a:pt x="381" y="124"/>
                  <a:pt x="381" y="124"/>
                </a:cubicBezTo>
                <a:cubicBezTo>
                  <a:pt x="381" y="123"/>
                  <a:pt x="381" y="123"/>
                  <a:pt x="381" y="122"/>
                </a:cubicBezTo>
                <a:cubicBezTo>
                  <a:pt x="381" y="122"/>
                  <a:pt x="381" y="121"/>
                  <a:pt x="381" y="121"/>
                </a:cubicBezTo>
                <a:cubicBezTo>
                  <a:pt x="381" y="121"/>
                  <a:pt x="381" y="120"/>
                  <a:pt x="381" y="120"/>
                </a:cubicBezTo>
                <a:lnTo>
                  <a:pt x="441" y="120"/>
                </a:lnTo>
                <a:cubicBezTo>
                  <a:pt x="442" y="120"/>
                  <a:pt x="442" y="121"/>
                  <a:pt x="443" y="121"/>
                </a:cubicBezTo>
                <a:cubicBezTo>
                  <a:pt x="444" y="122"/>
                  <a:pt x="445" y="122"/>
                  <a:pt x="445" y="123"/>
                </a:cubicBezTo>
                <a:cubicBezTo>
                  <a:pt x="446" y="124"/>
                  <a:pt x="447" y="125"/>
                  <a:pt x="447" y="126"/>
                </a:cubicBezTo>
                <a:cubicBezTo>
                  <a:pt x="448" y="126"/>
                  <a:pt x="448" y="127"/>
                  <a:pt x="449" y="127"/>
                </a:cubicBezTo>
                <a:cubicBezTo>
                  <a:pt x="448" y="130"/>
                  <a:pt x="447" y="132"/>
                  <a:pt x="446" y="136"/>
                </a:cubicBezTo>
                <a:cubicBezTo>
                  <a:pt x="445" y="139"/>
                  <a:pt x="444" y="143"/>
                  <a:pt x="443" y="147"/>
                </a:cubicBezTo>
                <a:cubicBezTo>
                  <a:pt x="442" y="152"/>
                  <a:pt x="441" y="155"/>
                  <a:pt x="441" y="159"/>
                </a:cubicBezTo>
                <a:cubicBezTo>
                  <a:pt x="440" y="162"/>
                  <a:pt x="440" y="165"/>
                  <a:pt x="440" y="167"/>
                </a:cubicBezTo>
                <a:cubicBezTo>
                  <a:pt x="440" y="170"/>
                  <a:pt x="440" y="173"/>
                  <a:pt x="440" y="178"/>
                </a:cubicBezTo>
                <a:cubicBezTo>
                  <a:pt x="441" y="182"/>
                  <a:pt x="441" y="187"/>
                  <a:pt x="442" y="193"/>
                </a:cubicBezTo>
                <a:cubicBezTo>
                  <a:pt x="443" y="199"/>
                  <a:pt x="444" y="204"/>
                  <a:pt x="445" y="209"/>
                </a:cubicBezTo>
                <a:cubicBezTo>
                  <a:pt x="446" y="213"/>
                  <a:pt x="447" y="217"/>
                  <a:pt x="449" y="219"/>
                </a:cubicBezTo>
                <a:lnTo>
                  <a:pt x="453" y="221"/>
                </a:lnTo>
                <a:lnTo>
                  <a:pt x="457" y="219"/>
                </a:lnTo>
                <a:lnTo>
                  <a:pt x="459" y="217"/>
                </a:lnTo>
                <a:cubicBezTo>
                  <a:pt x="459" y="217"/>
                  <a:pt x="459" y="217"/>
                  <a:pt x="459" y="217"/>
                </a:cubicBezTo>
                <a:cubicBezTo>
                  <a:pt x="459" y="217"/>
                  <a:pt x="459" y="217"/>
                  <a:pt x="459" y="216"/>
                </a:cubicBezTo>
                <a:cubicBezTo>
                  <a:pt x="459" y="216"/>
                  <a:pt x="459" y="216"/>
                  <a:pt x="459" y="216"/>
                </a:cubicBezTo>
                <a:cubicBezTo>
                  <a:pt x="459" y="216"/>
                  <a:pt x="459" y="215"/>
                  <a:pt x="459" y="215"/>
                </a:cubicBezTo>
                <a:cubicBezTo>
                  <a:pt x="457" y="211"/>
                  <a:pt x="456" y="206"/>
                  <a:pt x="454" y="200"/>
                </a:cubicBezTo>
                <a:cubicBezTo>
                  <a:pt x="452" y="193"/>
                  <a:pt x="451" y="186"/>
                  <a:pt x="451" y="178"/>
                </a:cubicBezTo>
                <a:cubicBezTo>
                  <a:pt x="450" y="170"/>
                  <a:pt x="451" y="162"/>
                  <a:pt x="452" y="156"/>
                </a:cubicBezTo>
                <a:cubicBezTo>
                  <a:pt x="453" y="150"/>
                  <a:pt x="454" y="145"/>
                  <a:pt x="456" y="141"/>
                </a:cubicBezTo>
                <a:cubicBezTo>
                  <a:pt x="457" y="139"/>
                  <a:pt x="458" y="136"/>
                  <a:pt x="459" y="132"/>
                </a:cubicBezTo>
                <a:cubicBezTo>
                  <a:pt x="460" y="128"/>
                  <a:pt x="459" y="124"/>
                  <a:pt x="456" y="120"/>
                </a:cubicBezTo>
                <a:cubicBezTo>
                  <a:pt x="454" y="115"/>
                  <a:pt x="451" y="112"/>
                  <a:pt x="448" y="110"/>
                </a:cubicBezTo>
                <a:cubicBezTo>
                  <a:pt x="444" y="109"/>
                  <a:pt x="441" y="108"/>
                  <a:pt x="438" y="108"/>
                </a:cubicBezTo>
                <a:lnTo>
                  <a:pt x="394" y="108"/>
                </a:lnTo>
                <a:cubicBezTo>
                  <a:pt x="394" y="108"/>
                  <a:pt x="393" y="108"/>
                  <a:pt x="393" y="108"/>
                </a:cubicBezTo>
                <a:cubicBezTo>
                  <a:pt x="392" y="108"/>
                  <a:pt x="391" y="108"/>
                  <a:pt x="391" y="108"/>
                </a:cubicBezTo>
                <a:cubicBezTo>
                  <a:pt x="390" y="108"/>
                  <a:pt x="389" y="108"/>
                  <a:pt x="389" y="108"/>
                </a:cubicBezTo>
                <a:cubicBezTo>
                  <a:pt x="388" y="108"/>
                  <a:pt x="388" y="108"/>
                  <a:pt x="387" y="108"/>
                </a:cubicBezTo>
                <a:lnTo>
                  <a:pt x="334" y="108"/>
                </a:lnTo>
                <a:cubicBezTo>
                  <a:pt x="334" y="108"/>
                  <a:pt x="334" y="108"/>
                  <a:pt x="333" y="108"/>
                </a:cubicBezTo>
                <a:cubicBezTo>
                  <a:pt x="333" y="107"/>
                  <a:pt x="333" y="107"/>
                  <a:pt x="332" y="107"/>
                </a:cubicBezTo>
                <a:cubicBezTo>
                  <a:pt x="332" y="107"/>
                  <a:pt x="332" y="106"/>
                  <a:pt x="332" y="106"/>
                </a:cubicBezTo>
                <a:cubicBezTo>
                  <a:pt x="332" y="106"/>
                  <a:pt x="332" y="106"/>
                  <a:pt x="332" y="105"/>
                </a:cubicBezTo>
                <a:cubicBezTo>
                  <a:pt x="332" y="105"/>
                  <a:pt x="332" y="104"/>
                  <a:pt x="332" y="104"/>
                </a:cubicBezTo>
                <a:cubicBezTo>
                  <a:pt x="332" y="103"/>
                  <a:pt x="332" y="103"/>
                  <a:pt x="332" y="102"/>
                </a:cubicBezTo>
                <a:cubicBezTo>
                  <a:pt x="332" y="101"/>
                  <a:pt x="332" y="101"/>
                  <a:pt x="333" y="100"/>
                </a:cubicBezTo>
                <a:cubicBezTo>
                  <a:pt x="333" y="100"/>
                  <a:pt x="334" y="100"/>
                  <a:pt x="334" y="100"/>
                </a:cubicBezTo>
                <a:cubicBezTo>
                  <a:pt x="335" y="100"/>
                  <a:pt x="336" y="100"/>
                  <a:pt x="336" y="100"/>
                </a:cubicBezTo>
                <a:cubicBezTo>
                  <a:pt x="337" y="100"/>
                  <a:pt x="338" y="100"/>
                  <a:pt x="339" y="100"/>
                </a:cubicBezTo>
                <a:cubicBezTo>
                  <a:pt x="340" y="100"/>
                  <a:pt x="341" y="100"/>
                  <a:pt x="342" y="100"/>
                </a:cubicBezTo>
                <a:cubicBezTo>
                  <a:pt x="343" y="100"/>
                  <a:pt x="344" y="100"/>
                  <a:pt x="345" y="100"/>
                </a:cubicBezTo>
                <a:lnTo>
                  <a:pt x="362" y="100"/>
                </a:lnTo>
                <a:cubicBezTo>
                  <a:pt x="362" y="100"/>
                  <a:pt x="363" y="100"/>
                  <a:pt x="363" y="100"/>
                </a:cubicBezTo>
                <a:cubicBezTo>
                  <a:pt x="364" y="100"/>
                  <a:pt x="364" y="100"/>
                  <a:pt x="365" y="100"/>
                </a:cubicBezTo>
                <a:cubicBezTo>
                  <a:pt x="366" y="100"/>
                  <a:pt x="367" y="100"/>
                  <a:pt x="368" y="100"/>
                </a:cubicBezTo>
                <a:cubicBezTo>
                  <a:pt x="368" y="100"/>
                  <a:pt x="369" y="100"/>
                  <a:pt x="370" y="100"/>
                </a:cubicBezTo>
                <a:lnTo>
                  <a:pt x="428" y="100"/>
                </a:lnTo>
                <a:cubicBezTo>
                  <a:pt x="429" y="100"/>
                  <a:pt x="430" y="100"/>
                  <a:pt x="431" y="99"/>
                </a:cubicBezTo>
                <a:cubicBezTo>
                  <a:pt x="432" y="99"/>
                  <a:pt x="433" y="99"/>
                  <a:pt x="434" y="99"/>
                </a:cubicBezTo>
                <a:cubicBezTo>
                  <a:pt x="435" y="99"/>
                  <a:pt x="436" y="98"/>
                  <a:pt x="437" y="98"/>
                </a:cubicBezTo>
                <a:cubicBezTo>
                  <a:pt x="438" y="98"/>
                  <a:pt x="439" y="98"/>
                  <a:pt x="440" y="98"/>
                </a:cubicBezTo>
                <a:cubicBezTo>
                  <a:pt x="444" y="97"/>
                  <a:pt x="448" y="95"/>
                  <a:pt x="452" y="92"/>
                </a:cubicBezTo>
                <a:cubicBezTo>
                  <a:pt x="456" y="88"/>
                  <a:pt x="458" y="83"/>
                  <a:pt x="459" y="76"/>
                </a:cubicBezTo>
                <a:cubicBezTo>
                  <a:pt x="459" y="69"/>
                  <a:pt x="457" y="64"/>
                  <a:pt x="453" y="59"/>
                </a:cubicBezTo>
                <a:cubicBezTo>
                  <a:pt x="449" y="55"/>
                  <a:pt x="445" y="53"/>
                  <a:pt x="441" y="51"/>
                </a:cubicBezTo>
                <a:cubicBezTo>
                  <a:pt x="434" y="51"/>
                  <a:pt x="425" y="51"/>
                  <a:pt x="415" y="51"/>
                </a:cubicBezTo>
                <a:cubicBezTo>
                  <a:pt x="404" y="51"/>
                  <a:pt x="392" y="51"/>
                  <a:pt x="378" y="51"/>
                </a:cubicBezTo>
                <a:cubicBezTo>
                  <a:pt x="364" y="51"/>
                  <a:pt x="352" y="51"/>
                  <a:pt x="342" y="51"/>
                </a:cubicBezTo>
                <a:cubicBezTo>
                  <a:pt x="331" y="51"/>
                  <a:pt x="322" y="51"/>
                  <a:pt x="315" y="51"/>
                </a:cubicBezTo>
                <a:cubicBezTo>
                  <a:pt x="313" y="51"/>
                  <a:pt x="311" y="50"/>
                  <a:pt x="308" y="51"/>
                </a:cubicBezTo>
                <a:cubicBezTo>
                  <a:pt x="304" y="51"/>
                  <a:pt x="301" y="53"/>
                  <a:pt x="297" y="56"/>
                </a:cubicBezTo>
                <a:cubicBezTo>
                  <a:pt x="294" y="60"/>
                  <a:pt x="292" y="63"/>
                  <a:pt x="291" y="66"/>
                </a:cubicBezTo>
                <a:cubicBezTo>
                  <a:pt x="290" y="70"/>
                  <a:pt x="290" y="73"/>
                  <a:pt x="291" y="75"/>
                </a:cubicBezTo>
                <a:cubicBezTo>
                  <a:pt x="291" y="78"/>
                  <a:pt x="292" y="82"/>
                  <a:pt x="293" y="88"/>
                </a:cubicBezTo>
                <a:cubicBezTo>
                  <a:pt x="293" y="93"/>
                  <a:pt x="294" y="99"/>
                  <a:pt x="295" y="105"/>
                </a:cubicBezTo>
                <a:cubicBezTo>
                  <a:pt x="295" y="112"/>
                  <a:pt x="296" y="118"/>
                  <a:pt x="296" y="123"/>
                </a:cubicBezTo>
                <a:cubicBezTo>
                  <a:pt x="297" y="128"/>
                  <a:pt x="297" y="133"/>
                  <a:pt x="298" y="136"/>
                </a:cubicBezTo>
                <a:lnTo>
                  <a:pt x="298" y="158"/>
                </a:lnTo>
                <a:close/>
                <a:moveTo>
                  <a:pt x="221" y="121"/>
                </a:moveTo>
                <a:cubicBezTo>
                  <a:pt x="221" y="121"/>
                  <a:pt x="222" y="120"/>
                  <a:pt x="222" y="120"/>
                </a:cubicBezTo>
                <a:cubicBezTo>
                  <a:pt x="223" y="120"/>
                  <a:pt x="223" y="119"/>
                  <a:pt x="224" y="118"/>
                </a:cubicBezTo>
                <a:cubicBezTo>
                  <a:pt x="225" y="118"/>
                  <a:pt x="225" y="117"/>
                  <a:pt x="226" y="117"/>
                </a:cubicBezTo>
                <a:cubicBezTo>
                  <a:pt x="226" y="116"/>
                  <a:pt x="227" y="116"/>
                  <a:pt x="227" y="116"/>
                </a:cubicBezTo>
                <a:cubicBezTo>
                  <a:pt x="227" y="113"/>
                  <a:pt x="227" y="110"/>
                  <a:pt x="227" y="105"/>
                </a:cubicBezTo>
                <a:cubicBezTo>
                  <a:pt x="228" y="100"/>
                  <a:pt x="228" y="95"/>
                  <a:pt x="227" y="89"/>
                </a:cubicBezTo>
                <a:cubicBezTo>
                  <a:pt x="226" y="83"/>
                  <a:pt x="224" y="78"/>
                  <a:pt x="221" y="74"/>
                </a:cubicBezTo>
                <a:cubicBezTo>
                  <a:pt x="218" y="71"/>
                  <a:pt x="215" y="68"/>
                  <a:pt x="212" y="67"/>
                </a:cubicBezTo>
                <a:cubicBezTo>
                  <a:pt x="205" y="66"/>
                  <a:pt x="195" y="65"/>
                  <a:pt x="184" y="65"/>
                </a:cubicBezTo>
                <a:cubicBezTo>
                  <a:pt x="173" y="64"/>
                  <a:pt x="160" y="64"/>
                  <a:pt x="145" y="64"/>
                </a:cubicBezTo>
                <a:cubicBezTo>
                  <a:pt x="130" y="64"/>
                  <a:pt x="117" y="64"/>
                  <a:pt x="106" y="64"/>
                </a:cubicBezTo>
                <a:cubicBezTo>
                  <a:pt x="95" y="64"/>
                  <a:pt x="85" y="64"/>
                  <a:pt x="78" y="63"/>
                </a:cubicBezTo>
                <a:cubicBezTo>
                  <a:pt x="76" y="63"/>
                  <a:pt x="73" y="63"/>
                  <a:pt x="70" y="64"/>
                </a:cubicBezTo>
                <a:cubicBezTo>
                  <a:pt x="67" y="65"/>
                  <a:pt x="63" y="67"/>
                  <a:pt x="60" y="71"/>
                </a:cubicBezTo>
                <a:cubicBezTo>
                  <a:pt x="56" y="75"/>
                  <a:pt x="53" y="79"/>
                  <a:pt x="52" y="83"/>
                </a:cubicBezTo>
                <a:cubicBezTo>
                  <a:pt x="51" y="87"/>
                  <a:pt x="51" y="90"/>
                  <a:pt x="51" y="93"/>
                </a:cubicBezTo>
                <a:lnTo>
                  <a:pt x="51" y="114"/>
                </a:lnTo>
                <a:lnTo>
                  <a:pt x="54" y="119"/>
                </a:lnTo>
                <a:cubicBezTo>
                  <a:pt x="55" y="119"/>
                  <a:pt x="55" y="119"/>
                  <a:pt x="56" y="119"/>
                </a:cubicBezTo>
                <a:cubicBezTo>
                  <a:pt x="57" y="119"/>
                  <a:pt x="57" y="119"/>
                  <a:pt x="58" y="118"/>
                </a:cubicBezTo>
                <a:cubicBezTo>
                  <a:pt x="59" y="118"/>
                  <a:pt x="59" y="118"/>
                  <a:pt x="60" y="118"/>
                </a:cubicBezTo>
                <a:cubicBezTo>
                  <a:pt x="61" y="118"/>
                  <a:pt x="61" y="118"/>
                  <a:pt x="62" y="118"/>
                </a:cubicBezTo>
                <a:lnTo>
                  <a:pt x="63" y="114"/>
                </a:lnTo>
                <a:cubicBezTo>
                  <a:pt x="63" y="114"/>
                  <a:pt x="63" y="113"/>
                  <a:pt x="63" y="113"/>
                </a:cubicBezTo>
                <a:cubicBezTo>
                  <a:pt x="63" y="112"/>
                  <a:pt x="63" y="111"/>
                  <a:pt x="63" y="111"/>
                </a:cubicBezTo>
                <a:cubicBezTo>
                  <a:pt x="63" y="110"/>
                  <a:pt x="63" y="109"/>
                  <a:pt x="63" y="108"/>
                </a:cubicBezTo>
                <a:cubicBezTo>
                  <a:pt x="63" y="108"/>
                  <a:pt x="63" y="107"/>
                  <a:pt x="63" y="107"/>
                </a:cubicBezTo>
                <a:lnTo>
                  <a:pt x="63" y="86"/>
                </a:lnTo>
                <a:lnTo>
                  <a:pt x="67" y="79"/>
                </a:lnTo>
                <a:cubicBezTo>
                  <a:pt x="68" y="79"/>
                  <a:pt x="70" y="79"/>
                  <a:pt x="71" y="78"/>
                </a:cubicBezTo>
                <a:cubicBezTo>
                  <a:pt x="73" y="78"/>
                  <a:pt x="74" y="78"/>
                  <a:pt x="76" y="78"/>
                </a:cubicBezTo>
                <a:cubicBezTo>
                  <a:pt x="79" y="79"/>
                  <a:pt x="80" y="79"/>
                  <a:pt x="82" y="79"/>
                </a:cubicBezTo>
                <a:cubicBezTo>
                  <a:pt x="84" y="79"/>
                  <a:pt x="85" y="79"/>
                  <a:pt x="86" y="79"/>
                </a:cubicBezTo>
                <a:lnTo>
                  <a:pt x="85" y="126"/>
                </a:lnTo>
                <a:cubicBezTo>
                  <a:pt x="85" y="126"/>
                  <a:pt x="84" y="126"/>
                  <a:pt x="83" y="126"/>
                </a:cubicBezTo>
                <a:cubicBezTo>
                  <a:pt x="82" y="126"/>
                  <a:pt x="82" y="126"/>
                  <a:pt x="81" y="126"/>
                </a:cubicBezTo>
                <a:cubicBezTo>
                  <a:pt x="80" y="126"/>
                  <a:pt x="79" y="126"/>
                  <a:pt x="78" y="126"/>
                </a:cubicBezTo>
                <a:cubicBezTo>
                  <a:pt x="77" y="126"/>
                  <a:pt x="77" y="126"/>
                  <a:pt x="76" y="126"/>
                </a:cubicBezTo>
                <a:cubicBezTo>
                  <a:pt x="74" y="126"/>
                  <a:pt x="71" y="126"/>
                  <a:pt x="68" y="127"/>
                </a:cubicBezTo>
                <a:cubicBezTo>
                  <a:pt x="64" y="128"/>
                  <a:pt x="61" y="131"/>
                  <a:pt x="58" y="135"/>
                </a:cubicBezTo>
                <a:cubicBezTo>
                  <a:pt x="54" y="138"/>
                  <a:pt x="52" y="142"/>
                  <a:pt x="52" y="146"/>
                </a:cubicBezTo>
                <a:cubicBezTo>
                  <a:pt x="51" y="150"/>
                  <a:pt x="51" y="153"/>
                  <a:pt x="51" y="156"/>
                </a:cubicBezTo>
                <a:cubicBezTo>
                  <a:pt x="52" y="158"/>
                  <a:pt x="53" y="159"/>
                  <a:pt x="53" y="162"/>
                </a:cubicBezTo>
                <a:cubicBezTo>
                  <a:pt x="54" y="164"/>
                  <a:pt x="55" y="167"/>
                  <a:pt x="56" y="170"/>
                </a:cubicBezTo>
                <a:cubicBezTo>
                  <a:pt x="57" y="174"/>
                  <a:pt x="58" y="177"/>
                  <a:pt x="58" y="179"/>
                </a:cubicBezTo>
                <a:cubicBezTo>
                  <a:pt x="59" y="182"/>
                  <a:pt x="59" y="184"/>
                  <a:pt x="59" y="186"/>
                </a:cubicBezTo>
                <a:cubicBezTo>
                  <a:pt x="59" y="188"/>
                  <a:pt x="58" y="190"/>
                  <a:pt x="58" y="192"/>
                </a:cubicBezTo>
                <a:cubicBezTo>
                  <a:pt x="57" y="195"/>
                  <a:pt x="57" y="198"/>
                  <a:pt x="56" y="202"/>
                </a:cubicBezTo>
                <a:cubicBezTo>
                  <a:pt x="54" y="205"/>
                  <a:pt x="54" y="208"/>
                  <a:pt x="53" y="211"/>
                </a:cubicBezTo>
                <a:cubicBezTo>
                  <a:pt x="52" y="213"/>
                  <a:pt x="52" y="216"/>
                  <a:pt x="51" y="217"/>
                </a:cubicBezTo>
                <a:lnTo>
                  <a:pt x="53" y="223"/>
                </a:lnTo>
                <a:lnTo>
                  <a:pt x="56" y="224"/>
                </a:lnTo>
                <a:lnTo>
                  <a:pt x="60" y="224"/>
                </a:lnTo>
                <a:cubicBezTo>
                  <a:pt x="60" y="224"/>
                  <a:pt x="60" y="224"/>
                  <a:pt x="60" y="223"/>
                </a:cubicBezTo>
                <a:cubicBezTo>
                  <a:pt x="60" y="223"/>
                  <a:pt x="61" y="223"/>
                  <a:pt x="61" y="223"/>
                </a:cubicBezTo>
                <a:cubicBezTo>
                  <a:pt x="61" y="222"/>
                  <a:pt x="62" y="222"/>
                  <a:pt x="62" y="222"/>
                </a:cubicBezTo>
                <a:cubicBezTo>
                  <a:pt x="63" y="221"/>
                  <a:pt x="63" y="221"/>
                  <a:pt x="63" y="221"/>
                </a:cubicBezTo>
                <a:cubicBezTo>
                  <a:pt x="64" y="219"/>
                  <a:pt x="65" y="216"/>
                  <a:pt x="66" y="213"/>
                </a:cubicBezTo>
                <a:cubicBezTo>
                  <a:pt x="67" y="210"/>
                  <a:pt x="68" y="207"/>
                  <a:pt x="69" y="203"/>
                </a:cubicBezTo>
                <a:cubicBezTo>
                  <a:pt x="70" y="200"/>
                  <a:pt x="70" y="197"/>
                  <a:pt x="70" y="194"/>
                </a:cubicBezTo>
                <a:cubicBezTo>
                  <a:pt x="70" y="191"/>
                  <a:pt x="70" y="189"/>
                  <a:pt x="70" y="188"/>
                </a:cubicBezTo>
                <a:cubicBezTo>
                  <a:pt x="71" y="185"/>
                  <a:pt x="71" y="182"/>
                  <a:pt x="70" y="178"/>
                </a:cubicBezTo>
                <a:cubicBezTo>
                  <a:pt x="69" y="174"/>
                  <a:pt x="68" y="169"/>
                  <a:pt x="66" y="164"/>
                </a:cubicBezTo>
                <a:cubicBezTo>
                  <a:pt x="64" y="159"/>
                  <a:pt x="64" y="155"/>
                  <a:pt x="64" y="151"/>
                </a:cubicBezTo>
                <a:cubicBezTo>
                  <a:pt x="64" y="147"/>
                  <a:pt x="66" y="144"/>
                  <a:pt x="67" y="142"/>
                </a:cubicBezTo>
                <a:cubicBezTo>
                  <a:pt x="74" y="141"/>
                  <a:pt x="83" y="141"/>
                  <a:pt x="93" y="141"/>
                </a:cubicBezTo>
                <a:cubicBezTo>
                  <a:pt x="103" y="140"/>
                  <a:pt x="115" y="140"/>
                  <a:pt x="128" y="141"/>
                </a:cubicBezTo>
                <a:cubicBezTo>
                  <a:pt x="142" y="141"/>
                  <a:pt x="153" y="141"/>
                  <a:pt x="163" y="142"/>
                </a:cubicBezTo>
                <a:cubicBezTo>
                  <a:pt x="174" y="142"/>
                  <a:pt x="182" y="142"/>
                  <a:pt x="189" y="142"/>
                </a:cubicBezTo>
                <a:lnTo>
                  <a:pt x="203" y="142"/>
                </a:lnTo>
                <a:cubicBezTo>
                  <a:pt x="204" y="142"/>
                  <a:pt x="206" y="142"/>
                  <a:pt x="207" y="142"/>
                </a:cubicBezTo>
                <a:cubicBezTo>
                  <a:pt x="209" y="143"/>
                  <a:pt x="210" y="144"/>
                  <a:pt x="211" y="146"/>
                </a:cubicBezTo>
                <a:cubicBezTo>
                  <a:pt x="213" y="148"/>
                  <a:pt x="214" y="150"/>
                  <a:pt x="214" y="151"/>
                </a:cubicBezTo>
                <a:cubicBezTo>
                  <a:pt x="215" y="153"/>
                  <a:pt x="215" y="155"/>
                  <a:pt x="215" y="156"/>
                </a:cubicBezTo>
                <a:cubicBezTo>
                  <a:pt x="214" y="158"/>
                  <a:pt x="213" y="159"/>
                  <a:pt x="211" y="162"/>
                </a:cubicBezTo>
                <a:cubicBezTo>
                  <a:pt x="210" y="164"/>
                  <a:pt x="209" y="167"/>
                  <a:pt x="208" y="170"/>
                </a:cubicBezTo>
                <a:cubicBezTo>
                  <a:pt x="207" y="173"/>
                  <a:pt x="207" y="176"/>
                  <a:pt x="207" y="178"/>
                </a:cubicBezTo>
                <a:cubicBezTo>
                  <a:pt x="206" y="181"/>
                  <a:pt x="206" y="183"/>
                  <a:pt x="206" y="184"/>
                </a:cubicBezTo>
                <a:cubicBezTo>
                  <a:pt x="206" y="186"/>
                  <a:pt x="206" y="189"/>
                  <a:pt x="206" y="192"/>
                </a:cubicBezTo>
                <a:cubicBezTo>
                  <a:pt x="206" y="195"/>
                  <a:pt x="207" y="199"/>
                  <a:pt x="208" y="203"/>
                </a:cubicBezTo>
                <a:cubicBezTo>
                  <a:pt x="209" y="208"/>
                  <a:pt x="211" y="211"/>
                  <a:pt x="212" y="215"/>
                </a:cubicBezTo>
                <a:cubicBezTo>
                  <a:pt x="214" y="218"/>
                  <a:pt x="215" y="220"/>
                  <a:pt x="217" y="223"/>
                </a:cubicBezTo>
                <a:lnTo>
                  <a:pt x="220" y="224"/>
                </a:lnTo>
                <a:lnTo>
                  <a:pt x="224" y="223"/>
                </a:lnTo>
                <a:lnTo>
                  <a:pt x="225" y="221"/>
                </a:lnTo>
                <a:lnTo>
                  <a:pt x="225" y="216"/>
                </a:lnTo>
                <a:cubicBezTo>
                  <a:pt x="225" y="215"/>
                  <a:pt x="225" y="215"/>
                  <a:pt x="225" y="214"/>
                </a:cubicBezTo>
                <a:cubicBezTo>
                  <a:pt x="224" y="214"/>
                  <a:pt x="224" y="213"/>
                  <a:pt x="224" y="213"/>
                </a:cubicBezTo>
                <a:cubicBezTo>
                  <a:pt x="224" y="212"/>
                  <a:pt x="224" y="212"/>
                  <a:pt x="224" y="211"/>
                </a:cubicBezTo>
                <a:cubicBezTo>
                  <a:pt x="224" y="211"/>
                  <a:pt x="224" y="211"/>
                  <a:pt x="224" y="210"/>
                </a:cubicBezTo>
                <a:cubicBezTo>
                  <a:pt x="222" y="207"/>
                  <a:pt x="221" y="203"/>
                  <a:pt x="220" y="198"/>
                </a:cubicBezTo>
                <a:cubicBezTo>
                  <a:pt x="219" y="193"/>
                  <a:pt x="219" y="188"/>
                  <a:pt x="220" y="181"/>
                </a:cubicBezTo>
                <a:cubicBezTo>
                  <a:pt x="222" y="175"/>
                  <a:pt x="223" y="169"/>
                  <a:pt x="224" y="164"/>
                </a:cubicBezTo>
                <a:cubicBezTo>
                  <a:pt x="225" y="159"/>
                  <a:pt x="226" y="154"/>
                  <a:pt x="227" y="151"/>
                </a:cubicBezTo>
                <a:cubicBezTo>
                  <a:pt x="227" y="147"/>
                  <a:pt x="226" y="144"/>
                  <a:pt x="224" y="140"/>
                </a:cubicBezTo>
                <a:cubicBezTo>
                  <a:pt x="222" y="136"/>
                  <a:pt x="218" y="133"/>
                  <a:pt x="214" y="130"/>
                </a:cubicBezTo>
                <a:cubicBezTo>
                  <a:pt x="209" y="128"/>
                  <a:pt x="205" y="127"/>
                  <a:pt x="201" y="127"/>
                </a:cubicBezTo>
                <a:cubicBezTo>
                  <a:pt x="197" y="127"/>
                  <a:pt x="194" y="127"/>
                  <a:pt x="192" y="128"/>
                </a:cubicBezTo>
                <a:lnTo>
                  <a:pt x="192" y="93"/>
                </a:lnTo>
                <a:cubicBezTo>
                  <a:pt x="192" y="92"/>
                  <a:pt x="192" y="91"/>
                  <a:pt x="192" y="90"/>
                </a:cubicBezTo>
                <a:cubicBezTo>
                  <a:pt x="192" y="88"/>
                  <a:pt x="192" y="87"/>
                  <a:pt x="192" y="85"/>
                </a:cubicBezTo>
                <a:cubicBezTo>
                  <a:pt x="192" y="84"/>
                  <a:pt x="192" y="82"/>
                  <a:pt x="192" y="81"/>
                </a:cubicBezTo>
                <a:cubicBezTo>
                  <a:pt x="192" y="80"/>
                  <a:pt x="192" y="80"/>
                  <a:pt x="192" y="79"/>
                </a:cubicBezTo>
                <a:lnTo>
                  <a:pt x="208" y="79"/>
                </a:lnTo>
                <a:lnTo>
                  <a:pt x="215" y="88"/>
                </a:lnTo>
                <a:cubicBezTo>
                  <a:pt x="215" y="89"/>
                  <a:pt x="215" y="91"/>
                  <a:pt x="215" y="93"/>
                </a:cubicBezTo>
                <a:cubicBezTo>
                  <a:pt x="215" y="96"/>
                  <a:pt x="215" y="99"/>
                  <a:pt x="215" y="102"/>
                </a:cubicBezTo>
                <a:cubicBezTo>
                  <a:pt x="215" y="105"/>
                  <a:pt x="215" y="108"/>
                  <a:pt x="215" y="110"/>
                </a:cubicBezTo>
                <a:cubicBezTo>
                  <a:pt x="215" y="112"/>
                  <a:pt x="215" y="114"/>
                  <a:pt x="215" y="116"/>
                </a:cubicBezTo>
                <a:cubicBezTo>
                  <a:pt x="215" y="116"/>
                  <a:pt x="215" y="116"/>
                  <a:pt x="215" y="117"/>
                </a:cubicBezTo>
                <a:cubicBezTo>
                  <a:pt x="215" y="117"/>
                  <a:pt x="216" y="118"/>
                  <a:pt x="216" y="118"/>
                </a:cubicBezTo>
                <a:cubicBezTo>
                  <a:pt x="216" y="119"/>
                  <a:pt x="217" y="120"/>
                  <a:pt x="217" y="120"/>
                </a:cubicBezTo>
                <a:cubicBezTo>
                  <a:pt x="218" y="120"/>
                  <a:pt x="218" y="121"/>
                  <a:pt x="218" y="121"/>
                </a:cubicBezTo>
                <a:lnTo>
                  <a:pt x="221" y="121"/>
                </a:lnTo>
                <a:close/>
                <a:moveTo>
                  <a:pt x="98" y="119"/>
                </a:moveTo>
                <a:lnTo>
                  <a:pt x="117" y="119"/>
                </a:lnTo>
                <a:cubicBezTo>
                  <a:pt x="121" y="119"/>
                  <a:pt x="125" y="119"/>
                  <a:pt x="130" y="120"/>
                </a:cubicBezTo>
                <a:cubicBezTo>
                  <a:pt x="135" y="120"/>
                  <a:pt x="141" y="120"/>
                  <a:pt x="148" y="120"/>
                </a:cubicBezTo>
                <a:cubicBezTo>
                  <a:pt x="155" y="120"/>
                  <a:pt x="161" y="121"/>
                  <a:pt x="167" y="121"/>
                </a:cubicBezTo>
                <a:cubicBezTo>
                  <a:pt x="172" y="121"/>
                  <a:pt x="176" y="121"/>
                  <a:pt x="180" y="121"/>
                </a:cubicBezTo>
                <a:lnTo>
                  <a:pt x="180" y="128"/>
                </a:lnTo>
                <a:cubicBezTo>
                  <a:pt x="175" y="128"/>
                  <a:pt x="170" y="128"/>
                  <a:pt x="163" y="127"/>
                </a:cubicBezTo>
                <a:cubicBezTo>
                  <a:pt x="156" y="127"/>
                  <a:pt x="148" y="127"/>
                  <a:pt x="139" y="127"/>
                </a:cubicBezTo>
                <a:cubicBezTo>
                  <a:pt x="129" y="127"/>
                  <a:pt x="122" y="127"/>
                  <a:pt x="115" y="127"/>
                </a:cubicBezTo>
                <a:cubicBezTo>
                  <a:pt x="108" y="127"/>
                  <a:pt x="103" y="127"/>
                  <a:pt x="98" y="126"/>
                </a:cubicBezTo>
                <a:lnTo>
                  <a:pt x="98" y="119"/>
                </a:lnTo>
                <a:close/>
                <a:moveTo>
                  <a:pt x="180" y="79"/>
                </a:moveTo>
                <a:lnTo>
                  <a:pt x="180" y="86"/>
                </a:lnTo>
                <a:cubicBezTo>
                  <a:pt x="175" y="86"/>
                  <a:pt x="170" y="86"/>
                  <a:pt x="163" y="85"/>
                </a:cubicBezTo>
                <a:cubicBezTo>
                  <a:pt x="156" y="85"/>
                  <a:pt x="148" y="85"/>
                  <a:pt x="139" y="85"/>
                </a:cubicBezTo>
                <a:cubicBezTo>
                  <a:pt x="129" y="85"/>
                  <a:pt x="122" y="85"/>
                  <a:pt x="115" y="85"/>
                </a:cubicBezTo>
                <a:cubicBezTo>
                  <a:pt x="108" y="85"/>
                  <a:pt x="103" y="85"/>
                  <a:pt x="98" y="84"/>
                </a:cubicBezTo>
                <a:lnTo>
                  <a:pt x="98" y="79"/>
                </a:lnTo>
                <a:lnTo>
                  <a:pt x="129" y="79"/>
                </a:lnTo>
                <a:cubicBezTo>
                  <a:pt x="130" y="79"/>
                  <a:pt x="132" y="79"/>
                  <a:pt x="133" y="79"/>
                </a:cubicBezTo>
                <a:cubicBezTo>
                  <a:pt x="135" y="79"/>
                  <a:pt x="137" y="79"/>
                  <a:pt x="140" y="79"/>
                </a:cubicBezTo>
                <a:cubicBezTo>
                  <a:pt x="142" y="79"/>
                  <a:pt x="144" y="79"/>
                  <a:pt x="146" y="79"/>
                </a:cubicBezTo>
                <a:cubicBezTo>
                  <a:pt x="148" y="79"/>
                  <a:pt x="150" y="79"/>
                  <a:pt x="151" y="79"/>
                </a:cubicBezTo>
                <a:lnTo>
                  <a:pt x="180" y="79"/>
                </a:lnTo>
                <a:close/>
                <a:moveTo>
                  <a:pt x="180" y="100"/>
                </a:moveTo>
                <a:lnTo>
                  <a:pt x="180" y="107"/>
                </a:lnTo>
                <a:cubicBezTo>
                  <a:pt x="175" y="107"/>
                  <a:pt x="170" y="106"/>
                  <a:pt x="163" y="106"/>
                </a:cubicBezTo>
                <a:cubicBezTo>
                  <a:pt x="156" y="106"/>
                  <a:pt x="148" y="106"/>
                  <a:pt x="139" y="106"/>
                </a:cubicBezTo>
                <a:cubicBezTo>
                  <a:pt x="129" y="105"/>
                  <a:pt x="122" y="105"/>
                  <a:pt x="115" y="105"/>
                </a:cubicBezTo>
                <a:cubicBezTo>
                  <a:pt x="108" y="105"/>
                  <a:pt x="103" y="105"/>
                  <a:pt x="98" y="105"/>
                </a:cubicBezTo>
                <a:lnTo>
                  <a:pt x="100" y="98"/>
                </a:lnTo>
                <a:cubicBezTo>
                  <a:pt x="104" y="99"/>
                  <a:pt x="110" y="99"/>
                  <a:pt x="116" y="99"/>
                </a:cubicBezTo>
                <a:cubicBezTo>
                  <a:pt x="123" y="99"/>
                  <a:pt x="130" y="99"/>
                  <a:pt x="139" y="99"/>
                </a:cubicBezTo>
                <a:cubicBezTo>
                  <a:pt x="148" y="99"/>
                  <a:pt x="156" y="99"/>
                  <a:pt x="163" y="99"/>
                </a:cubicBezTo>
                <a:cubicBezTo>
                  <a:pt x="170" y="100"/>
                  <a:pt x="175" y="100"/>
                  <a:pt x="180" y="100"/>
                </a:cubicBezTo>
                <a:close/>
                <a:moveTo>
                  <a:pt x="180" y="179"/>
                </a:moveTo>
                <a:lnTo>
                  <a:pt x="180" y="205"/>
                </a:lnTo>
                <a:cubicBezTo>
                  <a:pt x="180" y="205"/>
                  <a:pt x="180" y="205"/>
                  <a:pt x="179" y="205"/>
                </a:cubicBezTo>
                <a:cubicBezTo>
                  <a:pt x="179" y="205"/>
                  <a:pt x="179" y="206"/>
                  <a:pt x="179" y="206"/>
                </a:cubicBezTo>
                <a:cubicBezTo>
                  <a:pt x="178" y="207"/>
                  <a:pt x="178" y="207"/>
                  <a:pt x="178" y="207"/>
                </a:cubicBezTo>
                <a:cubicBezTo>
                  <a:pt x="178" y="208"/>
                  <a:pt x="177" y="208"/>
                  <a:pt x="177" y="209"/>
                </a:cubicBezTo>
                <a:cubicBezTo>
                  <a:pt x="175" y="209"/>
                  <a:pt x="173" y="210"/>
                  <a:pt x="171" y="211"/>
                </a:cubicBezTo>
                <a:cubicBezTo>
                  <a:pt x="168" y="211"/>
                  <a:pt x="165" y="212"/>
                  <a:pt x="162" y="211"/>
                </a:cubicBezTo>
                <a:cubicBezTo>
                  <a:pt x="158" y="211"/>
                  <a:pt x="155" y="211"/>
                  <a:pt x="152" y="211"/>
                </a:cubicBezTo>
                <a:cubicBezTo>
                  <a:pt x="149" y="210"/>
                  <a:pt x="147" y="210"/>
                  <a:pt x="145" y="210"/>
                </a:cubicBezTo>
                <a:cubicBezTo>
                  <a:pt x="143" y="210"/>
                  <a:pt x="139" y="210"/>
                  <a:pt x="136" y="210"/>
                </a:cubicBezTo>
                <a:cubicBezTo>
                  <a:pt x="132" y="210"/>
                  <a:pt x="127" y="210"/>
                  <a:pt x="122" y="211"/>
                </a:cubicBezTo>
                <a:cubicBezTo>
                  <a:pt x="117" y="211"/>
                  <a:pt x="113" y="210"/>
                  <a:pt x="109" y="210"/>
                </a:cubicBezTo>
                <a:cubicBezTo>
                  <a:pt x="105" y="209"/>
                  <a:pt x="102" y="208"/>
                  <a:pt x="100" y="207"/>
                </a:cubicBezTo>
                <a:cubicBezTo>
                  <a:pt x="99" y="206"/>
                  <a:pt x="99" y="205"/>
                  <a:pt x="99" y="205"/>
                </a:cubicBezTo>
                <a:cubicBezTo>
                  <a:pt x="98" y="204"/>
                  <a:pt x="98" y="203"/>
                  <a:pt x="98" y="202"/>
                </a:cubicBezTo>
                <a:cubicBezTo>
                  <a:pt x="98" y="201"/>
                  <a:pt x="98" y="200"/>
                  <a:pt x="98" y="199"/>
                </a:cubicBezTo>
                <a:cubicBezTo>
                  <a:pt x="98" y="199"/>
                  <a:pt x="98" y="198"/>
                  <a:pt x="98" y="198"/>
                </a:cubicBezTo>
                <a:lnTo>
                  <a:pt x="98" y="179"/>
                </a:lnTo>
                <a:cubicBezTo>
                  <a:pt x="103" y="179"/>
                  <a:pt x="108" y="179"/>
                  <a:pt x="115" y="179"/>
                </a:cubicBezTo>
                <a:cubicBezTo>
                  <a:pt x="122" y="178"/>
                  <a:pt x="129" y="178"/>
                  <a:pt x="139" y="178"/>
                </a:cubicBezTo>
                <a:cubicBezTo>
                  <a:pt x="148" y="178"/>
                  <a:pt x="156" y="178"/>
                  <a:pt x="163" y="178"/>
                </a:cubicBezTo>
                <a:cubicBezTo>
                  <a:pt x="170" y="178"/>
                  <a:pt x="175" y="178"/>
                  <a:pt x="180" y="179"/>
                </a:cubicBezTo>
                <a:close/>
                <a:moveTo>
                  <a:pt x="88" y="153"/>
                </a:moveTo>
                <a:cubicBezTo>
                  <a:pt x="87" y="155"/>
                  <a:pt x="87" y="158"/>
                  <a:pt x="86" y="162"/>
                </a:cubicBezTo>
                <a:cubicBezTo>
                  <a:pt x="86" y="166"/>
                  <a:pt x="85" y="171"/>
                  <a:pt x="85" y="176"/>
                </a:cubicBezTo>
                <a:cubicBezTo>
                  <a:pt x="85" y="181"/>
                  <a:pt x="85" y="186"/>
                  <a:pt x="85" y="190"/>
                </a:cubicBezTo>
                <a:cubicBezTo>
                  <a:pt x="85" y="194"/>
                  <a:pt x="85" y="197"/>
                  <a:pt x="85" y="200"/>
                </a:cubicBezTo>
                <a:cubicBezTo>
                  <a:pt x="85" y="201"/>
                  <a:pt x="86" y="203"/>
                  <a:pt x="86" y="205"/>
                </a:cubicBezTo>
                <a:cubicBezTo>
                  <a:pt x="87" y="207"/>
                  <a:pt x="88" y="209"/>
                  <a:pt x="89" y="212"/>
                </a:cubicBezTo>
                <a:cubicBezTo>
                  <a:pt x="91" y="215"/>
                  <a:pt x="92" y="217"/>
                  <a:pt x="94" y="218"/>
                </a:cubicBezTo>
                <a:cubicBezTo>
                  <a:pt x="96" y="220"/>
                  <a:pt x="97" y="220"/>
                  <a:pt x="98" y="221"/>
                </a:cubicBezTo>
                <a:cubicBezTo>
                  <a:pt x="101" y="222"/>
                  <a:pt x="105" y="223"/>
                  <a:pt x="109" y="224"/>
                </a:cubicBezTo>
                <a:cubicBezTo>
                  <a:pt x="113" y="225"/>
                  <a:pt x="118" y="225"/>
                  <a:pt x="124" y="225"/>
                </a:cubicBezTo>
                <a:cubicBezTo>
                  <a:pt x="129" y="225"/>
                  <a:pt x="134" y="225"/>
                  <a:pt x="139" y="225"/>
                </a:cubicBezTo>
                <a:cubicBezTo>
                  <a:pt x="143" y="224"/>
                  <a:pt x="146" y="224"/>
                  <a:pt x="149" y="224"/>
                </a:cubicBezTo>
                <a:cubicBezTo>
                  <a:pt x="151" y="224"/>
                  <a:pt x="153" y="224"/>
                  <a:pt x="156" y="225"/>
                </a:cubicBezTo>
                <a:cubicBezTo>
                  <a:pt x="158" y="225"/>
                  <a:pt x="161" y="225"/>
                  <a:pt x="165" y="225"/>
                </a:cubicBezTo>
                <a:cubicBezTo>
                  <a:pt x="168" y="225"/>
                  <a:pt x="172" y="225"/>
                  <a:pt x="174" y="224"/>
                </a:cubicBezTo>
                <a:cubicBezTo>
                  <a:pt x="177" y="223"/>
                  <a:pt x="180" y="222"/>
                  <a:pt x="182" y="221"/>
                </a:cubicBezTo>
                <a:cubicBezTo>
                  <a:pt x="183" y="220"/>
                  <a:pt x="185" y="218"/>
                  <a:pt x="187" y="216"/>
                </a:cubicBezTo>
                <a:cubicBezTo>
                  <a:pt x="188" y="214"/>
                  <a:pt x="190" y="211"/>
                  <a:pt x="190" y="207"/>
                </a:cubicBezTo>
                <a:cubicBezTo>
                  <a:pt x="191" y="204"/>
                  <a:pt x="192" y="201"/>
                  <a:pt x="192" y="199"/>
                </a:cubicBezTo>
                <a:cubicBezTo>
                  <a:pt x="192" y="196"/>
                  <a:pt x="192" y="194"/>
                  <a:pt x="192" y="193"/>
                </a:cubicBezTo>
                <a:lnTo>
                  <a:pt x="192" y="170"/>
                </a:lnTo>
                <a:cubicBezTo>
                  <a:pt x="192" y="169"/>
                  <a:pt x="192" y="168"/>
                  <a:pt x="192" y="167"/>
                </a:cubicBezTo>
                <a:cubicBezTo>
                  <a:pt x="192" y="165"/>
                  <a:pt x="192" y="164"/>
                  <a:pt x="192" y="162"/>
                </a:cubicBezTo>
                <a:cubicBezTo>
                  <a:pt x="191" y="160"/>
                  <a:pt x="191" y="159"/>
                  <a:pt x="191" y="158"/>
                </a:cubicBezTo>
                <a:cubicBezTo>
                  <a:pt x="191" y="156"/>
                  <a:pt x="191" y="155"/>
                  <a:pt x="190" y="154"/>
                </a:cubicBezTo>
                <a:lnTo>
                  <a:pt x="189" y="153"/>
                </a:lnTo>
                <a:lnTo>
                  <a:pt x="183" y="153"/>
                </a:lnTo>
                <a:cubicBezTo>
                  <a:pt x="183" y="153"/>
                  <a:pt x="182" y="154"/>
                  <a:pt x="181" y="155"/>
                </a:cubicBezTo>
                <a:cubicBezTo>
                  <a:pt x="181" y="156"/>
                  <a:pt x="180" y="157"/>
                  <a:pt x="180" y="158"/>
                </a:cubicBezTo>
                <a:cubicBezTo>
                  <a:pt x="180" y="159"/>
                  <a:pt x="179" y="161"/>
                  <a:pt x="180" y="162"/>
                </a:cubicBezTo>
                <a:cubicBezTo>
                  <a:pt x="180" y="163"/>
                  <a:pt x="180" y="164"/>
                  <a:pt x="180" y="165"/>
                </a:cubicBezTo>
                <a:cubicBezTo>
                  <a:pt x="175" y="165"/>
                  <a:pt x="170" y="165"/>
                  <a:pt x="163" y="165"/>
                </a:cubicBezTo>
                <a:cubicBezTo>
                  <a:pt x="156" y="165"/>
                  <a:pt x="148" y="165"/>
                  <a:pt x="139" y="165"/>
                </a:cubicBezTo>
                <a:cubicBezTo>
                  <a:pt x="129" y="164"/>
                  <a:pt x="122" y="164"/>
                  <a:pt x="115" y="164"/>
                </a:cubicBezTo>
                <a:cubicBezTo>
                  <a:pt x="108" y="164"/>
                  <a:pt x="103" y="164"/>
                  <a:pt x="98" y="165"/>
                </a:cubicBezTo>
                <a:lnTo>
                  <a:pt x="98" y="158"/>
                </a:lnTo>
                <a:lnTo>
                  <a:pt x="95" y="153"/>
                </a:lnTo>
                <a:cubicBezTo>
                  <a:pt x="95" y="152"/>
                  <a:pt x="94" y="152"/>
                  <a:pt x="94" y="152"/>
                </a:cubicBezTo>
                <a:cubicBezTo>
                  <a:pt x="93" y="152"/>
                  <a:pt x="92" y="152"/>
                  <a:pt x="92" y="152"/>
                </a:cubicBezTo>
                <a:cubicBezTo>
                  <a:pt x="91" y="152"/>
                  <a:pt x="90" y="152"/>
                  <a:pt x="90" y="152"/>
                </a:cubicBezTo>
                <a:cubicBezTo>
                  <a:pt x="89" y="152"/>
                  <a:pt x="88" y="153"/>
                  <a:pt x="88" y="153"/>
                </a:cubicBezTo>
                <a:cubicBezTo>
                  <a:pt x="88" y="153"/>
                  <a:pt x="88" y="153"/>
                  <a:pt x="88" y="153"/>
                </a:cubicBezTo>
                <a:cubicBezTo>
                  <a:pt x="88" y="153"/>
                  <a:pt x="88" y="153"/>
                  <a:pt x="88" y="153"/>
                </a:cubicBezTo>
                <a:cubicBezTo>
                  <a:pt x="88" y="153"/>
                  <a:pt x="88" y="153"/>
                  <a:pt x="88" y="153"/>
                </a:cubicBezTo>
                <a:cubicBezTo>
                  <a:pt x="88" y="153"/>
                  <a:pt x="88" y="153"/>
                  <a:pt x="88" y="153"/>
                </a:cubicBezTo>
                <a:close/>
                <a:moveTo>
                  <a:pt x="421" y="352"/>
                </a:moveTo>
                <a:lnTo>
                  <a:pt x="422" y="327"/>
                </a:lnTo>
                <a:cubicBezTo>
                  <a:pt x="424" y="327"/>
                  <a:pt x="426" y="327"/>
                  <a:pt x="428" y="326"/>
                </a:cubicBezTo>
                <a:cubicBezTo>
                  <a:pt x="431" y="326"/>
                  <a:pt x="434" y="326"/>
                  <a:pt x="437" y="327"/>
                </a:cubicBezTo>
                <a:cubicBezTo>
                  <a:pt x="440" y="328"/>
                  <a:pt x="442" y="329"/>
                  <a:pt x="444" y="331"/>
                </a:cubicBezTo>
                <a:cubicBezTo>
                  <a:pt x="445" y="333"/>
                  <a:pt x="447" y="335"/>
                  <a:pt x="447" y="338"/>
                </a:cubicBezTo>
                <a:cubicBezTo>
                  <a:pt x="447" y="338"/>
                  <a:pt x="447" y="339"/>
                  <a:pt x="447" y="341"/>
                </a:cubicBezTo>
                <a:cubicBezTo>
                  <a:pt x="447" y="342"/>
                  <a:pt x="446" y="344"/>
                  <a:pt x="445" y="345"/>
                </a:cubicBezTo>
                <a:cubicBezTo>
                  <a:pt x="444" y="347"/>
                  <a:pt x="443" y="349"/>
                  <a:pt x="442" y="350"/>
                </a:cubicBezTo>
                <a:cubicBezTo>
                  <a:pt x="440" y="351"/>
                  <a:pt x="439" y="352"/>
                  <a:pt x="438" y="352"/>
                </a:cubicBezTo>
                <a:lnTo>
                  <a:pt x="421" y="352"/>
                </a:lnTo>
                <a:close/>
                <a:moveTo>
                  <a:pt x="383" y="377"/>
                </a:moveTo>
                <a:lnTo>
                  <a:pt x="383" y="402"/>
                </a:lnTo>
                <a:cubicBezTo>
                  <a:pt x="383" y="402"/>
                  <a:pt x="383" y="402"/>
                  <a:pt x="383" y="403"/>
                </a:cubicBezTo>
                <a:cubicBezTo>
                  <a:pt x="383" y="403"/>
                  <a:pt x="383" y="403"/>
                  <a:pt x="383" y="403"/>
                </a:cubicBezTo>
                <a:cubicBezTo>
                  <a:pt x="383" y="404"/>
                  <a:pt x="383" y="404"/>
                  <a:pt x="383" y="404"/>
                </a:cubicBezTo>
                <a:cubicBezTo>
                  <a:pt x="384" y="404"/>
                  <a:pt x="384" y="405"/>
                  <a:pt x="384" y="405"/>
                </a:cubicBezTo>
                <a:cubicBezTo>
                  <a:pt x="385" y="408"/>
                  <a:pt x="386" y="411"/>
                  <a:pt x="389" y="413"/>
                </a:cubicBezTo>
                <a:cubicBezTo>
                  <a:pt x="391" y="416"/>
                  <a:pt x="394" y="418"/>
                  <a:pt x="398" y="420"/>
                </a:cubicBezTo>
                <a:cubicBezTo>
                  <a:pt x="402" y="421"/>
                  <a:pt x="406" y="422"/>
                  <a:pt x="409" y="422"/>
                </a:cubicBezTo>
                <a:cubicBezTo>
                  <a:pt x="412" y="422"/>
                  <a:pt x="415" y="422"/>
                  <a:pt x="416" y="422"/>
                </a:cubicBezTo>
                <a:cubicBezTo>
                  <a:pt x="418" y="423"/>
                  <a:pt x="420" y="424"/>
                  <a:pt x="423" y="425"/>
                </a:cubicBezTo>
                <a:cubicBezTo>
                  <a:pt x="426" y="426"/>
                  <a:pt x="430" y="428"/>
                  <a:pt x="433" y="430"/>
                </a:cubicBezTo>
                <a:cubicBezTo>
                  <a:pt x="437" y="432"/>
                  <a:pt x="441" y="435"/>
                  <a:pt x="443" y="437"/>
                </a:cubicBezTo>
                <a:cubicBezTo>
                  <a:pt x="445" y="439"/>
                  <a:pt x="447" y="441"/>
                  <a:pt x="449" y="443"/>
                </a:cubicBezTo>
                <a:lnTo>
                  <a:pt x="454" y="444"/>
                </a:lnTo>
                <a:cubicBezTo>
                  <a:pt x="455" y="444"/>
                  <a:pt x="455" y="444"/>
                  <a:pt x="455" y="443"/>
                </a:cubicBezTo>
                <a:cubicBezTo>
                  <a:pt x="456" y="443"/>
                  <a:pt x="456" y="443"/>
                  <a:pt x="457" y="442"/>
                </a:cubicBezTo>
                <a:cubicBezTo>
                  <a:pt x="457" y="442"/>
                  <a:pt x="457" y="441"/>
                  <a:pt x="458" y="441"/>
                </a:cubicBezTo>
                <a:cubicBezTo>
                  <a:pt x="458" y="440"/>
                  <a:pt x="458" y="440"/>
                  <a:pt x="459" y="440"/>
                </a:cubicBezTo>
                <a:cubicBezTo>
                  <a:pt x="458" y="438"/>
                  <a:pt x="458" y="436"/>
                  <a:pt x="456" y="434"/>
                </a:cubicBezTo>
                <a:cubicBezTo>
                  <a:pt x="455" y="431"/>
                  <a:pt x="452" y="428"/>
                  <a:pt x="449" y="426"/>
                </a:cubicBezTo>
                <a:cubicBezTo>
                  <a:pt x="446" y="423"/>
                  <a:pt x="443" y="421"/>
                  <a:pt x="440" y="419"/>
                </a:cubicBezTo>
                <a:cubicBezTo>
                  <a:pt x="437" y="418"/>
                  <a:pt x="435" y="417"/>
                  <a:pt x="434" y="417"/>
                </a:cubicBezTo>
                <a:cubicBezTo>
                  <a:pt x="432" y="415"/>
                  <a:pt x="429" y="414"/>
                  <a:pt x="426" y="413"/>
                </a:cubicBezTo>
                <a:cubicBezTo>
                  <a:pt x="423" y="412"/>
                  <a:pt x="420" y="411"/>
                  <a:pt x="416" y="411"/>
                </a:cubicBezTo>
                <a:cubicBezTo>
                  <a:pt x="411" y="410"/>
                  <a:pt x="408" y="410"/>
                  <a:pt x="405" y="409"/>
                </a:cubicBezTo>
                <a:cubicBezTo>
                  <a:pt x="402" y="409"/>
                  <a:pt x="399" y="409"/>
                  <a:pt x="397" y="408"/>
                </a:cubicBezTo>
                <a:lnTo>
                  <a:pt x="394" y="403"/>
                </a:lnTo>
                <a:cubicBezTo>
                  <a:pt x="395" y="401"/>
                  <a:pt x="395" y="399"/>
                  <a:pt x="395" y="396"/>
                </a:cubicBezTo>
                <a:cubicBezTo>
                  <a:pt x="395" y="393"/>
                  <a:pt x="395" y="389"/>
                  <a:pt x="395" y="385"/>
                </a:cubicBezTo>
                <a:cubicBezTo>
                  <a:pt x="395" y="381"/>
                  <a:pt x="395" y="377"/>
                  <a:pt x="395" y="374"/>
                </a:cubicBezTo>
                <a:cubicBezTo>
                  <a:pt x="396" y="371"/>
                  <a:pt x="397" y="369"/>
                  <a:pt x="397" y="367"/>
                </a:cubicBezTo>
                <a:cubicBezTo>
                  <a:pt x="398" y="367"/>
                  <a:pt x="398" y="366"/>
                  <a:pt x="399" y="366"/>
                </a:cubicBezTo>
                <a:cubicBezTo>
                  <a:pt x="400" y="366"/>
                  <a:pt x="401" y="365"/>
                  <a:pt x="402" y="365"/>
                </a:cubicBezTo>
                <a:cubicBezTo>
                  <a:pt x="403" y="364"/>
                  <a:pt x="404" y="364"/>
                  <a:pt x="404" y="364"/>
                </a:cubicBezTo>
                <a:cubicBezTo>
                  <a:pt x="405" y="364"/>
                  <a:pt x="406" y="364"/>
                  <a:pt x="406" y="364"/>
                </a:cubicBezTo>
                <a:lnTo>
                  <a:pt x="432" y="364"/>
                </a:lnTo>
                <a:cubicBezTo>
                  <a:pt x="433" y="364"/>
                  <a:pt x="434" y="364"/>
                  <a:pt x="435" y="364"/>
                </a:cubicBezTo>
                <a:cubicBezTo>
                  <a:pt x="437" y="364"/>
                  <a:pt x="438" y="364"/>
                  <a:pt x="440" y="363"/>
                </a:cubicBezTo>
                <a:cubicBezTo>
                  <a:pt x="442" y="363"/>
                  <a:pt x="443" y="362"/>
                  <a:pt x="445" y="362"/>
                </a:cubicBezTo>
                <a:cubicBezTo>
                  <a:pt x="446" y="361"/>
                  <a:pt x="448" y="360"/>
                  <a:pt x="449" y="360"/>
                </a:cubicBezTo>
                <a:cubicBezTo>
                  <a:pt x="451" y="358"/>
                  <a:pt x="453" y="355"/>
                  <a:pt x="455" y="351"/>
                </a:cubicBezTo>
                <a:cubicBezTo>
                  <a:pt x="458" y="348"/>
                  <a:pt x="459" y="344"/>
                  <a:pt x="459" y="339"/>
                </a:cubicBezTo>
                <a:cubicBezTo>
                  <a:pt x="459" y="334"/>
                  <a:pt x="457" y="330"/>
                  <a:pt x="455" y="327"/>
                </a:cubicBezTo>
                <a:cubicBezTo>
                  <a:pt x="452" y="323"/>
                  <a:pt x="450" y="321"/>
                  <a:pt x="447" y="319"/>
                </a:cubicBezTo>
                <a:cubicBezTo>
                  <a:pt x="444" y="317"/>
                  <a:pt x="440" y="316"/>
                  <a:pt x="435" y="315"/>
                </a:cubicBezTo>
                <a:cubicBezTo>
                  <a:pt x="430" y="314"/>
                  <a:pt x="424" y="314"/>
                  <a:pt x="418" y="314"/>
                </a:cubicBezTo>
                <a:cubicBezTo>
                  <a:pt x="411" y="315"/>
                  <a:pt x="405" y="315"/>
                  <a:pt x="401" y="315"/>
                </a:cubicBezTo>
                <a:cubicBezTo>
                  <a:pt x="396" y="316"/>
                  <a:pt x="392" y="316"/>
                  <a:pt x="389" y="316"/>
                </a:cubicBezTo>
                <a:cubicBezTo>
                  <a:pt x="388" y="316"/>
                  <a:pt x="388" y="316"/>
                  <a:pt x="387" y="317"/>
                </a:cubicBezTo>
                <a:cubicBezTo>
                  <a:pt x="386" y="317"/>
                  <a:pt x="386" y="317"/>
                  <a:pt x="385" y="318"/>
                </a:cubicBezTo>
                <a:cubicBezTo>
                  <a:pt x="385" y="318"/>
                  <a:pt x="384" y="319"/>
                  <a:pt x="384" y="319"/>
                </a:cubicBezTo>
                <a:cubicBezTo>
                  <a:pt x="384" y="319"/>
                  <a:pt x="384" y="320"/>
                  <a:pt x="384" y="320"/>
                </a:cubicBezTo>
                <a:lnTo>
                  <a:pt x="384" y="323"/>
                </a:lnTo>
                <a:cubicBezTo>
                  <a:pt x="384" y="323"/>
                  <a:pt x="384" y="324"/>
                  <a:pt x="384" y="324"/>
                </a:cubicBezTo>
                <a:cubicBezTo>
                  <a:pt x="384" y="324"/>
                  <a:pt x="385" y="325"/>
                  <a:pt x="385" y="325"/>
                </a:cubicBezTo>
                <a:cubicBezTo>
                  <a:pt x="385" y="326"/>
                  <a:pt x="386" y="326"/>
                  <a:pt x="386" y="326"/>
                </a:cubicBezTo>
                <a:cubicBezTo>
                  <a:pt x="387" y="327"/>
                  <a:pt x="387" y="327"/>
                  <a:pt x="387" y="327"/>
                </a:cubicBezTo>
                <a:cubicBezTo>
                  <a:pt x="387" y="327"/>
                  <a:pt x="388" y="327"/>
                  <a:pt x="388" y="327"/>
                </a:cubicBezTo>
                <a:cubicBezTo>
                  <a:pt x="388" y="327"/>
                  <a:pt x="389" y="327"/>
                  <a:pt x="389" y="327"/>
                </a:cubicBezTo>
                <a:cubicBezTo>
                  <a:pt x="390" y="327"/>
                  <a:pt x="391" y="327"/>
                  <a:pt x="391" y="327"/>
                </a:cubicBezTo>
                <a:cubicBezTo>
                  <a:pt x="392" y="327"/>
                  <a:pt x="392" y="327"/>
                  <a:pt x="393" y="327"/>
                </a:cubicBezTo>
                <a:lnTo>
                  <a:pt x="410" y="327"/>
                </a:lnTo>
                <a:lnTo>
                  <a:pt x="410" y="354"/>
                </a:lnTo>
                <a:lnTo>
                  <a:pt x="399" y="354"/>
                </a:lnTo>
                <a:cubicBezTo>
                  <a:pt x="397" y="354"/>
                  <a:pt x="395" y="355"/>
                  <a:pt x="393" y="357"/>
                </a:cubicBezTo>
                <a:cubicBezTo>
                  <a:pt x="390" y="358"/>
                  <a:pt x="388" y="360"/>
                  <a:pt x="386" y="363"/>
                </a:cubicBezTo>
                <a:cubicBezTo>
                  <a:pt x="384" y="366"/>
                  <a:pt x="383" y="369"/>
                  <a:pt x="383" y="371"/>
                </a:cubicBezTo>
                <a:cubicBezTo>
                  <a:pt x="383" y="374"/>
                  <a:pt x="382" y="376"/>
                  <a:pt x="383" y="377"/>
                </a:cubicBezTo>
                <a:close/>
                <a:moveTo>
                  <a:pt x="406" y="282"/>
                </a:moveTo>
                <a:cubicBezTo>
                  <a:pt x="404" y="282"/>
                  <a:pt x="402" y="282"/>
                  <a:pt x="399" y="282"/>
                </a:cubicBezTo>
                <a:cubicBezTo>
                  <a:pt x="396" y="283"/>
                  <a:pt x="392" y="284"/>
                  <a:pt x="389" y="287"/>
                </a:cubicBezTo>
                <a:cubicBezTo>
                  <a:pt x="385" y="290"/>
                  <a:pt x="382" y="293"/>
                  <a:pt x="381" y="296"/>
                </a:cubicBezTo>
                <a:cubicBezTo>
                  <a:pt x="380" y="299"/>
                  <a:pt x="380" y="302"/>
                  <a:pt x="380" y="304"/>
                </a:cubicBezTo>
                <a:lnTo>
                  <a:pt x="381" y="308"/>
                </a:lnTo>
                <a:lnTo>
                  <a:pt x="384" y="310"/>
                </a:lnTo>
                <a:lnTo>
                  <a:pt x="389" y="310"/>
                </a:lnTo>
                <a:lnTo>
                  <a:pt x="391" y="308"/>
                </a:lnTo>
                <a:cubicBezTo>
                  <a:pt x="391" y="308"/>
                  <a:pt x="391" y="307"/>
                  <a:pt x="391" y="307"/>
                </a:cubicBezTo>
                <a:cubicBezTo>
                  <a:pt x="391" y="306"/>
                  <a:pt x="391" y="305"/>
                  <a:pt x="391" y="304"/>
                </a:cubicBezTo>
                <a:cubicBezTo>
                  <a:pt x="391" y="303"/>
                  <a:pt x="391" y="303"/>
                  <a:pt x="391" y="302"/>
                </a:cubicBezTo>
                <a:cubicBezTo>
                  <a:pt x="391" y="302"/>
                  <a:pt x="391" y="301"/>
                  <a:pt x="391" y="301"/>
                </a:cubicBezTo>
                <a:cubicBezTo>
                  <a:pt x="392" y="301"/>
                  <a:pt x="392" y="300"/>
                  <a:pt x="392" y="299"/>
                </a:cubicBezTo>
                <a:cubicBezTo>
                  <a:pt x="393" y="298"/>
                  <a:pt x="393" y="298"/>
                  <a:pt x="394" y="297"/>
                </a:cubicBezTo>
                <a:cubicBezTo>
                  <a:pt x="394" y="296"/>
                  <a:pt x="395" y="295"/>
                  <a:pt x="396" y="295"/>
                </a:cubicBezTo>
                <a:cubicBezTo>
                  <a:pt x="396" y="294"/>
                  <a:pt x="397" y="294"/>
                  <a:pt x="397" y="294"/>
                </a:cubicBezTo>
                <a:lnTo>
                  <a:pt x="413" y="294"/>
                </a:lnTo>
                <a:cubicBezTo>
                  <a:pt x="413" y="295"/>
                  <a:pt x="413" y="296"/>
                  <a:pt x="413" y="297"/>
                </a:cubicBezTo>
                <a:cubicBezTo>
                  <a:pt x="413" y="299"/>
                  <a:pt x="413" y="300"/>
                  <a:pt x="413" y="302"/>
                </a:cubicBezTo>
                <a:cubicBezTo>
                  <a:pt x="413" y="303"/>
                  <a:pt x="414" y="305"/>
                  <a:pt x="414" y="306"/>
                </a:cubicBezTo>
                <a:cubicBezTo>
                  <a:pt x="415" y="308"/>
                  <a:pt x="416" y="309"/>
                  <a:pt x="416" y="310"/>
                </a:cubicBezTo>
                <a:cubicBezTo>
                  <a:pt x="417" y="310"/>
                  <a:pt x="417" y="310"/>
                  <a:pt x="418" y="310"/>
                </a:cubicBezTo>
                <a:cubicBezTo>
                  <a:pt x="419" y="310"/>
                  <a:pt x="420" y="310"/>
                  <a:pt x="421" y="309"/>
                </a:cubicBezTo>
                <a:cubicBezTo>
                  <a:pt x="422" y="309"/>
                  <a:pt x="423" y="309"/>
                  <a:pt x="423" y="308"/>
                </a:cubicBezTo>
                <a:cubicBezTo>
                  <a:pt x="424" y="308"/>
                  <a:pt x="425" y="307"/>
                  <a:pt x="425" y="307"/>
                </a:cubicBezTo>
                <a:lnTo>
                  <a:pt x="425" y="294"/>
                </a:lnTo>
                <a:lnTo>
                  <a:pt x="441" y="294"/>
                </a:lnTo>
                <a:cubicBezTo>
                  <a:pt x="442" y="294"/>
                  <a:pt x="443" y="295"/>
                  <a:pt x="444" y="297"/>
                </a:cubicBezTo>
                <a:cubicBezTo>
                  <a:pt x="445" y="298"/>
                  <a:pt x="446" y="299"/>
                  <a:pt x="446" y="301"/>
                </a:cubicBezTo>
                <a:cubicBezTo>
                  <a:pt x="447" y="303"/>
                  <a:pt x="448" y="304"/>
                  <a:pt x="448" y="305"/>
                </a:cubicBezTo>
                <a:cubicBezTo>
                  <a:pt x="448" y="307"/>
                  <a:pt x="448" y="308"/>
                  <a:pt x="449" y="308"/>
                </a:cubicBezTo>
                <a:lnTo>
                  <a:pt x="450" y="310"/>
                </a:lnTo>
                <a:cubicBezTo>
                  <a:pt x="450" y="310"/>
                  <a:pt x="451" y="310"/>
                  <a:pt x="452" y="310"/>
                </a:cubicBezTo>
                <a:cubicBezTo>
                  <a:pt x="453" y="310"/>
                  <a:pt x="453" y="310"/>
                  <a:pt x="454" y="309"/>
                </a:cubicBezTo>
                <a:cubicBezTo>
                  <a:pt x="455" y="309"/>
                  <a:pt x="456" y="308"/>
                  <a:pt x="457" y="308"/>
                </a:cubicBezTo>
                <a:cubicBezTo>
                  <a:pt x="458" y="307"/>
                  <a:pt x="458" y="306"/>
                  <a:pt x="459" y="305"/>
                </a:cubicBezTo>
                <a:cubicBezTo>
                  <a:pt x="459" y="305"/>
                  <a:pt x="459" y="305"/>
                  <a:pt x="459" y="305"/>
                </a:cubicBezTo>
                <a:cubicBezTo>
                  <a:pt x="459" y="304"/>
                  <a:pt x="459" y="304"/>
                  <a:pt x="459" y="303"/>
                </a:cubicBezTo>
                <a:cubicBezTo>
                  <a:pt x="459" y="303"/>
                  <a:pt x="459" y="302"/>
                  <a:pt x="459" y="302"/>
                </a:cubicBezTo>
                <a:cubicBezTo>
                  <a:pt x="459" y="302"/>
                  <a:pt x="459" y="301"/>
                  <a:pt x="459" y="301"/>
                </a:cubicBezTo>
                <a:cubicBezTo>
                  <a:pt x="458" y="298"/>
                  <a:pt x="457" y="295"/>
                  <a:pt x="455" y="292"/>
                </a:cubicBezTo>
                <a:cubicBezTo>
                  <a:pt x="453" y="289"/>
                  <a:pt x="450" y="286"/>
                  <a:pt x="445" y="284"/>
                </a:cubicBezTo>
                <a:cubicBezTo>
                  <a:pt x="441" y="282"/>
                  <a:pt x="437" y="281"/>
                  <a:pt x="433" y="281"/>
                </a:cubicBezTo>
                <a:cubicBezTo>
                  <a:pt x="430" y="281"/>
                  <a:pt x="427" y="282"/>
                  <a:pt x="425" y="282"/>
                </a:cubicBezTo>
                <a:lnTo>
                  <a:pt x="425" y="281"/>
                </a:lnTo>
                <a:cubicBezTo>
                  <a:pt x="425" y="280"/>
                  <a:pt x="424" y="279"/>
                  <a:pt x="423" y="278"/>
                </a:cubicBezTo>
                <a:cubicBezTo>
                  <a:pt x="423" y="277"/>
                  <a:pt x="422" y="277"/>
                  <a:pt x="421" y="276"/>
                </a:cubicBezTo>
                <a:cubicBezTo>
                  <a:pt x="420" y="276"/>
                  <a:pt x="419" y="275"/>
                  <a:pt x="419" y="276"/>
                </a:cubicBezTo>
                <a:cubicBezTo>
                  <a:pt x="418" y="276"/>
                  <a:pt x="418" y="276"/>
                  <a:pt x="418" y="276"/>
                </a:cubicBezTo>
                <a:cubicBezTo>
                  <a:pt x="417" y="276"/>
                  <a:pt x="417" y="276"/>
                  <a:pt x="416" y="276"/>
                </a:cubicBezTo>
                <a:cubicBezTo>
                  <a:pt x="416" y="276"/>
                  <a:pt x="415" y="277"/>
                  <a:pt x="414" y="277"/>
                </a:cubicBezTo>
                <a:cubicBezTo>
                  <a:pt x="414" y="278"/>
                  <a:pt x="414" y="278"/>
                  <a:pt x="414" y="279"/>
                </a:cubicBezTo>
                <a:cubicBezTo>
                  <a:pt x="413" y="280"/>
                  <a:pt x="413" y="280"/>
                  <a:pt x="413" y="281"/>
                </a:cubicBezTo>
                <a:lnTo>
                  <a:pt x="413" y="282"/>
                </a:lnTo>
                <a:cubicBezTo>
                  <a:pt x="413" y="282"/>
                  <a:pt x="412" y="282"/>
                  <a:pt x="412" y="282"/>
                </a:cubicBezTo>
                <a:cubicBezTo>
                  <a:pt x="411" y="282"/>
                  <a:pt x="410" y="282"/>
                  <a:pt x="410" y="282"/>
                </a:cubicBezTo>
                <a:cubicBezTo>
                  <a:pt x="409" y="282"/>
                  <a:pt x="408" y="282"/>
                  <a:pt x="408" y="282"/>
                </a:cubicBezTo>
                <a:cubicBezTo>
                  <a:pt x="407" y="282"/>
                  <a:pt x="407" y="282"/>
                  <a:pt x="406" y="282"/>
                </a:cubicBezTo>
                <a:close/>
                <a:moveTo>
                  <a:pt x="355" y="360"/>
                </a:moveTo>
                <a:lnTo>
                  <a:pt x="310" y="360"/>
                </a:lnTo>
                <a:cubicBezTo>
                  <a:pt x="309" y="359"/>
                  <a:pt x="308" y="359"/>
                  <a:pt x="307" y="358"/>
                </a:cubicBezTo>
                <a:cubicBezTo>
                  <a:pt x="306" y="358"/>
                  <a:pt x="305" y="357"/>
                  <a:pt x="304" y="356"/>
                </a:cubicBezTo>
                <a:cubicBezTo>
                  <a:pt x="303" y="355"/>
                  <a:pt x="302" y="354"/>
                  <a:pt x="302" y="353"/>
                </a:cubicBezTo>
                <a:cubicBezTo>
                  <a:pt x="301" y="352"/>
                  <a:pt x="301" y="351"/>
                  <a:pt x="301" y="351"/>
                </a:cubicBezTo>
                <a:lnTo>
                  <a:pt x="362" y="354"/>
                </a:lnTo>
                <a:cubicBezTo>
                  <a:pt x="362" y="354"/>
                  <a:pt x="362" y="355"/>
                  <a:pt x="361" y="355"/>
                </a:cubicBezTo>
                <a:cubicBezTo>
                  <a:pt x="361" y="356"/>
                  <a:pt x="360" y="357"/>
                  <a:pt x="359" y="357"/>
                </a:cubicBezTo>
                <a:cubicBezTo>
                  <a:pt x="358" y="358"/>
                  <a:pt x="357" y="358"/>
                  <a:pt x="357" y="359"/>
                </a:cubicBezTo>
                <a:cubicBezTo>
                  <a:pt x="356" y="359"/>
                  <a:pt x="355" y="359"/>
                  <a:pt x="355" y="360"/>
                </a:cubicBezTo>
                <a:close/>
                <a:moveTo>
                  <a:pt x="329" y="333"/>
                </a:moveTo>
                <a:cubicBezTo>
                  <a:pt x="331" y="333"/>
                  <a:pt x="333" y="333"/>
                  <a:pt x="336" y="333"/>
                </a:cubicBezTo>
                <a:cubicBezTo>
                  <a:pt x="339" y="333"/>
                  <a:pt x="343" y="332"/>
                  <a:pt x="347" y="332"/>
                </a:cubicBezTo>
                <a:cubicBezTo>
                  <a:pt x="351" y="332"/>
                  <a:pt x="354" y="333"/>
                  <a:pt x="357" y="335"/>
                </a:cubicBezTo>
                <a:cubicBezTo>
                  <a:pt x="360" y="336"/>
                  <a:pt x="362" y="338"/>
                  <a:pt x="364" y="341"/>
                </a:cubicBezTo>
                <a:lnTo>
                  <a:pt x="301" y="341"/>
                </a:lnTo>
                <a:cubicBezTo>
                  <a:pt x="301" y="340"/>
                  <a:pt x="301" y="339"/>
                  <a:pt x="302" y="339"/>
                </a:cubicBezTo>
                <a:cubicBezTo>
                  <a:pt x="302" y="338"/>
                  <a:pt x="303" y="337"/>
                  <a:pt x="304" y="336"/>
                </a:cubicBezTo>
                <a:cubicBezTo>
                  <a:pt x="305" y="335"/>
                  <a:pt x="306" y="335"/>
                  <a:pt x="307" y="334"/>
                </a:cubicBezTo>
                <a:cubicBezTo>
                  <a:pt x="308" y="334"/>
                  <a:pt x="309" y="333"/>
                  <a:pt x="310" y="333"/>
                </a:cubicBezTo>
                <a:cubicBezTo>
                  <a:pt x="311" y="333"/>
                  <a:pt x="312" y="333"/>
                  <a:pt x="313" y="333"/>
                </a:cubicBezTo>
                <a:cubicBezTo>
                  <a:pt x="315" y="333"/>
                  <a:pt x="317" y="333"/>
                  <a:pt x="319" y="333"/>
                </a:cubicBezTo>
                <a:cubicBezTo>
                  <a:pt x="321" y="333"/>
                  <a:pt x="323" y="333"/>
                  <a:pt x="325" y="333"/>
                </a:cubicBezTo>
                <a:cubicBezTo>
                  <a:pt x="326" y="333"/>
                  <a:pt x="328" y="333"/>
                  <a:pt x="329" y="333"/>
                </a:cubicBezTo>
                <a:close/>
                <a:moveTo>
                  <a:pt x="317" y="282"/>
                </a:moveTo>
                <a:cubicBezTo>
                  <a:pt x="315" y="282"/>
                  <a:pt x="312" y="282"/>
                  <a:pt x="309" y="282"/>
                </a:cubicBezTo>
                <a:cubicBezTo>
                  <a:pt x="305" y="283"/>
                  <a:pt x="301" y="285"/>
                  <a:pt x="298" y="288"/>
                </a:cubicBezTo>
                <a:cubicBezTo>
                  <a:pt x="294" y="291"/>
                  <a:pt x="292" y="294"/>
                  <a:pt x="291" y="297"/>
                </a:cubicBezTo>
                <a:cubicBezTo>
                  <a:pt x="290" y="300"/>
                  <a:pt x="290" y="303"/>
                  <a:pt x="291" y="305"/>
                </a:cubicBezTo>
                <a:lnTo>
                  <a:pt x="292" y="310"/>
                </a:lnTo>
                <a:lnTo>
                  <a:pt x="296" y="310"/>
                </a:lnTo>
                <a:cubicBezTo>
                  <a:pt x="297" y="310"/>
                  <a:pt x="297" y="309"/>
                  <a:pt x="297" y="309"/>
                </a:cubicBezTo>
                <a:cubicBezTo>
                  <a:pt x="298" y="309"/>
                  <a:pt x="298" y="308"/>
                  <a:pt x="299" y="308"/>
                </a:cubicBezTo>
                <a:cubicBezTo>
                  <a:pt x="299" y="307"/>
                  <a:pt x="299" y="307"/>
                  <a:pt x="300" y="306"/>
                </a:cubicBezTo>
                <a:cubicBezTo>
                  <a:pt x="300" y="306"/>
                  <a:pt x="301" y="306"/>
                  <a:pt x="301" y="305"/>
                </a:cubicBezTo>
                <a:cubicBezTo>
                  <a:pt x="301" y="305"/>
                  <a:pt x="301" y="304"/>
                  <a:pt x="301" y="304"/>
                </a:cubicBezTo>
                <a:cubicBezTo>
                  <a:pt x="301" y="303"/>
                  <a:pt x="301" y="302"/>
                  <a:pt x="302" y="301"/>
                </a:cubicBezTo>
                <a:cubicBezTo>
                  <a:pt x="302" y="300"/>
                  <a:pt x="302" y="299"/>
                  <a:pt x="303" y="298"/>
                </a:cubicBezTo>
                <a:cubicBezTo>
                  <a:pt x="303" y="298"/>
                  <a:pt x="303" y="297"/>
                  <a:pt x="304" y="297"/>
                </a:cubicBezTo>
                <a:cubicBezTo>
                  <a:pt x="305" y="296"/>
                  <a:pt x="306" y="295"/>
                  <a:pt x="308" y="295"/>
                </a:cubicBezTo>
                <a:cubicBezTo>
                  <a:pt x="309" y="294"/>
                  <a:pt x="311" y="294"/>
                  <a:pt x="313" y="294"/>
                </a:cubicBezTo>
                <a:cubicBezTo>
                  <a:pt x="315" y="294"/>
                  <a:pt x="317" y="294"/>
                  <a:pt x="319" y="294"/>
                </a:cubicBezTo>
                <a:cubicBezTo>
                  <a:pt x="320" y="294"/>
                  <a:pt x="322" y="294"/>
                  <a:pt x="323" y="294"/>
                </a:cubicBezTo>
                <a:cubicBezTo>
                  <a:pt x="323" y="295"/>
                  <a:pt x="323" y="296"/>
                  <a:pt x="323" y="297"/>
                </a:cubicBezTo>
                <a:cubicBezTo>
                  <a:pt x="323" y="299"/>
                  <a:pt x="324" y="300"/>
                  <a:pt x="324" y="302"/>
                </a:cubicBezTo>
                <a:cubicBezTo>
                  <a:pt x="324" y="303"/>
                  <a:pt x="324" y="305"/>
                  <a:pt x="324" y="306"/>
                </a:cubicBezTo>
                <a:cubicBezTo>
                  <a:pt x="325" y="308"/>
                  <a:pt x="325" y="309"/>
                  <a:pt x="326" y="310"/>
                </a:cubicBezTo>
                <a:lnTo>
                  <a:pt x="330" y="310"/>
                </a:lnTo>
                <a:cubicBezTo>
                  <a:pt x="330" y="310"/>
                  <a:pt x="331" y="310"/>
                  <a:pt x="331" y="310"/>
                </a:cubicBezTo>
                <a:cubicBezTo>
                  <a:pt x="331" y="310"/>
                  <a:pt x="332" y="309"/>
                  <a:pt x="332" y="309"/>
                </a:cubicBezTo>
                <a:cubicBezTo>
                  <a:pt x="333" y="309"/>
                  <a:pt x="333" y="308"/>
                  <a:pt x="333" y="308"/>
                </a:cubicBezTo>
                <a:cubicBezTo>
                  <a:pt x="334" y="307"/>
                  <a:pt x="334" y="307"/>
                  <a:pt x="334" y="307"/>
                </a:cubicBezTo>
                <a:lnTo>
                  <a:pt x="334" y="294"/>
                </a:lnTo>
                <a:lnTo>
                  <a:pt x="351" y="294"/>
                </a:lnTo>
                <a:cubicBezTo>
                  <a:pt x="352" y="294"/>
                  <a:pt x="353" y="295"/>
                  <a:pt x="354" y="296"/>
                </a:cubicBezTo>
                <a:cubicBezTo>
                  <a:pt x="355" y="297"/>
                  <a:pt x="356" y="298"/>
                  <a:pt x="356" y="300"/>
                </a:cubicBezTo>
                <a:cubicBezTo>
                  <a:pt x="357" y="302"/>
                  <a:pt x="358" y="303"/>
                  <a:pt x="358" y="305"/>
                </a:cubicBezTo>
                <a:cubicBezTo>
                  <a:pt x="358" y="306"/>
                  <a:pt x="358" y="307"/>
                  <a:pt x="358" y="308"/>
                </a:cubicBezTo>
                <a:lnTo>
                  <a:pt x="361" y="310"/>
                </a:lnTo>
                <a:lnTo>
                  <a:pt x="367" y="308"/>
                </a:lnTo>
                <a:lnTo>
                  <a:pt x="368" y="305"/>
                </a:lnTo>
                <a:cubicBezTo>
                  <a:pt x="368" y="305"/>
                  <a:pt x="368" y="305"/>
                  <a:pt x="368" y="305"/>
                </a:cubicBezTo>
                <a:cubicBezTo>
                  <a:pt x="368" y="304"/>
                  <a:pt x="368" y="304"/>
                  <a:pt x="368" y="303"/>
                </a:cubicBezTo>
                <a:cubicBezTo>
                  <a:pt x="368" y="303"/>
                  <a:pt x="368" y="303"/>
                  <a:pt x="368" y="303"/>
                </a:cubicBezTo>
                <a:cubicBezTo>
                  <a:pt x="368" y="303"/>
                  <a:pt x="368" y="302"/>
                  <a:pt x="368" y="302"/>
                </a:cubicBezTo>
                <a:cubicBezTo>
                  <a:pt x="368" y="299"/>
                  <a:pt x="367" y="296"/>
                  <a:pt x="365" y="293"/>
                </a:cubicBezTo>
                <a:cubicBezTo>
                  <a:pt x="363" y="289"/>
                  <a:pt x="360" y="287"/>
                  <a:pt x="356" y="285"/>
                </a:cubicBezTo>
                <a:cubicBezTo>
                  <a:pt x="351" y="283"/>
                  <a:pt x="347" y="282"/>
                  <a:pt x="343" y="282"/>
                </a:cubicBezTo>
                <a:cubicBezTo>
                  <a:pt x="339" y="282"/>
                  <a:pt x="336" y="282"/>
                  <a:pt x="334" y="282"/>
                </a:cubicBezTo>
                <a:lnTo>
                  <a:pt x="334" y="278"/>
                </a:lnTo>
                <a:cubicBezTo>
                  <a:pt x="334" y="277"/>
                  <a:pt x="334" y="277"/>
                  <a:pt x="333" y="277"/>
                </a:cubicBezTo>
                <a:cubicBezTo>
                  <a:pt x="333" y="276"/>
                  <a:pt x="333" y="276"/>
                  <a:pt x="332" y="276"/>
                </a:cubicBezTo>
                <a:cubicBezTo>
                  <a:pt x="332" y="275"/>
                  <a:pt x="331" y="275"/>
                  <a:pt x="331" y="275"/>
                </a:cubicBezTo>
                <a:cubicBezTo>
                  <a:pt x="331" y="275"/>
                  <a:pt x="330" y="275"/>
                  <a:pt x="330" y="275"/>
                </a:cubicBezTo>
                <a:cubicBezTo>
                  <a:pt x="330" y="275"/>
                  <a:pt x="329" y="275"/>
                  <a:pt x="328" y="275"/>
                </a:cubicBezTo>
                <a:cubicBezTo>
                  <a:pt x="328" y="276"/>
                  <a:pt x="327" y="276"/>
                  <a:pt x="327" y="276"/>
                </a:cubicBezTo>
                <a:cubicBezTo>
                  <a:pt x="326" y="276"/>
                  <a:pt x="325" y="277"/>
                  <a:pt x="325" y="277"/>
                </a:cubicBezTo>
                <a:cubicBezTo>
                  <a:pt x="325" y="277"/>
                  <a:pt x="324" y="277"/>
                  <a:pt x="324" y="278"/>
                </a:cubicBezTo>
                <a:lnTo>
                  <a:pt x="323" y="283"/>
                </a:lnTo>
                <a:cubicBezTo>
                  <a:pt x="322" y="283"/>
                  <a:pt x="322" y="283"/>
                  <a:pt x="322" y="283"/>
                </a:cubicBezTo>
                <a:cubicBezTo>
                  <a:pt x="321" y="283"/>
                  <a:pt x="321" y="283"/>
                  <a:pt x="320" y="283"/>
                </a:cubicBezTo>
                <a:cubicBezTo>
                  <a:pt x="319" y="283"/>
                  <a:pt x="318" y="282"/>
                  <a:pt x="318" y="282"/>
                </a:cubicBezTo>
                <a:cubicBezTo>
                  <a:pt x="317" y="282"/>
                  <a:pt x="317" y="282"/>
                  <a:pt x="317" y="282"/>
                </a:cubicBezTo>
                <a:close/>
                <a:moveTo>
                  <a:pt x="311" y="323"/>
                </a:moveTo>
                <a:cubicBezTo>
                  <a:pt x="309" y="323"/>
                  <a:pt x="306" y="323"/>
                  <a:pt x="303" y="324"/>
                </a:cubicBezTo>
                <a:cubicBezTo>
                  <a:pt x="300" y="326"/>
                  <a:pt x="297" y="328"/>
                  <a:pt x="295" y="332"/>
                </a:cubicBezTo>
                <a:cubicBezTo>
                  <a:pt x="292" y="335"/>
                  <a:pt x="291" y="339"/>
                  <a:pt x="290" y="342"/>
                </a:cubicBezTo>
                <a:cubicBezTo>
                  <a:pt x="290" y="345"/>
                  <a:pt x="290" y="348"/>
                  <a:pt x="291" y="349"/>
                </a:cubicBezTo>
                <a:lnTo>
                  <a:pt x="291" y="351"/>
                </a:lnTo>
                <a:cubicBezTo>
                  <a:pt x="291" y="353"/>
                  <a:pt x="292" y="356"/>
                  <a:pt x="294" y="359"/>
                </a:cubicBezTo>
                <a:cubicBezTo>
                  <a:pt x="296" y="362"/>
                  <a:pt x="299" y="365"/>
                  <a:pt x="303" y="367"/>
                </a:cubicBezTo>
                <a:cubicBezTo>
                  <a:pt x="307" y="369"/>
                  <a:pt x="311" y="370"/>
                  <a:pt x="315" y="370"/>
                </a:cubicBezTo>
                <a:cubicBezTo>
                  <a:pt x="318" y="370"/>
                  <a:pt x="321" y="370"/>
                  <a:pt x="323" y="370"/>
                </a:cubicBezTo>
                <a:cubicBezTo>
                  <a:pt x="323" y="370"/>
                  <a:pt x="323" y="370"/>
                  <a:pt x="323" y="371"/>
                </a:cubicBezTo>
                <a:cubicBezTo>
                  <a:pt x="322" y="371"/>
                  <a:pt x="322" y="371"/>
                  <a:pt x="322" y="372"/>
                </a:cubicBezTo>
                <a:cubicBezTo>
                  <a:pt x="321" y="372"/>
                  <a:pt x="321" y="373"/>
                  <a:pt x="321" y="373"/>
                </a:cubicBezTo>
                <a:cubicBezTo>
                  <a:pt x="320" y="374"/>
                  <a:pt x="320" y="374"/>
                  <a:pt x="320" y="374"/>
                </a:cubicBezTo>
                <a:cubicBezTo>
                  <a:pt x="318" y="374"/>
                  <a:pt x="315" y="374"/>
                  <a:pt x="311" y="375"/>
                </a:cubicBezTo>
                <a:cubicBezTo>
                  <a:pt x="308" y="376"/>
                  <a:pt x="304" y="378"/>
                  <a:pt x="300" y="382"/>
                </a:cubicBezTo>
                <a:cubicBezTo>
                  <a:pt x="296" y="386"/>
                  <a:pt x="294" y="389"/>
                  <a:pt x="293" y="393"/>
                </a:cubicBezTo>
                <a:cubicBezTo>
                  <a:pt x="291" y="396"/>
                  <a:pt x="291" y="400"/>
                  <a:pt x="291" y="402"/>
                </a:cubicBezTo>
                <a:cubicBezTo>
                  <a:pt x="290" y="404"/>
                  <a:pt x="291" y="407"/>
                  <a:pt x="291" y="410"/>
                </a:cubicBezTo>
                <a:cubicBezTo>
                  <a:pt x="292" y="413"/>
                  <a:pt x="293" y="417"/>
                  <a:pt x="296" y="422"/>
                </a:cubicBezTo>
                <a:cubicBezTo>
                  <a:pt x="298" y="426"/>
                  <a:pt x="300" y="430"/>
                  <a:pt x="302" y="434"/>
                </a:cubicBezTo>
                <a:cubicBezTo>
                  <a:pt x="303" y="437"/>
                  <a:pt x="304" y="440"/>
                  <a:pt x="305" y="443"/>
                </a:cubicBezTo>
                <a:lnTo>
                  <a:pt x="308" y="444"/>
                </a:lnTo>
                <a:cubicBezTo>
                  <a:pt x="308" y="444"/>
                  <a:pt x="309" y="444"/>
                  <a:pt x="309" y="444"/>
                </a:cubicBezTo>
                <a:cubicBezTo>
                  <a:pt x="310" y="444"/>
                  <a:pt x="311" y="444"/>
                  <a:pt x="312" y="444"/>
                </a:cubicBezTo>
                <a:cubicBezTo>
                  <a:pt x="313" y="443"/>
                  <a:pt x="314" y="443"/>
                  <a:pt x="314" y="442"/>
                </a:cubicBezTo>
                <a:cubicBezTo>
                  <a:pt x="315" y="441"/>
                  <a:pt x="315" y="441"/>
                  <a:pt x="315" y="440"/>
                </a:cubicBezTo>
                <a:lnTo>
                  <a:pt x="315" y="437"/>
                </a:lnTo>
                <a:cubicBezTo>
                  <a:pt x="315" y="436"/>
                  <a:pt x="314" y="435"/>
                  <a:pt x="314" y="434"/>
                </a:cubicBezTo>
                <a:cubicBezTo>
                  <a:pt x="313" y="433"/>
                  <a:pt x="312" y="432"/>
                  <a:pt x="311" y="430"/>
                </a:cubicBezTo>
                <a:cubicBezTo>
                  <a:pt x="310" y="429"/>
                  <a:pt x="310" y="427"/>
                  <a:pt x="309" y="426"/>
                </a:cubicBezTo>
                <a:cubicBezTo>
                  <a:pt x="309" y="425"/>
                  <a:pt x="308" y="423"/>
                  <a:pt x="308" y="422"/>
                </a:cubicBezTo>
                <a:cubicBezTo>
                  <a:pt x="307" y="420"/>
                  <a:pt x="305" y="418"/>
                  <a:pt x="304" y="414"/>
                </a:cubicBezTo>
                <a:cubicBezTo>
                  <a:pt x="302" y="411"/>
                  <a:pt x="302" y="407"/>
                  <a:pt x="302" y="402"/>
                </a:cubicBezTo>
                <a:cubicBezTo>
                  <a:pt x="302" y="397"/>
                  <a:pt x="303" y="394"/>
                  <a:pt x="306" y="391"/>
                </a:cubicBezTo>
                <a:cubicBezTo>
                  <a:pt x="308" y="389"/>
                  <a:pt x="311" y="387"/>
                  <a:pt x="314" y="386"/>
                </a:cubicBezTo>
                <a:cubicBezTo>
                  <a:pt x="314" y="386"/>
                  <a:pt x="315" y="387"/>
                  <a:pt x="316" y="388"/>
                </a:cubicBezTo>
                <a:cubicBezTo>
                  <a:pt x="316" y="388"/>
                  <a:pt x="317" y="389"/>
                  <a:pt x="318" y="390"/>
                </a:cubicBezTo>
                <a:cubicBezTo>
                  <a:pt x="318" y="391"/>
                  <a:pt x="319" y="392"/>
                  <a:pt x="320" y="393"/>
                </a:cubicBezTo>
                <a:cubicBezTo>
                  <a:pt x="320" y="394"/>
                  <a:pt x="321" y="394"/>
                  <a:pt x="321" y="395"/>
                </a:cubicBezTo>
                <a:cubicBezTo>
                  <a:pt x="323" y="398"/>
                  <a:pt x="325" y="402"/>
                  <a:pt x="329" y="406"/>
                </a:cubicBezTo>
                <a:cubicBezTo>
                  <a:pt x="332" y="411"/>
                  <a:pt x="336" y="416"/>
                  <a:pt x="342" y="421"/>
                </a:cubicBezTo>
                <a:cubicBezTo>
                  <a:pt x="347" y="427"/>
                  <a:pt x="352" y="431"/>
                  <a:pt x="357" y="435"/>
                </a:cubicBezTo>
                <a:cubicBezTo>
                  <a:pt x="361" y="439"/>
                  <a:pt x="365" y="442"/>
                  <a:pt x="368" y="444"/>
                </a:cubicBezTo>
                <a:lnTo>
                  <a:pt x="372" y="443"/>
                </a:lnTo>
                <a:lnTo>
                  <a:pt x="375" y="438"/>
                </a:lnTo>
                <a:cubicBezTo>
                  <a:pt x="375" y="438"/>
                  <a:pt x="375" y="438"/>
                  <a:pt x="374" y="438"/>
                </a:cubicBezTo>
                <a:cubicBezTo>
                  <a:pt x="374" y="437"/>
                  <a:pt x="374" y="437"/>
                  <a:pt x="373" y="436"/>
                </a:cubicBezTo>
                <a:cubicBezTo>
                  <a:pt x="373" y="436"/>
                  <a:pt x="372" y="435"/>
                  <a:pt x="372" y="435"/>
                </a:cubicBezTo>
                <a:cubicBezTo>
                  <a:pt x="372" y="435"/>
                  <a:pt x="371" y="434"/>
                  <a:pt x="371" y="434"/>
                </a:cubicBezTo>
                <a:cubicBezTo>
                  <a:pt x="368" y="431"/>
                  <a:pt x="364" y="428"/>
                  <a:pt x="360" y="424"/>
                </a:cubicBezTo>
                <a:cubicBezTo>
                  <a:pt x="356" y="420"/>
                  <a:pt x="351" y="415"/>
                  <a:pt x="346" y="409"/>
                </a:cubicBezTo>
                <a:cubicBezTo>
                  <a:pt x="342" y="403"/>
                  <a:pt x="338" y="398"/>
                  <a:pt x="335" y="394"/>
                </a:cubicBezTo>
                <a:cubicBezTo>
                  <a:pt x="332" y="389"/>
                  <a:pt x="329" y="386"/>
                  <a:pt x="327" y="383"/>
                </a:cubicBezTo>
                <a:cubicBezTo>
                  <a:pt x="328" y="382"/>
                  <a:pt x="329" y="382"/>
                  <a:pt x="330" y="381"/>
                </a:cubicBezTo>
                <a:cubicBezTo>
                  <a:pt x="331" y="380"/>
                  <a:pt x="332" y="378"/>
                  <a:pt x="333" y="377"/>
                </a:cubicBezTo>
                <a:cubicBezTo>
                  <a:pt x="335" y="375"/>
                  <a:pt x="335" y="374"/>
                  <a:pt x="336" y="373"/>
                </a:cubicBezTo>
                <a:cubicBezTo>
                  <a:pt x="337" y="371"/>
                  <a:pt x="337" y="370"/>
                  <a:pt x="337" y="370"/>
                </a:cubicBezTo>
                <a:cubicBezTo>
                  <a:pt x="338" y="370"/>
                  <a:pt x="339" y="370"/>
                  <a:pt x="340" y="370"/>
                </a:cubicBezTo>
                <a:cubicBezTo>
                  <a:pt x="341" y="370"/>
                  <a:pt x="342" y="370"/>
                  <a:pt x="344" y="370"/>
                </a:cubicBezTo>
                <a:cubicBezTo>
                  <a:pt x="345" y="370"/>
                  <a:pt x="347" y="370"/>
                  <a:pt x="348" y="370"/>
                </a:cubicBezTo>
                <a:cubicBezTo>
                  <a:pt x="349" y="370"/>
                  <a:pt x="350" y="370"/>
                  <a:pt x="351" y="370"/>
                </a:cubicBezTo>
                <a:cubicBezTo>
                  <a:pt x="353" y="370"/>
                  <a:pt x="356" y="369"/>
                  <a:pt x="360" y="368"/>
                </a:cubicBezTo>
                <a:cubicBezTo>
                  <a:pt x="363" y="367"/>
                  <a:pt x="367" y="364"/>
                  <a:pt x="370" y="360"/>
                </a:cubicBezTo>
                <a:cubicBezTo>
                  <a:pt x="373" y="356"/>
                  <a:pt x="375" y="352"/>
                  <a:pt x="375" y="348"/>
                </a:cubicBezTo>
                <a:cubicBezTo>
                  <a:pt x="375" y="344"/>
                  <a:pt x="375" y="341"/>
                  <a:pt x="374" y="339"/>
                </a:cubicBezTo>
                <a:cubicBezTo>
                  <a:pt x="373" y="336"/>
                  <a:pt x="371" y="333"/>
                  <a:pt x="369" y="330"/>
                </a:cubicBezTo>
                <a:cubicBezTo>
                  <a:pt x="366" y="328"/>
                  <a:pt x="363" y="326"/>
                  <a:pt x="358" y="324"/>
                </a:cubicBezTo>
                <a:cubicBezTo>
                  <a:pt x="354" y="323"/>
                  <a:pt x="350" y="323"/>
                  <a:pt x="346" y="323"/>
                </a:cubicBezTo>
                <a:cubicBezTo>
                  <a:pt x="342" y="323"/>
                  <a:pt x="340" y="323"/>
                  <a:pt x="337" y="323"/>
                </a:cubicBezTo>
                <a:cubicBezTo>
                  <a:pt x="337" y="322"/>
                  <a:pt x="337" y="322"/>
                  <a:pt x="338" y="321"/>
                </a:cubicBezTo>
                <a:cubicBezTo>
                  <a:pt x="338" y="320"/>
                  <a:pt x="338" y="320"/>
                  <a:pt x="338" y="319"/>
                </a:cubicBezTo>
                <a:cubicBezTo>
                  <a:pt x="338" y="318"/>
                  <a:pt x="338" y="317"/>
                  <a:pt x="337" y="316"/>
                </a:cubicBezTo>
                <a:cubicBezTo>
                  <a:pt x="337" y="315"/>
                  <a:pt x="336" y="315"/>
                  <a:pt x="336" y="314"/>
                </a:cubicBezTo>
                <a:cubicBezTo>
                  <a:pt x="335" y="314"/>
                  <a:pt x="335" y="314"/>
                  <a:pt x="334" y="313"/>
                </a:cubicBezTo>
                <a:cubicBezTo>
                  <a:pt x="334" y="313"/>
                  <a:pt x="333" y="313"/>
                  <a:pt x="332" y="313"/>
                </a:cubicBezTo>
                <a:cubicBezTo>
                  <a:pt x="332" y="313"/>
                  <a:pt x="331" y="313"/>
                  <a:pt x="330" y="313"/>
                </a:cubicBezTo>
                <a:cubicBezTo>
                  <a:pt x="330" y="314"/>
                  <a:pt x="329" y="314"/>
                  <a:pt x="329" y="314"/>
                </a:cubicBezTo>
                <a:lnTo>
                  <a:pt x="327" y="316"/>
                </a:lnTo>
                <a:lnTo>
                  <a:pt x="327" y="323"/>
                </a:lnTo>
                <a:cubicBezTo>
                  <a:pt x="326" y="323"/>
                  <a:pt x="325" y="323"/>
                  <a:pt x="324" y="323"/>
                </a:cubicBezTo>
                <a:cubicBezTo>
                  <a:pt x="322" y="323"/>
                  <a:pt x="321" y="323"/>
                  <a:pt x="319" y="323"/>
                </a:cubicBezTo>
                <a:cubicBezTo>
                  <a:pt x="317" y="323"/>
                  <a:pt x="316" y="323"/>
                  <a:pt x="315" y="323"/>
                </a:cubicBezTo>
                <a:cubicBezTo>
                  <a:pt x="313" y="323"/>
                  <a:pt x="312" y="323"/>
                  <a:pt x="311" y="323"/>
                </a:cubicBezTo>
                <a:close/>
                <a:moveTo>
                  <a:pt x="186" y="327"/>
                </a:moveTo>
                <a:lnTo>
                  <a:pt x="184" y="330"/>
                </a:lnTo>
                <a:cubicBezTo>
                  <a:pt x="179" y="331"/>
                  <a:pt x="172" y="331"/>
                  <a:pt x="164" y="332"/>
                </a:cubicBezTo>
                <a:cubicBezTo>
                  <a:pt x="156" y="332"/>
                  <a:pt x="147" y="333"/>
                  <a:pt x="136" y="333"/>
                </a:cubicBezTo>
                <a:cubicBezTo>
                  <a:pt x="125" y="333"/>
                  <a:pt x="116" y="333"/>
                  <a:pt x="108" y="332"/>
                </a:cubicBezTo>
                <a:cubicBezTo>
                  <a:pt x="100" y="332"/>
                  <a:pt x="93" y="332"/>
                  <a:pt x="88" y="332"/>
                </a:cubicBezTo>
                <a:cubicBezTo>
                  <a:pt x="88" y="331"/>
                  <a:pt x="87" y="331"/>
                  <a:pt x="87" y="330"/>
                </a:cubicBezTo>
                <a:cubicBezTo>
                  <a:pt x="87" y="329"/>
                  <a:pt x="87" y="328"/>
                  <a:pt x="87" y="327"/>
                </a:cubicBezTo>
                <a:cubicBezTo>
                  <a:pt x="87" y="325"/>
                  <a:pt x="87" y="324"/>
                  <a:pt x="87" y="324"/>
                </a:cubicBezTo>
                <a:cubicBezTo>
                  <a:pt x="87" y="323"/>
                  <a:pt x="88" y="322"/>
                  <a:pt x="88" y="322"/>
                </a:cubicBezTo>
                <a:lnTo>
                  <a:pt x="91" y="320"/>
                </a:lnTo>
                <a:cubicBezTo>
                  <a:pt x="96" y="320"/>
                  <a:pt x="102" y="320"/>
                  <a:pt x="110" y="320"/>
                </a:cubicBezTo>
                <a:cubicBezTo>
                  <a:pt x="118" y="320"/>
                  <a:pt x="127" y="320"/>
                  <a:pt x="137" y="320"/>
                </a:cubicBezTo>
                <a:cubicBezTo>
                  <a:pt x="147" y="320"/>
                  <a:pt x="156" y="320"/>
                  <a:pt x="164" y="319"/>
                </a:cubicBezTo>
                <a:cubicBezTo>
                  <a:pt x="171" y="319"/>
                  <a:pt x="178" y="319"/>
                  <a:pt x="183" y="319"/>
                </a:cubicBezTo>
                <a:lnTo>
                  <a:pt x="186" y="324"/>
                </a:lnTo>
                <a:lnTo>
                  <a:pt x="186" y="327"/>
                </a:lnTo>
                <a:close/>
                <a:moveTo>
                  <a:pt x="183" y="308"/>
                </a:moveTo>
                <a:cubicBezTo>
                  <a:pt x="178" y="308"/>
                  <a:pt x="171" y="308"/>
                  <a:pt x="163" y="308"/>
                </a:cubicBezTo>
                <a:cubicBezTo>
                  <a:pt x="155" y="308"/>
                  <a:pt x="146" y="308"/>
                  <a:pt x="135" y="309"/>
                </a:cubicBezTo>
                <a:cubicBezTo>
                  <a:pt x="125" y="309"/>
                  <a:pt x="116" y="309"/>
                  <a:pt x="108" y="309"/>
                </a:cubicBezTo>
                <a:cubicBezTo>
                  <a:pt x="100" y="310"/>
                  <a:pt x="93" y="310"/>
                  <a:pt x="88" y="310"/>
                </a:cubicBezTo>
                <a:cubicBezTo>
                  <a:pt x="86" y="311"/>
                  <a:pt x="85" y="312"/>
                  <a:pt x="83" y="313"/>
                </a:cubicBezTo>
                <a:cubicBezTo>
                  <a:pt x="81" y="315"/>
                  <a:pt x="79" y="317"/>
                  <a:pt x="78" y="319"/>
                </a:cubicBezTo>
                <a:cubicBezTo>
                  <a:pt x="76" y="321"/>
                  <a:pt x="76" y="324"/>
                  <a:pt x="76" y="326"/>
                </a:cubicBezTo>
                <a:cubicBezTo>
                  <a:pt x="76" y="327"/>
                  <a:pt x="76" y="329"/>
                  <a:pt x="76" y="330"/>
                </a:cubicBezTo>
                <a:cubicBezTo>
                  <a:pt x="77" y="331"/>
                  <a:pt x="77" y="332"/>
                  <a:pt x="78" y="334"/>
                </a:cubicBezTo>
                <a:cubicBezTo>
                  <a:pt x="79" y="335"/>
                  <a:pt x="80" y="337"/>
                  <a:pt x="81" y="339"/>
                </a:cubicBezTo>
                <a:cubicBezTo>
                  <a:pt x="82" y="340"/>
                  <a:pt x="83" y="341"/>
                  <a:pt x="85" y="342"/>
                </a:cubicBezTo>
                <a:cubicBezTo>
                  <a:pt x="86" y="343"/>
                  <a:pt x="87" y="343"/>
                  <a:pt x="88" y="343"/>
                </a:cubicBezTo>
                <a:cubicBezTo>
                  <a:pt x="93" y="343"/>
                  <a:pt x="100" y="343"/>
                  <a:pt x="108" y="343"/>
                </a:cubicBezTo>
                <a:cubicBezTo>
                  <a:pt x="116" y="343"/>
                  <a:pt x="125" y="343"/>
                  <a:pt x="135" y="343"/>
                </a:cubicBezTo>
                <a:cubicBezTo>
                  <a:pt x="146" y="343"/>
                  <a:pt x="155" y="343"/>
                  <a:pt x="163" y="343"/>
                </a:cubicBezTo>
                <a:cubicBezTo>
                  <a:pt x="171" y="342"/>
                  <a:pt x="178" y="342"/>
                  <a:pt x="183" y="342"/>
                </a:cubicBezTo>
                <a:cubicBezTo>
                  <a:pt x="186" y="341"/>
                  <a:pt x="189" y="340"/>
                  <a:pt x="192" y="337"/>
                </a:cubicBezTo>
                <a:cubicBezTo>
                  <a:pt x="195" y="334"/>
                  <a:pt x="196" y="330"/>
                  <a:pt x="196" y="325"/>
                </a:cubicBezTo>
                <a:cubicBezTo>
                  <a:pt x="196" y="320"/>
                  <a:pt x="195" y="316"/>
                  <a:pt x="192" y="313"/>
                </a:cubicBezTo>
                <a:cubicBezTo>
                  <a:pt x="189" y="310"/>
                  <a:pt x="186" y="309"/>
                  <a:pt x="183" y="308"/>
                </a:cubicBezTo>
                <a:close/>
                <a:moveTo>
                  <a:pt x="63" y="373"/>
                </a:moveTo>
                <a:cubicBezTo>
                  <a:pt x="63" y="376"/>
                  <a:pt x="63" y="381"/>
                  <a:pt x="63" y="386"/>
                </a:cubicBezTo>
                <a:cubicBezTo>
                  <a:pt x="63" y="392"/>
                  <a:pt x="62" y="398"/>
                  <a:pt x="61" y="406"/>
                </a:cubicBezTo>
                <a:cubicBezTo>
                  <a:pt x="60" y="413"/>
                  <a:pt x="59" y="419"/>
                  <a:pt x="57" y="425"/>
                </a:cubicBezTo>
                <a:cubicBezTo>
                  <a:pt x="56" y="430"/>
                  <a:pt x="54" y="435"/>
                  <a:pt x="53" y="438"/>
                </a:cubicBezTo>
                <a:cubicBezTo>
                  <a:pt x="53" y="439"/>
                  <a:pt x="53" y="439"/>
                  <a:pt x="54" y="439"/>
                </a:cubicBezTo>
                <a:cubicBezTo>
                  <a:pt x="54" y="440"/>
                  <a:pt x="54" y="440"/>
                  <a:pt x="54" y="441"/>
                </a:cubicBezTo>
                <a:cubicBezTo>
                  <a:pt x="55" y="441"/>
                  <a:pt x="55" y="442"/>
                  <a:pt x="56" y="442"/>
                </a:cubicBezTo>
                <a:cubicBezTo>
                  <a:pt x="56" y="442"/>
                  <a:pt x="57" y="443"/>
                  <a:pt x="57" y="443"/>
                </a:cubicBezTo>
                <a:lnTo>
                  <a:pt x="62" y="443"/>
                </a:lnTo>
                <a:lnTo>
                  <a:pt x="65" y="440"/>
                </a:lnTo>
                <a:cubicBezTo>
                  <a:pt x="66" y="436"/>
                  <a:pt x="68" y="431"/>
                  <a:pt x="69" y="424"/>
                </a:cubicBezTo>
                <a:cubicBezTo>
                  <a:pt x="71" y="418"/>
                  <a:pt x="72" y="411"/>
                  <a:pt x="73" y="403"/>
                </a:cubicBezTo>
                <a:cubicBezTo>
                  <a:pt x="74" y="394"/>
                  <a:pt x="74" y="387"/>
                  <a:pt x="74" y="381"/>
                </a:cubicBezTo>
                <a:cubicBezTo>
                  <a:pt x="74" y="375"/>
                  <a:pt x="74" y="370"/>
                  <a:pt x="73" y="365"/>
                </a:cubicBezTo>
                <a:lnTo>
                  <a:pt x="76" y="361"/>
                </a:lnTo>
                <a:cubicBezTo>
                  <a:pt x="79" y="361"/>
                  <a:pt x="83" y="360"/>
                  <a:pt x="87" y="360"/>
                </a:cubicBezTo>
                <a:cubicBezTo>
                  <a:pt x="92" y="360"/>
                  <a:pt x="97" y="359"/>
                  <a:pt x="103" y="359"/>
                </a:cubicBezTo>
                <a:cubicBezTo>
                  <a:pt x="109" y="359"/>
                  <a:pt x="115" y="359"/>
                  <a:pt x="119" y="359"/>
                </a:cubicBezTo>
                <a:cubicBezTo>
                  <a:pt x="124" y="359"/>
                  <a:pt x="127" y="359"/>
                  <a:pt x="130" y="360"/>
                </a:cubicBezTo>
                <a:lnTo>
                  <a:pt x="130" y="365"/>
                </a:lnTo>
                <a:cubicBezTo>
                  <a:pt x="128" y="365"/>
                  <a:pt x="125" y="365"/>
                  <a:pt x="121" y="365"/>
                </a:cubicBezTo>
                <a:cubicBezTo>
                  <a:pt x="116" y="364"/>
                  <a:pt x="112" y="364"/>
                  <a:pt x="106" y="365"/>
                </a:cubicBezTo>
                <a:cubicBezTo>
                  <a:pt x="101" y="366"/>
                  <a:pt x="97" y="369"/>
                  <a:pt x="94" y="372"/>
                </a:cubicBezTo>
                <a:cubicBezTo>
                  <a:pt x="91" y="375"/>
                  <a:pt x="90" y="379"/>
                  <a:pt x="89" y="383"/>
                </a:cubicBezTo>
                <a:lnTo>
                  <a:pt x="89" y="387"/>
                </a:lnTo>
                <a:cubicBezTo>
                  <a:pt x="89" y="390"/>
                  <a:pt x="89" y="393"/>
                  <a:pt x="89" y="397"/>
                </a:cubicBezTo>
                <a:cubicBezTo>
                  <a:pt x="89" y="401"/>
                  <a:pt x="89" y="406"/>
                  <a:pt x="88" y="411"/>
                </a:cubicBezTo>
                <a:cubicBezTo>
                  <a:pt x="87" y="417"/>
                  <a:pt x="85" y="422"/>
                  <a:pt x="84" y="426"/>
                </a:cubicBezTo>
                <a:cubicBezTo>
                  <a:pt x="82" y="430"/>
                  <a:pt x="81" y="433"/>
                  <a:pt x="79" y="436"/>
                </a:cubicBezTo>
                <a:lnTo>
                  <a:pt x="82" y="441"/>
                </a:lnTo>
                <a:lnTo>
                  <a:pt x="85" y="443"/>
                </a:lnTo>
                <a:cubicBezTo>
                  <a:pt x="85" y="443"/>
                  <a:pt x="86" y="442"/>
                  <a:pt x="86" y="442"/>
                </a:cubicBezTo>
                <a:cubicBezTo>
                  <a:pt x="86" y="442"/>
                  <a:pt x="87" y="442"/>
                  <a:pt x="87" y="441"/>
                </a:cubicBezTo>
                <a:cubicBezTo>
                  <a:pt x="88" y="441"/>
                  <a:pt x="89" y="441"/>
                  <a:pt x="89" y="441"/>
                </a:cubicBezTo>
                <a:cubicBezTo>
                  <a:pt x="90" y="440"/>
                  <a:pt x="90" y="440"/>
                  <a:pt x="91" y="440"/>
                </a:cubicBezTo>
                <a:cubicBezTo>
                  <a:pt x="92" y="437"/>
                  <a:pt x="94" y="432"/>
                  <a:pt x="96" y="427"/>
                </a:cubicBezTo>
                <a:cubicBezTo>
                  <a:pt x="97" y="422"/>
                  <a:pt x="99" y="417"/>
                  <a:pt x="100" y="410"/>
                </a:cubicBezTo>
                <a:cubicBezTo>
                  <a:pt x="101" y="403"/>
                  <a:pt x="101" y="398"/>
                  <a:pt x="101" y="393"/>
                </a:cubicBezTo>
                <a:cubicBezTo>
                  <a:pt x="101" y="388"/>
                  <a:pt x="100" y="383"/>
                  <a:pt x="100" y="380"/>
                </a:cubicBezTo>
                <a:cubicBezTo>
                  <a:pt x="100" y="380"/>
                  <a:pt x="100" y="380"/>
                  <a:pt x="100" y="379"/>
                </a:cubicBezTo>
                <a:cubicBezTo>
                  <a:pt x="100" y="379"/>
                  <a:pt x="100" y="379"/>
                  <a:pt x="100" y="379"/>
                </a:cubicBezTo>
                <a:cubicBezTo>
                  <a:pt x="101" y="378"/>
                  <a:pt x="101" y="378"/>
                  <a:pt x="101" y="378"/>
                </a:cubicBezTo>
                <a:cubicBezTo>
                  <a:pt x="101" y="378"/>
                  <a:pt x="101" y="377"/>
                  <a:pt x="101" y="377"/>
                </a:cubicBezTo>
                <a:cubicBezTo>
                  <a:pt x="104" y="377"/>
                  <a:pt x="107" y="376"/>
                  <a:pt x="110" y="376"/>
                </a:cubicBezTo>
                <a:cubicBezTo>
                  <a:pt x="114" y="375"/>
                  <a:pt x="118" y="375"/>
                  <a:pt x="123" y="375"/>
                </a:cubicBezTo>
                <a:cubicBezTo>
                  <a:pt x="128" y="375"/>
                  <a:pt x="132" y="375"/>
                  <a:pt x="136" y="375"/>
                </a:cubicBezTo>
                <a:cubicBezTo>
                  <a:pt x="139" y="375"/>
                  <a:pt x="143" y="374"/>
                  <a:pt x="145" y="374"/>
                </a:cubicBezTo>
                <a:cubicBezTo>
                  <a:pt x="146" y="374"/>
                  <a:pt x="148" y="374"/>
                  <a:pt x="151" y="374"/>
                </a:cubicBezTo>
                <a:cubicBezTo>
                  <a:pt x="153" y="374"/>
                  <a:pt x="156" y="374"/>
                  <a:pt x="159" y="374"/>
                </a:cubicBezTo>
                <a:cubicBezTo>
                  <a:pt x="163" y="373"/>
                  <a:pt x="165" y="374"/>
                  <a:pt x="168" y="375"/>
                </a:cubicBezTo>
                <a:cubicBezTo>
                  <a:pt x="170" y="376"/>
                  <a:pt x="172" y="377"/>
                  <a:pt x="173" y="379"/>
                </a:cubicBezTo>
                <a:cubicBezTo>
                  <a:pt x="173" y="379"/>
                  <a:pt x="173" y="380"/>
                  <a:pt x="173" y="380"/>
                </a:cubicBezTo>
                <a:cubicBezTo>
                  <a:pt x="173" y="381"/>
                  <a:pt x="173" y="382"/>
                  <a:pt x="173" y="383"/>
                </a:cubicBezTo>
                <a:cubicBezTo>
                  <a:pt x="172" y="384"/>
                  <a:pt x="172" y="385"/>
                  <a:pt x="172" y="385"/>
                </a:cubicBezTo>
                <a:cubicBezTo>
                  <a:pt x="172" y="386"/>
                  <a:pt x="172" y="387"/>
                  <a:pt x="171" y="387"/>
                </a:cubicBezTo>
                <a:cubicBezTo>
                  <a:pt x="171" y="387"/>
                  <a:pt x="171" y="387"/>
                  <a:pt x="171" y="387"/>
                </a:cubicBezTo>
                <a:cubicBezTo>
                  <a:pt x="170" y="387"/>
                  <a:pt x="170" y="387"/>
                  <a:pt x="170" y="387"/>
                </a:cubicBezTo>
                <a:cubicBezTo>
                  <a:pt x="170" y="387"/>
                  <a:pt x="169" y="387"/>
                  <a:pt x="169" y="387"/>
                </a:cubicBezTo>
                <a:cubicBezTo>
                  <a:pt x="169" y="387"/>
                  <a:pt x="169" y="387"/>
                  <a:pt x="168" y="387"/>
                </a:cubicBezTo>
                <a:cubicBezTo>
                  <a:pt x="166" y="388"/>
                  <a:pt x="162" y="388"/>
                  <a:pt x="158" y="388"/>
                </a:cubicBezTo>
                <a:cubicBezTo>
                  <a:pt x="154" y="388"/>
                  <a:pt x="149" y="388"/>
                  <a:pt x="143" y="388"/>
                </a:cubicBezTo>
                <a:cubicBezTo>
                  <a:pt x="138" y="388"/>
                  <a:pt x="133" y="389"/>
                  <a:pt x="129" y="392"/>
                </a:cubicBezTo>
                <a:cubicBezTo>
                  <a:pt x="125" y="394"/>
                  <a:pt x="122" y="397"/>
                  <a:pt x="120" y="400"/>
                </a:cubicBezTo>
                <a:cubicBezTo>
                  <a:pt x="120" y="401"/>
                  <a:pt x="120" y="402"/>
                  <a:pt x="120" y="403"/>
                </a:cubicBezTo>
                <a:cubicBezTo>
                  <a:pt x="120" y="404"/>
                  <a:pt x="120" y="406"/>
                  <a:pt x="120" y="407"/>
                </a:cubicBezTo>
                <a:cubicBezTo>
                  <a:pt x="120" y="409"/>
                  <a:pt x="120" y="410"/>
                  <a:pt x="120" y="412"/>
                </a:cubicBezTo>
                <a:cubicBezTo>
                  <a:pt x="120" y="413"/>
                  <a:pt x="120" y="414"/>
                  <a:pt x="120" y="415"/>
                </a:cubicBezTo>
                <a:cubicBezTo>
                  <a:pt x="120" y="417"/>
                  <a:pt x="119" y="419"/>
                  <a:pt x="120" y="423"/>
                </a:cubicBezTo>
                <a:cubicBezTo>
                  <a:pt x="120" y="426"/>
                  <a:pt x="121" y="429"/>
                  <a:pt x="123" y="433"/>
                </a:cubicBezTo>
                <a:cubicBezTo>
                  <a:pt x="125" y="437"/>
                  <a:pt x="128" y="440"/>
                  <a:pt x="131" y="441"/>
                </a:cubicBezTo>
                <a:cubicBezTo>
                  <a:pt x="134" y="443"/>
                  <a:pt x="137" y="443"/>
                  <a:pt x="139" y="443"/>
                </a:cubicBezTo>
                <a:cubicBezTo>
                  <a:pt x="141" y="442"/>
                  <a:pt x="144" y="441"/>
                  <a:pt x="147" y="440"/>
                </a:cubicBezTo>
                <a:cubicBezTo>
                  <a:pt x="150" y="439"/>
                  <a:pt x="154" y="438"/>
                  <a:pt x="158" y="438"/>
                </a:cubicBezTo>
                <a:cubicBezTo>
                  <a:pt x="162" y="438"/>
                  <a:pt x="166" y="438"/>
                  <a:pt x="169" y="439"/>
                </a:cubicBezTo>
                <a:cubicBezTo>
                  <a:pt x="172" y="440"/>
                  <a:pt x="175" y="440"/>
                  <a:pt x="177" y="441"/>
                </a:cubicBezTo>
                <a:cubicBezTo>
                  <a:pt x="177" y="441"/>
                  <a:pt x="178" y="441"/>
                  <a:pt x="178" y="441"/>
                </a:cubicBezTo>
                <a:cubicBezTo>
                  <a:pt x="179" y="441"/>
                  <a:pt x="179" y="441"/>
                  <a:pt x="180" y="441"/>
                </a:cubicBezTo>
                <a:cubicBezTo>
                  <a:pt x="181" y="440"/>
                  <a:pt x="181" y="440"/>
                  <a:pt x="182" y="440"/>
                </a:cubicBezTo>
                <a:cubicBezTo>
                  <a:pt x="182" y="440"/>
                  <a:pt x="183" y="440"/>
                  <a:pt x="183" y="440"/>
                </a:cubicBezTo>
                <a:lnTo>
                  <a:pt x="184" y="437"/>
                </a:lnTo>
                <a:lnTo>
                  <a:pt x="184" y="433"/>
                </a:lnTo>
                <a:cubicBezTo>
                  <a:pt x="184" y="432"/>
                  <a:pt x="183" y="432"/>
                  <a:pt x="182" y="431"/>
                </a:cubicBezTo>
                <a:cubicBezTo>
                  <a:pt x="181" y="430"/>
                  <a:pt x="179" y="430"/>
                  <a:pt x="178" y="429"/>
                </a:cubicBezTo>
                <a:cubicBezTo>
                  <a:pt x="177" y="429"/>
                  <a:pt x="176" y="429"/>
                  <a:pt x="175" y="428"/>
                </a:cubicBezTo>
                <a:cubicBezTo>
                  <a:pt x="174" y="428"/>
                  <a:pt x="173" y="428"/>
                  <a:pt x="173" y="428"/>
                </a:cubicBezTo>
                <a:cubicBezTo>
                  <a:pt x="171" y="428"/>
                  <a:pt x="168" y="427"/>
                  <a:pt x="165" y="427"/>
                </a:cubicBezTo>
                <a:cubicBezTo>
                  <a:pt x="162" y="427"/>
                  <a:pt x="158" y="427"/>
                  <a:pt x="154" y="428"/>
                </a:cubicBezTo>
                <a:cubicBezTo>
                  <a:pt x="150" y="429"/>
                  <a:pt x="146" y="429"/>
                  <a:pt x="144" y="430"/>
                </a:cubicBezTo>
                <a:cubicBezTo>
                  <a:pt x="141" y="431"/>
                  <a:pt x="138" y="432"/>
                  <a:pt x="136" y="433"/>
                </a:cubicBezTo>
                <a:lnTo>
                  <a:pt x="132" y="430"/>
                </a:lnTo>
                <a:cubicBezTo>
                  <a:pt x="132" y="429"/>
                  <a:pt x="131" y="429"/>
                  <a:pt x="131" y="428"/>
                </a:cubicBezTo>
                <a:cubicBezTo>
                  <a:pt x="131" y="427"/>
                  <a:pt x="131" y="427"/>
                  <a:pt x="131" y="426"/>
                </a:cubicBezTo>
                <a:cubicBezTo>
                  <a:pt x="130" y="425"/>
                  <a:pt x="130" y="425"/>
                  <a:pt x="130" y="424"/>
                </a:cubicBezTo>
                <a:cubicBezTo>
                  <a:pt x="130" y="423"/>
                  <a:pt x="130" y="423"/>
                  <a:pt x="130" y="422"/>
                </a:cubicBezTo>
                <a:lnTo>
                  <a:pt x="130" y="408"/>
                </a:lnTo>
                <a:cubicBezTo>
                  <a:pt x="130" y="407"/>
                  <a:pt x="130" y="407"/>
                  <a:pt x="130" y="406"/>
                </a:cubicBezTo>
                <a:cubicBezTo>
                  <a:pt x="130" y="405"/>
                  <a:pt x="130" y="404"/>
                  <a:pt x="131" y="403"/>
                </a:cubicBezTo>
                <a:cubicBezTo>
                  <a:pt x="131" y="402"/>
                  <a:pt x="131" y="402"/>
                  <a:pt x="132" y="401"/>
                </a:cubicBezTo>
                <a:cubicBezTo>
                  <a:pt x="132" y="400"/>
                  <a:pt x="133" y="400"/>
                  <a:pt x="133" y="399"/>
                </a:cubicBezTo>
                <a:cubicBezTo>
                  <a:pt x="133" y="399"/>
                  <a:pt x="134" y="399"/>
                  <a:pt x="134" y="398"/>
                </a:cubicBezTo>
                <a:cubicBezTo>
                  <a:pt x="135" y="398"/>
                  <a:pt x="135" y="398"/>
                  <a:pt x="136" y="398"/>
                </a:cubicBezTo>
                <a:cubicBezTo>
                  <a:pt x="136" y="399"/>
                  <a:pt x="137" y="399"/>
                  <a:pt x="137" y="399"/>
                </a:cubicBezTo>
                <a:cubicBezTo>
                  <a:pt x="138" y="399"/>
                  <a:pt x="139" y="399"/>
                  <a:pt x="139" y="399"/>
                </a:cubicBezTo>
                <a:lnTo>
                  <a:pt x="167" y="399"/>
                </a:lnTo>
                <a:cubicBezTo>
                  <a:pt x="168" y="399"/>
                  <a:pt x="169" y="399"/>
                  <a:pt x="171" y="398"/>
                </a:cubicBezTo>
                <a:cubicBezTo>
                  <a:pt x="173" y="397"/>
                  <a:pt x="175" y="396"/>
                  <a:pt x="177" y="394"/>
                </a:cubicBezTo>
                <a:cubicBezTo>
                  <a:pt x="180" y="393"/>
                  <a:pt x="181" y="391"/>
                  <a:pt x="182" y="389"/>
                </a:cubicBezTo>
                <a:cubicBezTo>
                  <a:pt x="184" y="387"/>
                  <a:pt x="184" y="386"/>
                  <a:pt x="184" y="384"/>
                </a:cubicBezTo>
                <a:cubicBezTo>
                  <a:pt x="184" y="383"/>
                  <a:pt x="184" y="382"/>
                  <a:pt x="184" y="381"/>
                </a:cubicBezTo>
                <a:cubicBezTo>
                  <a:pt x="183" y="380"/>
                  <a:pt x="183" y="378"/>
                  <a:pt x="182" y="376"/>
                </a:cubicBezTo>
                <a:cubicBezTo>
                  <a:pt x="182" y="375"/>
                  <a:pt x="181" y="373"/>
                  <a:pt x="180" y="372"/>
                </a:cubicBezTo>
                <a:cubicBezTo>
                  <a:pt x="179" y="370"/>
                  <a:pt x="178" y="369"/>
                  <a:pt x="177" y="368"/>
                </a:cubicBezTo>
                <a:cubicBezTo>
                  <a:pt x="175" y="367"/>
                  <a:pt x="173" y="366"/>
                  <a:pt x="170" y="365"/>
                </a:cubicBezTo>
                <a:cubicBezTo>
                  <a:pt x="167" y="364"/>
                  <a:pt x="163" y="364"/>
                  <a:pt x="160" y="364"/>
                </a:cubicBezTo>
                <a:cubicBezTo>
                  <a:pt x="156" y="364"/>
                  <a:pt x="152" y="364"/>
                  <a:pt x="149" y="365"/>
                </a:cubicBezTo>
                <a:cubicBezTo>
                  <a:pt x="146" y="365"/>
                  <a:pt x="144" y="365"/>
                  <a:pt x="142" y="365"/>
                </a:cubicBezTo>
                <a:lnTo>
                  <a:pt x="142" y="361"/>
                </a:lnTo>
                <a:lnTo>
                  <a:pt x="144" y="360"/>
                </a:lnTo>
                <a:lnTo>
                  <a:pt x="198" y="360"/>
                </a:lnTo>
                <a:lnTo>
                  <a:pt x="199" y="361"/>
                </a:lnTo>
                <a:lnTo>
                  <a:pt x="199" y="380"/>
                </a:lnTo>
                <a:cubicBezTo>
                  <a:pt x="199" y="383"/>
                  <a:pt x="200" y="387"/>
                  <a:pt x="200" y="392"/>
                </a:cubicBezTo>
                <a:cubicBezTo>
                  <a:pt x="200" y="397"/>
                  <a:pt x="201" y="403"/>
                  <a:pt x="202" y="409"/>
                </a:cubicBezTo>
                <a:cubicBezTo>
                  <a:pt x="204" y="416"/>
                  <a:pt x="205" y="422"/>
                  <a:pt x="207" y="427"/>
                </a:cubicBezTo>
                <a:cubicBezTo>
                  <a:pt x="209" y="432"/>
                  <a:pt x="211" y="437"/>
                  <a:pt x="212" y="440"/>
                </a:cubicBezTo>
                <a:cubicBezTo>
                  <a:pt x="213" y="440"/>
                  <a:pt x="213" y="440"/>
                  <a:pt x="213" y="441"/>
                </a:cubicBezTo>
                <a:cubicBezTo>
                  <a:pt x="214" y="441"/>
                  <a:pt x="214" y="441"/>
                  <a:pt x="215" y="441"/>
                </a:cubicBezTo>
                <a:cubicBezTo>
                  <a:pt x="215" y="441"/>
                  <a:pt x="216" y="441"/>
                  <a:pt x="216" y="441"/>
                </a:cubicBezTo>
                <a:cubicBezTo>
                  <a:pt x="217" y="441"/>
                  <a:pt x="218" y="441"/>
                  <a:pt x="218" y="441"/>
                </a:cubicBezTo>
                <a:cubicBezTo>
                  <a:pt x="218" y="441"/>
                  <a:pt x="219" y="441"/>
                  <a:pt x="219" y="440"/>
                </a:cubicBezTo>
                <a:cubicBezTo>
                  <a:pt x="219" y="440"/>
                  <a:pt x="220" y="440"/>
                  <a:pt x="220" y="439"/>
                </a:cubicBezTo>
                <a:cubicBezTo>
                  <a:pt x="220" y="438"/>
                  <a:pt x="221" y="438"/>
                  <a:pt x="221" y="437"/>
                </a:cubicBezTo>
                <a:cubicBezTo>
                  <a:pt x="221" y="437"/>
                  <a:pt x="221" y="436"/>
                  <a:pt x="221" y="436"/>
                </a:cubicBezTo>
                <a:cubicBezTo>
                  <a:pt x="220" y="433"/>
                  <a:pt x="219" y="430"/>
                  <a:pt x="218" y="426"/>
                </a:cubicBezTo>
                <a:cubicBezTo>
                  <a:pt x="217" y="423"/>
                  <a:pt x="216" y="419"/>
                  <a:pt x="214" y="414"/>
                </a:cubicBezTo>
                <a:cubicBezTo>
                  <a:pt x="213" y="409"/>
                  <a:pt x="212" y="404"/>
                  <a:pt x="211" y="401"/>
                </a:cubicBezTo>
                <a:cubicBezTo>
                  <a:pt x="211" y="397"/>
                  <a:pt x="211" y="394"/>
                  <a:pt x="211" y="392"/>
                </a:cubicBezTo>
                <a:cubicBezTo>
                  <a:pt x="210" y="389"/>
                  <a:pt x="210" y="386"/>
                  <a:pt x="210" y="382"/>
                </a:cubicBezTo>
                <a:cubicBezTo>
                  <a:pt x="210" y="378"/>
                  <a:pt x="210" y="373"/>
                  <a:pt x="210" y="368"/>
                </a:cubicBezTo>
                <a:cubicBezTo>
                  <a:pt x="210" y="363"/>
                  <a:pt x="209" y="359"/>
                  <a:pt x="207" y="355"/>
                </a:cubicBezTo>
                <a:cubicBezTo>
                  <a:pt x="205" y="352"/>
                  <a:pt x="202" y="350"/>
                  <a:pt x="199" y="348"/>
                </a:cubicBezTo>
                <a:cubicBezTo>
                  <a:pt x="194" y="348"/>
                  <a:pt x="188" y="347"/>
                  <a:pt x="180" y="347"/>
                </a:cubicBezTo>
                <a:cubicBezTo>
                  <a:pt x="172" y="347"/>
                  <a:pt x="163" y="348"/>
                  <a:pt x="153" y="348"/>
                </a:cubicBezTo>
                <a:cubicBezTo>
                  <a:pt x="143" y="348"/>
                  <a:pt x="134" y="349"/>
                  <a:pt x="126" y="349"/>
                </a:cubicBezTo>
                <a:cubicBezTo>
                  <a:pt x="118" y="349"/>
                  <a:pt x="112" y="349"/>
                  <a:pt x="107" y="349"/>
                </a:cubicBezTo>
                <a:cubicBezTo>
                  <a:pt x="105" y="350"/>
                  <a:pt x="101" y="349"/>
                  <a:pt x="97" y="349"/>
                </a:cubicBezTo>
                <a:cubicBezTo>
                  <a:pt x="92" y="348"/>
                  <a:pt x="87" y="348"/>
                  <a:pt x="82" y="349"/>
                </a:cubicBezTo>
                <a:cubicBezTo>
                  <a:pt x="76" y="349"/>
                  <a:pt x="72" y="351"/>
                  <a:pt x="69" y="354"/>
                </a:cubicBezTo>
                <a:cubicBezTo>
                  <a:pt x="66" y="357"/>
                  <a:pt x="64" y="360"/>
                  <a:pt x="63" y="364"/>
                </a:cubicBezTo>
                <a:lnTo>
                  <a:pt x="63" y="373"/>
                </a:lnTo>
                <a:close/>
                <a:moveTo>
                  <a:pt x="53" y="297"/>
                </a:moveTo>
                <a:lnTo>
                  <a:pt x="53" y="300"/>
                </a:lnTo>
                <a:lnTo>
                  <a:pt x="54" y="302"/>
                </a:lnTo>
                <a:lnTo>
                  <a:pt x="57" y="304"/>
                </a:lnTo>
                <a:cubicBezTo>
                  <a:pt x="59" y="304"/>
                  <a:pt x="60" y="304"/>
                  <a:pt x="63" y="304"/>
                </a:cubicBezTo>
                <a:cubicBezTo>
                  <a:pt x="65" y="304"/>
                  <a:pt x="67" y="303"/>
                  <a:pt x="70" y="303"/>
                </a:cubicBezTo>
                <a:cubicBezTo>
                  <a:pt x="73" y="303"/>
                  <a:pt x="75" y="303"/>
                  <a:pt x="78" y="303"/>
                </a:cubicBezTo>
                <a:cubicBezTo>
                  <a:pt x="80" y="303"/>
                  <a:pt x="82" y="302"/>
                  <a:pt x="84" y="302"/>
                </a:cubicBezTo>
                <a:cubicBezTo>
                  <a:pt x="91" y="301"/>
                  <a:pt x="100" y="300"/>
                  <a:pt x="111" y="299"/>
                </a:cubicBezTo>
                <a:cubicBezTo>
                  <a:pt x="122" y="299"/>
                  <a:pt x="135" y="298"/>
                  <a:pt x="150" y="299"/>
                </a:cubicBezTo>
                <a:cubicBezTo>
                  <a:pt x="164" y="299"/>
                  <a:pt x="177" y="300"/>
                  <a:pt x="188" y="300"/>
                </a:cubicBezTo>
                <a:cubicBezTo>
                  <a:pt x="200" y="301"/>
                  <a:pt x="209" y="302"/>
                  <a:pt x="217" y="302"/>
                </a:cubicBezTo>
                <a:lnTo>
                  <a:pt x="220" y="300"/>
                </a:lnTo>
                <a:cubicBezTo>
                  <a:pt x="220" y="299"/>
                  <a:pt x="220" y="299"/>
                  <a:pt x="220" y="298"/>
                </a:cubicBezTo>
                <a:cubicBezTo>
                  <a:pt x="220" y="297"/>
                  <a:pt x="220" y="297"/>
                  <a:pt x="220" y="296"/>
                </a:cubicBezTo>
                <a:cubicBezTo>
                  <a:pt x="220" y="295"/>
                  <a:pt x="220" y="294"/>
                  <a:pt x="220" y="294"/>
                </a:cubicBezTo>
                <a:cubicBezTo>
                  <a:pt x="220" y="293"/>
                  <a:pt x="220" y="293"/>
                  <a:pt x="220" y="292"/>
                </a:cubicBezTo>
                <a:cubicBezTo>
                  <a:pt x="219" y="292"/>
                  <a:pt x="219" y="292"/>
                  <a:pt x="219" y="292"/>
                </a:cubicBezTo>
                <a:cubicBezTo>
                  <a:pt x="219" y="292"/>
                  <a:pt x="218" y="292"/>
                  <a:pt x="218" y="292"/>
                </a:cubicBezTo>
                <a:cubicBezTo>
                  <a:pt x="218" y="292"/>
                  <a:pt x="218" y="292"/>
                  <a:pt x="218" y="292"/>
                </a:cubicBezTo>
                <a:cubicBezTo>
                  <a:pt x="218" y="291"/>
                  <a:pt x="218" y="291"/>
                  <a:pt x="218" y="291"/>
                </a:cubicBezTo>
                <a:cubicBezTo>
                  <a:pt x="214" y="290"/>
                  <a:pt x="208" y="290"/>
                  <a:pt x="202" y="289"/>
                </a:cubicBezTo>
                <a:cubicBezTo>
                  <a:pt x="195" y="289"/>
                  <a:pt x="188" y="288"/>
                  <a:pt x="180" y="288"/>
                </a:cubicBezTo>
                <a:cubicBezTo>
                  <a:pt x="171" y="288"/>
                  <a:pt x="164" y="287"/>
                  <a:pt x="158" y="287"/>
                </a:cubicBezTo>
                <a:cubicBezTo>
                  <a:pt x="151" y="287"/>
                  <a:pt x="146" y="287"/>
                  <a:pt x="142" y="286"/>
                </a:cubicBezTo>
                <a:cubicBezTo>
                  <a:pt x="142" y="286"/>
                  <a:pt x="142" y="285"/>
                  <a:pt x="141" y="285"/>
                </a:cubicBezTo>
                <a:cubicBezTo>
                  <a:pt x="141" y="284"/>
                  <a:pt x="141" y="283"/>
                  <a:pt x="141" y="282"/>
                </a:cubicBezTo>
                <a:cubicBezTo>
                  <a:pt x="141" y="281"/>
                  <a:pt x="141" y="280"/>
                  <a:pt x="141" y="279"/>
                </a:cubicBezTo>
                <a:cubicBezTo>
                  <a:pt x="141" y="279"/>
                  <a:pt x="141" y="278"/>
                  <a:pt x="141" y="278"/>
                </a:cubicBezTo>
                <a:cubicBezTo>
                  <a:pt x="140" y="277"/>
                  <a:pt x="140" y="277"/>
                  <a:pt x="140" y="277"/>
                </a:cubicBezTo>
                <a:cubicBezTo>
                  <a:pt x="139" y="277"/>
                  <a:pt x="139" y="276"/>
                  <a:pt x="139" y="276"/>
                </a:cubicBezTo>
                <a:cubicBezTo>
                  <a:pt x="138" y="276"/>
                  <a:pt x="138" y="276"/>
                  <a:pt x="138" y="276"/>
                </a:cubicBezTo>
                <a:cubicBezTo>
                  <a:pt x="138" y="276"/>
                  <a:pt x="138" y="276"/>
                  <a:pt x="138" y="276"/>
                </a:cubicBezTo>
                <a:cubicBezTo>
                  <a:pt x="137" y="276"/>
                  <a:pt x="137" y="276"/>
                  <a:pt x="136" y="276"/>
                </a:cubicBezTo>
                <a:cubicBezTo>
                  <a:pt x="135" y="276"/>
                  <a:pt x="135" y="276"/>
                  <a:pt x="134" y="276"/>
                </a:cubicBezTo>
                <a:cubicBezTo>
                  <a:pt x="133" y="276"/>
                  <a:pt x="133" y="277"/>
                  <a:pt x="132" y="277"/>
                </a:cubicBezTo>
                <a:cubicBezTo>
                  <a:pt x="131" y="277"/>
                  <a:pt x="131" y="277"/>
                  <a:pt x="130" y="278"/>
                </a:cubicBezTo>
                <a:cubicBezTo>
                  <a:pt x="130" y="278"/>
                  <a:pt x="130" y="279"/>
                  <a:pt x="130" y="279"/>
                </a:cubicBezTo>
                <a:cubicBezTo>
                  <a:pt x="130" y="280"/>
                  <a:pt x="130" y="281"/>
                  <a:pt x="130" y="282"/>
                </a:cubicBezTo>
                <a:cubicBezTo>
                  <a:pt x="130" y="283"/>
                  <a:pt x="130" y="284"/>
                  <a:pt x="129" y="285"/>
                </a:cubicBezTo>
                <a:cubicBezTo>
                  <a:pt x="129" y="285"/>
                  <a:pt x="129" y="286"/>
                  <a:pt x="129" y="286"/>
                </a:cubicBezTo>
                <a:cubicBezTo>
                  <a:pt x="125" y="287"/>
                  <a:pt x="120" y="287"/>
                  <a:pt x="113" y="288"/>
                </a:cubicBezTo>
                <a:cubicBezTo>
                  <a:pt x="107" y="288"/>
                  <a:pt x="100" y="289"/>
                  <a:pt x="92" y="290"/>
                </a:cubicBezTo>
                <a:cubicBezTo>
                  <a:pt x="83" y="290"/>
                  <a:pt x="76" y="291"/>
                  <a:pt x="70" y="292"/>
                </a:cubicBezTo>
                <a:cubicBezTo>
                  <a:pt x="64" y="293"/>
                  <a:pt x="58" y="294"/>
                  <a:pt x="54" y="295"/>
                </a:cubicBezTo>
                <a:lnTo>
                  <a:pt x="53" y="297"/>
                </a:lnTo>
                <a:close/>
              </a:path>
            </a:pathLst>
          </a:custGeom>
          <a:solidFill>
            <a:srgbClr val="C73E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125" name="图片 5">
            <a:extLst>
              <a:ext uri="{FF2B5EF4-FFF2-40B4-BE49-F238E27FC236}">
                <a16:creationId xmlns:a16="http://schemas.microsoft.com/office/drawing/2014/main" id="{BACB0EC2-683E-4A1F-8B67-5911F798F7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725" y="3811588"/>
            <a:ext cx="4246563"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Box 32">
            <a:extLst>
              <a:ext uri="{FF2B5EF4-FFF2-40B4-BE49-F238E27FC236}">
                <a16:creationId xmlns:a16="http://schemas.microsoft.com/office/drawing/2014/main" id="{50826C8F-3D38-44F6-822C-74AE1D2CC5AB}"/>
              </a:ext>
            </a:extLst>
          </p:cNvPr>
          <p:cNvSpPr txBox="1">
            <a:spLocks noChangeArrowheads="1"/>
          </p:cNvSpPr>
          <p:nvPr/>
        </p:nvSpPr>
        <p:spPr bwMode="auto">
          <a:xfrm>
            <a:off x="1345853" y="1590090"/>
            <a:ext cx="1054968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None/>
            </a:pPr>
            <a:r>
              <a:rPr lang="zh-CN" altLang="en-US" sz="8000" b="1" dirty="0">
                <a:solidFill>
                  <a:srgbClr val="262524"/>
                </a:solidFill>
                <a:latin typeface="迷你简硬笔行书" panose="03000509000000000000" pitchFamily="65" charset="-122"/>
                <a:ea typeface="迷你简硬笔行书" panose="03000509000000000000" pitchFamily="65" charset="-122"/>
              </a:rPr>
              <a:t>中医产品介绍通用</a:t>
            </a:r>
            <a:r>
              <a:rPr lang="en-US" altLang="zh-CN" sz="8000" b="1" dirty="0">
                <a:solidFill>
                  <a:srgbClr val="262524"/>
                </a:solidFill>
                <a:latin typeface="迷你简硬笔行书" panose="03000509000000000000" pitchFamily="65" charset="-122"/>
                <a:ea typeface="迷你简硬笔行书" panose="03000509000000000000" pitchFamily="65" charset="-122"/>
              </a:rPr>
              <a:t>PPT</a:t>
            </a:r>
            <a:endParaRPr lang="zh-CN" altLang="zh-CN" sz="7600" b="1" dirty="0">
              <a:solidFill>
                <a:srgbClr val="262524"/>
              </a:solidFill>
              <a:latin typeface="迷你简硬笔行书" panose="03000509000000000000" pitchFamily="65" charset="-122"/>
              <a:ea typeface="迷你简硬笔行书" panose="03000509000000000000" pitchFamily="65" charset="-122"/>
            </a:endParaRPr>
          </a:p>
        </p:txBody>
      </p:sp>
      <p:sp>
        <p:nvSpPr>
          <p:cNvPr id="5128" name="Freeform 5">
            <a:extLst>
              <a:ext uri="{FF2B5EF4-FFF2-40B4-BE49-F238E27FC236}">
                <a16:creationId xmlns:a16="http://schemas.microsoft.com/office/drawing/2014/main" id="{DB8905CD-C20C-4E03-A214-064EB78446C3}"/>
              </a:ext>
            </a:extLst>
          </p:cNvPr>
          <p:cNvSpPr>
            <a:spLocks noEditPoints="1"/>
          </p:cNvSpPr>
          <p:nvPr/>
        </p:nvSpPr>
        <p:spPr bwMode="auto">
          <a:xfrm>
            <a:off x="10759604" y="3804898"/>
            <a:ext cx="438150" cy="441325"/>
          </a:xfrm>
          <a:custGeom>
            <a:avLst/>
            <a:gdLst>
              <a:gd name="T0" fmla="*/ 2147483647 w 717"/>
              <a:gd name="T1" fmla="*/ 2147483647 h 705"/>
              <a:gd name="T2" fmla="*/ 2147483647 w 717"/>
              <a:gd name="T3" fmla="*/ 2147483647 h 705"/>
              <a:gd name="T4" fmla="*/ 2147483647 w 717"/>
              <a:gd name="T5" fmla="*/ 2147483647 h 705"/>
              <a:gd name="T6" fmla="*/ 2147483647 w 717"/>
              <a:gd name="T7" fmla="*/ 2147483647 h 705"/>
              <a:gd name="T8" fmla="*/ 2147483647 w 717"/>
              <a:gd name="T9" fmla="*/ 2147483647 h 705"/>
              <a:gd name="T10" fmla="*/ 2147483647 w 717"/>
              <a:gd name="T11" fmla="*/ 2147483647 h 705"/>
              <a:gd name="T12" fmla="*/ 2147483647 w 717"/>
              <a:gd name="T13" fmla="*/ 2147483647 h 705"/>
              <a:gd name="T14" fmla="*/ 2147483647 w 717"/>
              <a:gd name="T15" fmla="*/ 2147483647 h 705"/>
              <a:gd name="T16" fmla="*/ 2147483647 w 717"/>
              <a:gd name="T17" fmla="*/ 2147483647 h 705"/>
              <a:gd name="T18" fmla="*/ 2147483647 w 717"/>
              <a:gd name="T19" fmla="*/ 2147483647 h 705"/>
              <a:gd name="T20" fmla="*/ 2147483647 w 717"/>
              <a:gd name="T21" fmla="*/ 2147483647 h 705"/>
              <a:gd name="T22" fmla="*/ 2147483647 w 717"/>
              <a:gd name="T23" fmla="*/ 2147483647 h 705"/>
              <a:gd name="T24" fmla="*/ 2147483647 w 717"/>
              <a:gd name="T25" fmla="*/ 2147483647 h 705"/>
              <a:gd name="T26" fmla="*/ 2147483647 w 717"/>
              <a:gd name="T27" fmla="*/ 2147483647 h 705"/>
              <a:gd name="T28" fmla="*/ 2147483647 w 717"/>
              <a:gd name="T29" fmla="*/ 2147483647 h 705"/>
              <a:gd name="T30" fmla="*/ 2147483647 w 717"/>
              <a:gd name="T31" fmla="*/ 2147483647 h 705"/>
              <a:gd name="T32" fmla="*/ 2147483647 w 717"/>
              <a:gd name="T33" fmla="*/ 2147483647 h 705"/>
              <a:gd name="T34" fmla="*/ 2147483647 w 717"/>
              <a:gd name="T35" fmla="*/ 2147483647 h 705"/>
              <a:gd name="T36" fmla="*/ 2147483647 w 717"/>
              <a:gd name="T37" fmla="*/ 2147483647 h 705"/>
              <a:gd name="T38" fmla="*/ 2147483647 w 717"/>
              <a:gd name="T39" fmla="*/ 2147483647 h 705"/>
              <a:gd name="T40" fmla="*/ 2147483647 w 717"/>
              <a:gd name="T41" fmla="*/ 2147483647 h 705"/>
              <a:gd name="T42" fmla="*/ 2147483647 w 717"/>
              <a:gd name="T43" fmla="*/ 2147483647 h 705"/>
              <a:gd name="T44" fmla="*/ 2147483647 w 717"/>
              <a:gd name="T45" fmla="*/ 2147483647 h 705"/>
              <a:gd name="T46" fmla="*/ 2147483647 w 717"/>
              <a:gd name="T47" fmla="*/ 2147483647 h 705"/>
              <a:gd name="T48" fmla="*/ 2147483647 w 717"/>
              <a:gd name="T49" fmla="*/ 2147483647 h 705"/>
              <a:gd name="T50" fmla="*/ 1140823438 w 717"/>
              <a:gd name="T51" fmla="*/ 2147483647 h 705"/>
              <a:gd name="T52" fmla="*/ 2147483647 w 717"/>
              <a:gd name="T53" fmla="*/ 2147483647 h 705"/>
              <a:gd name="T54" fmla="*/ 2147483647 w 717"/>
              <a:gd name="T55" fmla="*/ 2147483647 h 705"/>
              <a:gd name="T56" fmla="*/ 2147483647 w 717"/>
              <a:gd name="T57" fmla="*/ 2147483647 h 705"/>
              <a:gd name="T58" fmla="*/ 2147483647 w 717"/>
              <a:gd name="T59" fmla="*/ 2147483647 h 705"/>
              <a:gd name="T60" fmla="*/ 2147483647 w 717"/>
              <a:gd name="T61" fmla="*/ 2147483647 h 705"/>
              <a:gd name="T62" fmla="*/ 2147483647 w 717"/>
              <a:gd name="T63" fmla="*/ 2147483647 h 705"/>
              <a:gd name="T64" fmla="*/ 2147483647 w 717"/>
              <a:gd name="T65" fmla="*/ 2147483647 h 705"/>
              <a:gd name="T66" fmla="*/ 2147483647 w 717"/>
              <a:gd name="T67" fmla="*/ 2147483647 h 705"/>
              <a:gd name="T68" fmla="*/ 2147483647 w 717"/>
              <a:gd name="T69" fmla="*/ 2147483647 h 705"/>
              <a:gd name="T70" fmla="*/ 2147483647 w 717"/>
              <a:gd name="T71" fmla="*/ 2147483647 h 705"/>
              <a:gd name="T72" fmla="*/ 2147483647 w 717"/>
              <a:gd name="T73" fmla="*/ 2147483647 h 705"/>
              <a:gd name="T74" fmla="*/ 2147483647 w 717"/>
              <a:gd name="T75" fmla="*/ 2147483647 h 705"/>
              <a:gd name="T76" fmla="*/ 2147483647 w 717"/>
              <a:gd name="T77" fmla="*/ 2147483647 h 705"/>
              <a:gd name="T78" fmla="*/ 2147483647 w 717"/>
              <a:gd name="T79" fmla="*/ 2147483647 h 705"/>
              <a:gd name="T80" fmla="*/ 2147483647 w 717"/>
              <a:gd name="T81" fmla="*/ 2147483647 h 705"/>
              <a:gd name="T82" fmla="*/ 2147483647 w 717"/>
              <a:gd name="T83" fmla="*/ 2147483647 h 705"/>
              <a:gd name="T84" fmla="*/ 2147483647 w 717"/>
              <a:gd name="T85" fmla="*/ 2147483647 h 705"/>
              <a:gd name="T86" fmla="*/ 2147483647 w 717"/>
              <a:gd name="T87" fmla="*/ 2147483647 h 705"/>
              <a:gd name="T88" fmla="*/ 2147483647 w 717"/>
              <a:gd name="T89" fmla="*/ 2147483647 h 705"/>
              <a:gd name="T90" fmla="*/ 2147483647 w 717"/>
              <a:gd name="T91" fmla="*/ 2147483647 h 705"/>
              <a:gd name="T92" fmla="*/ 2147483647 w 717"/>
              <a:gd name="T93" fmla="*/ 2147483647 h 705"/>
              <a:gd name="T94" fmla="*/ 2147483647 w 717"/>
              <a:gd name="T95" fmla="*/ 2147483647 h 705"/>
              <a:gd name="T96" fmla="*/ 2147483647 w 717"/>
              <a:gd name="T97" fmla="*/ 2147483647 h 705"/>
              <a:gd name="T98" fmla="*/ 2147483647 w 717"/>
              <a:gd name="T99" fmla="*/ 2147483647 h 705"/>
              <a:gd name="T100" fmla="*/ 2147483647 w 717"/>
              <a:gd name="T101" fmla="*/ 2147483647 h 705"/>
              <a:gd name="T102" fmla="*/ 2147483647 w 717"/>
              <a:gd name="T103" fmla="*/ 2147483647 h 705"/>
              <a:gd name="T104" fmla="*/ 2147483647 w 717"/>
              <a:gd name="T105" fmla="*/ 2147483647 h 705"/>
              <a:gd name="T106" fmla="*/ 2147483647 w 717"/>
              <a:gd name="T107" fmla="*/ 2147483647 h 705"/>
              <a:gd name="T108" fmla="*/ 2147483647 w 717"/>
              <a:gd name="T109" fmla="*/ 2147483647 h 705"/>
              <a:gd name="T110" fmla="*/ 2147483647 w 717"/>
              <a:gd name="T111" fmla="*/ 2147483647 h 705"/>
              <a:gd name="T112" fmla="*/ 2147483647 w 717"/>
              <a:gd name="T113" fmla="*/ 2147483647 h 705"/>
              <a:gd name="T114" fmla="*/ 2147483647 w 717"/>
              <a:gd name="T115" fmla="*/ 2147483647 h 705"/>
              <a:gd name="T116" fmla="*/ 2147483647 w 717"/>
              <a:gd name="T117" fmla="*/ 2147483647 h 705"/>
              <a:gd name="T118" fmla="*/ 2147483647 w 717"/>
              <a:gd name="T119" fmla="*/ 2147483647 h 705"/>
              <a:gd name="T120" fmla="*/ 2147483647 w 717"/>
              <a:gd name="T121" fmla="*/ 2147483647 h 705"/>
              <a:gd name="T122" fmla="*/ 2147483647 w 717"/>
              <a:gd name="T123" fmla="*/ 2147483647 h 70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7" h="705">
                <a:moveTo>
                  <a:pt x="356" y="16"/>
                </a:moveTo>
                <a:cubicBezTo>
                  <a:pt x="357" y="16"/>
                  <a:pt x="357" y="16"/>
                  <a:pt x="358" y="16"/>
                </a:cubicBezTo>
                <a:cubicBezTo>
                  <a:pt x="358" y="17"/>
                  <a:pt x="358" y="17"/>
                  <a:pt x="358" y="17"/>
                </a:cubicBezTo>
                <a:cubicBezTo>
                  <a:pt x="357" y="17"/>
                  <a:pt x="354" y="18"/>
                  <a:pt x="354" y="17"/>
                </a:cubicBezTo>
                <a:cubicBezTo>
                  <a:pt x="353" y="17"/>
                  <a:pt x="353" y="17"/>
                  <a:pt x="353" y="16"/>
                </a:cubicBezTo>
                <a:cubicBezTo>
                  <a:pt x="354" y="16"/>
                  <a:pt x="355" y="16"/>
                  <a:pt x="356" y="16"/>
                </a:cubicBezTo>
                <a:close/>
                <a:moveTo>
                  <a:pt x="381" y="9"/>
                </a:moveTo>
                <a:lnTo>
                  <a:pt x="383" y="9"/>
                </a:lnTo>
                <a:cubicBezTo>
                  <a:pt x="384" y="9"/>
                  <a:pt x="385" y="10"/>
                  <a:pt x="385" y="11"/>
                </a:cubicBezTo>
                <a:cubicBezTo>
                  <a:pt x="386" y="11"/>
                  <a:pt x="385" y="11"/>
                  <a:pt x="385" y="12"/>
                </a:cubicBezTo>
                <a:cubicBezTo>
                  <a:pt x="383" y="12"/>
                  <a:pt x="382" y="11"/>
                  <a:pt x="380" y="11"/>
                </a:cubicBezTo>
                <a:cubicBezTo>
                  <a:pt x="380" y="10"/>
                  <a:pt x="381" y="9"/>
                  <a:pt x="381" y="9"/>
                </a:cubicBezTo>
                <a:close/>
                <a:moveTo>
                  <a:pt x="272" y="25"/>
                </a:moveTo>
                <a:lnTo>
                  <a:pt x="271" y="25"/>
                </a:lnTo>
                <a:cubicBezTo>
                  <a:pt x="272" y="28"/>
                  <a:pt x="278" y="29"/>
                  <a:pt x="281" y="27"/>
                </a:cubicBezTo>
                <a:cubicBezTo>
                  <a:pt x="283" y="26"/>
                  <a:pt x="286" y="24"/>
                  <a:pt x="288" y="24"/>
                </a:cubicBezTo>
                <a:cubicBezTo>
                  <a:pt x="289" y="24"/>
                  <a:pt x="293" y="24"/>
                  <a:pt x="294" y="24"/>
                </a:cubicBezTo>
                <a:cubicBezTo>
                  <a:pt x="296" y="24"/>
                  <a:pt x="300" y="23"/>
                  <a:pt x="302" y="24"/>
                </a:cubicBezTo>
                <a:cubicBezTo>
                  <a:pt x="307" y="25"/>
                  <a:pt x="312" y="26"/>
                  <a:pt x="318" y="25"/>
                </a:cubicBezTo>
                <a:cubicBezTo>
                  <a:pt x="325" y="23"/>
                  <a:pt x="332" y="30"/>
                  <a:pt x="338" y="26"/>
                </a:cubicBezTo>
                <a:cubicBezTo>
                  <a:pt x="338" y="24"/>
                  <a:pt x="338" y="24"/>
                  <a:pt x="337" y="23"/>
                </a:cubicBezTo>
                <a:cubicBezTo>
                  <a:pt x="337" y="20"/>
                  <a:pt x="339" y="18"/>
                  <a:pt x="341" y="18"/>
                </a:cubicBezTo>
                <a:cubicBezTo>
                  <a:pt x="342" y="17"/>
                  <a:pt x="341" y="18"/>
                  <a:pt x="342" y="17"/>
                </a:cubicBezTo>
                <a:cubicBezTo>
                  <a:pt x="343" y="18"/>
                  <a:pt x="343" y="21"/>
                  <a:pt x="344" y="22"/>
                </a:cubicBezTo>
                <a:cubicBezTo>
                  <a:pt x="345" y="24"/>
                  <a:pt x="350" y="25"/>
                  <a:pt x="354" y="24"/>
                </a:cubicBezTo>
                <a:cubicBezTo>
                  <a:pt x="362" y="22"/>
                  <a:pt x="373" y="22"/>
                  <a:pt x="381" y="23"/>
                </a:cubicBezTo>
                <a:cubicBezTo>
                  <a:pt x="385" y="23"/>
                  <a:pt x="392" y="23"/>
                  <a:pt x="395" y="21"/>
                </a:cubicBezTo>
                <a:cubicBezTo>
                  <a:pt x="396" y="21"/>
                  <a:pt x="397" y="20"/>
                  <a:pt x="397" y="18"/>
                </a:cubicBezTo>
                <a:cubicBezTo>
                  <a:pt x="401" y="17"/>
                  <a:pt x="410" y="17"/>
                  <a:pt x="414" y="19"/>
                </a:cubicBezTo>
                <a:cubicBezTo>
                  <a:pt x="416" y="19"/>
                  <a:pt x="417" y="22"/>
                  <a:pt x="420" y="22"/>
                </a:cubicBezTo>
                <a:lnTo>
                  <a:pt x="425" y="22"/>
                </a:lnTo>
                <a:cubicBezTo>
                  <a:pt x="430" y="22"/>
                  <a:pt x="435" y="23"/>
                  <a:pt x="440" y="22"/>
                </a:cubicBezTo>
                <a:cubicBezTo>
                  <a:pt x="443" y="22"/>
                  <a:pt x="447" y="23"/>
                  <a:pt x="450" y="23"/>
                </a:cubicBezTo>
                <a:cubicBezTo>
                  <a:pt x="452" y="22"/>
                  <a:pt x="455" y="22"/>
                  <a:pt x="457" y="21"/>
                </a:cubicBezTo>
                <a:cubicBezTo>
                  <a:pt x="460" y="20"/>
                  <a:pt x="464" y="22"/>
                  <a:pt x="467" y="22"/>
                </a:cubicBezTo>
                <a:lnTo>
                  <a:pt x="478" y="22"/>
                </a:lnTo>
                <a:cubicBezTo>
                  <a:pt x="482" y="23"/>
                  <a:pt x="488" y="23"/>
                  <a:pt x="491" y="22"/>
                </a:cubicBezTo>
                <a:cubicBezTo>
                  <a:pt x="493" y="22"/>
                  <a:pt x="495" y="22"/>
                  <a:pt x="497" y="22"/>
                </a:cubicBezTo>
                <a:cubicBezTo>
                  <a:pt x="498" y="20"/>
                  <a:pt x="499" y="19"/>
                  <a:pt x="500" y="17"/>
                </a:cubicBezTo>
                <a:cubicBezTo>
                  <a:pt x="501" y="17"/>
                  <a:pt x="504" y="17"/>
                  <a:pt x="506" y="17"/>
                </a:cubicBezTo>
                <a:cubicBezTo>
                  <a:pt x="508" y="19"/>
                  <a:pt x="509" y="23"/>
                  <a:pt x="512" y="24"/>
                </a:cubicBezTo>
                <a:cubicBezTo>
                  <a:pt x="517" y="24"/>
                  <a:pt x="523" y="21"/>
                  <a:pt x="528" y="22"/>
                </a:cubicBezTo>
                <a:cubicBezTo>
                  <a:pt x="532" y="22"/>
                  <a:pt x="540" y="25"/>
                  <a:pt x="544" y="24"/>
                </a:cubicBezTo>
                <a:cubicBezTo>
                  <a:pt x="547" y="23"/>
                  <a:pt x="551" y="21"/>
                  <a:pt x="555" y="22"/>
                </a:cubicBezTo>
                <a:cubicBezTo>
                  <a:pt x="558" y="23"/>
                  <a:pt x="564" y="22"/>
                  <a:pt x="568" y="23"/>
                </a:cubicBezTo>
                <a:cubicBezTo>
                  <a:pt x="572" y="24"/>
                  <a:pt x="575" y="28"/>
                  <a:pt x="581" y="26"/>
                </a:cubicBezTo>
                <a:cubicBezTo>
                  <a:pt x="582" y="26"/>
                  <a:pt x="584" y="24"/>
                  <a:pt x="586" y="24"/>
                </a:cubicBezTo>
                <a:cubicBezTo>
                  <a:pt x="589" y="23"/>
                  <a:pt x="591" y="23"/>
                  <a:pt x="594" y="23"/>
                </a:cubicBezTo>
                <a:cubicBezTo>
                  <a:pt x="595" y="22"/>
                  <a:pt x="597" y="21"/>
                  <a:pt x="598" y="21"/>
                </a:cubicBezTo>
                <a:cubicBezTo>
                  <a:pt x="600" y="21"/>
                  <a:pt x="602" y="23"/>
                  <a:pt x="604" y="23"/>
                </a:cubicBezTo>
                <a:lnTo>
                  <a:pt x="609" y="23"/>
                </a:lnTo>
                <a:cubicBezTo>
                  <a:pt x="613" y="24"/>
                  <a:pt x="620" y="24"/>
                  <a:pt x="624" y="24"/>
                </a:cubicBezTo>
                <a:cubicBezTo>
                  <a:pt x="629" y="25"/>
                  <a:pt x="636" y="22"/>
                  <a:pt x="643" y="24"/>
                </a:cubicBezTo>
                <a:cubicBezTo>
                  <a:pt x="645" y="24"/>
                  <a:pt x="647" y="25"/>
                  <a:pt x="649" y="26"/>
                </a:cubicBezTo>
                <a:cubicBezTo>
                  <a:pt x="653" y="27"/>
                  <a:pt x="657" y="27"/>
                  <a:pt x="661" y="28"/>
                </a:cubicBezTo>
                <a:cubicBezTo>
                  <a:pt x="667" y="31"/>
                  <a:pt x="669" y="38"/>
                  <a:pt x="675" y="41"/>
                </a:cubicBezTo>
                <a:cubicBezTo>
                  <a:pt x="677" y="43"/>
                  <a:pt x="683" y="47"/>
                  <a:pt x="680" y="51"/>
                </a:cubicBezTo>
                <a:cubicBezTo>
                  <a:pt x="681" y="55"/>
                  <a:pt x="682" y="54"/>
                  <a:pt x="684" y="55"/>
                </a:cubicBezTo>
                <a:cubicBezTo>
                  <a:pt x="686" y="56"/>
                  <a:pt x="690" y="61"/>
                  <a:pt x="691" y="63"/>
                </a:cubicBezTo>
                <a:cubicBezTo>
                  <a:pt x="692" y="66"/>
                  <a:pt x="692" y="71"/>
                  <a:pt x="692" y="75"/>
                </a:cubicBezTo>
                <a:lnTo>
                  <a:pt x="692" y="81"/>
                </a:lnTo>
                <a:cubicBezTo>
                  <a:pt x="693" y="83"/>
                  <a:pt x="695" y="84"/>
                  <a:pt x="695" y="85"/>
                </a:cubicBezTo>
                <a:cubicBezTo>
                  <a:pt x="696" y="89"/>
                  <a:pt x="694" y="93"/>
                  <a:pt x="695" y="97"/>
                </a:cubicBezTo>
                <a:cubicBezTo>
                  <a:pt x="696" y="99"/>
                  <a:pt x="697" y="101"/>
                  <a:pt x="698" y="102"/>
                </a:cubicBezTo>
                <a:cubicBezTo>
                  <a:pt x="699" y="105"/>
                  <a:pt x="697" y="106"/>
                  <a:pt x="698" y="109"/>
                </a:cubicBezTo>
                <a:cubicBezTo>
                  <a:pt x="699" y="112"/>
                  <a:pt x="700" y="114"/>
                  <a:pt x="701" y="116"/>
                </a:cubicBezTo>
                <a:cubicBezTo>
                  <a:pt x="702" y="116"/>
                  <a:pt x="703" y="116"/>
                  <a:pt x="704" y="116"/>
                </a:cubicBezTo>
                <a:cubicBezTo>
                  <a:pt x="708" y="114"/>
                  <a:pt x="708" y="102"/>
                  <a:pt x="706" y="99"/>
                </a:cubicBezTo>
                <a:cubicBezTo>
                  <a:pt x="705" y="95"/>
                  <a:pt x="704" y="92"/>
                  <a:pt x="703" y="87"/>
                </a:cubicBezTo>
                <a:lnTo>
                  <a:pt x="703" y="82"/>
                </a:lnTo>
                <a:cubicBezTo>
                  <a:pt x="702" y="81"/>
                  <a:pt x="700" y="79"/>
                  <a:pt x="700" y="77"/>
                </a:cubicBezTo>
                <a:lnTo>
                  <a:pt x="700" y="67"/>
                </a:lnTo>
                <a:cubicBezTo>
                  <a:pt x="699" y="66"/>
                  <a:pt x="699" y="64"/>
                  <a:pt x="699" y="63"/>
                </a:cubicBezTo>
                <a:lnTo>
                  <a:pt x="699" y="59"/>
                </a:lnTo>
                <a:cubicBezTo>
                  <a:pt x="696" y="53"/>
                  <a:pt x="688" y="51"/>
                  <a:pt x="686" y="45"/>
                </a:cubicBezTo>
                <a:cubicBezTo>
                  <a:pt x="684" y="42"/>
                  <a:pt x="688" y="39"/>
                  <a:pt x="689" y="36"/>
                </a:cubicBezTo>
                <a:cubicBezTo>
                  <a:pt x="689" y="34"/>
                  <a:pt x="689" y="33"/>
                  <a:pt x="689" y="32"/>
                </a:cubicBezTo>
                <a:cubicBezTo>
                  <a:pt x="687" y="30"/>
                  <a:pt x="686" y="28"/>
                  <a:pt x="683" y="26"/>
                </a:cubicBezTo>
                <a:cubicBezTo>
                  <a:pt x="679" y="24"/>
                  <a:pt x="673" y="26"/>
                  <a:pt x="668" y="25"/>
                </a:cubicBezTo>
                <a:cubicBezTo>
                  <a:pt x="664" y="24"/>
                  <a:pt x="660" y="22"/>
                  <a:pt x="656" y="21"/>
                </a:cubicBezTo>
                <a:cubicBezTo>
                  <a:pt x="647" y="19"/>
                  <a:pt x="645" y="22"/>
                  <a:pt x="640" y="14"/>
                </a:cubicBezTo>
                <a:cubicBezTo>
                  <a:pt x="639" y="13"/>
                  <a:pt x="635" y="14"/>
                  <a:pt x="632" y="14"/>
                </a:cubicBezTo>
                <a:cubicBezTo>
                  <a:pt x="631" y="13"/>
                  <a:pt x="628" y="12"/>
                  <a:pt x="626" y="11"/>
                </a:cubicBezTo>
                <a:cubicBezTo>
                  <a:pt x="624" y="11"/>
                  <a:pt x="622" y="11"/>
                  <a:pt x="620" y="11"/>
                </a:cubicBezTo>
                <a:cubicBezTo>
                  <a:pt x="619" y="11"/>
                  <a:pt x="618" y="9"/>
                  <a:pt x="617" y="9"/>
                </a:cubicBezTo>
                <a:cubicBezTo>
                  <a:pt x="613" y="7"/>
                  <a:pt x="601" y="12"/>
                  <a:pt x="597" y="13"/>
                </a:cubicBezTo>
                <a:cubicBezTo>
                  <a:pt x="596" y="14"/>
                  <a:pt x="593" y="13"/>
                  <a:pt x="592" y="13"/>
                </a:cubicBezTo>
                <a:cubicBezTo>
                  <a:pt x="590" y="12"/>
                  <a:pt x="587" y="13"/>
                  <a:pt x="585" y="14"/>
                </a:cubicBezTo>
                <a:cubicBezTo>
                  <a:pt x="582" y="14"/>
                  <a:pt x="579" y="13"/>
                  <a:pt x="577" y="12"/>
                </a:cubicBezTo>
                <a:cubicBezTo>
                  <a:pt x="572" y="11"/>
                  <a:pt x="567" y="14"/>
                  <a:pt x="563" y="13"/>
                </a:cubicBezTo>
                <a:cubicBezTo>
                  <a:pt x="560" y="13"/>
                  <a:pt x="557" y="11"/>
                  <a:pt x="552" y="12"/>
                </a:cubicBezTo>
                <a:cubicBezTo>
                  <a:pt x="551" y="12"/>
                  <a:pt x="548" y="13"/>
                  <a:pt x="546" y="12"/>
                </a:cubicBezTo>
                <a:cubicBezTo>
                  <a:pt x="546" y="12"/>
                  <a:pt x="545" y="12"/>
                  <a:pt x="544" y="12"/>
                </a:cubicBezTo>
                <a:cubicBezTo>
                  <a:pt x="543" y="12"/>
                  <a:pt x="541" y="13"/>
                  <a:pt x="540" y="14"/>
                </a:cubicBezTo>
                <a:cubicBezTo>
                  <a:pt x="537" y="14"/>
                  <a:pt x="530" y="12"/>
                  <a:pt x="528" y="12"/>
                </a:cubicBezTo>
                <a:cubicBezTo>
                  <a:pt x="523" y="11"/>
                  <a:pt x="520" y="15"/>
                  <a:pt x="516" y="14"/>
                </a:cubicBezTo>
                <a:cubicBezTo>
                  <a:pt x="510" y="12"/>
                  <a:pt x="505" y="9"/>
                  <a:pt x="499" y="7"/>
                </a:cubicBezTo>
                <a:cubicBezTo>
                  <a:pt x="496" y="7"/>
                  <a:pt x="492" y="7"/>
                  <a:pt x="491" y="7"/>
                </a:cubicBezTo>
                <a:cubicBezTo>
                  <a:pt x="488" y="8"/>
                  <a:pt x="486" y="7"/>
                  <a:pt x="483" y="6"/>
                </a:cubicBezTo>
                <a:cubicBezTo>
                  <a:pt x="480" y="6"/>
                  <a:pt x="476" y="8"/>
                  <a:pt x="472" y="7"/>
                </a:cubicBezTo>
                <a:cubicBezTo>
                  <a:pt x="469" y="7"/>
                  <a:pt x="467" y="7"/>
                  <a:pt x="465" y="6"/>
                </a:cubicBezTo>
                <a:cubicBezTo>
                  <a:pt x="462" y="6"/>
                  <a:pt x="459" y="7"/>
                  <a:pt x="458" y="9"/>
                </a:cubicBezTo>
                <a:lnTo>
                  <a:pt x="458" y="12"/>
                </a:lnTo>
                <a:cubicBezTo>
                  <a:pt x="457" y="14"/>
                  <a:pt x="457" y="15"/>
                  <a:pt x="456" y="16"/>
                </a:cubicBezTo>
                <a:cubicBezTo>
                  <a:pt x="447" y="16"/>
                  <a:pt x="446" y="10"/>
                  <a:pt x="441" y="7"/>
                </a:cubicBezTo>
                <a:cubicBezTo>
                  <a:pt x="438" y="6"/>
                  <a:pt x="436" y="7"/>
                  <a:pt x="433" y="6"/>
                </a:cubicBezTo>
                <a:cubicBezTo>
                  <a:pt x="427" y="5"/>
                  <a:pt x="423" y="7"/>
                  <a:pt x="420" y="11"/>
                </a:cubicBezTo>
                <a:cubicBezTo>
                  <a:pt x="412" y="10"/>
                  <a:pt x="409" y="4"/>
                  <a:pt x="403" y="2"/>
                </a:cubicBezTo>
                <a:cubicBezTo>
                  <a:pt x="398" y="0"/>
                  <a:pt x="393" y="2"/>
                  <a:pt x="388" y="3"/>
                </a:cubicBezTo>
                <a:cubicBezTo>
                  <a:pt x="384" y="4"/>
                  <a:pt x="381" y="1"/>
                  <a:pt x="376" y="1"/>
                </a:cubicBezTo>
                <a:cubicBezTo>
                  <a:pt x="374" y="3"/>
                  <a:pt x="366" y="6"/>
                  <a:pt x="363" y="7"/>
                </a:cubicBezTo>
                <a:cubicBezTo>
                  <a:pt x="362" y="7"/>
                  <a:pt x="360" y="7"/>
                  <a:pt x="359" y="7"/>
                </a:cubicBezTo>
                <a:cubicBezTo>
                  <a:pt x="357" y="8"/>
                  <a:pt x="355" y="9"/>
                  <a:pt x="354" y="9"/>
                </a:cubicBezTo>
                <a:lnTo>
                  <a:pt x="350" y="9"/>
                </a:lnTo>
                <a:cubicBezTo>
                  <a:pt x="345" y="11"/>
                  <a:pt x="340" y="11"/>
                  <a:pt x="337" y="15"/>
                </a:cubicBezTo>
                <a:cubicBezTo>
                  <a:pt x="335" y="15"/>
                  <a:pt x="333" y="14"/>
                  <a:pt x="331" y="14"/>
                </a:cubicBezTo>
                <a:cubicBezTo>
                  <a:pt x="331" y="11"/>
                  <a:pt x="333" y="8"/>
                  <a:pt x="331" y="5"/>
                </a:cubicBezTo>
                <a:cubicBezTo>
                  <a:pt x="330" y="3"/>
                  <a:pt x="330" y="4"/>
                  <a:pt x="328" y="3"/>
                </a:cubicBezTo>
                <a:cubicBezTo>
                  <a:pt x="323" y="0"/>
                  <a:pt x="321" y="2"/>
                  <a:pt x="317" y="5"/>
                </a:cubicBezTo>
                <a:cubicBezTo>
                  <a:pt x="317" y="6"/>
                  <a:pt x="317" y="6"/>
                  <a:pt x="317" y="7"/>
                </a:cubicBezTo>
                <a:cubicBezTo>
                  <a:pt x="317" y="13"/>
                  <a:pt x="325" y="8"/>
                  <a:pt x="327" y="14"/>
                </a:cubicBezTo>
                <a:cubicBezTo>
                  <a:pt x="327" y="19"/>
                  <a:pt x="326" y="18"/>
                  <a:pt x="323" y="20"/>
                </a:cubicBezTo>
                <a:cubicBezTo>
                  <a:pt x="317" y="20"/>
                  <a:pt x="317" y="16"/>
                  <a:pt x="313" y="14"/>
                </a:cubicBezTo>
                <a:cubicBezTo>
                  <a:pt x="310" y="12"/>
                  <a:pt x="308" y="11"/>
                  <a:pt x="305" y="11"/>
                </a:cubicBezTo>
                <a:cubicBezTo>
                  <a:pt x="304" y="10"/>
                  <a:pt x="302" y="9"/>
                  <a:pt x="301" y="10"/>
                </a:cubicBezTo>
                <a:cubicBezTo>
                  <a:pt x="299" y="10"/>
                  <a:pt x="297" y="12"/>
                  <a:pt x="295" y="12"/>
                </a:cubicBezTo>
                <a:cubicBezTo>
                  <a:pt x="291" y="14"/>
                  <a:pt x="286" y="10"/>
                  <a:pt x="283" y="13"/>
                </a:cubicBezTo>
                <a:cubicBezTo>
                  <a:pt x="281" y="14"/>
                  <a:pt x="283" y="15"/>
                  <a:pt x="283" y="17"/>
                </a:cubicBezTo>
                <a:cubicBezTo>
                  <a:pt x="283" y="18"/>
                  <a:pt x="281" y="20"/>
                  <a:pt x="280" y="21"/>
                </a:cubicBezTo>
                <a:cubicBezTo>
                  <a:pt x="279" y="24"/>
                  <a:pt x="275" y="23"/>
                  <a:pt x="272" y="25"/>
                </a:cubicBezTo>
                <a:close/>
                <a:moveTo>
                  <a:pt x="701" y="126"/>
                </a:moveTo>
                <a:cubicBezTo>
                  <a:pt x="700" y="127"/>
                  <a:pt x="697" y="127"/>
                  <a:pt x="697" y="129"/>
                </a:cubicBezTo>
                <a:cubicBezTo>
                  <a:pt x="694" y="134"/>
                  <a:pt x="700" y="143"/>
                  <a:pt x="700" y="147"/>
                </a:cubicBezTo>
                <a:cubicBezTo>
                  <a:pt x="701" y="148"/>
                  <a:pt x="700" y="150"/>
                  <a:pt x="700" y="151"/>
                </a:cubicBezTo>
                <a:cubicBezTo>
                  <a:pt x="698" y="156"/>
                  <a:pt x="699" y="159"/>
                  <a:pt x="701" y="162"/>
                </a:cubicBezTo>
                <a:cubicBezTo>
                  <a:pt x="702" y="162"/>
                  <a:pt x="703" y="162"/>
                  <a:pt x="703" y="162"/>
                </a:cubicBezTo>
                <a:cubicBezTo>
                  <a:pt x="706" y="161"/>
                  <a:pt x="706" y="156"/>
                  <a:pt x="707" y="152"/>
                </a:cubicBezTo>
                <a:cubicBezTo>
                  <a:pt x="707" y="150"/>
                  <a:pt x="709" y="147"/>
                  <a:pt x="708" y="145"/>
                </a:cubicBezTo>
                <a:cubicBezTo>
                  <a:pt x="708" y="143"/>
                  <a:pt x="707" y="139"/>
                  <a:pt x="707" y="137"/>
                </a:cubicBezTo>
                <a:cubicBezTo>
                  <a:pt x="708" y="133"/>
                  <a:pt x="711" y="128"/>
                  <a:pt x="705" y="127"/>
                </a:cubicBezTo>
                <a:cubicBezTo>
                  <a:pt x="705" y="126"/>
                  <a:pt x="702" y="126"/>
                  <a:pt x="701" y="126"/>
                </a:cubicBezTo>
                <a:close/>
                <a:moveTo>
                  <a:pt x="696" y="321"/>
                </a:moveTo>
                <a:cubicBezTo>
                  <a:pt x="697" y="321"/>
                  <a:pt x="697" y="321"/>
                  <a:pt x="697" y="320"/>
                </a:cubicBezTo>
                <a:cubicBezTo>
                  <a:pt x="700" y="319"/>
                  <a:pt x="698" y="315"/>
                  <a:pt x="699" y="312"/>
                </a:cubicBezTo>
                <a:cubicBezTo>
                  <a:pt x="700" y="310"/>
                  <a:pt x="702" y="308"/>
                  <a:pt x="703" y="306"/>
                </a:cubicBezTo>
                <a:cubicBezTo>
                  <a:pt x="703" y="305"/>
                  <a:pt x="703" y="304"/>
                  <a:pt x="703" y="303"/>
                </a:cubicBezTo>
                <a:cubicBezTo>
                  <a:pt x="702" y="301"/>
                  <a:pt x="700" y="301"/>
                  <a:pt x="699" y="301"/>
                </a:cubicBezTo>
                <a:cubicBezTo>
                  <a:pt x="698" y="302"/>
                  <a:pt x="696" y="302"/>
                  <a:pt x="695" y="303"/>
                </a:cubicBezTo>
                <a:cubicBezTo>
                  <a:pt x="694" y="308"/>
                  <a:pt x="693" y="316"/>
                  <a:pt x="696" y="321"/>
                </a:cubicBezTo>
                <a:close/>
                <a:moveTo>
                  <a:pt x="129" y="24"/>
                </a:moveTo>
                <a:cubicBezTo>
                  <a:pt x="133" y="25"/>
                  <a:pt x="136" y="28"/>
                  <a:pt x="139" y="29"/>
                </a:cubicBezTo>
                <a:cubicBezTo>
                  <a:pt x="141" y="29"/>
                  <a:pt x="145" y="27"/>
                  <a:pt x="149" y="27"/>
                </a:cubicBezTo>
                <a:cubicBezTo>
                  <a:pt x="159" y="27"/>
                  <a:pt x="166" y="29"/>
                  <a:pt x="171" y="23"/>
                </a:cubicBezTo>
                <a:cubicBezTo>
                  <a:pt x="174" y="20"/>
                  <a:pt x="173" y="18"/>
                  <a:pt x="171" y="15"/>
                </a:cubicBezTo>
                <a:cubicBezTo>
                  <a:pt x="170" y="15"/>
                  <a:pt x="170" y="15"/>
                  <a:pt x="169" y="15"/>
                </a:cubicBezTo>
                <a:cubicBezTo>
                  <a:pt x="168" y="16"/>
                  <a:pt x="155" y="20"/>
                  <a:pt x="153" y="19"/>
                </a:cubicBezTo>
                <a:cubicBezTo>
                  <a:pt x="151" y="19"/>
                  <a:pt x="148" y="17"/>
                  <a:pt x="145" y="16"/>
                </a:cubicBezTo>
                <a:cubicBezTo>
                  <a:pt x="141" y="15"/>
                  <a:pt x="138" y="19"/>
                  <a:pt x="133" y="19"/>
                </a:cubicBezTo>
                <a:cubicBezTo>
                  <a:pt x="130" y="18"/>
                  <a:pt x="124" y="16"/>
                  <a:pt x="121" y="17"/>
                </a:cubicBezTo>
                <a:cubicBezTo>
                  <a:pt x="119" y="18"/>
                  <a:pt x="119" y="19"/>
                  <a:pt x="118" y="20"/>
                </a:cubicBezTo>
                <a:cubicBezTo>
                  <a:pt x="118" y="21"/>
                  <a:pt x="118" y="21"/>
                  <a:pt x="118" y="22"/>
                </a:cubicBezTo>
                <a:cubicBezTo>
                  <a:pt x="119" y="23"/>
                  <a:pt x="127" y="23"/>
                  <a:pt x="129" y="24"/>
                </a:cubicBezTo>
                <a:close/>
                <a:moveTo>
                  <a:pt x="204" y="26"/>
                </a:moveTo>
                <a:cubicBezTo>
                  <a:pt x="208" y="25"/>
                  <a:pt x="218" y="22"/>
                  <a:pt x="222" y="23"/>
                </a:cubicBezTo>
                <a:cubicBezTo>
                  <a:pt x="226" y="24"/>
                  <a:pt x="230" y="25"/>
                  <a:pt x="234" y="25"/>
                </a:cubicBezTo>
                <a:cubicBezTo>
                  <a:pt x="235" y="25"/>
                  <a:pt x="237" y="25"/>
                  <a:pt x="238" y="24"/>
                </a:cubicBezTo>
                <a:cubicBezTo>
                  <a:pt x="240" y="24"/>
                  <a:pt x="243" y="25"/>
                  <a:pt x="244" y="25"/>
                </a:cubicBezTo>
                <a:cubicBezTo>
                  <a:pt x="248" y="25"/>
                  <a:pt x="253" y="25"/>
                  <a:pt x="256" y="24"/>
                </a:cubicBezTo>
                <a:cubicBezTo>
                  <a:pt x="258" y="23"/>
                  <a:pt x="261" y="21"/>
                  <a:pt x="263" y="22"/>
                </a:cubicBezTo>
                <a:cubicBezTo>
                  <a:pt x="265" y="23"/>
                  <a:pt x="266" y="24"/>
                  <a:pt x="269" y="24"/>
                </a:cubicBezTo>
                <a:cubicBezTo>
                  <a:pt x="269" y="20"/>
                  <a:pt x="271" y="16"/>
                  <a:pt x="273" y="14"/>
                </a:cubicBezTo>
                <a:lnTo>
                  <a:pt x="273" y="13"/>
                </a:lnTo>
                <a:cubicBezTo>
                  <a:pt x="268" y="11"/>
                  <a:pt x="259" y="15"/>
                  <a:pt x="253" y="13"/>
                </a:cubicBezTo>
                <a:cubicBezTo>
                  <a:pt x="251" y="12"/>
                  <a:pt x="249" y="11"/>
                  <a:pt x="247" y="10"/>
                </a:cubicBezTo>
                <a:cubicBezTo>
                  <a:pt x="243" y="9"/>
                  <a:pt x="239" y="12"/>
                  <a:pt x="236" y="13"/>
                </a:cubicBezTo>
                <a:cubicBezTo>
                  <a:pt x="232" y="14"/>
                  <a:pt x="228" y="11"/>
                  <a:pt x="223" y="12"/>
                </a:cubicBezTo>
                <a:cubicBezTo>
                  <a:pt x="221" y="13"/>
                  <a:pt x="219" y="15"/>
                  <a:pt x="217" y="15"/>
                </a:cubicBezTo>
                <a:cubicBezTo>
                  <a:pt x="214" y="16"/>
                  <a:pt x="211" y="15"/>
                  <a:pt x="209" y="14"/>
                </a:cubicBezTo>
                <a:cubicBezTo>
                  <a:pt x="207" y="15"/>
                  <a:pt x="205" y="15"/>
                  <a:pt x="203" y="15"/>
                </a:cubicBezTo>
                <a:cubicBezTo>
                  <a:pt x="201" y="14"/>
                  <a:pt x="199" y="13"/>
                  <a:pt x="197" y="13"/>
                </a:cubicBezTo>
                <a:cubicBezTo>
                  <a:pt x="194" y="14"/>
                  <a:pt x="193" y="16"/>
                  <a:pt x="191" y="16"/>
                </a:cubicBezTo>
                <a:cubicBezTo>
                  <a:pt x="188" y="17"/>
                  <a:pt x="186" y="17"/>
                  <a:pt x="184" y="18"/>
                </a:cubicBezTo>
                <a:lnTo>
                  <a:pt x="184" y="21"/>
                </a:lnTo>
                <a:cubicBezTo>
                  <a:pt x="184" y="23"/>
                  <a:pt x="187" y="23"/>
                  <a:pt x="188" y="23"/>
                </a:cubicBezTo>
                <a:cubicBezTo>
                  <a:pt x="191" y="24"/>
                  <a:pt x="201" y="27"/>
                  <a:pt x="204" y="26"/>
                </a:cubicBezTo>
                <a:close/>
                <a:moveTo>
                  <a:pt x="373" y="229"/>
                </a:moveTo>
                <a:cubicBezTo>
                  <a:pt x="372" y="228"/>
                  <a:pt x="371" y="227"/>
                  <a:pt x="370" y="226"/>
                </a:cubicBezTo>
                <a:lnTo>
                  <a:pt x="369" y="226"/>
                </a:lnTo>
                <a:cubicBezTo>
                  <a:pt x="369" y="227"/>
                  <a:pt x="368" y="227"/>
                  <a:pt x="368" y="228"/>
                </a:cubicBezTo>
                <a:cubicBezTo>
                  <a:pt x="368" y="231"/>
                  <a:pt x="368" y="232"/>
                  <a:pt x="369" y="235"/>
                </a:cubicBezTo>
                <a:cubicBezTo>
                  <a:pt x="370" y="235"/>
                  <a:pt x="370" y="235"/>
                  <a:pt x="371" y="235"/>
                </a:cubicBezTo>
                <a:cubicBezTo>
                  <a:pt x="374" y="234"/>
                  <a:pt x="373" y="232"/>
                  <a:pt x="373" y="229"/>
                </a:cubicBezTo>
                <a:close/>
                <a:moveTo>
                  <a:pt x="668" y="231"/>
                </a:moveTo>
                <a:cubicBezTo>
                  <a:pt x="670" y="231"/>
                  <a:pt x="672" y="233"/>
                  <a:pt x="671" y="234"/>
                </a:cubicBezTo>
                <a:cubicBezTo>
                  <a:pt x="671" y="237"/>
                  <a:pt x="670" y="237"/>
                  <a:pt x="669" y="238"/>
                </a:cubicBezTo>
                <a:cubicBezTo>
                  <a:pt x="668" y="238"/>
                  <a:pt x="667" y="238"/>
                  <a:pt x="666" y="237"/>
                </a:cubicBezTo>
                <a:lnTo>
                  <a:pt x="666" y="231"/>
                </a:lnTo>
                <a:cubicBezTo>
                  <a:pt x="666" y="231"/>
                  <a:pt x="666" y="231"/>
                  <a:pt x="666" y="231"/>
                </a:cubicBezTo>
                <a:cubicBezTo>
                  <a:pt x="667" y="231"/>
                  <a:pt x="668" y="231"/>
                  <a:pt x="668" y="231"/>
                </a:cubicBezTo>
                <a:close/>
                <a:moveTo>
                  <a:pt x="665" y="296"/>
                </a:moveTo>
                <a:cubicBezTo>
                  <a:pt x="663" y="296"/>
                  <a:pt x="662" y="296"/>
                  <a:pt x="661" y="295"/>
                </a:cubicBezTo>
                <a:lnTo>
                  <a:pt x="661" y="292"/>
                </a:lnTo>
                <a:cubicBezTo>
                  <a:pt x="662" y="292"/>
                  <a:pt x="662" y="291"/>
                  <a:pt x="663" y="291"/>
                </a:cubicBezTo>
                <a:lnTo>
                  <a:pt x="665" y="291"/>
                </a:lnTo>
                <a:cubicBezTo>
                  <a:pt x="666" y="291"/>
                  <a:pt x="666" y="291"/>
                  <a:pt x="666" y="291"/>
                </a:cubicBezTo>
                <a:cubicBezTo>
                  <a:pt x="666" y="294"/>
                  <a:pt x="666" y="295"/>
                  <a:pt x="665" y="296"/>
                </a:cubicBezTo>
                <a:close/>
                <a:moveTo>
                  <a:pt x="658" y="96"/>
                </a:moveTo>
                <a:cubicBezTo>
                  <a:pt x="659" y="97"/>
                  <a:pt x="660" y="99"/>
                  <a:pt x="660" y="102"/>
                </a:cubicBezTo>
                <a:cubicBezTo>
                  <a:pt x="659" y="101"/>
                  <a:pt x="658" y="97"/>
                  <a:pt x="658" y="96"/>
                </a:cubicBezTo>
                <a:close/>
                <a:moveTo>
                  <a:pt x="657" y="93"/>
                </a:moveTo>
                <a:lnTo>
                  <a:pt x="657" y="93"/>
                </a:lnTo>
                <a:cubicBezTo>
                  <a:pt x="655" y="88"/>
                  <a:pt x="648" y="85"/>
                  <a:pt x="658" y="86"/>
                </a:cubicBezTo>
                <a:lnTo>
                  <a:pt x="658" y="87"/>
                </a:lnTo>
                <a:cubicBezTo>
                  <a:pt x="658" y="89"/>
                  <a:pt x="657" y="90"/>
                  <a:pt x="657" y="93"/>
                </a:cubicBezTo>
                <a:close/>
                <a:moveTo>
                  <a:pt x="645" y="70"/>
                </a:moveTo>
                <a:cubicBezTo>
                  <a:pt x="645" y="69"/>
                  <a:pt x="645" y="68"/>
                  <a:pt x="645" y="67"/>
                </a:cubicBezTo>
                <a:cubicBezTo>
                  <a:pt x="647" y="66"/>
                  <a:pt x="648" y="66"/>
                  <a:pt x="650" y="65"/>
                </a:cubicBezTo>
                <a:cubicBezTo>
                  <a:pt x="651" y="65"/>
                  <a:pt x="651" y="65"/>
                  <a:pt x="652" y="65"/>
                </a:cubicBezTo>
                <a:cubicBezTo>
                  <a:pt x="653" y="65"/>
                  <a:pt x="653" y="65"/>
                  <a:pt x="653" y="66"/>
                </a:cubicBezTo>
                <a:cubicBezTo>
                  <a:pt x="656" y="71"/>
                  <a:pt x="649" y="75"/>
                  <a:pt x="645" y="70"/>
                </a:cubicBezTo>
                <a:close/>
                <a:moveTo>
                  <a:pt x="642" y="55"/>
                </a:moveTo>
                <a:cubicBezTo>
                  <a:pt x="642" y="54"/>
                  <a:pt x="642" y="54"/>
                  <a:pt x="643" y="53"/>
                </a:cubicBezTo>
                <a:cubicBezTo>
                  <a:pt x="644" y="53"/>
                  <a:pt x="645" y="53"/>
                  <a:pt x="646" y="54"/>
                </a:cubicBezTo>
                <a:cubicBezTo>
                  <a:pt x="647" y="54"/>
                  <a:pt x="647" y="54"/>
                  <a:pt x="647" y="54"/>
                </a:cubicBezTo>
                <a:cubicBezTo>
                  <a:pt x="647" y="55"/>
                  <a:pt x="647" y="55"/>
                  <a:pt x="646" y="56"/>
                </a:cubicBezTo>
                <a:cubicBezTo>
                  <a:pt x="644" y="56"/>
                  <a:pt x="643" y="56"/>
                  <a:pt x="642" y="55"/>
                </a:cubicBezTo>
                <a:close/>
                <a:moveTo>
                  <a:pt x="663" y="91"/>
                </a:moveTo>
                <a:cubicBezTo>
                  <a:pt x="664" y="93"/>
                  <a:pt x="664" y="93"/>
                  <a:pt x="663" y="94"/>
                </a:cubicBezTo>
                <a:cubicBezTo>
                  <a:pt x="663" y="93"/>
                  <a:pt x="663" y="92"/>
                  <a:pt x="663" y="91"/>
                </a:cubicBezTo>
                <a:close/>
                <a:moveTo>
                  <a:pt x="666" y="211"/>
                </a:moveTo>
                <a:cubicBezTo>
                  <a:pt x="666" y="214"/>
                  <a:pt x="665" y="216"/>
                  <a:pt x="664" y="217"/>
                </a:cubicBezTo>
                <a:lnTo>
                  <a:pt x="664" y="211"/>
                </a:lnTo>
                <a:cubicBezTo>
                  <a:pt x="664" y="211"/>
                  <a:pt x="665" y="211"/>
                  <a:pt x="666" y="211"/>
                </a:cubicBezTo>
                <a:close/>
                <a:moveTo>
                  <a:pt x="639" y="320"/>
                </a:moveTo>
                <a:cubicBezTo>
                  <a:pt x="622" y="324"/>
                  <a:pt x="645" y="300"/>
                  <a:pt x="639" y="320"/>
                </a:cubicBezTo>
                <a:close/>
                <a:moveTo>
                  <a:pt x="617" y="62"/>
                </a:moveTo>
                <a:cubicBezTo>
                  <a:pt x="615" y="62"/>
                  <a:pt x="614" y="62"/>
                  <a:pt x="612" y="62"/>
                </a:cubicBezTo>
                <a:lnTo>
                  <a:pt x="612" y="59"/>
                </a:lnTo>
                <a:cubicBezTo>
                  <a:pt x="613" y="59"/>
                  <a:pt x="613" y="57"/>
                  <a:pt x="614" y="56"/>
                </a:cubicBezTo>
                <a:cubicBezTo>
                  <a:pt x="617" y="56"/>
                  <a:pt x="618" y="57"/>
                  <a:pt x="619" y="58"/>
                </a:cubicBezTo>
                <a:cubicBezTo>
                  <a:pt x="619" y="59"/>
                  <a:pt x="619" y="58"/>
                  <a:pt x="619" y="59"/>
                </a:cubicBezTo>
                <a:cubicBezTo>
                  <a:pt x="619" y="61"/>
                  <a:pt x="618" y="61"/>
                  <a:pt x="617" y="62"/>
                </a:cubicBezTo>
                <a:close/>
                <a:moveTo>
                  <a:pt x="589" y="54"/>
                </a:moveTo>
                <a:cubicBezTo>
                  <a:pt x="588" y="54"/>
                  <a:pt x="582" y="53"/>
                  <a:pt x="581" y="52"/>
                </a:cubicBezTo>
                <a:lnTo>
                  <a:pt x="576" y="52"/>
                </a:lnTo>
                <a:cubicBezTo>
                  <a:pt x="577" y="52"/>
                  <a:pt x="577" y="51"/>
                  <a:pt x="577" y="51"/>
                </a:cubicBezTo>
                <a:cubicBezTo>
                  <a:pt x="577" y="49"/>
                  <a:pt x="577" y="49"/>
                  <a:pt x="578" y="48"/>
                </a:cubicBezTo>
                <a:cubicBezTo>
                  <a:pt x="582" y="49"/>
                  <a:pt x="586" y="52"/>
                  <a:pt x="589" y="54"/>
                </a:cubicBezTo>
                <a:close/>
                <a:moveTo>
                  <a:pt x="538" y="55"/>
                </a:moveTo>
                <a:cubicBezTo>
                  <a:pt x="535" y="55"/>
                  <a:pt x="530" y="55"/>
                  <a:pt x="528" y="54"/>
                </a:cubicBezTo>
                <a:lnTo>
                  <a:pt x="523" y="54"/>
                </a:lnTo>
                <a:lnTo>
                  <a:pt x="523" y="53"/>
                </a:lnTo>
                <a:cubicBezTo>
                  <a:pt x="524" y="53"/>
                  <a:pt x="525" y="51"/>
                  <a:pt x="526" y="49"/>
                </a:cubicBezTo>
                <a:cubicBezTo>
                  <a:pt x="527" y="49"/>
                  <a:pt x="531" y="48"/>
                  <a:pt x="532" y="48"/>
                </a:cubicBezTo>
                <a:cubicBezTo>
                  <a:pt x="533" y="48"/>
                  <a:pt x="533" y="48"/>
                  <a:pt x="534" y="48"/>
                </a:cubicBezTo>
                <a:cubicBezTo>
                  <a:pt x="536" y="48"/>
                  <a:pt x="536" y="49"/>
                  <a:pt x="537" y="49"/>
                </a:cubicBezTo>
                <a:cubicBezTo>
                  <a:pt x="537" y="50"/>
                  <a:pt x="537" y="53"/>
                  <a:pt x="538" y="54"/>
                </a:cubicBezTo>
                <a:lnTo>
                  <a:pt x="538" y="55"/>
                </a:lnTo>
                <a:close/>
                <a:moveTo>
                  <a:pt x="481" y="53"/>
                </a:moveTo>
                <a:cubicBezTo>
                  <a:pt x="480" y="53"/>
                  <a:pt x="478" y="53"/>
                  <a:pt x="477" y="52"/>
                </a:cubicBezTo>
                <a:lnTo>
                  <a:pt x="481" y="52"/>
                </a:lnTo>
                <a:lnTo>
                  <a:pt x="481" y="53"/>
                </a:lnTo>
                <a:cubicBezTo>
                  <a:pt x="481" y="53"/>
                  <a:pt x="481" y="53"/>
                  <a:pt x="481" y="53"/>
                </a:cubicBezTo>
                <a:close/>
                <a:moveTo>
                  <a:pt x="407" y="63"/>
                </a:moveTo>
                <a:cubicBezTo>
                  <a:pt x="405" y="66"/>
                  <a:pt x="397" y="76"/>
                  <a:pt x="394" y="74"/>
                </a:cubicBezTo>
                <a:cubicBezTo>
                  <a:pt x="392" y="74"/>
                  <a:pt x="392" y="73"/>
                  <a:pt x="391" y="73"/>
                </a:cubicBezTo>
                <a:cubicBezTo>
                  <a:pt x="390" y="71"/>
                  <a:pt x="390" y="70"/>
                  <a:pt x="390" y="67"/>
                </a:cubicBezTo>
                <a:cubicBezTo>
                  <a:pt x="387" y="67"/>
                  <a:pt x="381" y="63"/>
                  <a:pt x="378" y="61"/>
                </a:cubicBezTo>
                <a:cubicBezTo>
                  <a:pt x="378" y="61"/>
                  <a:pt x="378" y="60"/>
                  <a:pt x="377" y="60"/>
                </a:cubicBezTo>
                <a:cubicBezTo>
                  <a:pt x="377" y="56"/>
                  <a:pt x="382" y="54"/>
                  <a:pt x="385" y="57"/>
                </a:cubicBezTo>
                <a:cubicBezTo>
                  <a:pt x="387" y="58"/>
                  <a:pt x="387" y="61"/>
                  <a:pt x="390" y="63"/>
                </a:cubicBezTo>
                <a:cubicBezTo>
                  <a:pt x="392" y="64"/>
                  <a:pt x="395" y="58"/>
                  <a:pt x="398" y="57"/>
                </a:cubicBezTo>
                <a:cubicBezTo>
                  <a:pt x="399" y="55"/>
                  <a:pt x="404" y="56"/>
                  <a:pt x="406" y="57"/>
                </a:cubicBezTo>
                <a:cubicBezTo>
                  <a:pt x="406" y="58"/>
                  <a:pt x="406" y="58"/>
                  <a:pt x="407" y="59"/>
                </a:cubicBezTo>
                <a:cubicBezTo>
                  <a:pt x="408" y="60"/>
                  <a:pt x="407" y="62"/>
                  <a:pt x="407" y="63"/>
                </a:cubicBezTo>
                <a:close/>
                <a:moveTo>
                  <a:pt x="399" y="85"/>
                </a:moveTo>
                <a:cubicBezTo>
                  <a:pt x="397" y="85"/>
                  <a:pt x="396" y="84"/>
                  <a:pt x="395" y="83"/>
                </a:cubicBezTo>
                <a:cubicBezTo>
                  <a:pt x="395" y="82"/>
                  <a:pt x="394" y="81"/>
                  <a:pt x="395" y="80"/>
                </a:cubicBezTo>
                <a:cubicBezTo>
                  <a:pt x="395" y="79"/>
                  <a:pt x="396" y="80"/>
                  <a:pt x="396" y="79"/>
                </a:cubicBezTo>
                <a:cubicBezTo>
                  <a:pt x="398" y="79"/>
                  <a:pt x="399" y="79"/>
                  <a:pt x="400" y="79"/>
                </a:cubicBezTo>
                <a:cubicBezTo>
                  <a:pt x="401" y="80"/>
                  <a:pt x="401" y="80"/>
                  <a:pt x="402" y="81"/>
                </a:cubicBezTo>
                <a:cubicBezTo>
                  <a:pt x="402" y="84"/>
                  <a:pt x="401" y="83"/>
                  <a:pt x="399" y="85"/>
                </a:cubicBezTo>
                <a:close/>
                <a:moveTo>
                  <a:pt x="382" y="164"/>
                </a:moveTo>
                <a:cubicBezTo>
                  <a:pt x="381" y="165"/>
                  <a:pt x="381" y="165"/>
                  <a:pt x="380" y="166"/>
                </a:cubicBezTo>
                <a:lnTo>
                  <a:pt x="377" y="166"/>
                </a:lnTo>
                <a:cubicBezTo>
                  <a:pt x="377" y="163"/>
                  <a:pt x="374" y="155"/>
                  <a:pt x="376" y="153"/>
                </a:cubicBezTo>
                <a:cubicBezTo>
                  <a:pt x="377" y="151"/>
                  <a:pt x="379" y="151"/>
                  <a:pt x="381" y="150"/>
                </a:cubicBezTo>
                <a:lnTo>
                  <a:pt x="384" y="150"/>
                </a:lnTo>
                <a:cubicBezTo>
                  <a:pt x="384" y="151"/>
                  <a:pt x="385" y="151"/>
                  <a:pt x="385" y="151"/>
                </a:cubicBezTo>
                <a:cubicBezTo>
                  <a:pt x="386" y="153"/>
                  <a:pt x="386" y="153"/>
                  <a:pt x="386" y="155"/>
                </a:cubicBezTo>
                <a:cubicBezTo>
                  <a:pt x="386" y="156"/>
                  <a:pt x="382" y="164"/>
                  <a:pt x="382" y="164"/>
                </a:cubicBezTo>
                <a:close/>
                <a:moveTo>
                  <a:pt x="377" y="111"/>
                </a:moveTo>
                <a:cubicBezTo>
                  <a:pt x="379" y="111"/>
                  <a:pt x="380" y="111"/>
                  <a:pt x="381" y="111"/>
                </a:cubicBezTo>
                <a:cubicBezTo>
                  <a:pt x="382" y="112"/>
                  <a:pt x="382" y="112"/>
                  <a:pt x="383" y="113"/>
                </a:cubicBezTo>
                <a:cubicBezTo>
                  <a:pt x="383" y="116"/>
                  <a:pt x="381" y="118"/>
                  <a:pt x="378" y="118"/>
                </a:cubicBezTo>
                <a:cubicBezTo>
                  <a:pt x="377" y="117"/>
                  <a:pt x="376" y="117"/>
                  <a:pt x="375" y="116"/>
                </a:cubicBezTo>
                <a:cubicBezTo>
                  <a:pt x="375" y="112"/>
                  <a:pt x="375" y="112"/>
                  <a:pt x="377" y="111"/>
                </a:cubicBezTo>
                <a:close/>
                <a:moveTo>
                  <a:pt x="670" y="154"/>
                </a:moveTo>
                <a:cubicBezTo>
                  <a:pt x="672" y="154"/>
                  <a:pt x="672" y="154"/>
                  <a:pt x="673" y="155"/>
                </a:cubicBezTo>
                <a:cubicBezTo>
                  <a:pt x="673" y="156"/>
                  <a:pt x="673" y="157"/>
                  <a:pt x="673" y="158"/>
                </a:cubicBezTo>
                <a:cubicBezTo>
                  <a:pt x="672" y="158"/>
                  <a:pt x="672" y="158"/>
                  <a:pt x="671" y="158"/>
                </a:cubicBezTo>
                <a:cubicBezTo>
                  <a:pt x="670" y="157"/>
                  <a:pt x="670" y="157"/>
                  <a:pt x="669" y="157"/>
                </a:cubicBezTo>
                <a:cubicBezTo>
                  <a:pt x="669" y="156"/>
                  <a:pt x="669" y="156"/>
                  <a:pt x="669" y="156"/>
                </a:cubicBezTo>
                <a:cubicBezTo>
                  <a:pt x="669" y="154"/>
                  <a:pt x="669" y="155"/>
                  <a:pt x="670" y="154"/>
                </a:cubicBezTo>
                <a:close/>
                <a:moveTo>
                  <a:pt x="674" y="201"/>
                </a:moveTo>
                <a:cubicBezTo>
                  <a:pt x="677" y="194"/>
                  <a:pt x="676" y="191"/>
                  <a:pt x="683" y="187"/>
                </a:cubicBezTo>
                <a:cubicBezTo>
                  <a:pt x="684" y="186"/>
                  <a:pt x="685" y="184"/>
                  <a:pt x="685" y="182"/>
                </a:cubicBezTo>
                <a:cubicBezTo>
                  <a:pt x="685" y="178"/>
                  <a:pt x="681" y="172"/>
                  <a:pt x="680" y="169"/>
                </a:cubicBezTo>
                <a:cubicBezTo>
                  <a:pt x="679" y="167"/>
                  <a:pt x="679" y="164"/>
                  <a:pt x="679" y="162"/>
                </a:cubicBezTo>
                <a:cubicBezTo>
                  <a:pt x="679" y="160"/>
                  <a:pt x="679" y="157"/>
                  <a:pt x="679" y="155"/>
                </a:cubicBezTo>
                <a:cubicBezTo>
                  <a:pt x="679" y="153"/>
                  <a:pt x="678" y="150"/>
                  <a:pt x="678" y="148"/>
                </a:cubicBezTo>
                <a:cubicBezTo>
                  <a:pt x="678" y="144"/>
                  <a:pt x="678" y="140"/>
                  <a:pt x="678" y="136"/>
                </a:cubicBezTo>
                <a:cubicBezTo>
                  <a:pt x="678" y="134"/>
                  <a:pt x="677" y="130"/>
                  <a:pt x="678" y="127"/>
                </a:cubicBezTo>
                <a:cubicBezTo>
                  <a:pt x="678" y="124"/>
                  <a:pt x="680" y="115"/>
                  <a:pt x="679" y="111"/>
                </a:cubicBezTo>
                <a:cubicBezTo>
                  <a:pt x="678" y="108"/>
                  <a:pt x="676" y="105"/>
                  <a:pt x="676" y="103"/>
                </a:cubicBezTo>
                <a:cubicBezTo>
                  <a:pt x="674" y="98"/>
                  <a:pt x="677" y="94"/>
                  <a:pt x="677" y="91"/>
                </a:cubicBezTo>
                <a:cubicBezTo>
                  <a:pt x="677" y="90"/>
                  <a:pt x="676" y="88"/>
                  <a:pt x="676" y="88"/>
                </a:cubicBezTo>
                <a:cubicBezTo>
                  <a:pt x="676" y="86"/>
                  <a:pt x="678" y="82"/>
                  <a:pt x="679" y="81"/>
                </a:cubicBezTo>
                <a:cubicBezTo>
                  <a:pt x="679" y="77"/>
                  <a:pt x="677" y="76"/>
                  <a:pt x="674" y="74"/>
                </a:cubicBezTo>
                <a:cubicBezTo>
                  <a:pt x="673" y="70"/>
                  <a:pt x="674" y="66"/>
                  <a:pt x="676" y="64"/>
                </a:cubicBezTo>
                <a:cubicBezTo>
                  <a:pt x="676" y="61"/>
                  <a:pt x="675" y="59"/>
                  <a:pt x="673" y="58"/>
                </a:cubicBezTo>
                <a:cubicBezTo>
                  <a:pt x="672" y="58"/>
                  <a:pt x="670" y="59"/>
                  <a:pt x="669" y="60"/>
                </a:cubicBezTo>
                <a:cubicBezTo>
                  <a:pt x="665" y="59"/>
                  <a:pt x="659" y="57"/>
                  <a:pt x="658" y="53"/>
                </a:cubicBezTo>
                <a:cubicBezTo>
                  <a:pt x="657" y="52"/>
                  <a:pt x="658" y="51"/>
                  <a:pt x="657" y="50"/>
                </a:cubicBezTo>
                <a:cubicBezTo>
                  <a:pt x="657" y="48"/>
                  <a:pt x="655" y="48"/>
                  <a:pt x="655" y="47"/>
                </a:cubicBezTo>
                <a:cubicBezTo>
                  <a:pt x="644" y="45"/>
                  <a:pt x="631" y="45"/>
                  <a:pt x="618" y="45"/>
                </a:cubicBezTo>
                <a:cubicBezTo>
                  <a:pt x="614" y="44"/>
                  <a:pt x="609" y="42"/>
                  <a:pt x="604" y="43"/>
                </a:cubicBezTo>
                <a:cubicBezTo>
                  <a:pt x="601" y="44"/>
                  <a:pt x="598" y="46"/>
                  <a:pt x="595" y="47"/>
                </a:cubicBezTo>
                <a:cubicBezTo>
                  <a:pt x="589" y="48"/>
                  <a:pt x="587" y="44"/>
                  <a:pt x="583" y="44"/>
                </a:cubicBezTo>
                <a:cubicBezTo>
                  <a:pt x="580" y="45"/>
                  <a:pt x="579" y="47"/>
                  <a:pt x="577" y="48"/>
                </a:cubicBezTo>
                <a:cubicBezTo>
                  <a:pt x="575" y="48"/>
                  <a:pt x="571" y="48"/>
                  <a:pt x="569" y="48"/>
                </a:cubicBezTo>
                <a:cubicBezTo>
                  <a:pt x="564" y="49"/>
                  <a:pt x="561" y="47"/>
                  <a:pt x="557" y="46"/>
                </a:cubicBezTo>
                <a:lnTo>
                  <a:pt x="552" y="46"/>
                </a:lnTo>
                <a:cubicBezTo>
                  <a:pt x="550" y="45"/>
                  <a:pt x="548" y="44"/>
                  <a:pt x="546" y="43"/>
                </a:cubicBezTo>
                <a:cubicBezTo>
                  <a:pt x="544" y="43"/>
                  <a:pt x="542" y="43"/>
                  <a:pt x="540" y="43"/>
                </a:cubicBezTo>
                <a:cubicBezTo>
                  <a:pt x="538" y="42"/>
                  <a:pt x="536" y="40"/>
                  <a:pt x="534" y="39"/>
                </a:cubicBezTo>
                <a:cubicBezTo>
                  <a:pt x="528" y="38"/>
                  <a:pt x="526" y="43"/>
                  <a:pt x="522" y="44"/>
                </a:cubicBezTo>
                <a:cubicBezTo>
                  <a:pt x="520" y="45"/>
                  <a:pt x="518" y="42"/>
                  <a:pt x="516" y="41"/>
                </a:cubicBezTo>
                <a:cubicBezTo>
                  <a:pt x="514" y="41"/>
                  <a:pt x="513" y="42"/>
                  <a:pt x="511" y="41"/>
                </a:cubicBezTo>
                <a:cubicBezTo>
                  <a:pt x="509" y="41"/>
                  <a:pt x="508" y="39"/>
                  <a:pt x="505" y="40"/>
                </a:cubicBezTo>
                <a:cubicBezTo>
                  <a:pt x="503" y="41"/>
                  <a:pt x="500" y="43"/>
                  <a:pt x="497" y="43"/>
                </a:cubicBezTo>
                <a:cubicBezTo>
                  <a:pt x="494" y="44"/>
                  <a:pt x="492" y="44"/>
                  <a:pt x="489" y="45"/>
                </a:cubicBezTo>
                <a:cubicBezTo>
                  <a:pt x="487" y="45"/>
                  <a:pt x="485" y="47"/>
                  <a:pt x="483" y="48"/>
                </a:cubicBezTo>
                <a:cubicBezTo>
                  <a:pt x="483" y="48"/>
                  <a:pt x="474" y="48"/>
                  <a:pt x="474" y="48"/>
                </a:cubicBezTo>
                <a:cubicBezTo>
                  <a:pt x="473" y="47"/>
                  <a:pt x="469" y="47"/>
                  <a:pt x="467" y="47"/>
                </a:cubicBezTo>
                <a:cubicBezTo>
                  <a:pt x="466" y="48"/>
                  <a:pt x="464" y="48"/>
                  <a:pt x="463" y="49"/>
                </a:cubicBezTo>
                <a:cubicBezTo>
                  <a:pt x="455" y="48"/>
                  <a:pt x="447" y="49"/>
                  <a:pt x="441" y="50"/>
                </a:cubicBezTo>
                <a:cubicBezTo>
                  <a:pt x="435" y="49"/>
                  <a:pt x="434" y="51"/>
                  <a:pt x="429" y="52"/>
                </a:cubicBezTo>
                <a:cubicBezTo>
                  <a:pt x="425" y="52"/>
                  <a:pt x="421" y="52"/>
                  <a:pt x="417" y="52"/>
                </a:cubicBezTo>
                <a:cubicBezTo>
                  <a:pt x="415" y="52"/>
                  <a:pt x="412" y="54"/>
                  <a:pt x="410" y="53"/>
                </a:cubicBezTo>
                <a:cubicBezTo>
                  <a:pt x="408" y="52"/>
                  <a:pt x="407" y="51"/>
                  <a:pt x="406" y="50"/>
                </a:cubicBezTo>
                <a:cubicBezTo>
                  <a:pt x="404" y="49"/>
                  <a:pt x="401" y="48"/>
                  <a:pt x="399" y="48"/>
                </a:cubicBezTo>
                <a:cubicBezTo>
                  <a:pt x="396" y="47"/>
                  <a:pt x="392" y="49"/>
                  <a:pt x="390" y="49"/>
                </a:cubicBezTo>
                <a:cubicBezTo>
                  <a:pt x="387" y="49"/>
                  <a:pt x="380" y="47"/>
                  <a:pt x="379" y="46"/>
                </a:cubicBezTo>
                <a:cubicBezTo>
                  <a:pt x="371" y="46"/>
                  <a:pt x="369" y="53"/>
                  <a:pt x="365" y="58"/>
                </a:cubicBezTo>
                <a:cubicBezTo>
                  <a:pt x="365" y="60"/>
                  <a:pt x="367" y="61"/>
                  <a:pt x="367" y="63"/>
                </a:cubicBezTo>
                <a:cubicBezTo>
                  <a:pt x="368" y="65"/>
                  <a:pt x="367" y="68"/>
                  <a:pt x="368" y="70"/>
                </a:cubicBezTo>
                <a:cubicBezTo>
                  <a:pt x="369" y="72"/>
                  <a:pt x="372" y="72"/>
                  <a:pt x="374" y="73"/>
                </a:cubicBezTo>
                <a:cubicBezTo>
                  <a:pt x="374" y="75"/>
                  <a:pt x="375" y="77"/>
                  <a:pt x="374" y="78"/>
                </a:cubicBezTo>
                <a:cubicBezTo>
                  <a:pt x="373" y="79"/>
                  <a:pt x="372" y="80"/>
                  <a:pt x="371" y="80"/>
                </a:cubicBezTo>
                <a:cubicBezTo>
                  <a:pt x="368" y="80"/>
                  <a:pt x="365" y="80"/>
                  <a:pt x="363" y="82"/>
                </a:cubicBezTo>
                <a:cubicBezTo>
                  <a:pt x="362" y="90"/>
                  <a:pt x="366" y="95"/>
                  <a:pt x="367" y="101"/>
                </a:cubicBezTo>
                <a:cubicBezTo>
                  <a:pt x="369" y="106"/>
                  <a:pt x="366" y="110"/>
                  <a:pt x="365" y="113"/>
                </a:cubicBezTo>
                <a:cubicBezTo>
                  <a:pt x="364" y="119"/>
                  <a:pt x="369" y="122"/>
                  <a:pt x="373" y="123"/>
                </a:cubicBezTo>
                <a:cubicBezTo>
                  <a:pt x="373" y="124"/>
                  <a:pt x="373" y="126"/>
                  <a:pt x="373" y="127"/>
                </a:cubicBezTo>
                <a:cubicBezTo>
                  <a:pt x="372" y="128"/>
                  <a:pt x="371" y="128"/>
                  <a:pt x="370" y="128"/>
                </a:cubicBezTo>
                <a:cubicBezTo>
                  <a:pt x="368" y="129"/>
                  <a:pt x="368" y="131"/>
                  <a:pt x="367" y="132"/>
                </a:cubicBezTo>
                <a:cubicBezTo>
                  <a:pt x="368" y="137"/>
                  <a:pt x="369" y="140"/>
                  <a:pt x="371" y="143"/>
                </a:cubicBezTo>
                <a:cubicBezTo>
                  <a:pt x="372" y="146"/>
                  <a:pt x="372" y="148"/>
                  <a:pt x="373" y="150"/>
                </a:cubicBezTo>
                <a:cubicBezTo>
                  <a:pt x="373" y="153"/>
                  <a:pt x="370" y="155"/>
                  <a:pt x="369" y="156"/>
                </a:cubicBezTo>
                <a:cubicBezTo>
                  <a:pt x="369" y="162"/>
                  <a:pt x="371" y="161"/>
                  <a:pt x="372" y="164"/>
                </a:cubicBezTo>
                <a:cubicBezTo>
                  <a:pt x="373" y="165"/>
                  <a:pt x="372" y="166"/>
                  <a:pt x="372" y="166"/>
                </a:cubicBezTo>
                <a:cubicBezTo>
                  <a:pt x="371" y="171"/>
                  <a:pt x="368" y="176"/>
                  <a:pt x="372" y="180"/>
                </a:cubicBezTo>
                <a:cubicBezTo>
                  <a:pt x="372" y="184"/>
                  <a:pt x="369" y="185"/>
                  <a:pt x="368" y="188"/>
                </a:cubicBezTo>
                <a:cubicBezTo>
                  <a:pt x="367" y="190"/>
                  <a:pt x="367" y="192"/>
                  <a:pt x="366" y="194"/>
                </a:cubicBezTo>
                <a:cubicBezTo>
                  <a:pt x="366" y="195"/>
                  <a:pt x="365" y="196"/>
                  <a:pt x="364" y="197"/>
                </a:cubicBezTo>
                <a:cubicBezTo>
                  <a:pt x="363" y="202"/>
                  <a:pt x="366" y="206"/>
                  <a:pt x="363" y="209"/>
                </a:cubicBezTo>
                <a:cubicBezTo>
                  <a:pt x="363" y="214"/>
                  <a:pt x="367" y="214"/>
                  <a:pt x="369" y="217"/>
                </a:cubicBezTo>
                <a:cubicBezTo>
                  <a:pt x="369" y="219"/>
                  <a:pt x="369" y="221"/>
                  <a:pt x="370" y="223"/>
                </a:cubicBezTo>
                <a:cubicBezTo>
                  <a:pt x="374" y="223"/>
                  <a:pt x="375" y="223"/>
                  <a:pt x="378" y="223"/>
                </a:cubicBezTo>
                <a:cubicBezTo>
                  <a:pt x="379" y="224"/>
                  <a:pt x="381" y="225"/>
                  <a:pt x="382" y="227"/>
                </a:cubicBezTo>
                <a:lnTo>
                  <a:pt x="381" y="236"/>
                </a:lnTo>
                <a:cubicBezTo>
                  <a:pt x="379" y="238"/>
                  <a:pt x="378" y="239"/>
                  <a:pt x="377" y="240"/>
                </a:cubicBezTo>
                <a:cubicBezTo>
                  <a:pt x="374" y="240"/>
                  <a:pt x="371" y="241"/>
                  <a:pt x="369" y="242"/>
                </a:cubicBezTo>
                <a:cubicBezTo>
                  <a:pt x="368" y="247"/>
                  <a:pt x="368" y="251"/>
                  <a:pt x="365" y="253"/>
                </a:cubicBezTo>
                <a:cubicBezTo>
                  <a:pt x="366" y="256"/>
                  <a:pt x="367" y="259"/>
                  <a:pt x="369" y="261"/>
                </a:cubicBezTo>
                <a:cubicBezTo>
                  <a:pt x="371" y="265"/>
                  <a:pt x="375" y="263"/>
                  <a:pt x="372" y="270"/>
                </a:cubicBezTo>
                <a:cubicBezTo>
                  <a:pt x="373" y="271"/>
                  <a:pt x="373" y="271"/>
                  <a:pt x="374" y="272"/>
                </a:cubicBezTo>
                <a:cubicBezTo>
                  <a:pt x="375" y="272"/>
                  <a:pt x="379" y="272"/>
                  <a:pt x="379" y="273"/>
                </a:cubicBezTo>
                <a:cubicBezTo>
                  <a:pt x="380" y="275"/>
                  <a:pt x="379" y="277"/>
                  <a:pt x="378" y="278"/>
                </a:cubicBezTo>
                <a:cubicBezTo>
                  <a:pt x="378" y="280"/>
                  <a:pt x="377" y="282"/>
                  <a:pt x="377" y="284"/>
                </a:cubicBezTo>
                <a:cubicBezTo>
                  <a:pt x="376" y="285"/>
                  <a:pt x="374" y="285"/>
                  <a:pt x="373" y="286"/>
                </a:cubicBezTo>
                <a:cubicBezTo>
                  <a:pt x="372" y="288"/>
                  <a:pt x="372" y="289"/>
                  <a:pt x="371" y="289"/>
                </a:cubicBezTo>
                <a:cubicBezTo>
                  <a:pt x="371" y="291"/>
                  <a:pt x="371" y="292"/>
                  <a:pt x="372" y="294"/>
                </a:cubicBezTo>
                <a:cubicBezTo>
                  <a:pt x="371" y="296"/>
                  <a:pt x="370" y="298"/>
                  <a:pt x="370" y="301"/>
                </a:cubicBezTo>
                <a:cubicBezTo>
                  <a:pt x="371" y="304"/>
                  <a:pt x="374" y="306"/>
                  <a:pt x="373" y="311"/>
                </a:cubicBezTo>
                <a:cubicBezTo>
                  <a:pt x="373" y="313"/>
                  <a:pt x="372" y="316"/>
                  <a:pt x="372" y="317"/>
                </a:cubicBezTo>
                <a:cubicBezTo>
                  <a:pt x="370" y="319"/>
                  <a:pt x="367" y="320"/>
                  <a:pt x="367" y="324"/>
                </a:cubicBezTo>
                <a:cubicBezTo>
                  <a:pt x="368" y="327"/>
                  <a:pt x="372" y="330"/>
                  <a:pt x="374" y="332"/>
                </a:cubicBezTo>
                <a:cubicBezTo>
                  <a:pt x="378" y="332"/>
                  <a:pt x="383" y="333"/>
                  <a:pt x="386" y="331"/>
                </a:cubicBezTo>
                <a:cubicBezTo>
                  <a:pt x="387" y="331"/>
                  <a:pt x="387" y="330"/>
                  <a:pt x="388" y="329"/>
                </a:cubicBezTo>
                <a:cubicBezTo>
                  <a:pt x="390" y="327"/>
                  <a:pt x="393" y="326"/>
                  <a:pt x="398" y="326"/>
                </a:cubicBezTo>
                <a:cubicBezTo>
                  <a:pt x="399" y="327"/>
                  <a:pt x="400" y="330"/>
                  <a:pt x="402" y="331"/>
                </a:cubicBezTo>
                <a:cubicBezTo>
                  <a:pt x="403" y="332"/>
                  <a:pt x="405" y="332"/>
                  <a:pt x="406" y="333"/>
                </a:cubicBezTo>
                <a:cubicBezTo>
                  <a:pt x="410" y="332"/>
                  <a:pt x="411" y="330"/>
                  <a:pt x="414" y="328"/>
                </a:cubicBezTo>
                <a:cubicBezTo>
                  <a:pt x="417" y="326"/>
                  <a:pt x="422" y="332"/>
                  <a:pt x="428" y="332"/>
                </a:cubicBezTo>
                <a:cubicBezTo>
                  <a:pt x="436" y="332"/>
                  <a:pt x="441" y="332"/>
                  <a:pt x="447" y="331"/>
                </a:cubicBezTo>
                <a:cubicBezTo>
                  <a:pt x="449" y="331"/>
                  <a:pt x="451" y="331"/>
                  <a:pt x="453" y="331"/>
                </a:cubicBezTo>
                <a:cubicBezTo>
                  <a:pt x="455" y="330"/>
                  <a:pt x="457" y="328"/>
                  <a:pt x="458" y="328"/>
                </a:cubicBezTo>
                <a:cubicBezTo>
                  <a:pt x="460" y="327"/>
                  <a:pt x="462" y="327"/>
                  <a:pt x="464" y="326"/>
                </a:cubicBezTo>
                <a:cubicBezTo>
                  <a:pt x="464" y="325"/>
                  <a:pt x="464" y="326"/>
                  <a:pt x="464" y="325"/>
                </a:cubicBezTo>
                <a:cubicBezTo>
                  <a:pt x="444" y="317"/>
                  <a:pt x="475" y="321"/>
                  <a:pt x="466" y="325"/>
                </a:cubicBezTo>
                <a:cubicBezTo>
                  <a:pt x="467" y="327"/>
                  <a:pt x="478" y="332"/>
                  <a:pt x="482" y="331"/>
                </a:cubicBezTo>
                <a:cubicBezTo>
                  <a:pt x="483" y="330"/>
                  <a:pt x="484" y="329"/>
                  <a:pt x="484" y="329"/>
                </a:cubicBezTo>
                <a:cubicBezTo>
                  <a:pt x="486" y="328"/>
                  <a:pt x="488" y="327"/>
                  <a:pt x="490" y="327"/>
                </a:cubicBezTo>
                <a:lnTo>
                  <a:pt x="504" y="329"/>
                </a:lnTo>
                <a:lnTo>
                  <a:pt x="536" y="334"/>
                </a:lnTo>
                <a:cubicBezTo>
                  <a:pt x="538" y="338"/>
                  <a:pt x="541" y="341"/>
                  <a:pt x="546" y="342"/>
                </a:cubicBezTo>
                <a:cubicBezTo>
                  <a:pt x="554" y="344"/>
                  <a:pt x="559" y="339"/>
                  <a:pt x="561" y="332"/>
                </a:cubicBezTo>
                <a:lnTo>
                  <a:pt x="568" y="332"/>
                </a:lnTo>
                <a:lnTo>
                  <a:pt x="571" y="327"/>
                </a:lnTo>
                <a:cubicBezTo>
                  <a:pt x="576" y="326"/>
                  <a:pt x="581" y="325"/>
                  <a:pt x="585" y="322"/>
                </a:cubicBezTo>
                <a:cubicBezTo>
                  <a:pt x="585" y="322"/>
                  <a:pt x="585" y="322"/>
                  <a:pt x="585" y="321"/>
                </a:cubicBezTo>
                <a:cubicBezTo>
                  <a:pt x="584" y="309"/>
                  <a:pt x="599" y="314"/>
                  <a:pt x="596" y="320"/>
                </a:cubicBezTo>
                <a:cubicBezTo>
                  <a:pt x="598" y="322"/>
                  <a:pt x="602" y="326"/>
                  <a:pt x="606" y="325"/>
                </a:cubicBezTo>
                <a:cubicBezTo>
                  <a:pt x="609" y="325"/>
                  <a:pt x="612" y="321"/>
                  <a:pt x="618" y="322"/>
                </a:cubicBezTo>
                <a:cubicBezTo>
                  <a:pt x="619" y="323"/>
                  <a:pt x="620" y="324"/>
                  <a:pt x="622" y="325"/>
                </a:cubicBezTo>
                <a:cubicBezTo>
                  <a:pt x="623" y="326"/>
                  <a:pt x="627" y="327"/>
                  <a:pt x="629" y="327"/>
                </a:cubicBezTo>
                <a:cubicBezTo>
                  <a:pt x="634" y="329"/>
                  <a:pt x="640" y="326"/>
                  <a:pt x="644" y="326"/>
                </a:cubicBezTo>
                <a:cubicBezTo>
                  <a:pt x="649" y="327"/>
                  <a:pt x="652" y="330"/>
                  <a:pt x="657" y="330"/>
                </a:cubicBezTo>
                <a:cubicBezTo>
                  <a:pt x="664" y="330"/>
                  <a:pt x="665" y="334"/>
                  <a:pt x="669" y="336"/>
                </a:cubicBezTo>
                <a:cubicBezTo>
                  <a:pt x="670" y="337"/>
                  <a:pt x="674" y="338"/>
                  <a:pt x="676" y="337"/>
                </a:cubicBezTo>
                <a:cubicBezTo>
                  <a:pt x="679" y="337"/>
                  <a:pt x="681" y="335"/>
                  <a:pt x="682" y="332"/>
                </a:cubicBezTo>
                <a:cubicBezTo>
                  <a:pt x="683" y="331"/>
                  <a:pt x="680" y="319"/>
                  <a:pt x="679" y="318"/>
                </a:cubicBezTo>
                <a:cubicBezTo>
                  <a:pt x="678" y="317"/>
                  <a:pt x="678" y="317"/>
                  <a:pt x="677" y="317"/>
                </a:cubicBezTo>
                <a:lnTo>
                  <a:pt x="677" y="316"/>
                </a:lnTo>
                <a:lnTo>
                  <a:pt x="677" y="317"/>
                </a:lnTo>
                <a:cubicBezTo>
                  <a:pt x="675" y="317"/>
                  <a:pt x="675" y="320"/>
                  <a:pt x="673" y="321"/>
                </a:cubicBezTo>
                <a:cubicBezTo>
                  <a:pt x="672" y="321"/>
                  <a:pt x="671" y="321"/>
                  <a:pt x="670" y="322"/>
                </a:cubicBezTo>
                <a:cubicBezTo>
                  <a:pt x="666" y="322"/>
                  <a:pt x="665" y="319"/>
                  <a:pt x="663" y="317"/>
                </a:cubicBezTo>
                <a:cubicBezTo>
                  <a:pt x="661" y="316"/>
                  <a:pt x="656" y="317"/>
                  <a:pt x="655" y="317"/>
                </a:cubicBezTo>
                <a:cubicBezTo>
                  <a:pt x="649" y="315"/>
                  <a:pt x="650" y="296"/>
                  <a:pt x="658" y="300"/>
                </a:cubicBezTo>
                <a:cubicBezTo>
                  <a:pt x="661" y="301"/>
                  <a:pt x="662" y="305"/>
                  <a:pt x="664" y="307"/>
                </a:cubicBezTo>
                <a:cubicBezTo>
                  <a:pt x="665" y="308"/>
                  <a:pt x="667" y="307"/>
                  <a:pt x="668" y="308"/>
                </a:cubicBezTo>
                <a:cubicBezTo>
                  <a:pt x="670" y="309"/>
                  <a:pt x="673" y="311"/>
                  <a:pt x="674" y="313"/>
                </a:cubicBezTo>
                <a:cubicBezTo>
                  <a:pt x="675" y="313"/>
                  <a:pt x="675" y="313"/>
                  <a:pt x="675" y="312"/>
                </a:cubicBezTo>
                <a:cubicBezTo>
                  <a:pt x="677" y="311"/>
                  <a:pt x="676" y="308"/>
                  <a:pt x="677" y="306"/>
                </a:cubicBezTo>
                <a:cubicBezTo>
                  <a:pt x="678" y="301"/>
                  <a:pt x="681" y="297"/>
                  <a:pt x="681" y="292"/>
                </a:cubicBezTo>
                <a:cubicBezTo>
                  <a:pt x="678" y="289"/>
                  <a:pt x="677" y="287"/>
                  <a:pt x="673" y="285"/>
                </a:cubicBezTo>
                <a:cubicBezTo>
                  <a:pt x="673" y="283"/>
                  <a:pt x="672" y="280"/>
                  <a:pt x="673" y="279"/>
                </a:cubicBezTo>
                <a:cubicBezTo>
                  <a:pt x="674" y="277"/>
                  <a:pt x="676" y="277"/>
                  <a:pt x="678" y="276"/>
                </a:cubicBezTo>
                <a:cubicBezTo>
                  <a:pt x="679" y="275"/>
                  <a:pt x="681" y="272"/>
                  <a:pt x="682" y="270"/>
                </a:cubicBezTo>
                <a:cubicBezTo>
                  <a:pt x="683" y="265"/>
                  <a:pt x="677" y="259"/>
                  <a:pt x="676" y="256"/>
                </a:cubicBezTo>
                <a:cubicBezTo>
                  <a:pt x="674" y="251"/>
                  <a:pt x="677" y="246"/>
                  <a:pt x="678" y="244"/>
                </a:cubicBezTo>
                <a:lnTo>
                  <a:pt x="678" y="236"/>
                </a:lnTo>
                <a:cubicBezTo>
                  <a:pt x="678" y="234"/>
                  <a:pt x="679" y="232"/>
                  <a:pt x="680" y="231"/>
                </a:cubicBezTo>
                <a:cubicBezTo>
                  <a:pt x="681" y="227"/>
                  <a:pt x="677" y="224"/>
                  <a:pt x="679" y="221"/>
                </a:cubicBezTo>
                <a:cubicBezTo>
                  <a:pt x="679" y="219"/>
                  <a:pt x="684" y="216"/>
                  <a:pt x="685" y="215"/>
                </a:cubicBezTo>
                <a:cubicBezTo>
                  <a:pt x="685" y="214"/>
                  <a:pt x="685" y="214"/>
                  <a:pt x="684" y="213"/>
                </a:cubicBezTo>
                <a:cubicBezTo>
                  <a:pt x="682" y="209"/>
                  <a:pt x="675" y="213"/>
                  <a:pt x="671" y="213"/>
                </a:cubicBezTo>
                <a:cubicBezTo>
                  <a:pt x="670" y="212"/>
                  <a:pt x="668" y="211"/>
                  <a:pt x="667" y="210"/>
                </a:cubicBezTo>
                <a:cubicBezTo>
                  <a:pt x="667" y="210"/>
                  <a:pt x="667" y="210"/>
                  <a:pt x="666" y="210"/>
                </a:cubicBezTo>
                <a:cubicBezTo>
                  <a:pt x="667" y="206"/>
                  <a:pt x="668" y="205"/>
                  <a:pt x="669" y="203"/>
                </a:cubicBezTo>
                <a:cubicBezTo>
                  <a:pt x="671" y="203"/>
                  <a:pt x="673" y="202"/>
                  <a:pt x="674" y="201"/>
                </a:cubicBezTo>
                <a:close/>
                <a:moveTo>
                  <a:pt x="15" y="142"/>
                </a:moveTo>
                <a:cubicBezTo>
                  <a:pt x="15" y="142"/>
                  <a:pt x="14" y="142"/>
                  <a:pt x="14" y="142"/>
                </a:cubicBezTo>
                <a:cubicBezTo>
                  <a:pt x="13" y="144"/>
                  <a:pt x="14" y="146"/>
                  <a:pt x="14" y="148"/>
                </a:cubicBezTo>
                <a:cubicBezTo>
                  <a:pt x="16" y="148"/>
                  <a:pt x="16" y="147"/>
                  <a:pt x="17" y="147"/>
                </a:cubicBezTo>
                <a:cubicBezTo>
                  <a:pt x="17" y="144"/>
                  <a:pt x="16" y="144"/>
                  <a:pt x="15" y="142"/>
                </a:cubicBezTo>
                <a:close/>
                <a:moveTo>
                  <a:pt x="56" y="676"/>
                </a:moveTo>
                <a:cubicBezTo>
                  <a:pt x="52" y="674"/>
                  <a:pt x="50" y="667"/>
                  <a:pt x="45" y="665"/>
                </a:cubicBezTo>
                <a:cubicBezTo>
                  <a:pt x="44" y="665"/>
                  <a:pt x="38" y="667"/>
                  <a:pt x="35" y="666"/>
                </a:cubicBezTo>
                <a:cubicBezTo>
                  <a:pt x="33" y="662"/>
                  <a:pt x="31" y="657"/>
                  <a:pt x="28" y="653"/>
                </a:cubicBezTo>
                <a:cubicBezTo>
                  <a:pt x="27" y="652"/>
                  <a:pt x="25" y="652"/>
                  <a:pt x="24" y="651"/>
                </a:cubicBezTo>
                <a:cubicBezTo>
                  <a:pt x="23" y="649"/>
                  <a:pt x="24" y="645"/>
                  <a:pt x="23" y="643"/>
                </a:cubicBezTo>
                <a:cubicBezTo>
                  <a:pt x="23" y="641"/>
                  <a:pt x="23" y="641"/>
                  <a:pt x="22" y="640"/>
                </a:cubicBezTo>
                <a:lnTo>
                  <a:pt x="20" y="640"/>
                </a:lnTo>
                <a:cubicBezTo>
                  <a:pt x="18" y="642"/>
                  <a:pt x="15" y="643"/>
                  <a:pt x="14" y="644"/>
                </a:cubicBezTo>
                <a:cubicBezTo>
                  <a:pt x="11" y="648"/>
                  <a:pt x="14" y="656"/>
                  <a:pt x="17" y="658"/>
                </a:cubicBezTo>
                <a:cubicBezTo>
                  <a:pt x="18" y="659"/>
                  <a:pt x="20" y="659"/>
                  <a:pt x="21" y="661"/>
                </a:cubicBezTo>
                <a:cubicBezTo>
                  <a:pt x="23" y="663"/>
                  <a:pt x="24" y="666"/>
                  <a:pt x="26" y="667"/>
                </a:cubicBezTo>
                <a:cubicBezTo>
                  <a:pt x="28" y="670"/>
                  <a:pt x="31" y="668"/>
                  <a:pt x="34" y="669"/>
                </a:cubicBezTo>
                <a:cubicBezTo>
                  <a:pt x="37" y="671"/>
                  <a:pt x="39" y="675"/>
                  <a:pt x="42" y="677"/>
                </a:cubicBezTo>
                <a:cubicBezTo>
                  <a:pt x="44" y="678"/>
                  <a:pt x="47" y="678"/>
                  <a:pt x="50" y="679"/>
                </a:cubicBezTo>
                <a:cubicBezTo>
                  <a:pt x="51" y="679"/>
                  <a:pt x="53" y="681"/>
                  <a:pt x="55" y="681"/>
                </a:cubicBezTo>
                <a:cubicBezTo>
                  <a:pt x="58" y="681"/>
                  <a:pt x="61" y="681"/>
                  <a:pt x="64" y="682"/>
                </a:cubicBezTo>
                <a:cubicBezTo>
                  <a:pt x="65" y="682"/>
                  <a:pt x="67" y="683"/>
                  <a:pt x="68" y="683"/>
                </a:cubicBezTo>
                <a:cubicBezTo>
                  <a:pt x="70" y="682"/>
                  <a:pt x="71" y="681"/>
                  <a:pt x="72" y="680"/>
                </a:cubicBezTo>
                <a:cubicBezTo>
                  <a:pt x="72" y="679"/>
                  <a:pt x="72" y="678"/>
                  <a:pt x="72" y="677"/>
                </a:cubicBezTo>
                <a:cubicBezTo>
                  <a:pt x="69" y="671"/>
                  <a:pt x="61" y="679"/>
                  <a:pt x="56" y="676"/>
                </a:cubicBezTo>
                <a:close/>
                <a:moveTo>
                  <a:pt x="16" y="473"/>
                </a:moveTo>
                <a:cubicBezTo>
                  <a:pt x="16" y="477"/>
                  <a:pt x="16" y="481"/>
                  <a:pt x="17" y="483"/>
                </a:cubicBezTo>
                <a:cubicBezTo>
                  <a:pt x="17" y="483"/>
                  <a:pt x="17" y="483"/>
                  <a:pt x="18" y="484"/>
                </a:cubicBezTo>
                <a:cubicBezTo>
                  <a:pt x="22" y="484"/>
                  <a:pt x="23" y="480"/>
                  <a:pt x="23" y="475"/>
                </a:cubicBezTo>
                <a:cubicBezTo>
                  <a:pt x="22" y="474"/>
                  <a:pt x="22" y="474"/>
                  <a:pt x="21" y="473"/>
                </a:cubicBezTo>
                <a:cubicBezTo>
                  <a:pt x="20" y="473"/>
                  <a:pt x="18" y="473"/>
                  <a:pt x="16" y="473"/>
                </a:cubicBezTo>
                <a:cubicBezTo>
                  <a:pt x="16" y="473"/>
                  <a:pt x="16" y="473"/>
                  <a:pt x="16" y="473"/>
                </a:cubicBezTo>
                <a:close/>
                <a:moveTo>
                  <a:pt x="19" y="610"/>
                </a:moveTo>
                <a:cubicBezTo>
                  <a:pt x="18" y="607"/>
                  <a:pt x="17" y="603"/>
                  <a:pt x="18" y="599"/>
                </a:cubicBezTo>
                <a:cubicBezTo>
                  <a:pt x="19" y="595"/>
                  <a:pt x="22" y="591"/>
                  <a:pt x="21" y="586"/>
                </a:cubicBezTo>
                <a:cubicBezTo>
                  <a:pt x="19" y="578"/>
                  <a:pt x="11" y="573"/>
                  <a:pt x="18" y="565"/>
                </a:cubicBezTo>
                <a:cubicBezTo>
                  <a:pt x="19" y="564"/>
                  <a:pt x="19" y="562"/>
                  <a:pt x="21" y="561"/>
                </a:cubicBezTo>
                <a:cubicBezTo>
                  <a:pt x="21" y="558"/>
                  <a:pt x="23" y="550"/>
                  <a:pt x="21" y="548"/>
                </a:cubicBezTo>
                <a:cubicBezTo>
                  <a:pt x="20" y="547"/>
                  <a:pt x="19" y="547"/>
                  <a:pt x="18" y="547"/>
                </a:cubicBezTo>
                <a:cubicBezTo>
                  <a:pt x="17" y="549"/>
                  <a:pt x="13" y="553"/>
                  <a:pt x="10" y="551"/>
                </a:cubicBezTo>
                <a:cubicBezTo>
                  <a:pt x="8" y="551"/>
                  <a:pt x="7" y="550"/>
                  <a:pt x="6" y="548"/>
                </a:cubicBezTo>
                <a:cubicBezTo>
                  <a:pt x="4" y="549"/>
                  <a:pt x="4" y="551"/>
                  <a:pt x="3" y="553"/>
                </a:cubicBezTo>
                <a:cubicBezTo>
                  <a:pt x="3" y="555"/>
                  <a:pt x="2" y="556"/>
                  <a:pt x="2" y="559"/>
                </a:cubicBezTo>
                <a:cubicBezTo>
                  <a:pt x="2" y="560"/>
                  <a:pt x="3" y="561"/>
                  <a:pt x="3" y="563"/>
                </a:cubicBezTo>
                <a:cubicBezTo>
                  <a:pt x="2" y="566"/>
                  <a:pt x="2" y="570"/>
                  <a:pt x="2" y="574"/>
                </a:cubicBezTo>
                <a:cubicBezTo>
                  <a:pt x="2" y="578"/>
                  <a:pt x="2" y="581"/>
                  <a:pt x="2" y="584"/>
                </a:cubicBezTo>
                <a:cubicBezTo>
                  <a:pt x="2" y="585"/>
                  <a:pt x="1" y="587"/>
                  <a:pt x="1" y="588"/>
                </a:cubicBezTo>
                <a:cubicBezTo>
                  <a:pt x="1" y="590"/>
                  <a:pt x="3" y="592"/>
                  <a:pt x="4" y="594"/>
                </a:cubicBezTo>
                <a:lnTo>
                  <a:pt x="4" y="598"/>
                </a:lnTo>
                <a:cubicBezTo>
                  <a:pt x="4" y="599"/>
                  <a:pt x="6" y="601"/>
                  <a:pt x="6" y="603"/>
                </a:cubicBezTo>
                <a:lnTo>
                  <a:pt x="6" y="607"/>
                </a:lnTo>
                <a:cubicBezTo>
                  <a:pt x="7" y="610"/>
                  <a:pt x="9" y="614"/>
                  <a:pt x="10" y="617"/>
                </a:cubicBezTo>
                <a:cubicBezTo>
                  <a:pt x="11" y="619"/>
                  <a:pt x="10" y="622"/>
                  <a:pt x="10" y="624"/>
                </a:cubicBezTo>
                <a:cubicBezTo>
                  <a:pt x="9" y="626"/>
                  <a:pt x="11" y="628"/>
                  <a:pt x="11" y="630"/>
                </a:cubicBezTo>
                <a:cubicBezTo>
                  <a:pt x="12" y="630"/>
                  <a:pt x="12" y="630"/>
                  <a:pt x="12" y="630"/>
                </a:cubicBezTo>
                <a:cubicBezTo>
                  <a:pt x="20" y="630"/>
                  <a:pt x="21" y="618"/>
                  <a:pt x="19" y="610"/>
                </a:cubicBezTo>
                <a:close/>
                <a:moveTo>
                  <a:pt x="42" y="636"/>
                </a:moveTo>
                <a:lnTo>
                  <a:pt x="42" y="637"/>
                </a:lnTo>
                <a:cubicBezTo>
                  <a:pt x="43" y="636"/>
                  <a:pt x="43" y="635"/>
                  <a:pt x="42" y="634"/>
                </a:cubicBezTo>
                <a:cubicBezTo>
                  <a:pt x="42" y="635"/>
                  <a:pt x="41" y="635"/>
                  <a:pt x="42" y="636"/>
                </a:cubicBezTo>
                <a:close/>
                <a:moveTo>
                  <a:pt x="6" y="439"/>
                </a:moveTo>
                <a:cubicBezTo>
                  <a:pt x="6" y="439"/>
                  <a:pt x="6" y="439"/>
                  <a:pt x="7" y="440"/>
                </a:cubicBezTo>
                <a:cubicBezTo>
                  <a:pt x="9" y="441"/>
                  <a:pt x="14" y="439"/>
                  <a:pt x="16" y="438"/>
                </a:cubicBezTo>
                <a:cubicBezTo>
                  <a:pt x="16" y="433"/>
                  <a:pt x="14" y="433"/>
                  <a:pt x="13" y="430"/>
                </a:cubicBezTo>
                <a:lnTo>
                  <a:pt x="11" y="430"/>
                </a:lnTo>
                <a:cubicBezTo>
                  <a:pt x="10" y="431"/>
                  <a:pt x="8" y="432"/>
                  <a:pt x="6" y="433"/>
                </a:cubicBezTo>
                <a:cubicBezTo>
                  <a:pt x="6" y="435"/>
                  <a:pt x="6" y="436"/>
                  <a:pt x="6" y="439"/>
                </a:cubicBezTo>
                <a:close/>
                <a:moveTo>
                  <a:pt x="87" y="637"/>
                </a:moveTo>
                <a:cubicBezTo>
                  <a:pt x="82" y="638"/>
                  <a:pt x="73" y="637"/>
                  <a:pt x="69" y="635"/>
                </a:cubicBezTo>
                <a:lnTo>
                  <a:pt x="89" y="635"/>
                </a:lnTo>
                <a:cubicBezTo>
                  <a:pt x="88" y="636"/>
                  <a:pt x="88" y="636"/>
                  <a:pt x="87" y="637"/>
                </a:cubicBezTo>
                <a:close/>
                <a:moveTo>
                  <a:pt x="60" y="625"/>
                </a:moveTo>
                <a:cubicBezTo>
                  <a:pt x="60" y="624"/>
                  <a:pt x="60" y="623"/>
                  <a:pt x="60" y="621"/>
                </a:cubicBezTo>
                <a:cubicBezTo>
                  <a:pt x="62" y="628"/>
                  <a:pt x="66" y="632"/>
                  <a:pt x="68" y="634"/>
                </a:cubicBezTo>
                <a:cubicBezTo>
                  <a:pt x="65" y="632"/>
                  <a:pt x="63" y="628"/>
                  <a:pt x="60" y="625"/>
                </a:cubicBezTo>
                <a:close/>
                <a:moveTo>
                  <a:pt x="70" y="388"/>
                </a:moveTo>
                <a:lnTo>
                  <a:pt x="71" y="388"/>
                </a:lnTo>
                <a:cubicBezTo>
                  <a:pt x="71" y="385"/>
                  <a:pt x="74" y="386"/>
                  <a:pt x="76" y="385"/>
                </a:cubicBezTo>
                <a:cubicBezTo>
                  <a:pt x="78" y="385"/>
                  <a:pt x="78" y="385"/>
                  <a:pt x="80" y="386"/>
                </a:cubicBezTo>
                <a:cubicBezTo>
                  <a:pt x="77" y="387"/>
                  <a:pt x="73" y="386"/>
                  <a:pt x="71" y="388"/>
                </a:cubicBezTo>
                <a:lnTo>
                  <a:pt x="70" y="388"/>
                </a:lnTo>
                <a:close/>
                <a:moveTo>
                  <a:pt x="52" y="403"/>
                </a:moveTo>
                <a:lnTo>
                  <a:pt x="52" y="404"/>
                </a:lnTo>
                <a:lnTo>
                  <a:pt x="51" y="404"/>
                </a:lnTo>
                <a:cubicBezTo>
                  <a:pt x="52" y="402"/>
                  <a:pt x="53" y="401"/>
                  <a:pt x="53" y="400"/>
                </a:cubicBezTo>
                <a:lnTo>
                  <a:pt x="54" y="400"/>
                </a:lnTo>
                <a:cubicBezTo>
                  <a:pt x="53" y="401"/>
                  <a:pt x="53" y="402"/>
                  <a:pt x="52" y="403"/>
                </a:cubicBezTo>
                <a:close/>
                <a:moveTo>
                  <a:pt x="96" y="387"/>
                </a:moveTo>
                <a:lnTo>
                  <a:pt x="99" y="387"/>
                </a:lnTo>
                <a:lnTo>
                  <a:pt x="100" y="387"/>
                </a:lnTo>
                <a:lnTo>
                  <a:pt x="100" y="388"/>
                </a:lnTo>
                <a:cubicBezTo>
                  <a:pt x="98" y="388"/>
                  <a:pt x="97" y="388"/>
                  <a:pt x="96" y="388"/>
                </a:cubicBezTo>
                <a:lnTo>
                  <a:pt x="96" y="387"/>
                </a:lnTo>
                <a:close/>
                <a:moveTo>
                  <a:pt x="178" y="637"/>
                </a:moveTo>
                <a:cubicBezTo>
                  <a:pt x="179" y="636"/>
                  <a:pt x="179" y="636"/>
                  <a:pt x="180" y="636"/>
                </a:cubicBezTo>
                <a:cubicBezTo>
                  <a:pt x="183" y="636"/>
                  <a:pt x="186" y="640"/>
                  <a:pt x="188" y="643"/>
                </a:cubicBezTo>
                <a:cubicBezTo>
                  <a:pt x="188" y="645"/>
                  <a:pt x="188" y="646"/>
                  <a:pt x="187" y="648"/>
                </a:cubicBezTo>
                <a:cubicBezTo>
                  <a:pt x="182" y="649"/>
                  <a:pt x="180" y="645"/>
                  <a:pt x="176" y="643"/>
                </a:cubicBezTo>
                <a:cubicBezTo>
                  <a:pt x="176" y="643"/>
                  <a:pt x="176" y="643"/>
                  <a:pt x="176" y="642"/>
                </a:cubicBezTo>
                <a:cubicBezTo>
                  <a:pt x="176" y="639"/>
                  <a:pt x="176" y="637"/>
                  <a:pt x="178" y="637"/>
                </a:cubicBezTo>
                <a:close/>
                <a:moveTo>
                  <a:pt x="239" y="647"/>
                </a:moveTo>
                <a:cubicBezTo>
                  <a:pt x="239" y="647"/>
                  <a:pt x="242" y="648"/>
                  <a:pt x="246" y="648"/>
                </a:cubicBezTo>
                <a:cubicBezTo>
                  <a:pt x="246" y="648"/>
                  <a:pt x="246" y="649"/>
                  <a:pt x="246" y="649"/>
                </a:cubicBezTo>
                <a:cubicBezTo>
                  <a:pt x="245" y="650"/>
                  <a:pt x="245" y="650"/>
                  <a:pt x="244" y="651"/>
                </a:cubicBezTo>
                <a:cubicBezTo>
                  <a:pt x="242" y="651"/>
                  <a:pt x="241" y="651"/>
                  <a:pt x="240" y="650"/>
                </a:cubicBezTo>
                <a:cubicBezTo>
                  <a:pt x="240" y="650"/>
                  <a:pt x="239" y="650"/>
                  <a:pt x="239" y="650"/>
                </a:cubicBezTo>
                <a:cubicBezTo>
                  <a:pt x="239" y="649"/>
                  <a:pt x="239" y="648"/>
                  <a:pt x="239" y="647"/>
                </a:cubicBezTo>
                <a:close/>
                <a:moveTo>
                  <a:pt x="101" y="650"/>
                </a:moveTo>
                <a:cubicBezTo>
                  <a:pt x="104" y="650"/>
                  <a:pt x="107" y="650"/>
                  <a:pt x="110" y="651"/>
                </a:cubicBezTo>
                <a:cubicBezTo>
                  <a:pt x="112" y="651"/>
                  <a:pt x="114" y="653"/>
                  <a:pt x="115" y="653"/>
                </a:cubicBezTo>
                <a:cubicBezTo>
                  <a:pt x="118" y="654"/>
                  <a:pt x="127" y="655"/>
                  <a:pt x="131" y="654"/>
                </a:cubicBezTo>
                <a:cubicBezTo>
                  <a:pt x="131" y="654"/>
                  <a:pt x="134" y="653"/>
                  <a:pt x="135" y="654"/>
                </a:cubicBezTo>
                <a:cubicBezTo>
                  <a:pt x="139" y="655"/>
                  <a:pt x="143" y="655"/>
                  <a:pt x="147" y="656"/>
                </a:cubicBezTo>
                <a:cubicBezTo>
                  <a:pt x="151" y="657"/>
                  <a:pt x="156" y="655"/>
                  <a:pt x="159" y="655"/>
                </a:cubicBezTo>
                <a:lnTo>
                  <a:pt x="170" y="655"/>
                </a:lnTo>
                <a:cubicBezTo>
                  <a:pt x="172" y="654"/>
                  <a:pt x="176" y="651"/>
                  <a:pt x="179" y="652"/>
                </a:cubicBezTo>
                <a:cubicBezTo>
                  <a:pt x="182" y="652"/>
                  <a:pt x="186" y="656"/>
                  <a:pt x="190" y="657"/>
                </a:cubicBezTo>
                <a:cubicBezTo>
                  <a:pt x="199" y="660"/>
                  <a:pt x="207" y="653"/>
                  <a:pt x="214" y="652"/>
                </a:cubicBezTo>
                <a:cubicBezTo>
                  <a:pt x="218" y="651"/>
                  <a:pt x="220" y="655"/>
                  <a:pt x="223" y="655"/>
                </a:cubicBezTo>
                <a:cubicBezTo>
                  <a:pt x="227" y="656"/>
                  <a:pt x="232" y="655"/>
                  <a:pt x="236" y="655"/>
                </a:cubicBezTo>
                <a:lnTo>
                  <a:pt x="244" y="655"/>
                </a:lnTo>
                <a:cubicBezTo>
                  <a:pt x="246" y="655"/>
                  <a:pt x="248" y="657"/>
                  <a:pt x="249" y="657"/>
                </a:cubicBezTo>
                <a:cubicBezTo>
                  <a:pt x="252" y="658"/>
                  <a:pt x="263" y="658"/>
                  <a:pt x="264" y="657"/>
                </a:cubicBezTo>
                <a:cubicBezTo>
                  <a:pt x="266" y="657"/>
                  <a:pt x="266" y="654"/>
                  <a:pt x="267" y="652"/>
                </a:cubicBezTo>
                <a:cubicBezTo>
                  <a:pt x="265" y="652"/>
                  <a:pt x="264" y="651"/>
                  <a:pt x="262" y="651"/>
                </a:cubicBezTo>
                <a:cubicBezTo>
                  <a:pt x="270" y="652"/>
                  <a:pt x="279" y="653"/>
                  <a:pt x="288" y="654"/>
                </a:cubicBezTo>
                <a:cubicBezTo>
                  <a:pt x="288" y="654"/>
                  <a:pt x="289" y="654"/>
                  <a:pt x="289" y="655"/>
                </a:cubicBezTo>
                <a:cubicBezTo>
                  <a:pt x="293" y="656"/>
                  <a:pt x="296" y="656"/>
                  <a:pt x="300" y="657"/>
                </a:cubicBezTo>
                <a:cubicBezTo>
                  <a:pt x="302" y="657"/>
                  <a:pt x="305" y="658"/>
                  <a:pt x="307" y="657"/>
                </a:cubicBezTo>
                <a:cubicBezTo>
                  <a:pt x="309" y="657"/>
                  <a:pt x="311" y="656"/>
                  <a:pt x="313" y="656"/>
                </a:cubicBezTo>
                <a:cubicBezTo>
                  <a:pt x="317" y="656"/>
                  <a:pt x="321" y="656"/>
                  <a:pt x="325" y="656"/>
                </a:cubicBezTo>
                <a:lnTo>
                  <a:pt x="330" y="656"/>
                </a:lnTo>
                <a:cubicBezTo>
                  <a:pt x="335" y="655"/>
                  <a:pt x="345" y="656"/>
                  <a:pt x="348" y="654"/>
                </a:cubicBezTo>
                <a:cubicBezTo>
                  <a:pt x="349" y="654"/>
                  <a:pt x="348" y="654"/>
                  <a:pt x="349" y="653"/>
                </a:cubicBezTo>
                <a:cubicBezTo>
                  <a:pt x="350" y="650"/>
                  <a:pt x="344" y="646"/>
                  <a:pt x="343" y="644"/>
                </a:cubicBezTo>
                <a:cubicBezTo>
                  <a:pt x="343" y="644"/>
                  <a:pt x="343" y="644"/>
                  <a:pt x="343" y="644"/>
                </a:cubicBezTo>
                <a:cubicBezTo>
                  <a:pt x="343" y="643"/>
                  <a:pt x="343" y="643"/>
                  <a:pt x="343" y="643"/>
                </a:cubicBezTo>
                <a:cubicBezTo>
                  <a:pt x="353" y="636"/>
                  <a:pt x="352" y="626"/>
                  <a:pt x="347" y="618"/>
                </a:cubicBezTo>
                <a:cubicBezTo>
                  <a:pt x="348" y="605"/>
                  <a:pt x="352" y="596"/>
                  <a:pt x="341" y="590"/>
                </a:cubicBezTo>
                <a:cubicBezTo>
                  <a:pt x="341" y="588"/>
                  <a:pt x="341" y="586"/>
                  <a:pt x="341" y="584"/>
                </a:cubicBezTo>
                <a:cubicBezTo>
                  <a:pt x="342" y="579"/>
                  <a:pt x="343" y="576"/>
                  <a:pt x="341" y="570"/>
                </a:cubicBezTo>
                <a:cubicBezTo>
                  <a:pt x="341" y="568"/>
                  <a:pt x="341" y="567"/>
                  <a:pt x="341" y="565"/>
                </a:cubicBezTo>
                <a:cubicBezTo>
                  <a:pt x="340" y="563"/>
                  <a:pt x="338" y="563"/>
                  <a:pt x="336" y="561"/>
                </a:cubicBezTo>
                <a:cubicBezTo>
                  <a:pt x="334" y="560"/>
                  <a:pt x="334" y="557"/>
                  <a:pt x="333" y="555"/>
                </a:cubicBezTo>
                <a:lnTo>
                  <a:pt x="333" y="554"/>
                </a:lnTo>
                <a:cubicBezTo>
                  <a:pt x="334" y="555"/>
                  <a:pt x="335" y="556"/>
                  <a:pt x="336" y="556"/>
                </a:cubicBezTo>
                <a:cubicBezTo>
                  <a:pt x="337" y="555"/>
                  <a:pt x="338" y="554"/>
                  <a:pt x="339" y="553"/>
                </a:cubicBezTo>
                <a:cubicBezTo>
                  <a:pt x="339" y="549"/>
                  <a:pt x="336" y="544"/>
                  <a:pt x="334" y="542"/>
                </a:cubicBezTo>
                <a:cubicBezTo>
                  <a:pt x="334" y="536"/>
                  <a:pt x="341" y="533"/>
                  <a:pt x="339" y="527"/>
                </a:cubicBezTo>
                <a:cubicBezTo>
                  <a:pt x="337" y="520"/>
                  <a:pt x="331" y="514"/>
                  <a:pt x="333" y="505"/>
                </a:cubicBezTo>
                <a:cubicBezTo>
                  <a:pt x="334" y="498"/>
                  <a:pt x="334" y="491"/>
                  <a:pt x="336" y="484"/>
                </a:cubicBezTo>
                <a:cubicBezTo>
                  <a:pt x="338" y="477"/>
                  <a:pt x="342" y="468"/>
                  <a:pt x="339" y="457"/>
                </a:cubicBezTo>
                <a:cubicBezTo>
                  <a:pt x="337" y="450"/>
                  <a:pt x="333" y="445"/>
                  <a:pt x="330" y="440"/>
                </a:cubicBezTo>
                <a:cubicBezTo>
                  <a:pt x="329" y="439"/>
                  <a:pt x="331" y="437"/>
                  <a:pt x="331" y="436"/>
                </a:cubicBezTo>
                <a:lnTo>
                  <a:pt x="331" y="433"/>
                </a:lnTo>
                <a:cubicBezTo>
                  <a:pt x="332" y="430"/>
                  <a:pt x="335" y="427"/>
                  <a:pt x="334" y="423"/>
                </a:cubicBezTo>
                <a:cubicBezTo>
                  <a:pt x="333" y="422"/>
                  <a:pt x="332" y="420"/>
                  <a:pt x="332" y="418"/>
                </a:cubicBezTo>
                <a:cubicBezTo>
                  <a:pt x="331" y="416"/>
                  <a:pt x="332" y="414"/>
                  <a:pt x="331" y="412"/>
                </a:cubicBezTo>
                <a:cubicBezTo>
                  <a:pt x="331" y="410"/>
                  <a:pt x="329" y="407"/>
                  <a:pt x="329" y="405"/>
                </a:cubicBezTo>
                <a:cubicBezTo>
                  <a:pt x="330" y="404"/>
                  <a:pt x="331" y="402"/>
                  <a:pt x="331" y="400"/>
                </a:cubicBezTo>
                <a:cubicBezTo>
                  <a:pt x="332" y="397"/>
                  <a:pt x="330" y="393"/>
                  <a:pt x="331" y="391"/>
                </a:cubicBezTo>
                <a:cubicBezTo>
                  <a:pt x="332" y="389"/>
                  <a:pt x="334" y="381"/>
                  <a:pt x="332" y="377"/>
                </a:cubicBezTo>
                <a:cubicBezTo>
                  <a:pt x="331" y="374"/>
                  <a:pt x="328" y="372"/>
                  <a:pt x="327" y="368"/>
                </a:cubicBezTo>
                <a:cubicBezTo>
                  <a:pt x="321" y="368"/>
                  <a:pt x="321" y="370"/>
                  <a:pt x="318" y="371"/>
                </a:cubicBezTo>
                <a:cubicBezTo>
                  <a:pt x="317" y="372"/>
                  <a:pt x="315" y="372"/>
                  <a:pt x="314" y="372"/>
                </a:cubicBezTo>
                <a:cubicBezTo>
                  <a:pt x="310" y="373"/>
                  <a:pt x="306" y="376"/>
                  <a:pt x="301" y="378"/>
                </a:cubicBezTo>
                <a:cubicBezTo>
                  <a:pt x="297" y="379"/>
                  <a:pt x="296" y="375"/>
                  <a:pt x="292" y="376"/>
                </a:cubicBezTo>
                <a:cubicBezTo>
                  <a:pt x="289" y="376"/>
                  <a:pt x="285" y="375"/>
                  <a:pt x="281" y="374"/>
                </a:cubicBezTo>
                <a:lnTo>
                  <a:pt x="277" y="374"/>
                </a:lnTo>
                <a:lnTo>
                  <a:pt x="276" y="373"/>
                </a:lnTo>
                <a:cubicBezTo>
                  <a:pt x="275" y="372"/>
                  <a:pt x="274" y="372"/>
                  <a:pt x="273" y="371"/>
                </a:cubicBezTo>
                <a:cubicBezTo>
                  <a:pt x="270" y="371"/>
                  <a:pt x="267" y="372"/>
                  <a:pt x="263" y="371"/>
                </a:cubicBezTo>
                <a:cubicBezTo>
                  <a:pt x="260" y="371"/>
                  <a:pt x="253" y="368"/>
                  <a:pt x="250" y="370"/>
                </a:cubicBezTo>
                <a:lnTo>
                  <a:pt x="249" y="370"/>
                </a:lnTo>
                <a:cubicBezTo>
                  <a:pt x="249" y="373"/>
                  <a:pt x="253" y="374"/>
                  <a:pt x="255" y="375"/>
                </a:cubicBezTo>
                <a:cubicBezTo>
                  <a:pt x="253" y="377"/>
                  <a:pt x="250" y="375"/>
                  <a:pt x="247" y="376"/>
                </a:cubicBezTo>
                <a:cubicBezTo>
                  <a:pt x="243" y="377"/>
                  <a:pt x="239" y="377"/>
                  <a:pt x="235" y="378"/>
                </a:cubicBezTo>
                <a:lnTo>
                  <a:pt x="234" y="378"/>
                </a:lnTo>
                <a:cubicBezTo>
                  <a:pt x="235" y="376"/>
                  <a:pt x="235" y="375"/>
                  <a:pt x="235" y="373"/>
                </a:cubicBezTo>
                <a:cubicBezTo>
                  <a:pt x="239" y="372"/>
                  <a:pt x="243" y="372"/>
                  <a:pt x="246" y="370"/>
                </a:cubicBezTo>
                <a:cubicBezTo>
                  <a:pt x="246" y="369"/>
                  <a:pt x="246" y="369"/>
                  <a:pt x="245" y="368"/>
                </a:cubicBezTo>
                <a:cubicBezTo>
                  <a:pt x="240" y="367"/>
                  <a:pt x="236" y="366"/>
                  <a:pt x="231" y="368"/>
                </a:cubicBezTo>
                <a:cubicBezTo>
                  <a:pt x="232" y="370"/>
                  <a:pt x="232" y="371"/>
                  <a:pt x="233" y="371"/>
                </a:cubicBezTo>
                <a:cubicBezTo>
                  <a:pt x="232" y="372"/>
                  <a:pt x="232" y="372"/>
                  <a:pt x="232" y="373"/>
                </a:cubicBezTo>
                <a:cubicBezTo>
                  <a:pt x="225" y="373"/>
                  <a:pt x="222" y="368"/>
                  <a:pt x="216" y="367"/>
                </a:cubicBezTo>
                <a:cubicBezTo>
                  <a:pt x="215" y="367"/>
                  <a:pt x="212" y="368"/>
                  <a:pt x="210" y="368"/>
                </a:cubicBezTo>
                <a:lnTo>
                  <a:pt x="208" y="367"/>
                </a:lnTo>
                <a:cubicBezTo>
                  <a:pt x="207" y="366"/>
                  <a:pt x="206" y="365"/>
                  <a:pt x="205" y="363"/>
                </a:cubicBezTo>
                <a:cubicBezTo>
                  <a:pt x="202" y="363"/>
                  <a:pt x="199" y="362"/>
                  <a:pt x="194" y="362"/>
                </a:cubicBezTo>
                <a:cubicBezTo>
                  <a:pt x="193" y="363"/>
                  <a:pt x="191" y="363"/>
                  <a:pt x="189" y="363"/>
                </a:cubicBezTo>
                <a:cubicBezTo>
                  <a:pt x="187" y="365"/>
                  <a:pt x="184" y="366"/>
                  <a:pt x="183" y="369"/>
                </a:cubicBezTo>
                <a:cubicBezTo>
                  <a:pt x="183" y="370"/>
                  <a:pt x="182" y="371"/>
                  <a:pt x="182" y="372"/>
                </a:cubicBezTo>
                <a:lnTo>
                  <a:pt x="147" y="372"/>
                </a:lnTo>
                <a:cubicBezTo>
                  <a:pt x="144" y="372"/>
                  <a:pt x="142" y="373"/>
                  <a:pt x="139" y="373"/>
                </a:cubicBezTo>
                <a:cubicBezTo>
                  <a:pt x="136" y="374"/>
                  <a:pt x="134" y="376"/>
                  <a:pt x="132" y="377"/>
                </a:cubicBezTo>
                <a:cubicBezTo>
                  <a:pt x="130" y="377"/>
                  <a:pt x="129" y="376"/>
                  <a:pt x="128" y="376"/>
                </a:cubicBezTo>
                <a:lnTo>
                  <a:pt x="123" y="375"/>
                </a:lnTo>
                <a:cubicBezTo>
                  <a:pt x="122" y="375"/>
                  <a:pt x="121" y="374"/>
                  <a:pt x="120" y="373"/>
                </a:cubicBezTo>
                <a:cubicBezTo>
                  <a:pt x="117" y="372"/>
                  <a:pt x="114" y="374"/>
                  <a:pt x="112" y="375"/>
                </a:cubicBezTo>
                <a:cubicBezTo>
                  <a:pt x="107" y="374"/>
                  <a:pt x="102" y="374"/>
                  <a:pt x="97" y="374"/>
                </a:cubicBezTo>
                <a:cubicBezTo>
                  <a:pt x="93" y="375"/>
                  <a:pt x="88" y="376"/>
                  <a:pt x="85" y="377"/>
                </a:cubicBezTo>
                <a:cubicBezTo>
                  <a:pt x="82" y="377"/>
                  <a:pt x="79" y="376"/>
                  <a:pt x="77" y="377"/>
                </a:cubicBezTo>
                <a:cubicBezTo>
                  <a:pt x="75" y="377"/>
                  <a:pt x="71" y="383"/>
                  <a:pt x="69" y="385"/>
                </a:cubicBezTo>
                <a:cubicBezTo>
                  <a:pt x="67" y="385"/>
                  <a:pt x="57" y="384"/>
                  <a:pt x="55" y="383"/>
                </a:cubicBezTo>
                <a:cubicBezTo>
                  <a:pt x="53" y="382"/>
                  <a:pt x="55" y="379"/>
                  <a:pt x="53" y="377"/>
                </a:cubicBezTo>
                <a:cubicBezTo>
                  <a:pt x="52" y="376"/>
                  <a:pt x="52" y="377"/>
                  <a:pt x="51" y="377"/>
                </a:cubicBezTo>
                <a:cubicBezTo>
                  <a:pt x="49" y="381"/>
                  <a:pt x="47" y="383"/>
                  <a:pt x="45" y="386"/>
                </a:cubicBezTo>
                <a:cubicBezTo>
                  <a:pt x="45" y="390"/>
                  <a:pt x="48" y="398"/>
                  <a:pt x="50" y="400"/>
                </a:cubicBezTo>
                <a:cubicBezTo>
                  <a:pt x="50" y="405"/>
                  <a:pt x="44" y="407"/>
                  <a:pt x="41" y="409"/>
                </a:cubicBezTo>
                <a:cubicBezTo>
                  <a:pt x="42" y="413"/>
                  <a:pt x="44" y="414"/>
                  <a:pt x="45" y="417"/>
                </a:cubicBezTo>
                <a:cubicBezTo>
                  <a:pt x="46" y="422"/>
                  <a:pt x="43" y="425"/>
                  <a:pt x="44" y="430"/>
                </a:cubicBezTo>
                <a:cubicBezTo>
                  <a:pt x="45" y="433"/>
                  <a:pt x="50" y="443"/>
                  <a:pt x="52" y="445"/>
                </a:cubicBezTo>
                <a:cubicBezTo>
                  <a:pt x="52" y="448"/>
                  <a:pt x="47" y="454"/>
                  <a:pt x="50" y="458"/>
                </a:cubicBezTo>
                <a:lnTo>
                  <a:pt x="50" y="459"/>
                </a:lnTo>
                <a:cubicBezTo>
                  <a:pt x="53" y="458"/>
                  <a:pt x="53" y="457"/>
                  <a:pt x="54" y="456"/>
                </a:cubicBezTo>
                <a:cubicBezTo>
                  <a:pt x="55" y="456"/>
                  <a:pt x="55" y="456"/>
                  <a:pt x="56" y="456"/>
                </a:cubicBezTo>
                <a:cubicBezTo>
                  <a:pt x="59" y="463"/>
                  <a:pt x="55" y="467"/>
                  <a:pt x="53" y="473"/>
                </a:cubicBezTo>
                <a:cubicBezTo>
                  <a:pt x="51" y="476"/>
                  <a:pt x="51" y="480"/>
                  <a:pt x="50" y="483"/>
                </a:cubicBezTo>
                <a:cubicBezTo>
                  <a:pt x="49" y="485"/>
                  <a:pt x="47" y="486"/>
                  <a:pt x="47" y="488"/>
                </a:cubicBezTo>
                <a:cubicBezTo>
                  <a:pt x="47" y="491"/>
                  <a:pt x="47" y="493"/>
                  <a:pt x="47" y="496"/>
                </a:cubicBezTo>
                <a:cubicBezTo>
                  <a:pt x="47" y="498"/>
                  <a:pt x="45" y="500"/>
                  <a:pt x="45" y="501"/>
                </a:cubicBezTo>
                <a:cubicBezTo>
                  <a:pt x="44" y="505"/>
                  <a:pt x="47" y="512"/>
                  <a:pt x="48" y="515"/>
                </a:cubicBezTo>
                <a:cubicBezTo>
                  <a:pt x="50" y="519"/>
                  <a:pt x="50" y="527"/>
                  <a:pt x="50" y="533"/>
                </a:cubicBezTo>
                <a:cubicBezTo>
                  <a:pt x="48" y="533"/>
                  <a:pt x="48" y="533"/>
                  <a:pt x="47" y="534"/>
                </a:cubicBezTo>
                <a:cubicBezTo>
                  <a:pt x="46" y="538"/>
                  <a:pt x="47" y="543"/>
                  <a:pt x="45" y="545"/>
                </a:cubicBezTo>
                <a:cubicBezTo>
                  <a:pt x="45" y="549"/>
                  <a:pt x="48" y="550"/>
                  <a:pt x="50" y="552"/>
                </a:cubicBezTo>
                <a:cubicBezTo>
                  <a:pt x="49" y="556"/>
                  <a:pt x="46" y="557"/>
                  <a:pt x="45" y="560"/>
                </a:cubicBezTo>
                <a:cubicBezTo>
                  <a:pt x="45" y="562"/>
                  <a:pt x="51" y="569"/>
                  <a:pt x="53" y="571"/>
                </a:cubicBezTo>
                <a:cubicBezTo>
                  <a:pt x="52" y="575"/>
                  <a:pt x="50" y="583"/>
                  <a:pt x="51" y="588"/>
                </a:cubicBezTo>
                <a:cubicBezTo>
                  <a:pt x="52" y="590"/>
                  <a:pt x="53" y="591"/>
                  <a:pt x="53" y="595"/>
                </a:cubicBezTo>
                <a:cubicBezTo>
                  <a:pt x="52" y="596"/>
                  <a:pt x="50" y="598"/>
                  <a:pt x="49" y="600"/>
                </a:cubicBezTo>
                <a:cubicBezTo>
                  <a:pt x="49" y="601"/>
                  <a:pt x="49" y="601"/>
                  <a:pt x="49" y="602"/>
                </a:cubicBezTo>
                <a:cubicBezTo>
                  <a:pt x="50" y="605"/>
                  <a:pt x="55" y="604"/>
                  <a:pt x="57" y="610"/>
                </a:cubicBezTo>
                <a:cubicBezTo>
                  <a:pt x="59" y="618"/>
                  <a:pt x="51" y="619"/>
                  <a:pt x="49" y="622"/>
                </a:cubicBezTo>
                <a:cubicBezTo>
                  <a:pt x="47" y="626"/>
                  <a:pt x="46" y="630"/>
                  <a:pt x="43" y="633"/>
                </a:cubicBezTo>
                <a:lnTo>
                  <a:pt x="43" y="634"/>
                </a:lnTo>
                <a:cubicBezTo>
                  <a:pt x="53" y="628"/>
                  <a:pt x="60" y="634"/>
                  <a:pt x="67" y="638"/>
                </a:cubicBezTo>
                <a:cubicBezTo>
                  <a:pt x="67" y="641"/>
                  <a:pt x="64" y="646"/>
                  <a:pt x="62" y="647"/>
                </a:cubicBezTo>
                <a:cubicBezTo>
                  <a:pt x="62" y="648"/>
                  <a:pt x="62" y="648"/>
                  <a:pt x="63" y="649"/>
                </a:cubicBezTo>
                <a:cubicBezTo>
                  <a:pt x="66" y="649"/>
                  <a:pt x="69" y="648"/>
                  <a:pt x="72" y="647"/>
                </a:cubicBezTo>
                <a:cubicBezTo>
                  <a:pt x="75" y="646"/>
                  <a:pt x="77" y="649"/>
                  <a:pt x="80" y="648"/>
                </a:cubicBezTo>
                <a:cubicBezTo>
                  <a:pt x="82" y="647"/>
                  <a:pt x="86" y="646"/>
                  <a:pt x="90" y="647"/>
                </a:cubicBezTo>
                <a:cubicBezTo>
                  <a:pt x="93" y="647"/>
                  <a:pt x="97" y="649"/>
                  <a:pt x="101" y="650"/>
                </a:cubicBezTo>
                <a:close/>
                <a:moveTo>
                  <a:pt x="9" y="460"/>
                </a:moveTo>
                <a:cubicBezTo>
                  <a:pt x="9" y="461"/>
                  <a:pt x="8" y="463"/>
                  <a:pt x="8" y="464"/>
                </a:cubicBezTo>
                <a:cubicBezTo>
                  <a:pt x="8" y="466"/>
                  <a:pt x="9" y="469"/>
                  <a:pt x="8" y="470"/>
                </a:cubicBezTo>
                <a:lnTo>
                  <a:pt x="8" y="473"/>
                </a:lnTo>
                <a:cubicBezTo>
                  <a:pt x="9" y="473"/>
                  <a:pt x="10" y="474"/>
                  <a:pt x="11" y="473"/>
                </a:cubicBezTo>
                <a:cubicBezTo>
                  <a:pt x="13" y="472"/>
                  <a:pt x="12" y="471"/>
                  <a:pt x="13" y="469"/>
                </a:cubicBezTo>
                <a:cubicBezTo>
                  <a:pt x="14" y="467"/>
                  <a:pt x="17" y="467"/>
                  <a:pt x="19" y="465"/>
                </a:cubicBezTo>
                <a:cubicBezTo>
                  <a:pt x="20" y="465"/>
                  <a:pt x="20" y="463"/>
                  <a:pt x="21" y="463"/>
                </a:cubicBezTo>
                <a:cubicBezTo>
                  <a:pt x="21" y="458"/>
                  <a:pt x="19" y="455"/>
                  <a:pt x="18" y="452"/>
                </a:cubicBezTo>
                <a:lnTo>
                  <a:pt x="17" y="452"/>
                </a:lnTo>
                <a:cubicBezTo>
                  <a:pt x="16" y="451"/>
                  <a:pt x="15" y="452"/>
                  <a:pt x="14" y="452"/>
                </a:cubicBezTo>
                <a:cubicBezTo>
                  <a:pt x="11" y="451"/>
                  <a:pt x="11" y="447"/>
                  <a:pt x="7" y="446"/>
                </a:cubicBezTo>
                <a:cubicBezTo>
                  <a:pt x="0" y="453"/>
                  <a:pt x="8" y="454"/>
                  <a:pt x="9" y="460"/>
                </a:cubicBezTo>
                <a:close/>
                <a:moveTo>
                  <a:pt x="7" y="413"/>
                </a:moveTo>
                <a:lnTo>
                  <a:pt x="7" y="413"/>
                </a:lnTo>
                <a:lnTo>
                  <a:pt x="8" y="413"/>
                </a:lnTo>
                <a:cubicBezTo>
                  <a:pt x="7" y="413"/>
                  <a:pt x="8" y="413"/>
                  <a:pt x="7" y="413"/>
                </a:cubicBezTo>
                <a:close/>
                <a:moveTo>
                  <a:pt x="541" y="357"/>
                </a:moveTo>
                <a:cubicBezTo>
                  <a:pt x="538" y="353"/>
                  <a:pt x="534" y="351"/>
                  <a:pt x="525" y="351"/>
                </a:cubicBezTo>
                <a:cubicBezTo>
                  <a:pt x="523" y="352"/>
                  <a:pt x="522" y="353"/>
                  <a:pt x="520" y="354"/>
                </a:cubicBezTo>
                <a:cubicBezTo>
                  <a:pt x="525" y="355"/>
                  <a:pt x="529" y="352"/>
                  <a:pt x="534" y="353"/>
                </a:cubicBezTo>
                <a:cubicBezTo>
                  <a:pt x="536" y="354"/>
                  <a:pt x="539" y="355"/>
                  <a:pt x="541" y="357"/>
                </a:cubicBezTo>
                <a:close/>
                <a:moveTo>
                  <a:pt x="688" y="580"/>
                </a:moveTo>
                <a:cubicBezTo>
                  <a:pt x="688" y="580"/>
                  <a:pt x="687" y="580"/>
                  <a:pt x="687" y="581"/>
                </a:cubicBezTo>
                <a:cubicBezTo>
                  <a:pt x="686" y="581"/>
                  <a:pt x="687" y="581"/>
                  <a:pt x="686" y="582"/>
                </a:cubicBezTo>
                <a:cubicBezTo>
                  <a:pt x="687" y="584"/>
                  <a:pt x="688" y="587"/>
                  <a:pt x="690" y="588"/>
                </a:cubicBezTo>
                <a:cubicBezTo>
                  <a:pt x="690" y="594"/>
                  <a:pt x="688" y="595"/>
                  <a:pt x="685" y="597"/>
                </a:cubicBezTo>
                <a:cubicBezTo>
                  <a:pt x="684" y="597"/>
                  <a:pt x="683" y="598"/>
                  <a:pt x="682" y="598"/>
                </a:cubicBezTo>
                <a:cubicBezTo>
                  <a:pt x="682" y="599"/>
                  <a:pt x="682" y="599"/>
                  <a:pt x="681" y="600"/>
                </a:cubicBezTo>
                <a:cubicBezTo>
                  <a:pt x="681" y="606"/>
                  <a:pt x="682" y="610"/>
                  <a:pt x="683" y="615"/>
                </a:cubicBezTo>
                <a:cubicBezTo>
                  <a:pt x="683" y="617"/>
                  <a:pt x="683" y="619"/>
                  <a:pt x="684" y="621"/>
                </a:cubicBezTo>
                <a:cubicBezTo>
                  <a:pt x="684" y="623"/>
                  <a:pt x="686" y="627"/>
                  <a:pt x="685" y="631"/>
                </a:cubicBezTo>
                <a:cubicBezTo>
                  <a:pt x="684" y="634"/>
                  <a:pt x="682" y="638"/>
                  <a:pt x="681" y="641"/>
                </a:cubicBezTo>
                <a:cubicBezTo>
                  <a:pt x="681" y="643"/>
                  <a:pt x="681" y="644"/>
                  <a:pt x="681" y="645"/>
                </a:cubicBezTo>
                <a:cubicBezTo>
                  <a:pt x="679" y="647"/>
                  <a:pt x="676" y="648"/>
                  <a:pt x="675" y="650"/>
                </a:cubicBezTo>
                <a:cubicBezTo>
                  <a:pt x="673" y="653"/>
                  <a:pt x="673" y="657"/>
                  <a:pt x="670" y="659"/>
                </a:cubicBezTo>
                <a:cubicBezTo>
                  <a:pt x="669" y="660"/>
                  <a:pt x="665" y="661"/>
                  <a:pt x="664" y="662"/>
                </a:cubicBezTo>
                <a:cubicBezTo>
                  <a:pt x="662" y="663"/>
                  <a:pt x="663" y="666"/>
                  <a:pt x="662" y="667"/>
                </a:cubicBezTo>
                <a:cubicBezTo>
                  <a:pt x="661" y="669"/>
                  <a:pt x="658" y="671"/>
                  <a:pt x="657" y="672"/>
                </a:cubicBezTo>
                <a:cubicBezTo>
                  <a:pt x="657" y="674"/>
                  <a:pt x="657" y="675"/>
                  <a:pt x="657" y="677"/>
                </a:cubicBezTo>
                <a:cubicBezTo>
                  <a:pt x="655" y="680"/>
                  <a:pt x="646" y="687"/>
                  <a:pt x="640" y="685"/>
                </a:cubicBezTo>
                <a:cubicBezTo>
                  <a:pt x="637" y="685"/>
                  <a:pt x="636" y="683"/>
                  <a:pt x="633" y="682"/>
                </a:cubicBezTo>
                <a:cubicBezTo>
                  <a:pt x="629" y="679"/>
                  <a:pt x="624" y="684"/>
                  <a:pt x="621" y="685"/>
                </a:cubicBezTo>
                <a:cubicBezTo>
                  <a:pt x="617" y="686"/>
                  <a:pt x="611" y="685"/>
                  <a:pt x="609" y="684"/>
                </a:cubicBezTo>
                <a:cubicBezTo>
                  <a:pt x="609" y="683"/>
                  <a:pt x="607" y="682"/>
                  <a:pt x="607" y="682"/>
                </a:cubicBezTo>
                <a:cubicBezTo>
                  <a:pt x="604" y="681"/>
                  <a:pt x="603" y="683"/>
                  <a:pt x="602" y="683"/>
                </a:cubicBezTo>
                <a:cubicBezTo>
                  <a:pt x="598" y="686"/>
                  <a:pt x="595" y="687"/>
                  <a:pt x="592" y="690"/>
                </a:cubicBezTo>
                <a:cubicBezTo>
                  <a:pt x="586" y="690"/>
                  <a:pt x="581" y="689"/>
                  <a:pt x="578" y="685"/>
                </a:cubicBezTo>
                <a:cubicBezTo>
                  <a:pt x="577" y="685"/>
                  <a:pt x="576" y="685"/>
                  <a:pt x="575" y="686"/>
                </a:cubicBezTo>
                <a:cubicBezTo>
                  <a:pt x="573" y="687"/>
                  <a:pt x="571" y="691"/>
                  <a:pt x="571" y="694"/>
                </a:cubicBezTo>
                <a:cubicBezTo>
                  <a:pt x="570" y="695"/>
                  <a:pt x="571" y="696"/>
                  <a:pt x="570" y="697"/>
                </a:cubicBezTo>
                <a:cubicBezTo>
                  <a:pt x="570" y="698"/>
                  <a:pt x="571" y="699"/>
                  <a:pt x="571" y="700"/>
                </a:cubicBezTo>
                <a:cubicBezTo>
                  <a:pt x="578" y="702"/>
                  <a:pt x="586" y="700"/>
                  <a:pt x="592" y="698"/>
                </a:cubicBezTo>
                <a:cubicBezTo>
                  <a:pt x="597" y="697"/>
                  <a:pt x="601" y="702"/>
                  <a:pt x="607" y="700"/>
                </a:cubicBezTo>
                <a:cubicBezTo>
                  <a:pt x="610" y="699"/>
                  <a:pt x="613" y="696"/>
                  <a:pt x="617" y="695"/>
                </a:cubicBezTo>
                <a:cubicBezTo>
                  <a:pt x="621" y="694"/>
                  <a:pt x="624" y="697"/>
                  <a:pt x="628" y="696"/>
                </a:cubicBezTo>
                <a:cubicBezTo>
                  <a:pt x="631" y="695"/>
                  <a:pt x="633" y="693"/>
                  <a:pt x="636" y="692"/>
                </a:cubicBezTo>
                <a:cubicBezTo>
                  <a:pt x="639" y="692"/>
                  <a:pt x="641" y="692"/>
                  <a:pt x="644" y="692"/>
                </a:cubicBezTo>
                <a:cubicBezTo>
                  <a:pt x="650" y="690"/>
                  <a:pt x="655" y="689"/>
                  <a:pt x="660" y="687"/>
                </a:cubicBezTo>
                <a:lnTo>
                  <a:pt x="663" y="687"/>
                </a:lnTo>
                <a:cubicBezTo>
                  <a:pt x="665" y="687"/>
                  <a:pt x="668" y="683"/>
                  <a:pt x="669" y="681"/>
                </a:cubicBezTo>
                <a:cubicBezTo>
                  <a:pt x="669" y="679"/>
                  <a:pt x="669" y="678"/>
                  <a:pt x="669" y="676"/>
                </a:cubicBezTo>
                <a:cubicBezTo>
                  <a:pt x="670" y="673"/>
                  <a:pt x="673" y="672"/>
                  <a:pt x="674" y="670"/>
                </a:cubicBezTo>
                <a:cubicBezTo>
                  <a:pt x="675" y="668"/>
                  <a:pt x="675" y="665"/>
                  <a:pt x="676" y="663"/>
                </a:cubicBezTo>
                <a:cubicBezTo>
                  <a:pt x="677" y="661"/>
                  <a:pt x="679" y="659"/>
                  <a:pt x="681" y="659"/>
                </a:cubicBezTo>
                <a:cubicBezTo>
                  <a:pt x="684" y="658"/>
                  <a:pt x="686" y="660"/>
                  <a:pt x="689" y="658"/>
                </a:cubicBezTo>
                <a:cubicBezTo>
                  <a:pt x="695" y="653"/>
                  <a:pt x="689" y="648"/>
                  <a:pt x="690" y="641"/>
                </a:cubicBezTo>
                <a:cubicBezTo>
                  <a:pt x="691" y="638"/>
                  <a:pt x="693" y="633"/>
                  <a:pt x="692" y="629"/>
                </a:cubicBezTo>
                <a:cubicBezTo>
                  <a:pt x="692" y="628"/>
                  <a:pt x="691" y="626"/>
                  <a:pt x="691" y="624"/>
                </a:cubicBezTo>
                <a:cubicBezTo>
                  <a:pt x="692" y="622"/>
                  <a:pt x="692" y="619"/>
                  <a:pt x="692" y="617"/>
                </a:cubicBezTo>
                <a:cubicBezTo>
                  <a:pt x="693" y="613"/>
                  <a:pt x="692" y="607"/>
                  <a:pt x="693" y="603"/>
                </a:cubicBezTo>
                <a:lnTo>
                  <a:pt x="693" y="598"/>
                </a:lnTo>
                <a:cubicBezTo>
                  <a:pt x="693" y="595"/>
                  <a:pt x="697" y="590"/>
                  <a:pt x="694" y="586"/>
                </a:cubicBezTo>
                <a:cubicBezTo>
                  <a:pt x="694" y="583"/>
                  <a:pt x="691" y="580"/>
                  <a:pt x="688" y="580"/>
                </a:cubicBezTo>
                <a:close/>
                <a:moveTo>
                  <a:pt x="703" y="469"/>
                </a:moveTo>
                <a:cubicBezTo>
                  <a:pt x="703" y="463"/>
                  <a:pt x="701" y="459"/>
                  <a:pt x="700" y="453"/>
                </a:cubicBezTo>
                <a:cubicBezTo>
                  <a:pt x="701" y="451"/>
                  <a:pt x="701" y="448"/>
                  <a:pt x="701" y="446"/>
                </a:cubicBezTo>
                <a:cubicBezTo>
                  <a:pt x="701" y="444"/>
                  <a:pt x="698" y="443"/>
                  <a:pt x="697" y="441"/>
                </a:cubicBezTo>
                <a:lnTo>
                  <a:pt x="697" y="437"/>
                </a:lnTo>
                <a:cubicBezTo>
                  <a:pt x="697" y="436"/>
                  <a:pt x="695" y="434"/>
                  <a:pt x="695" y="433"/>
                </a:cubicBezTo>
                <a:cubicBezTo>
                  <a:pt x="694" y="433"/>
                  <a:pt x="694" y="431"/>
                  <a:pt x="694" y="431"/>
                </a:cubicBezTo>
                <a:cubicBezTo>
                  <a:pt x="694" y="425"/>
                  <a:pt x="699" y="425"/>
                  <a:pt x="700" y="420"/>
                </a:cubicBezTo>
                <a:cubicBezTo>
                  <a:pt x="700" y="419"/>
                  <a:pt x="700" y="417"/>
                  <a:pt x="700" y="416"/>
                </a:cubicBezTo>
                <a:lnTo>
                  <a:pt x="700" y="404"/>
                </a:lnTo>
                <a:cubicBezTo>
                  <a:pt x="699" y="404"/>
                  <a:pt x="699" y="402"/>
                  <a:pt x="699" y="402"/>
                </a:cubicBezTo>
                <a:cubicBezTo>
                  <a:pt x="699" y="397"/>
                  <a:pt x="699" y="392"/>
                  <a:pt x="699" y="387"/>
                </a:cubicBezTo>
                <a:cubicBezTo>
                  <a:pt x="699" y="378"/>
                  <a:pt x="697" y="368"/>
                  <a:pt x="699" y="360"/>
                </a:cubicBezTo>
                <a:cubicBezTo>
                  <a:pt x="700" y="357"/>
                  <a:pt x="698" y="355"/>
                  <a:pt x="698" y="353"/>
                </a:cubicBezTo>
                <a:cubicBezTo>
                  <a:pt x="697" y="349"/>
                  <a:pt x="699" y="346"/>
                  <a:pt x="697" y="344"/>
                </a:cubicBezTo>
                <a:lnTo>
                  <a:pt x="697" y="343"/>
                </a:lnTo>
                <a:lnTo>
                  <a:pt x="695" y="343"/>
                </a:lnTo>
                <a:cubicBezTo>
                  <a:pt x="695" y="343"/>
                  <a:pt x="694" y="344"/>
                  <a:pt x="693" y="344"/>
                </a:cubicBezTo>
                <a:cubicBezTo>
                  <a:pt x="692" y="349"/>
                  <a:pt x="695" y="352"/>
                  <a:pt x="694" y="355"/>
                </a:cubicBezTo>
                <a:cubicBezTo>
                  <a:pt x="692" y="366"/>
                  <a:pt x="691" y="383"/>
                  <a:pt x="693" y="393"/>
                </a:cubicBezTo>
                <a:cubicBezTo>
                  <a:pt x="694" y="396"/>
                  <a:pt x="691" y="399"/>
                  <a:pt x="691" y="402"/>
                </a:cubicBezTo>
                <a:cubicBezTo>
                  <a:pt x="689" y="407"/>
                  <a:pt x="690" y="414"/>
                  <a:pt x="692" y="419"/>
                </a:cubicBezTo>
                <a:cubicBezTo>
                  <a:pt x="692" y="420"/>
                  <a:pt x="693" y="428"/>
                  <a:pt x="693" y="428"/>
                </a:cubicBezTo>
                <a:cubicBezTo>
                  <a:pt x="693" y="429"/>
                  <a:pt x="691" y="430"/>
                  <a:pt x="691" y="431"/>
                </a:cubicBezTo>
                <a:cubicBezTo>
                  <a:pt x="689" y="435"/>
                  <a:pt x="693" y="439"/>
                  <a:pt x="695" y="440"/>
                </a:cubicBezTo>
                <a:cubicBezTo>
                  <a:pt x="695" y="446"/>
                  <a:pt x="692" y="448"/>
                  <a:pt x="691" y="452"/>
                </a:cubicBezTo>
                <a:cubicBezTo>
                  <a:pt x="691" y="455"/>
                  <a:pt x="690" y="458"/>
                  <a:pt x="690" y="461"/>
                </a:cubicBezTo>
                <a:cubicBezTo>
                  <a:pt x="689" y="464"/>
                  <a:pt x="688" y="466"/>
                  <a:pt x="687" y="469"/>
                </a:cubicBezTo>
                <a:cubicBezTo>
                  <a:pt x="686" y="473"/>
                  <a:pt x="689" y="475"/>
                  <a:pt x="689" y="478"/>
                </a:cubicBezTo>
                <a:cubicBezTo>
                  <a:pt x="689" y="480"/>
                  <a:pt x="687" y="482"/>
                  <a:pt x="689" y="485"/>
                </a:cubicBezTo>
                <a:cubicBezTo>
                  <a:pt x="689" y="488"/>
                  <a:pt x="692" y="489"/>
                  <a:pt x="692" y="492"/>
                </a:cubicBezTo>
                <a:cubicBezTo>
                  <a:pt x="693" y="494"/>
                  <a:pt x="692" y="498"/>
                  <a:pt x="691" y="500"/>
                </a:cubicBezTo>
                <a:lnTo>
                  <a:pt x="691" y="507"/>
                </a:lnTo>
                <a:cubicBezTo>
                  <a:pt x="690" y="512"/>
                  <a:pt x="690" y="515"/>
                  <a:pt x="691" y="521"/>
                </a:cubicBezTo>
                <a:cubicBezTo>
                  <a:pt x="693" y="528"/>
                  <a:pt x="688" y="533"/>
                  <a:pt x="687" y="537"/>
                </a:cubicBezTo>
                <a:cubicBezTo>
                  <a:pt x="685" y="541"/>
                  <a:pt x="689" y="544"/>
                  <a:pt x="689" y="547"/>
                </a:cubicBezTo>
                <a:cubicBezTo>
                  <a:pt x="690" y="550"/>
                  <a:pt x="690" y="551"/>
                  <a:pt x="690" y="553"/>
                </a:cubicBezTo>
                <a:cubicBezTo>
                  <a:pt x="691" y="553"/>
                  <a:pt x="692" y="553"/>
                  <a:pt x="692" y="553"/>
                </a:cubicBezTo>
                <a:cubicBezTo>
                  <a:pt x="693" y="552"/>
                  <a:pt x="693" y="551"/>
                  <a:pt x="694" y="550"/>
                </a:cubicBezTo>
                <a:cubicBezTo>
                  <a:pt x="695" y="548"/>
                  <a:pt x="697" y="547"/>
                  <a:pt x="697" y="545"/>
                </a:cubicBezTo>
                <a:cubicBezTo>
                  <a:pt x="699" y="541"/>
                  <a:pt x="695" y="538"/>
                  <a:pt x="696" y="533"/>
                </a:cubicBezTo>
                <a:cubicBezTo>
                  <a:pt x="696" y="531"/>
                  <a:pt x="697" y="528"/>
                  <a:pt x="698" y="526"/>
                </a:cubicBezTo>
                <a:cubicBezTo>
                  <a:pt x="698" y="523"/>
                  <a:pt x="698" y="519"/>
                  <a:pt x="698" y="516"/>
                </a:cubicBezTo>
                <a:cubicBezTo>
                  <a:pt x="699" y="513"/>
                  <a:pt x="697" y="509"/>
                  <a:pt x="698" y="506"/>
                </a:cubicBezTo>
                <a:cubicBezTo>
                  <a:pt x="698" y="504"/>
                  <a:pt x="700" y="502"/>
                  <a:pt x="700" y="499"/>
                </a:cubicBezTo>
                <a:cubicBezTo>
                  <a:pt x="699" y="496"/>
                  <a:pt x="697" y="495"/>
                  <a:pt x="696" y="493"/>
                </a:cubicBezTo>
                <a:cubicBezTo>
                  <a:pt x="695" y="490"/>
                  <a:pt x="697" y="486"/>
                  <a:pt x="697" y="485"/>
                </a:cubicBezTo>
                <a:cubicBezTo>
                  <a:pt x="700" y="478"/>
                  <a:pt x="697" y="473"/>
                  <a:pt x="703" y="469"/>
                </a:cubicBezTo>
                <a:close/>
                <a:moveTo>
                  <a:pt x="712" y="190"/>
                </a:moveTo>
                <a:cubicBezTo>
                  <a:pt x="712" y="188"/>
                  <a:pt x="714" y="187"/>
                  <a:pt x="715" y="185"/>
                </a:cubicBezTo>
                <a:cubicBezTo>
                  <a:pt x="717" y="181"/>
                  <a:pt x="716" y="173"/>
                  <a:pt x="714" y="169"/>
                </a:cubicBezTo>
                <a:cubicBezTo>
                  <a:pt x="711" y="168"/>
                  <a:pt x="709" y="167"/>
                  <a:pt x="705" y="168"/>
                </a:cubicBezTo>
                <a:cubicBezTo>
                  <a:pt x="705" y="168"/>
                  <a:pt x="705" y="168"/>
                  <a:pt x="704" y="168"/>
                </a:cubicBezTo>
                <a:cubicBezTo>
                  <a:pt x="704" y="171"/>
                  <a:pt x="705" y="175"/>
                  <a:pt x="704" y="179"/>
                </a:cubicBezTo>
                <a:cubicBezTo>
                  <a:pt x="703" y="182"/>
                  <a:pt x="702" y="183"/>
                  <a:pt x="702" y="187"/>
                </a:cubicBezTo>
                <a:cubicBezTo>
                  <a:pt x="705" y="190"/>
                  <a:pt x="707" y="191"/>
                  <a:pt x="706" y="198"/>
                </a:cubicBezTo>
                <a:cubicBezTo>
                  <a:pt x="706" y="199"/>
                  <a:pt x="705" y="200"/>
                  <a:pt x="704" y="201"/>
                </a:cubicBezTo>
                <a:cubicBezTo>
                  <a:pt x="702" y="202"/>
                  <a:pt x="700" y="201"/>
                  <a:pt x="699" y="203"/>
                </a:cubicBezTo>
                <a:cubicBezTo>
                  <a:pt x="697" y="207"/>
                  <a:pt x="701" y="209"/>
                  <a:pt x="700" y="212"/>
                </a:cubicBezTo>
                <a:cubicBezTo>
                  <a:pt x="700" y="214"/>
                  <a:pt x="697" y="216"/>
                  <a:pt x="697" y="219"/>
                </a:cubicBezTo>
                <a:cubicBezTo>
                  <a:pt x="696" y="221"/>
                  <a:pt x="698" y="232"/>
                  <a:pt x="699" y="233"/>
                </a:cubicBezTo>
                <a:cubicBezTo>
                  <a:pt x="700" y="238"/>
                  <a:pt x="697" y="241"/>
                  <a:pt x="696" y="243"/>
                </a:cubicBezTo>
                <a:cubicBezTo>
                  <a:pt x="696" y="244"/>
                  <a:pt x="696" y="246"/>
                  <a:pt x="697" y="247"/>
                </a:cubicBezTo>
                <a:cubicBezTo>
                  <a:pt x="697" y="250"/>
                  <a:pt x="697" y="253"/>
                  <a:pt x="697" y="256"/>
                </a:cubicBezTo>
                <a:cubicBezTo>
                  <a:pt x="697" y="257"/>
                  <a:pt x="699" y="258"/>
                  <a:pt x="699" y="260"/>
                </a:cubicBezTo>
                <a:cubicBezTo>
                  <a:pt x="700" y="263"/>
                  <a:pt x="697" y="269"/>
                  <a:pt x="698" y="270"/>
                </a:cubicBezTo>
                <a:cubicBezTo>
                  <a:pt x="698" y="272"/>
                  <a:pt x="699" y="272"/>
                  <a:pt x="700" y="273"/>
                </a:cubicBezTo>
                <a:cubicBezTo>
                  <a:pt x="702" y="273"/>
                  <a:pt x="703" y="271"/>
                  <a:pt x="704" y="270"/>
                </a:cubicBezTo>
                <a:cubicBezTo>
                  <a:pt x="705" y="268"/>
                  <a:pt x="706" y="266"/>
                  <a:pt x="706" y="264"/>
                </a:cubicBezTo>
                <a:cubicBezTo>
                  <a:pt x="707" y="261"/>
                  <a:pt x="705" y="259"/>
                  <a:pt x="704" y="257"/>
                </a:cubicBezTo>
                <a:cubicBezTo>
                  <a:pt x="704" y="254"/>
                  <a:pt x="706" y="250"/>
                  <a:pt x="706" y="249"/>
                </a:cubicBezTo>
                <a:cubicBezTo>
                  <a:pt x="707" y="245"/>
                  <a:pt x="705" y="242"/>
                  <a:pt x="705" y="240"/>
                </a:cubicBezTo>
                <a:cubicBezTo>
                  <a:pt x="704" y="238"/>
                  <a:pt x="705" y="236"/>
                  <a:pt x="706" y="235"/>
                </a:cubicBezTo>
                <a:cubicBezTo>
                  <a:pt x="707" y="230"/>
                  <a:pt x="701" y="228"/>
                  <a:pt x="703" y="223"/>
                </a:cubicBezTo>
                <a:cubicBezTo>
                  <a:pt x="704" y="220"/>
                  <a:pt x="712" y="217"/>
                  <a:pt x="715" y="215"/>
                </a:cubicBezTo>
                <a:cubicBezTo>
                  <a:pt x="715" y="211"/>
                  <a:pt x="717" y="207"/>
                  <a:pt x="716" y="203"/>
                </a:cubicBezTo>
                <a:cubicBezTo>
                  <a:pt x="715" y="200"/>
                  <a:pt x="711" y="192"/>
                  <a:pt x="712" y="190"/>
                </a:cubicBezTo>
                <a:close/>
                <a:moveTo>
                  <a:pt x="346" y="694"/>
                </a:moveTo>
                <a:cubicBezTo>
                  <a:pt x="345" y="694"/>
                  <a:pt x="343" y="694"/>
                  <a:pt x="343" y="694"/>
                </a:cubicBezTo>
                <a:lnTo>
                  <a:pt x="341" y="694"/>
                </a:lnTo>
                <a:cubicBezTo>
                  <a:pt x="342" y="693"/>
                  <a:pt x="342" y="690"/>
                  <a:pt x="343" y="690"/>
                </a:cubicBezTo>
                <a:cubicBezTo>
                  <a:pt x="343" y="689"/>
                  <a:pt x="343" y="689"/>
                  <a:pt x="344" y="689"/>
                </a:cubicBezTo>
                <a:cubicBezTo>
                  <a:pt x="345" y="689"/>
                  <a:pt x="345" y="689"/>
                  <a:pt x="345" y="689"/>
                </a:cubicBezTo>
                <a:cubicBezTo>
                  <a:pt x="346" y="690"/>
                  <a:pt x="346" y="690"/>
                  <a:pt x="347" y="690"/>
                </a:cubicBezTo>
                <a:cubicBezTo>
                  <a:pt x="347" y="691"/>
                  <a:pt x="347" y="692"/>
                  <a:pt x="347" y="693"/>
                </a:cubicBezTo>
                <a:cubicBezTo>
                  <a:pt x="347" y="693"/>
                  <a:pt x="347" y="693"/>
                  <a:pt x="346" y="694"/>
                </a:cubicBezTo>
                <a:close/>
                <a:moveTo>
                  <a:pt x="455" y="684"/>
                </a:moveTo>
                <a:cubicBezTo>
                  <a:pt x="451" y="684"/>
                  <a:pt x="448" y="687"/>
                  <a:pt x="443" y="686"/>
                </a:cubicBezTo>
                <a:cubicBezTo>
                  <a:pt x="439" y="685"/>
                  <a:pt x="438" y="682"/>
                  <a:pt x="434" y="681"/>
                </a:cubicBezTo>
                <a:cubicBezTo>
                  <a:pt x="427" y="681"/>
                  <a:pt x="419" y="681"/>
                  <a:pt x="411" y="682"/>
                </a:cubicBezTo>
                <a:cubicBezTo>
                  <a:pt x="409" y="682"/>
                  <a:pt x="406" y="683"/>
                  <a:pt x="403" y="682"/>
                </a:cubicBezTo>
                <a:cubicBezTo>
                  <a:pt x="402" y="682"/>
                  <a:pt x="399" y="682"/>
                  <a:pt x="398" y="681"/>
                </a:cubicBezTo>
                <a:lnTo>
                  <a:pt x="389" y="681"/>
                </a:lnTo>
                <a:cubicBezTo>
                  <a:pt x="385" y="680"/>
                  <a:pt x="377" y="679"/>
                  <a:pt x="373" y="681"/>
                </a:cubicBezTo>
                <a:lnTo>
                  <a:pt x="359" y="681"/>
                </a:lnTo>
                <a:cubicBezTo>
                  <a:pt x="356" y="681"/>
                  <a:pt x="354" y="683"/>
                  <a:pt x="352" y="684"/>
                </a:cubicBezTo>
                <a:cubicBezTo>
                  <a:pt x="350" y="685"/>
                  <a:pt x="346" y="686"/>
                  <a:pt x="343" y="686"/>
                </a:cubicBezTo>
                <a:cubicBezTo>
                  <a:pt x="340" y="687"/>
                  <a:pt x="338" y="685"/>
                  <a:pt x="336" y="685"/>
                </a:cubicBezTo>
                <a:cubicBezTo>
                  <a:pt x="332" y="684"/>
                  <a:pt x="329" y="683"/>
                  <a:pt x="325" y="684"/>
                </a:cubicBezTo>
                <a:cubicBezTo>
                  <a:pt x="325" y="685"/>
                  <a:pt x="325" y="684"/>
                  <a:pt x="325" y="685"/>
                </a:cubicBezTo>
                <a:cubicBezTo>
                  <a:pt x="325" y="686"/>
                  <a:pt x="333" y="693"/>
                  <a:pt x="335" y="694"/>
                </a:cubicBezTo>
                <a:cubicBezTo>
                  <a:pt x="334" y="694"/>
                  <a:pt x="334" y="695"/>
                  <a:pt x="334" y="695"/>
                </a:cubicBezTo>
                <a:cubicBezTo>
                  <a:pt x="328" y="696"/>
                  <a:pt x="323" y="694"/>
                  <a:pt x="319" y="692"/>
                </a:cubicBezTo>
                <a:cubicBezTo>
                  <a:pt x="319" y="688"/>
                  <a:pt x="320" y="688"/>
                  <a:pt x="322" y="686"/>
                </a:cubicBezTo>
                <a:cubicBezTo>
                  <a:pt x="321" y="685"/>
                  <a:pt x="321" y="685"/>
                  <a:pt x="320" y="685"/>
                </a:cubicBezTo>
                <a:cubicBezTo>
                  <a:pt x="319" y="683"/>
                  <a:pt x="314" y="684"/>
                  <a:pt x="311" y="684"/>
                </a:cubicBezTo>
                <a:cubicBezTo>
                  <a:pt x="309" y="684"/>
                  <a:pt x="306" y="683"/>
                  <a:pt x="304" y="684"/>
                </a:cubicBezTo>
                <a:cubicBezTo>
                  <a:pt x="301" y="684"/>
                  <a:pt x="295" y="685"/>
                  <a:pt x="291" y="684"/>
                </a:cubicBezTo>
                <a:cubicBezTo>
                  <a:pt x="289" y="684"/>
                  <a:pt x="286" y="683"/>
                  <a:pt x="284" y="682"/>
                </a:cubicBezTo>
                <a:cubicBezTo>
                  <a:pt x="279" y="681"/>
                  <a:pt x="274" y="684"/>
                  <a:pt x="269" y="683"/>
                </a:cubicBezTo>
                <a:cubicBezTo>
                  <a:pt x="266" y="682"/>
                  <a:pt x="264" y="684"/>
                  <a:pt x="262" y="684"/>
                </a:cubicBezTo>
                <a:cubicBezTo>
                  <a:pt x="261" y="683"/>
                  <a:pt x="259" y="683"/>
                  <a:pt x="258" y="682"/>
                </a:cubicBezTo>
                <a:cubicBezTo>
                  <a:pt x="258" y="682"/>
                  <a:pt x="247" y="683"/>
                  <a:pt x="247" y="683"/>
                </a:cubicBezTo>
                <a:cubicBezTo>
                  <a:pt x="245" y="683"/>
                  <a:pt x="241" y="681"/>
                  <a:pt x="240" y="682"/>
                </a:cubicBezTo>
                <a:cubicBezTo>
                  <a:pt x="237" y="682"/>
                  <a:pt x="234" y="684"/>
                  <a:pt x="231" y="685"/>
                </a:cubicBezTo>
                <a:cubicBezTo>
                  <a:pt x="226" y="686"/>
                  <a:pt x="222" y="684"/>
                  <a:pt x="217" y="684"/>
                </a:cubicBezTo>
                <a:cubicBezTo>
                  <a:pt x="216" y="685"/>
                  <a:pt x="214" y="686"/>
                  <a:pt x="212" y="688"/>
                </a:cubicBezTo>
                <a:cubicBezTo>
                  <a:pt x="209" y="688"/>
                  <a:pt x="208" y="687"/>
                  <a:pt x="205" y="686"/>
                </a:cubicBezTo>
                <a:cubicBezTo>
                  <a:pt x="205" y="685"/>
                  <a:pt x="204" y="682"/>
                  <a:pt x="203" y="681"/>
                </a:cubicBezTo>
                <a:cubicBezTo>
                  <a:pt x="204" y="678"/>
                  <a:pt x="203" y="677"/>
                  <a:pt x="201" y="676"/>
                </a:cubicBezTo>
                <a:cubicBezTo>
                  <a:pt x="201" y="677"/>
                  <a:pt x="199" y="677"/>
                  <a:pt x="199" y="678"/>
                </a:cubicBezTo>
                <a:cubicBezTo>
                  <a:pt x="197" y="680"/>
                  <a:pt x="197" y="682"/>
                  <a:pt x="195" y="684"/>
                </a:cubicBezTo>
                <a:cubicBezTo>
                  <a:pt x="193" y="685"/>
                  <a:pt x="191" y="685"/>
                  <a:pt x="189" y="687"/>
                </a:cubicBezTo>
                <a:cubicBezTo>
                  <a:pt x="187" y="687"/>
                  <a:pt x="186" y="684"/>
                  <a:pt x="185" y="683"/>
                </a:cubicBezTo>
                <a:cubicBezTo>
                  <a:pt x="181" y="683"/>
                  <a:pt x="177" y="682"/>
                  <a:pt x="174" y="682"/>
                </a:cubicBezTo>
                <a:lnTo>
                  <a:pt x="170" y="682"/>
                </a:lnTo>
                <a:cubicBezTo>
                  <a:pt x="167" y="681"/>
                  <a:pt x="165" y="679"/>
                  <a:pt x="162" y="680"/>
                </a:cubicBezTo>
                <a:cubicBezTo>
                  <a:pt x="160" y="681"/>
                  <a:pt x="158" y="682"/>
                  <a:pt x="156" y="682"/>
                </a:cubicBezTo>
                <a:lnTo>
                  <a:pt x="151" y="683"/>
                </a:lnTo>
                <a:cubicBezTo>
                  <a:pt x="147" y="684"/>
                  <a:pt x="139" y="686"/>
                  <a:pt x="133" y="685"/>
                </a:cubicBezTo>
                <a:cubicBezTo>
                  <a:pt x="131" y="684"/>
                  <a:pt x="127" y="685"/>
                  <a:pt x="123" y="684"/>
                </a:cubicBezTo>
                <a:cubicBezTo>
                  <a:pt x="122" y="684"/>
                  <a:pt x="121" y="683"/>
                  <a:pt x="119" y="682"/>
                </a:cubicBezTo>
                <a:lnTo>
                  <a:pt x="109" y="682"/>
                </a:lnTo>
                <a:cubicBezTo>
                  <a:pt x="103" y="681"/>
                  <a:pt x="94" y="680"/>
                  <a:pt x="87" y="680"/>
                </a:cubicBezTo>
                <a:cubicBezTo>
                  <a:pt x="87" y="680"/>
                  <a:pt x="86" y="681"/>
                  <a:pt x="86" y="681"/>
                </a:cubicBezTo>
                <a:cubicBezTo>
                  <a:pt x="84" y="688"/>
                  <a:pt x="91" y="684"/>
                  <a:pt x="95" y="686"/>
                </a:cubicBezTo>
                <a:cubicBezTo>
                  <a:pt x="97" y="688"/>
                  <a:pt x="99" y="691"/>
                  <a:pt x="102" y="692"/>
                </a:cubicBezTo>
                <a:cubicBezTo>
                  <a:pt x="105" y="693"/>
                  <a:pt x="108" y="691"/>
                  <a:pt x="112" y="692"/>
                </a:cubicBezTo>
                <a:cubicBezTo>
                  <a:pt x="114" y="693"/>
                  <a:pt x="118" y="694"/>
                  <a:pt x="121" y="694"/>
                </a:cubicBezTo>
                <a:cubicBezTo>
                  <a:pt x="124" y="693"/>
                  <a:pt x="130" y="693"/>
                  <a:pt x="134" y="694"/>
                </a:cubicBezTo>
                <a:cubicBezTo>
                  <a:pt x="139" y="695"/>
                  <a:pt x="145" y="697"/>
                  <a:pt x="152" y="696"/>
                </a:cubicBezTo>
                <a:lnTo>
                  <a:pt x="157" y="696"/>
                </a:lnTo>
                <a:cubicBezTo>
                  <a:pt x="166" y="694"/>
                  <a:pt x="180" y="694"/>
                  <a:pt x="188" y="697"/>
                </a:cubicBezTo>
                <a:cubicBezTo>
                  <a:pt x="191" y="697"/>
                  <a:pt x="195" y="697"/>
                  <a:pt x="198" y="697"/>
                </a:cubicBezTo>
                <a:cubicBezTo>
                  <a:pt x="199" y="697"/>
                  <a:pt x="201" y="699"/>
                  <a:pt x="203" y="700"/>
                </a:cubicBezTo>
                <a:cubicBezTo>
                  <a:pt x="210" y="701"/>
                  <a:pt x="213" y="696"/>
                  <a:pt x="220" y="698"/>
                </a:cubicBezTo>
                <a:cubicBezTo>
                  <a:pt x="221" y="698"/>
                  <a:pt x="223" y="700"/>
                  <a:pt x="225" y="700"/>
                </a:cubicBezTo>
                <a:cubicBezTo>
                  <a:pt x="229" y="700"/>
                  <a:pt x="232" y="700"/>
                  <a:pt x="235" y="700"/>
                </a:cubicBezTo>
                <a:cubicBezTo>
                  <a:pt x="238" y="700"/>
                  <a:pt x="240" y="703"/>
                  <a:pt x="243" y="702"/>
                </a:cubicBezTo>
                <a:cubicBezTo>
                  <a:pt x="247" y="702"/>
                  <a:pt x="251" y="698"/>
                  <a:pt x="255" y="699"/>
                </a:cubicBezTo>
                <a:cubicBezTo>
                  <a:pt x="263" y="700"/>
                  <a:pt x="271" y="701"/>
                  <a:pt x="277" y="702"/>
                </a:cubicBezTo>
                <a:cubicBezTo>
                  <a:pt x="281" y="703"/>
                  <a:pt x="284" y="701"/>
                  <a:pt x="288" y="701"/>
                </a:cubicBezTo>
                <a:cubicBezTo>
                  <a:pt x="294" y="703"/>
                  <a:pt x="301" y="703"/>
                  <a:pt x="307" y="701"/>
                </a:cubicBezTo>
                <a:cubicBezTo>
                  <a:pt x="313" y="700"/>
                  <a:pt x="319" y="702"/>
                  <a:pt x="323" y="703"/>
                </a:cubicBezTo>
                <a:cubicBezTo>
                  <a:pt x="324" y="703"/>
                  <a:pt x="326" y="702"/>
                  <a:pt x="328" y="702"/>
                </a:cubicBezTo>
                <a:cubicBezTo>
                  <a:pt x="330" y="703"/>
                  <a:pt x="332" y="703"/>
                  <a:pt x="333" y="704"/>
                </a:cubicBezTo>
                <a:cubicBezTo>
                  <a:pt x="338" y="705"/>
                  <a:pt x="341" y="701"/>
                  <a:pt x="344" y="700"/>
                </a:cubicBezTo>
                <a:lnTo>
                  <a:pt x="350" y="700"/>
                </a:lnTo>
                <a:cubicBezTo>
                  <a:pt x="358" y="700"/>
                  <a:pt x="366" y="702"/>
                  <a:pt x="373" y="700"/>
                </a:cubicBezTo>
                <a:cubicBezTo>
                  <a:pt x="377" y="699"/>
                  <a:pt x="378" y="697"/>
                  <a:pt x="381" y="695"/>
                </a:cubicBezTo>
                <a:cubicBezTo>
                  <a:pt x="381" y="693"/>
                  <a:pt x="380" y="692"/>
                  <a:pt x="381" y="691"/>
                </a:cubicBezTo>
                <a:cubicBezTo>
                  <a:pt x="381" y="690"/>
                  <a:pt x="381" y="690"/>
                  <a:pt x="382" y="689"/>
                </a:cubicBezTo>
                <a:cubicBezTo>
                  <a:pt x="384" y="689"/>
                  <a:pt x="387" y="689"/>
                  <a:pt x="389" y="690"/>
                </a:cubicBezTo>
                <a:cubicBezTo>
                  <a:pt x="389" y="690"/>
                  <a:pt x="390" y="690"/>
                  <a:pt x="390" y="690"/>
                </a:cubicBezTo>
                <a:cubicBezTo>
                  <a:pt x="389" y="695"/>
                  <a:pt x="389" y="696"/>
                  <a:pt x="391" y="700"/>
                </a:cubicBezTo>
                <a:cubicBezTo>
                  <a:pt x="399" y="701"/>
                  <a:pt x="401" y="700"/>
                  <a:pt x="406" y="698"/>
                </a:cubicBezTo>
                <a:cubicBezTo>
                  <a:pt x="407" y="697"/>
                  <a:pt x="409" y="697"/>
                  <a:pt x="411" y="697"/>
                </a:cubicBezTo>
                <a:cubicBezTo>
                  <a:pt x="412" y="695"/>
                  <a:pt x="416" y="690"/>
                  <a:pt x="419" y="692"/>
                </a:cubicBezTo>
                <a:cubicBezTo>
                  <a:pt x="422" y="693"/>
                  <a:pt x="422" y="696"/>
                  <a:pt x="425" y="697"/>
                </a:cubicBezTo>
                <a:cubicBezTo>
                  <a:pt x="427" y="697"/>
                  <a:pt x="430" y="697"/>
                  <a:pt x="432" y="697"/>
                </a:cubicBezTo>
                <a:cubicBezTo>
                  <a:pt x="441" y="699"/>
                  <a:pt x="444" y="696"/>
                  <a:pt x="449" y="693"/>
                </a:cubicBezTo>
                <a:cubicBezTo>
                  <a:pt x="451" y="692"/>
                  <a:pt x="453" y="691"/>
                  <a:pt x="454" y="690"/>
                </a:cubicBezTo>
                <a:cubicBezTo>
                  <a:pt x="455" y="689"/>
                  <a:pt x="456" y="688"/>
                  <a:pt x="457" y="687"/>
                </a:cubicBezTo>
                <a:cubicBezTo>
                  <a:pt x="457" y="686"/>
                  <a:pt x="457" y="686"/>
                  <a:pt x="456" y="685"/>
                </a:cubicBezTo>
                <a:cubicBezTo>
                  <a:pt x="456" y="685"/>
                  <a:pt x="456" y="685"/>
                  <a:pt x="455" y="684"/>
                </a:cubicBezTo>
                <a:close/>
                <a:moveTo>
                  <a:pt x="577" y="367"/>
                </a:moveTo>
                <a:cubicBezTo>
                  <a:pt x="581" y="367"/>
                  <a:pt x="583" y="368"/>
                  <a:pt x="585" y="369"/>
                </a:cubicBezTo>
                <a:cubicBezTo>
                  <a:pt x="584" y="370"/>
                  <a:pt x="581" y="369"/>
                  <a:pt x="579" y="370"/>
                </a:cubicBezTo>
                <a:cubicBezTo>
                  <a:pt x="578" y="369"/>
                  <a:pt x="576" y="368"/>
                  <a:pt x="575" y="368"/>
                </a:cubicBezTo>
                <a:cubicBezTo>
                  <a:pt x="575" y="367"/>
                  <a:pt x="576" y="367"/>
                  <a:pt x="577" y="367"/>
                </a:cubicBezTo>
                <a:close/>
                <a:moveTo>
                  <a:pt x="390" y="381"/>
                </a:moveTo>
                <a:cubicBezTo>
                  <a:pt x="388" y="381"/>
                  <a:pt x="388" y="382"/>
                  <a:pt x="387" y="381"/>
                </a:cubicBezTo>
                <a:cubicBezTo>
                  <a:pt x="386" y="381"/>
                  <a:pt x="386" y="380"/>
                  <a:pt x="385" y="380"/>
                </a:cubicBezTo>
                <a:cubicBezTo>
                  <a:pt x="385" y="378"/>
                  <a:pt x="385" y="377"/>
                  <a:pt x="386" y="376"/>
                </a:cubicBezTo>
                <a:cubicBezTo>
                  <a:pt x="386" y="376"/>
                  <a:pt x="386" y="376"/>
                  <a:pt x="387" y="375"/>
                </a:cubicBezTo>
                <a:cubicBezTo>
                  <a:pt x="388" y="375"/>
                  <a:pt x="388" y="375"/>
                  <a:pt x="388" y="376"/>
                </a:cubicBezTo>
                <a:cubicBezTo>
                  <a:pt x="389" y="376"/>
                  <a:pt x="389" y="377"/>
                  <a:pt x="390" y="378"/>
                </a:cubicBezTo>
                <a:cubicBezTo>
                  <a:pt x="390" y="380"/>
                  <a:pt x="390" y="380"/>
                  <a:pt x="390" y="381"/>
                </a:cubicBezTo>
                <a:close/>
                <a:moveTo>
                  <a:pt x="653" y="382"/>
                </a:moveTo>
                <a:cubicBezTo>
                  <a:pt x="655" y="382"/>
                  <a:pt x="655" y="383"/>
                  <a:pt x="656" y="383"/>
                </a:cubicBezTo>
                <a:cubicBezTo>
                  <a:pt x="657" y="384"/>
                  <a:pt x="657" y="384"/>
                  <a:pt x="658" y="386"/>
                </a:cubicBezTo>
                <a:cubicBezTo>
                  <a:pt x="658" y="386"/>
                  <a:pt x="658" y="387"/>
                  <a:pt x="657" y="388"/>
                </a:cubicBezTo>
                <a:cubicBezTo>
                  <a:pt x="657" y="388"/>
                  <a:pt x="656" y="389"/>
                  <a:pt x="655" y="389"/>
                </a:cubicBezTo>
                <a:cubicBezTo>
                  <a:pt x="650" y="389"/>
                  <a:pt x="651" y="385"/>
                  <a:pt x="653" y="382"/>
                </a:cubicBezTo>
                <a:close/>
                <a:moveTo>
                  <a:pt x="663" y="360"/>
                </a:moveTo>
                <a:cubicBezTo>
                  <a:pt x="664" y="360"/>
                  <a:pt x="664" y="360"/>
                  <a:pt x="665" y="360"/>
                </a:cubicBezTo>
                <a:cubicBezTo>
                  <a:pt x="666" y="361"/>
                  <a:pt x="666" y="361"/>
                  <a:pt x="667" y="362"/>
                </a:cubicBezTo>
                <a:cubicBezTo>
                  <a:pt x="667" y="364"/>
                  <a:pt x="663" y="368"/>
                  <a:pt x="660" y="366"/>
                </a:cubicBezTo>
                <a:cubicBezTo>
                  <a:pt x="657" y="365"/>
                  <a:pt x="657" y="364"/>
                  <a:pt x="655" y="363"/>
                </a:cubicBezTo>
                <a:cubicBezTo>
                  <a:pt x="656" y="360"/>
                  <a:pt x="660" y="361"/>
                  <a:pt x="663" y="360"/>
                </a:cubicBezTo>
                <a:close/>
                <a:moveTo>
                  <a:pt x="661" y="514"/>
                </a:moveTo>
                <a:lnTo>
                  <a:pt x="661" y="515"/>
                </a:lnTo>
                <a:lnTo>
                  <a:pt x="661" y="506"/>
                </a:lnTo>
                <a:cubicBezTo>
                  <a:pt x="661" y="506"/>
                  <a:pt x="662" y="507"/>
                  <a:pt x="662" y="507"/>
                </a:cubicBezTo>
                <a:cubicBezTo>
                  <a:pt x="663" y="510"/>
                  <a:pt x="664" y="513"/>
                  <a:pt x="661" y="514"/>
                </a:cubicBezTo>
                <a:close/>
                <a:moveTo>
                  <a:pt x="660" y="471"/>
                </a:moveTo>
                <a:cubicBezTo>
                  <a:pt x="659" y="469"/>
                  <a:pt x="660" y="464"/>
                  <a:pt x="660" y="461"/>
                </a:cubicBezTo>
                <a:cubicBezTo>
                  <a:pt x="662" y="464"/>
                  <a:pt x="660" y="468"/>
                  <a:pt x="660" y="471"/>
                </a:cubicBezTo>
                <a:close/>
                <a:moveTo>
                  <a:pt x="587" y="654"/>
                </a:moveTo>
                <a:cubicBezTo>
                  <a:pt x="594" y="652"/>
                  <a:pt x="600" y="657"/>
                  <a:pt x="605" y="658"/>
                </a:cubicBezTo>
                <a:cubicBezTo>
                  <a:pt x="609" y="659"/>
                  <a:pt x="614" y="659"/>
                  <a:pt x="618" y="659"/>
                </a:cubicBezTo>
                <a:cubicBezTo>
                  <a:pt x="620" y="660"/>
                  <a:pt x="624" y="663"/>
                  <a:pt x="626" y="664"/>
                </a:cubicBezTo>
                <a:cubicBezTo>
                  <a:pt x="628" y="664"/>
                  <a:pt x="628" y="664"/>
                  <a:pt x="629" y="663"/>
                </a:cubicBezTo>
                <a:cubicBezTo>
                  <a:pt x="629" y="659"/>
                  <a:pt x="626" y="658"/>
                  <a:pt x="626" y="653"/>
                </a:cubicBezTo>
                <a:cubicBezTo>
                  <a:pt x="626" y="652"/>
                  <a:pt x="626" y="652"/>
                  <a:pt x="627" y="651"/>
                </a:cubicBezTo>
                <a:cubicBezTo>
                  <a:pt x="628" y="651"/>
                  <a:pt x="629" y="650"/>
                  <a:pt x="631" y="650"/>
                </a:cubicBezTo>
                <a:cubicBezTo>
                  <a:pt x="632" y="649"/>
                  <a:pt x="635" y="650"/>
                  <a:pt x="636" y="650"/>
                </a:cubicBezTo>
                <a:cubicBezTo>
                  <a:pt x="644" y="651"/>
                  <a:pt x="654" y="651"/>
                  <a:pt x="658" y="647"/>
                </a:cubicBezTo>
                <a:cubicBezTo>
                  <a:pt x="662" y="644"/>
                  <a:pt x="659" y="636"/>
                  <a:pt x="661" y="630"/>
                </a:cubicBezTo>
                <a:cubicBezTo>
                  <a:pt x="661" y="628"/>
                  <a:pt x="663" y="626"/>
                  <a:pt x="664" y="624"/>
                </a:cubicBezTo>
                <a:cubicBezTo>
                  <a:pt x="665" y="619"/>
                  <a:pt x="664" y="614"/>
                  <a:pt x="665" y="609"/>
                </a:cubicBezTo>
                <a:cubicBezTo>
                  <a:pt x="666" y="607"/>
                  <a:pt x="666" y="604"/>
                  <a:pt x="667" y="603"/>
                </a:cubicBezTo>
                <a:cubicBezTo>
                  <a:pt x="667" y="602"/>
                  <a:pt x="668" y="601"/>
                  <a:pt x="669" y="600"/>
                </a:cubicBezTo>
                <a:cubicBezTo>
                  <a:pt x="671" y="594"/>
                  <a:pt x="663" y="589"/>
                  <a:pt x="665" y="582"/>
                </a:cubicBezTo>
                <a:cubicBezTo>
                  <a:pt x="667" y="573"/>
                  <a:pt x="674" y="569"/>
                  <a:pt x="676" y="561"/>
                </a:cubicBezTo>
                <a:cubicBezTo>
                  <a:pt x="676" y="558"/>
                  <a:pt x="673" y="554"/>
                  <a:pt x="674" y="549"/>
                </a:cubicBezTo>
                <a:cubicBezTo>
                  <a:pt x="674" y="548"/>
                  <a:pt x="675" y="545"/>
                  <a:pt x="675" y="543"/>
                </a:cubicBezTo>
                <a:cubicBezTo>
                  <a:pt x="673" y="539"/>
                  <a:pt x="672" y="534"/>
                  <a:pt x="671" y="530"/>
                </a:cubicBezTo>
                <a:cubicBezTo>
                  <a:pt x="670" y="526"/>
                  <a:pt x="670" y="522"/>
                  <a:pt x="670" y="518"/>
                </a:cubicBezTo>
                <a:cubicBezTo>
                  <a:pt x="669" y="515"/>
                  <a:pt x="667" y="512"/>
                  <a:pt x="666" y="509"/>
                </a:cubicBezTo>
                <a:cubicBezTo>
                  <a:pt x="666" y="507"/>
                  <a:pt x="668" y="505"/>
                  <a:pt x="669" y="504"/>
                </a:cubicBezTo>
                <a:cubicBezTo>
                  <a:pt x="669" y="502"/>
                  <a:pt x="671" y="494"/>
                  <a:pt x="671" y="492"/>
                </a:cubicBezTo>
                <a:cubicBezTo>
                  <a:pt x="670" y="490"/>
                  <a:pt x="667" y="489"/>
                  <a:pt x="668" y="486"/>
                </a:cubicBezTo>
                <a:lnTo>
                  <a:pt x="669" y="469"/>
                </a:lnTo>
                <a:cubicBezTo>
                  <a:pt x="669" y="466"/>
                  <a:pt x="666" y="463"/>
                  <a:pt x="667" y="459"/>
                </a:cubicBezTo>
                <a:cubicBezTo>
                  <a:pt x="669" y="452"/>
                  <a:pt x="673" y="448"/>
                  <a:pt x="675" y="440"/>
                </a:cubicBezTo>
                <a:cubicBezTo>
                  <a:pt x="677" y="435"/>
                  <a:pt x="670" y="429"/>
                  <a:pt x="669" y="425"/>
                </a:cubicBezTo>
                <a:cubicBezTo>
                  <a:pt x="668" y="420"/>
                  <a:pt x="670" y="417"/>
                  <a:pt x="670" y="412"/>
                </a:cubicBezTo>
                <a:cubicBezTo>
                  <a:pt x="670" y="407"/>
                  <a:pt x="668" y="403"/>
                  <a:pt x="669" y="399"/>
                </a:cubicBezTo>
                <a:cubicBezTo>
                  <a:pt x="670" y="393"/>
                  <a:pt x="675" y="384"/>
                  <a:pt x="679" y="381"/>
                </a:cubicBezTo>
                <a:cubicBezTo>
                  <a:pt x="678" y="376"/>
                  <a:pt x="678" y="372"/>
                  <a:pt x="676" y="369"/>
                </a:cubicBezTo>
                <a:cubicBezTo>
                  <a:pt x="675" y="367"/>
                  <a:pt x="674" y="366"/>
                  <a:pt x="673" y="364"/>
                </a:cubicBezTo>
                <a:cubicBezTo>
                  <a:pt x="673" y="362"/>
                  <a:pt x="674" y="357"/>
                  <a:pt x="675" y="356"/>
                </a:cubicBezTo>
                <a:cubicBezTo>
                  <a:pt x="674" y="354"/>
                  <a:pt x="674" y="355"/>
                  <a:pt x="673" y="354"/>
                </a:cubicBezTo>
                <a:cubicBezTo>
                  <a:pt x="669" y="354"/>
                  <a:pt x="667" y="356"/>
                  <a:pt x="663" y="355"/>
                </a:cubicBezTo>
                <a:cubicBezTo>
                  <a:pt x="657" y="353"/>
                  <a:pt x="653" y="351"/>
                  <a:pt x="647" y="355"/>
                </a:cubicBezTo>
                <a:cubicBezTo>
                  <a:pt x="647" y="357"/>
                  <a:pt x="648" y="360"/>
                  <a:pt x="649" y="361"/>
                </a:cubicBezTo>
                <a:cubicBezTo>
                  <a:pt x="649" y="363"/>
                  <a:pt x="648" y="363"/>
                  <a:pt x="648" y="363"/>
                </a:cubicBezTo>
                <a:cubicBezTo>
                  <a:pt x="643" y="363"/>
                  <a:pt x="644" y="360"/>
                  <a:pt x="641" y="359"/>
                </a:cubicBezTo>
                <a:cubicBezTo>
                  <a:pt x="638" y="358"/>
                  <a:pt x="636" y="358"/>
                  <a:pt x="633" y="357"/>
                </a:cubicBezTo>
                <a:cubicBezTo>
                  <a:pt x="632" y="356"/>
                  <a:pt x="631" y="355"/>
                  <a:pt x="629" y="354"/>
                </a:cubicBezTo>
                <a:cubicBezTo>
                  <a:pt x="626" y="352"/>
                  <a:pt x="622" y="352"/>
                  <a:pt x="618" y="352"/>
                </a:cubicBezTo>
                <a:cubicBezTo>
                  <a:pt x="616" y="354"/>
                  <a:pt x="607" y="355"/>
                  <a:pt x="603" y="354"/>
                </a:cubicBezTo>
                <a:cubicBezTo>
                  <a:pt x="602" y="354"/>
                  <a:pt x="600" y="354"/>
                  <a:pt x="599" y="354"/>
                </a:cubicBezTo>
                <a:cubicBezTo>
                  <a:pt x="597" y="355"/>
                  <a:pt x="596" y="358"/>
                  <a:pt x="594" y="359"/>
                </a:cubicBezTo>
                <a:cubicBezTo>
                  <a:pt x="591" y="360"/>
                  <a:pt x="586" y="360"/>
                  <a:pt x="582" y="359"/>
                </a:cubicBezTo>
                <a:cubicBezTo>
                  <a:pt x="581" y="359"/>
                  <a:pt x="580" y="357"/>
                  <a:pt x="579" y="357"/>
                </a:cubicBezTo>
                <a:cubicBezTo>
                  <a:pt x="576" y="356"/>
                  <a:pt x="574" y="358"/>
                  <a:pt x="573" y="358"/>
                </a:cubicBezTo>
                <a:cubicBezTo>
                  <a:pt x="569" y="358"/>
                  <a:pt x="566" y="356"/>
                  <a:pt x="562" y="357"/>
                </a:cubicBezTo>
                <a:cubicBezTo>
                  <a:pt x="559" y="358"/>
                  <a:pt x="548" y="359"/>
                  <a:pt x="546" y="359"/>
                </a:cubicBezTo>
                <a:cubicBezTo>
                  <a:pt x="544" y="358"/>
                  <a:pt x="543" y="357"/>
                  <a:pt x="541" y="357"/>
                </a:cubicBezTo>
                <a:cubicBezTo>
                  <a:pt x="541" y="357"/>
                  <a:pt x="542" y="358"/>
                  <a:pt x="542" y="358"/>
                </a:cubicBezTo>
                <a:cubicBezTo>
                  <a:pt x="530" y="355"/>
                  <a:pt x="520" y="354"/>
                  <a:pt x="520" y="354"/>
                </a:cubicBezTo>
                <a:cubicBezTo>
                  <a:pt x="520" y="354"/>
                  <a:pt x="520" y="354"/>
                  <a:pt x="520" y="354"/>
                </a:cubicBezTo>
                <a:cubicBezTo>
                  <a:pt x="519" y="354"/>
                  <a:pt x="518" y="353"/>
                  <a:pt x="517" y="353"/>
                </a:cubicBezTo>
                <a:cubicBezTo>
                  <a:pt x="515" y="352"/>
                  <a:pt x="510" y="354"/>
                  <a:pt x="508" y="354"/>
                </a:cubicBezTo>
                <a:cubicBezTo>
                  <a:pt x="496" y="354"/>
                  <a:pt x="486" y="354"/>
                  <a:pt x="475" y="356"/>
                </a:cubicBezTo>
                <a:cubicBezTo>
                  <a:pt x="469" y="358"/>
                  <a:pt x="461" y="352"/>
                  <a:pt x="454" y="354"/>
                </a:cubicBezTo>
                <a:cubicBezTo>
                  <a:pt x="450" y="355"/>
                  <a:pt x="449" y="360"/>
                  <a:pt x="445" y="361"/>
                </a:cubicBezTo>
                <a:cubicBezTo>
                  <a:pt x="441" y="362"/>
                  <a:pt x="439" y="360"/>
                  <a:pt x="437" y="359"/>
                </a:cubicBezTo>
                <a:cubicBezTo>
                  <a:pt x="431" y="357"/>
                  <a:pt x="426" y="356"/>
                  <a:pt x="420" y="355"/>
                </a:cubicBezTo>
                <a:cubicBezTo>
                  <a:pt x="411" y="353"/>
                  <a:pt x="406" y="358"/>
                  <a:pt x="401" y="360"/>
                </a:cubicBezTo>
                <a:cubicBezTo>
                  <a:pt x="396" y="362"/>
                  <a:pt x="391" y="358"/>
                  <a:pt x="387" y="360"/>
                </a:cubicBezTo>
                <a:cubicBezTo>
                  <a:pt x="383" y="362"/>
                  <a:pt x="380" y="368"/>
                  <a:pt x="379" y="373"/>
                </a:cubicBezTo>
                <a:lnTo>
                  <a:pt x="379" y="377"/>
                </a:lnTo>
                <a:cubicBezTo>
                  <a:pt x="378" y="380"/>
                  <a:pt x="374" y="382"/>
                  <a:pt x="373" y="385"/>
                </a:cubicBezTo>
                <a:cubicBezTo>
                  <a:pt x="372" y="388"/>
                  <a:pt x="374" y="390"/>
                  <a:pt x="373" y="393"/>
                </a:cubicBezTo>
                <a:cubicBezTo>
                  <a:pt x="372" y="398"/>
                  <a:pt x="369" y="405"/>
                  <a:pt x="372" y="409"/>
                </a:cubicBezTo>
                <a:cubicBezTo>
                  <a:pt x="374" y="412"/>
                  <a:pt x="379" y="414"/>
                  <a:pt x="380" y="417"/>
                </a:cubicBezTo>
                <a:cubicBezTo>
                  <a:pt x="380" y="419"/>
                  <a:pt x="375" y="426"/>
                  <a:pt x="375" y="428"/>
                </a:cubicBezTo>
                <a:cubicBezTo>
                  <a:pt x="374" y="431"/>
                  <a:pt x="377" y="434"/>
                  <a:pt x="377" y="436"/>
                </a:cubicBezTo>
                <a:cubicBezTo>
                  <a:pt x="378" y="439"/>
                  <a:pt x="378" y="442"/>
                  <a:pt x="378" y="444"/>
                </a:cubicBezTo>
                <a:cubicBezTo>
                  <a:pt x="379" y="448"/>
                  <a:pt x="376" y="451"/>
                  <a:pt x="377" y="455"/>
                </a:cubicBezTo>
                <a:cubicBezTo>
                  <a:pt x="377" y="457"/>
                  <a:pt x="379" y="460"/>
                  <a:pt x="379" y="462"/>
                </a:cubicBezTo>
                <a:cubicBezTo>
                  <a:pt x="381" y="466"/>
                  <a:pt x="377" y="470"/>
                  <a:pt x="377" y="473"/>
                </a:cubicBezTo>
                <a:cubicBezTo>
                  <a:pt x="376" y="478"/>
                  <a:pt x="379" y="483"/>
                  <a:pt x="377" y="486"/>
                </a:cubicBezTo>
                <a:cubicBezTo>
                  <a:pt x="377" y="490"/>
                  <a:pt x="376" y="500"/>
                  <a:pt x="378" y="502"/>
                </a:cubicBezTo>
                <a:cubicBezTo>
                  <a:pt x="379" y="503"/>
                  <a:pt x="382" y="503"/>
                  <a:pt x="384" y="503"/>
                </a:cubicBezTo>
                <a:lnTo>
                  <a:pt x="385" y="509"/>
                </a:lnTo>
                <a:cubicBezTo>
                  <a:pt x="383" y="510"/>
                  <a:pt x="382" y="512"/>
                  <a:pt x="380" y="514"/>
                </a:cubicBezTo>
                <a:cubicBezTo>
                  <a:pt x="379" y="516"/>
                  <a:pt x="378" y="518"/>
                  <a:pt x="377" y="520"/>
                </a:cubicBezTo>
                <a:lnTo>
                  <a:pt x="377" y="524"/>
                </a:lnTo>
                <a:cubicBezTo>
                  <a:pt x="377" y="525"/>
                  <a:pt x="376" y="527"/>
                  <a:pt x="376" y="528"/>
                </a:cubicBezTo>
                <a:cubicBezTo>
                  <a:pt x="375" y="530"/>
                  <a:pt x="377" y="533"/>
                  <a:pt x="377" y="534"/>
                </a:cubicBezTo>
                <a:cubicBezTo>
                  <a:pt x="377" y="535"/>
                  <a:pt x="377" y="537"/>
                  <a:pt x="377" y="538"/>
                </a:cubicBezTo>
                <a:cubicBezTo>
                  <a:pt x="378" y="540"/>
                  <a:pt x="380" y="541"/>
                  <a:pt x="382" y="543"/>
                </a:cubicBezTo>
                <a:cubicBezTo>
                  <a:pt x="382" y="544"/>
                  <a:pt x="383" y="546"/>
                  <a:pt x="383" y="547"/>
                </a:cubicBezTo>
                <a:cubicBezTo>
                  <a:pt x="384" y="548"/>
                  <a:pt x="384" y="548"/>
                  <a:pt x="385" y="549"/>
                </a:cubicBezTo>
                <a:cubicBezTo>
                  <a:pt x="386" y="551"/>
                  <a:pt x="387" y="554"/>
                  <a:pt x="388" y="555"/>
                </a:cubicBezTo>
                <a:cubicBezTo>
                  <a:pt x="388" y="561"/>
                  <a:pt x="385" y="562"/>
                  <a:pt x="383" y="566"/>
                </a:cubicBezTo>
                <a:cubicBezTo>
                  <a:pt x="382" y="569"/>
                  <a:pt x="383" y="572"/>
                  <a:pt x="382" y="574"/>
                </a:cubicBezTo>
                <a:cubicBezTo>
                  <a:pt x="380" y="576"/>
                  <a:pt x="377" y="577"/>
                  <a:pt x="375" y="579"/>
                </a:cubicBezTo>
                <a:cubicBezTo>
                  <a:pt x="374" y="579"/>
                  <a:pt x="374" y="581"/>
                  <a:pt x="373" y="581"/>
                </a:cubicBezTo>
                <a:cubicBezTo>
                  <a:pt x="373" y="590"/>
                  <a:pt x="382" y="597"/>
                  <a:pt x="380" y="605"/>
                </a:cubicBezTo>
                <a:cubicBezTo>
                  <a:pt x="378" y="610"/>
                  <a:pt x="375" y="612"/>
                  <a:pt x="374" y="616"/>
                </a:cubicBezTo>
                <a:cubicBezTo>
                  <a:pt x="373" y="619"/>
                  <a:pt x="375" y="624"/>
                  <a:pt x="375" y="627"/>
                </a:cubicBezTo>
                <a:lnTo>
                  <a:pt x="375" y="630"/>
                </a:lnTo>
                <a:cubicBezTo>
                  <a:pt x="376" y="632"/>
                  <a:pt x="378" y="634"/>
                  <a:pt x="377" y="636"/>
                </a:cubicBezTo>
                <a:cubicBezTo>
                  <a:pt x="377" y="639"/>
                  <a:pt x="371" y="643"/>
                  <a:pt x="374" y="648"/>
                </a:cubicBezTo>
                <a:cubicBezTo>
                  <a:pt x="374" y="650"/>
                  <a:pt x="381" y="654"/>
                  <a:pt x="383" y="655"/>
                </a:cubicBezTo>
                <a:lnTo>
                  <a:pt x="388" y="655"/>
                </a:lnTo>
                <a:cubicBezTo>
                  <a:pt x="390" y="655"/>
                  <a:pt x="391" y="656"/>
                  <a:pt x="392" y="657"/>
                </a:cubicBezTo>
                <a:cubicBezTo>
                  <a:pt x="394" y="659"/>
                  <a:pt x="398" y="659"/>
                  <a:pt x="401" y="660"/>
                </a:cubicBezTo>
                <a:cubicBezTo>
                  <a:pt x="405" y="661"/>
                  <a:pt x="410" y="659"/>
                  <a:pt x="414" y="659"/>
                </a:cubicBezTo>
                <a:cubicBezTo>
                  <a:pt x="417" y="658"/>
                  <a:pt x="421" y="659"/>
                  <a:pt x="423" y="659"/>
                </a:cubicBezTo>
                <a:cubicBezTo>
                  <a:pt x="426" y="660"/>
                  <a:pt x="430" y="659"/>
                  <a:pt x="433" y="660"/>
                </a:cubicBezTo>
                <a:lnTo>
                  <a:pt x="438" y="664"/>
                </a:lnTo>
                <a:cubicBezTo>
                  <a:pt x="441" y="664"/>
                  <a:pt x="443" y="664"/>
                  <a:pt x="445" y="663"/>
                </a:cubicBezTo>
                <a:cubicBezTo>
                  <a:pt x="446" y="662"/>
                  <a:pt x="447" y="661"/>
                  <a:pt x="448" y="660"/>
                </a:cubicBezTo>
                <a:cubicBezTo>
                  <a:pt x="451" y="658"/>
                  <a:pt x="455" y="658"/>
                  <a:pt x="458" y="657"/>
                </a:cubicBezTo>
                <a:cubicBezTo>
                  <a:pt x="459" y="657"/>
                  <a:pt x="469" y="657"/>
                  <a:pt x="469" y="657"/>
                </a:cubicBezTo>
                <a:cubicBezTo>
                  <a:pt x="472" y="657"/>
                  <a:pt x="476" y="660"/>
                  <a:pt x="480" y="659"/>
                </a:cubicBezTo>
                <a:cubicBezTo>
                  <a:pt x="484" y="658"/>
                  <a:pt x="486" y="656"/>
                  <a:pt x="490" y="655"/>
                </a:cubicBezTo>
                <a:cubicBezTo>
                  <a:pt x="496" y="654"/>
                  <a:pt x="499" y="658"/>
                  <a:pt x="503" y="659"/>
                </a:cubicBezTo>
                <a:cubicBezTo>
                  <a:pt x="506" y="659"/>
                  <a:pt x="509" y="659"/>
                  <a:pt x="512" y="659"/>
                </a:cubicBezTo>
                <a:cubicBezTo>
                  <a:pt x="517" y="660"/>
                  <a:pt x="522" y="658"/>
                  <a:pt x="527" y="659"/>
                </a:cubicBezTo>
                <a:cubicBezTo>
                  <a:pt x="528" y="659"/>
                  <a:pt x="531" y="660"/>
                  <a:pt x="532" y="660"/>
                </a:cubicBezTo>
                <a:cubicBezTo>
                  <a:pt x="535" y="660"/>
                  <a:pt x="537" y="660"/>
                  <a:pt x="539" y="660"/>
                </a:cubicBezTo>
                <a:cubicBezTo>
                  <a:pt x="548" y="660"/>
                  <a:pt x="554" y="661"/>
                  <a:pt x="561" y="659"/>
                </a:cubicBezTo>
                <a:cubicBezTo>
                  <a:pt x="566" y="657"/>
                  <a:pt x="572" y="655"/>
                  <a:pt x="577" y="658"/>
                </a:cubicBezTo>
                <a:cubicBezTo>
                  <a:pt x="583" y="658"/>
                  <a:pt x="583" y="655"/>
                  <a:pt x="587" y="654"/>
                </a:cubicBezTo>
                <a:close/>
                <a:moveTo>
                  <a:pt x="551" y="684"/>
                </a:moveTo>
                <a:lnTo>
                  <a:pt x="548" y="686"/>
                </a:lnTo>
                <a:cubicBezTo>
                  <a:pt x="548" y="687"/>
                  <a:pt x="548" y="689"/>
                  <a:pt x="548" y="690"/>
                </a:cubicBezTo>
                <a:cubicBezTo>
                  <a:pt x="547" y="691"/>
                  <a:pt x="545" y="693"/>
                  <a:pt x="544" y="694"/>
                </a:cubicBezTo>
                <a:cubicBezTo>
                  <a:pt x="542" y="695"/>
                  <a:pt x="541" y="695"/>
                  <a:pt x="538" y="695"/>
                </a:cubicBezTo>
                <a:cubicBezTo>
                  <a:pt x="537" y="694"/>
                  <a:pt x="535" y="692"/>
                  <a:pt x="534" y="690"/>
                </a:cubicBezTo>
                <a:cubicBezTo>
                  <a:pt x="534" y="689"/>
                  <a:pt x="534" y="687"/>
                  <a:pt x="534" y="686"/>
                </a:cubicBezTo>
                <a:cubicBezTo>
                  <a:pt x="529" y="686"/>
                  <a:pt x="525" y="684"/>
                  <a:pt x="521" y="686"/>
                </a:cubicBezTo>
                <a:cubicBezTo>
                  <a:pt x="518" y="687"/>
                  <a:pt x="517" y="691"/>
                  <a:pt x="512" y="690"/>
                </a:cubicBezTo>
                <a:cubicBezTo>
                  <a:pt x="510" y="689"/>
                  <a:pt x="509" y="687"/>
                  <a:pt x="507" y="687"/>
                </a:cubicBezTo>
                <a:cubicBezTo>
                  <a:pt x="506" y="686"/>
                  <a:pt x="504" y="687"/>
                  <a:pt x="503" y="688"/>
                </a:cubicBezTo>
                <a:cubicBezTo>
                  <a:pt x="500" y="689"/>
                  <a:pt x="497" y="687"/>
                  <a:pt x="495" y="687"/>
                </a:cubicBezTo>
                <a:cubicBezTo>
                  <a:pt x="494" y="686"/>
                  <a:pt x="493" y="687"/>
                  <a:pt x="492" y="687"/>
                </a:cubicBezTo>
                <a:cubicBezTo>
                  <a:pt x="491" y="687"/>
                  <a:pt x="491" y="688"/>
                  <a:pt x="491" y="688"/>
                </a:cubicBezTo>
                <a:cubicBezTo>
                  <a:pt x="491" y="691"/>
                  <a:pt x="495" y="691"/>
                  <a:pt x="497" y="692"/>
                </a:cubicBezTo>
                <a:cubicBezTo>
                  <a:pt x="499" y="693"/>
                  <a:pt x="500" y="695"/>
                  <a:pt x="502" y="696"/>
                </a:cubicBezTo>
                <a:cubicBezTo>
                  <a:pt x="503" y="696"/>
                  <a:pt x="505" y="696"/>
                  <a:pt x="507" y="697"/>
                </a:cubicBezTo>
                <a:cubicBezTo>
                  <a:pt x="508" y="697"/>
                  <a:pt x="511" y="700"/>
                  <a:pt x="512" y="701"/>
                </a:cubicBezTo>
                <a:cubicBezTo>
                  <a:pt x="519" y="701"/>
                  <a:pt x="531" y="702"/>
                  <a:pt x="538" y="700"/>
                </a:cubicBezTo>
                <a:cubicBezTo>
                  <a:pt x="543" y="699"/>
                  <a:pt x="548" y="701"/>
                  <a:pt x="553" y="701"/>
                </a:cubicBezTo>
                <a:cubicBezTo>
                  <a:pt x="553" y="701"/>
                  <a:pt x="554" y="701"/>
                  <a:pt x="554" y="700"/>
                </a:cubicBezTo>
                <a:cubicBezTo>
                  <a:pt x="555" y="697"/>
                  <a:pt x="555" y="692"/>
                  <a:pt x="557" y="689"/>
                </a:cubicBezTo>
                <a:cubicBezTo>
                  <a:pt x="557" y="687"/>
                  <a:pt x="556" y="686"/>
                  <a:pt x="556" y="685"/>
                </a:cubicBezTo>
                <a:cubicBezTo>
                  <a:pt x="554" y="685"/>
                  <a:pt x="553" y="684"/>
                  <a:pt x="551" y="684"/>
                </a:cubicBezTo>
                <a:close/>
                <a:moveTo>
                  <a:pt x="22" y="494"/>
                </a:moveTo>
                <a:cubicBezTo>
                  <a:pt x="21" y="492"/>
                  <a:pt x="17" y="492"/>
                  <a:pt x="16" y="490"/>
                </a:cubicBezTo>
                <a:cubicBezTo>
                  <a:pt x="14" y="489"/>
                  <a:pt x="16" y="488"/>
                  <a:pt x="13" y="487"/>
                </a:cubicBezTo>
                <a:cubicBezTo>
                  <a:pt x="12" y="486"/>
                  <a:pt x="11" y="486"/>
                  <a:pt x="9" y="486"/>
                </a:cubicBezTo>
                <a:cubicBezTo>
                  <a:pt x="9" y="487"/>
                  <a:pt x="9" y="487"/>
                  <a:pt x="8" y="487"/>
                </a:cubicBezTo>
                <a:cubicBezTo>
                  <a:pt x="7" y="487"/>
                  <a:pt x="6" y="488"/>
                  <a:pt x="6" y="488"/>
                </a:cubicBezTo>
                <a:cubicBezTo>
                  <a:pt x="6" y="491"/>
                  <a:pt x="5" y="494"/>
                  <a:pt x="5" y="497"/>
                </a:cubicBezTo>
                <a:cubicBezTo>
                  <a:pt x="4" y="501"/>
                  <a:pt x="5" y="505"/>
                  <a:pt x="4" y="508"/>
                </a:cubicBezTo>
                <a:cubicBezTo>
                  <a:pt x="3" y="511"/>
                  <a:pt x="4" y="515"/>
                  <a:pt x="4" y="517"/>
                </a:cubicBezTo>
                <a:cubicBezTo>
                  <a:pt x="5" y="521"/>
                  <a:pt x="3" y="527"/>
                  <a:pt x="3" y="530"/>
                </a:cubicBezTo>
                <a:cubicBezTo>
                  <a:pt x="1" y="535"/>
                  <a:pt x="4" y="545"/>
                  <a:pt x="6" y="546"/>
                </a:cubicBezTo>
                <a:lnTo>
                  <a:pt x="6" y="547"/>
                </a:lnTo>
                <a:cubicBezTo>
                  <a:pt x="8" y="544"/>
                  <a:pt x="13" y="543"/>
                  <a:pt x="14" y="540"/>
                </a:cubicBezTo>
                <a:cubicBezTo>
                  <a:pt x="15" y="539"/>
                  <a:pt x="15" y="538"/>
                  <a:pt x="16" y="536"/>
                </a:cubicBezTo>
                <a:cubicBezTo>
                  <a:pt x="17" y="533"/>
                  <a:pt x="20" y="532"/>
                  <a:pt x="23" y="530"/>
                </a:cubicBezTo>
                <a:cubicBezTo>
                  <a:pt x="24" y="525"/>
                  <a:pt x="22" y="523"/>
                  <a:pt x="21" y="518"/>
                </a:cubicBezTo>
                <a:lnTo>
                  <a:pt x="21" y="511"/>
                </a:lnTo>
                <a:cubicBezTo>
                  <a:pt x="21" y="509"/>
                  <a:pt x="20" y="508"/>
                  <a:pt x="19" y="507"/>
                </a:cubicBezTo>
                <a:cubicBezTo>
                  <a:pt x="19" y="502"/>
                  <a:pt x="26" y="498"/>
                  <a:pt x="22" y="494"/>
                </a:cubicBezTo>
                <a:close/>
                <a:moveTo>
                  <a:pt x="13" y="318"/>
                </a:moveTo>
                <a:cubicBezTo>
                  <a:pt x="16" y="317"/>
                  <a:pt x="15" y="313"/>
                  <a:pt x="17" y="310"/>
                </a:cubicBezTo>
                <a:cubicBezTo>
                  <a:pt x="17" y="305"/>
                  <a:pt x="13" y="301"/>
                  <a:pt x="9" y="305"/>
                </a:cubicBezTo>
                <a:cubicBezTo>
                  <a:pt x="7" y="304"/>
                  <a:pt x="7" y="304"/>
                  <a:pt x="5" y="303"/>
                </a:cubicBezTo>
                <a:cubicBezTo>
                  <a:pt x="4" y="305"/>
                  <a:pt x="3" y="310"/>
                  <a:pt x="5" y="312"/>
                </a:cubicBezTo>
                <a:cubicBezTo>
                  <a:pt x="7" y="314"/>
                  <a:pt x="11" y="315"/>
                  <a:pt x="13" y="318"/>
                </a:cubicBezTo>
                <a:close/>
                <a:moveTo>
                  <a:pt x="20" y="144"/>
                </a:moveTo>
                <a:lnTo>
                  <a:pt x="20" y="146"/>
                </a:lnTo>
                <a:cubicBezTo>
                  <a:pt x="22" y="146"/>
                  <a:pt x="22" y="145"/>
                  <a:pt x="24" y="144"/>
                </a:cubicBezTo>
                <a:cubicBezTo>
                  <a:pt x="23" y="143"/>
                  <a:pt x="23" y="143"/>
                  <a:pt x="23" y="142"/>
                </a:cubicBezTo>
                <a:cubicBezTo>
                  <a:pt x="21" y="142"/>
                  <a:pt x="21" y="143"/>
                  <a:pt x="20" y="144"/>
                </a:cubicBezTo>
                <a:close/>
                <a:moveTo>
                  <a:pt x="30" y="98"/>
                </a:moveTo>
                <a:lnTo>
                  <a:pt x="30" y="100"/>
                </a:lnTo>
                <a:lnTo>
                  <a:pt x="31" y="100"/>
                </a:lnTo>
                <a:cubicBezTo>
                  <a:pt x="31" y="98"/>
                  <a:pt x="31" y="99"/>
                  <a:pt x="30" y="98"/>
                </a:cubicBezTo>
                <a:close/>
                <a:moveTo>
                  <a:pt x="22" y="100"/>
                </a:moveTo>
                <a:cubicBezTo>
                  <a:pt x="23" y="99"/>
                  <a:pt x="22" y="99"/>
                  <a:pt x="22" y="98"/>
                </a:cubicBezTo>
                <a:cubicBezTo>
                  <a:pt x="21" y="98"/>
                  <a:pt x="20" y="98"/>
                  <a:pt x="19" y="98"/>
                </a:cubicBezTo>
                <a:cubicBezTo>
                  <a:pt x="18" y="98"/>
                  <a:pt x="18" y="98"/>
                  <a:pt x="18" y="98"/>
                </a:cubicBezTo>
                <a:cubicBezTo>
                  <a:pt x="17" y="99"/>
                  <a:pt x="17" y="101"/>
                  <a:pt x="18" y="101"/>
                </a:cubicBezTo>
                <a:cubicBezTo>
                  <a:pt x="18" y="102"/>
                  <a:pt x="19" y="103"/>
                  <a:pt x="20" y="102"/>
                </a:cubicBezTo>
                <a:cubicBezTo>
                  <a:pt x="21" y="102"/>
                  <a:pt x="22" y="101"/>
                  <a:pt x="22" y="100"/>
                </a:cubicBezTo>
                <a:close/>
                <a:moveTo>
                  <a:pt x="20" y="161"/>
                </a:moveTo>
                <a:cubicBezTo>
                  <a:pt x="20" y="163"/>
                  <a:pt x="20" y="162"/>
                  <a:pt x="21" y="163"/>
                </a:cubicBezTo>
                <a:cubicBezTo>
                  <a:pt x="25" y="163"/>
                  <a:pt x="33" y="155"/>
                  <a:pt x="30" y="150"/>
                </a:cubicBezTo>
                <a:cubicBezTo>
                  <a:pt x="29" y="148"/>
                  <a:pt x="28" y="148"/>
                  <a:pt x="26" y="148"/>
                </a:cubicBezTo>
                <a:cubicBezTo>
                  <a:pt x="26" y="148"/>
                  <a:pt x="26" y="148"/>
                  <a:pt x="26" y="148"/>
                </a:cubicBezTo>
                <a:cubicBezTo>
                  <a:pt x="25" y="154"/>
                  <a:pt x="23" y="157"/>
                  <a:pt x="20" y="160"/>
                </a:cubicBezTo>
                <a:cubicBezTo>
                  <a:pt x="20" y="161"/>
                  <a:pt x="20" y="161"/>
                  <a:pt x="20" y="161"/>
                </a:cubicBezTo>
                <a:close/>
                <a:moveTo>
                  <a:pt x="5" y="394"/>
                </a:moveTo>
                <a:cubicBezTo>
                  <a:pt x="5" y="395"/>
                  <a:pt x="7" y="396"/>
                  <a:pt x="7" y="397"/>
                </a:cubicBezTo>
                <a:cubicBezTo>
                  <a:pt x="8" y="401"/>
                  <a:pt x="8" y="404"/>
                  <a:pt x="11" y="406"/>
                </a:cubicBezTo>
                <a:cubicBezTo>
                  <a:pt x="12" y="406"/>
                  <a:pt x="11" y="406"/>
                  <a:pt x="12" y="406"/>
                </a:cubicBezTo>
                <a:cubicBezTo>
                  <a:pt x="12" y="406"/>
                  <a:pt x="13" y="406"/>
                  <a:pt x="13" y="405"/>
                </a:cubicBezTo>
                <a:cubicBezTo>
                  <a:pt x="14" y="403"/>
                  <a:pt x="16" y="392"/>
                  <a:pt x="15" y="389"/>
                </a:cubicBezTo>
                <a:cubicBezTo>
                  <a:pt x="15" y="389"/>
                  <a:pt x="15" y="387"/>
                  <a:pt x="14" y="386"/>
                </a:cubicBezTo>
                <a:cubicBezTo>
                  <a:pt x="18" y="383"/>
                  <a:pt x="20" y="379"/>
                  <a:pt x="23" y="376"/>
                </a:cubicBezTo>
                <a:cubicBezTo>
                  <a:pt x="23" y="374"/>
                  <a:pt x="23" y="373"/>
                  <a:pt x="22" y="372"/>
                </a:cubicBezTo>
                <a:cubicBezTo>
                  <a:pt x="20" y="367"/>
                  <a:pt x="14" y="372"/>
                  <a:pt x="11" y="370"/>
                </a:cubicBezTo>
                <a:cubicBezTo>
                  <a:pt x="7" y="368"/>
                  <a:pt x="9" y="362"/>
                  <a:pt x="6" y="360"/>
                </a:cubicBezTo>
                <a:cubicBezTo>
                  <a:pt x="6" y="358"/>
                  <a:pt x="7" y="358"/>
                  <a:pt x="8" y="356"/>
                </a:cubicBezTo>
                <a:cubicBezTo>
                  <a:pt x="10" y="357"/>
                  <a:pt x="11" y="359"/>
                  <a:pt x="11" y="362"/>
                </a:cubicBezTo>
                <a:cubicBezTo>
                  <a:pt x="13" y="362"/>
                  <a:pt x="15" y="363"/>
                  <a:pt x="16" y="365"/>
                </a:cubicBezTo>
                <a:cubicBezTo>
                  <a:pt x="19" y="364"/>
                  <a:pt x="18" y="363"/>
                  <a:pt x="19" y="361"/>
                </a:cubicBezTo>
                <a:cubicBezTo>
                  <a:pt x="22" y="354"/>
                  <a:pt x="17" y="352"/>
                  <a:pt x="17" y="345"/>
                </a:cubicBezTo>
                <a:cubicBezTo>
                  <a:pt x="16" y="345"/>
                  <a:pt x="16" y="345"/>
                  <a:pt x="15" y="344"/>
                </a:cubicBezTo>
                <a:cubicBezTo>
                  <a:pt x="14" y="346"/>
                  <a:pt x="8" y="347"/>
                  <a:pt x="6" y="346"/>
                </a:cubicBezTo>
                <a:cubicBezTo>
                  <a:pt x="5" y="347"/>
                  <a:pt x="5" y="347"/>
                  <a:pt x="5" y="347"/>
                </a:cubicBezTo>
                <a:cubicBezTo>
                  <a:pt x="4" y="350"/>
                  <a:pt x="4" y="354"/>
                  <a:pt x="5" y="357"/>
                </a:cubicBezTo>
                <a:cubicBezTo>
                  <a:pt x="5" y="358"/>
                  <a:pt x="6" y="359"/>
                  <a:pt x="6" y="360"/>
                </a:cubicBezTo>
                <a:cubicBezTo>
                  <a:pt x="5" y="363"/>
                  <a:pt x="0" y="377"/>
                  <a:pt x="1" y="380"/>
                </a:cubicBezTo>
                <a:cubicBezTo>
                  <a:pt x="2" y="382"/>
                  <a:pt x="3" y="384"/>
                  <a:pt x="3" y="386"/>
                </a:cubicBezTo>
                <a:cubicBezTo>
                  <a:pt x="4" y="389"/>
                  <a:pt x="4" y="392"/>
                  <a:pt x="5" y="394"/>
                </a:cubicBezTo>
                <a:close/>
                <a:moveTo>
                  <a:pt x="29" y="93"/>
                </a:moveTo>
                <a:cubicBezTo>
                  <a:pt x="31" y="93"/>
                  <a:pt x="31" y="93"/>
                  <a:pt x="31" y="92"/>
                </a:cubicBezTo>
                <a:cubicBezTo>
                  <a:pt x="32" y="90"/>
                  <a:pt x="28" y="86"/>
                  <a:pt x="28" y="83"/>
                </a:cubicBezTo>
                <a:cubicBezTo>
                  <a:pt x="27" y="81"/>
                  <a:pt x="30" y="78"/>
                  <a:pt x="30" y="74"/>
                </a:cubicBezTo>
                <a:cubicBezTo>
                  <a:pt x="29" y="74"/>
                  <a:pt x="29" y="74"/>
                  <a:pt x="29" y="74"/>
                </a:cubicBezTo>
                <a:cubicBezTo>
                  <a:pt x="27" y="75"/>
                  <a:pt x="25" y="76"/>
                  <a:pt x="24" y="77"/>
                </a:cubicBezTo>
                <a:cubicBezTo>
                  <a:pt x="23" y="78"/>
                  <a:pt x="24" y="79"/>
                  <a:pt x="23" y="81"/>
                </a:cubicBezTo>
                <a:cubicBezTo>
                  <a:pt x="23" y="83"/>
                  <a:pt x="21" y="85"/>
                  <a:pt x="20" y="87"/>
                </a:cubicBezTo>
                <a:cubicBezTo>
                  <a:pt x="22" y="89"/>
                  <a:pt x="23" y="91"/>
                  <a:pt x="24" y="92"/>
                </a:cubicBezTo>
                <a:cubicBezTo>
                  <a:pt x="26" y="93"/>
                  <a:pt x="27" y="93"/>
                  <a:pt x="29" y="93"/>
                </a:cubicBezTo>
                <a:close/>
                <a:moveTo>
                  <a:pt x="49" y="294"/>
                </a:moveTo>
                <a:cubicBezTo>
                  <a:pt x="50" y="294"/>
                  <a:pt x="51" y="294"/>
                  <a:pt x="51" y="294"/>
                </a:cubicBezTo>
                <a:lnTo>
                  <a:pt x="51" y="290"/>
                </a:lnTo>
                <a:cubicBezTo>
                  <a:pt x="51" y="290"/>
                  <a:pt x="50" y="290"/>
                  <a:pt x="49" y="290"/>
                </a:cubicBezTo>
                <a:cubicBezTo>
                  <a:pt x="49" y="290"/>
                  <a:pt x="49" y="290"/>
                  <a:pt x="48" y="291"/>
                </a:cubicBezTo>
                <a:cubicBezTo>
                  <a:pt x="48" y="292"/>
                  <a:pt x="48" y="292"/>
                  <a:pt x="48" y="293"/>
                </a:cubicBezTo>
                <a:lnTo>
                  <a:pt x="48" y="294"/>
                </a:lnTo>
                <a:cubicBezTo>
                  <a:pt x="49" y="294"/>
                  <a:pt x="49" y="294"/>
                  <a:pt x="49" y="294"/>
                </a:cubicBezTo>
                <a:close/>
                <a:moveTo>
                  <a:pt x="14" y="166"/>
                </a:moveTo>
                <a:cubicBezTo>
                  <a:pt x="15" y="166"/>
                  <a:pt x="15" y="166"/>
                  <a:pt x="16" y="165"/>
                </a:cubicBezTo>
                <a:cubicBezTo>
                  <a:pt x="16" y="165"/>
                  <a:pt x="17" y="164"/>
                  <a:pt x="17" y="163"/>
                </a:cubicBezTo>
                <a:cubicBezTo>
                  <a:pt x="17" y="160"/>
                  <a:pt x="15" y="157"/>
                  <a:pt x="13" y="156"/>
                </a:cubicBezTo>
                <a:cubicBezTo>
                  <a:pt x="12" y="157"/>
                  <a:pt x="11" y="161"/>
                  <a:pt x="12" y="163"/>
                </a:cubicBezTo>
                <a:cubicBezTo>
                  <a:pt x="13" y="165"/>
                  <a:pt x="13" y="165"/>
                  <a:pt x="14" y="166"/>
                </a:cubicBezTo>
                <a:close/>
                <a:moveTo>
                  <a:pt x="32" y="69"/>
                </a:moveTo>
                <a:cubicBezTo>
                  <a:pt x="34" y="69"/>
                  <a:pt x="35" y="68"/>
                  <a:pt x="37" y="67"/>
                </a:cubicBezTo>
                <a:cubicBezTo>
                  <a:pt x="37" y="63"/>
                  <a:pt x="38" y="58"/>
                  <a:pt x="41" y="56"/>
                </a:cubicBezTo>
                <a:cubicBezTo>
                  <a:pt x="45" y="53"/>
                  <a:pt x="49" y="53"/>
                  <a:pt x="52" y="49"/>
                </a:cubicBezTo>
                <a:cubicBezTo>
                  <a:pt x="57" y="43"/>
                  <a:pt x="61" y="36"/>
                  <a:pt x="69" y="32"/>
                </a:cubicBezTo>
                <a:cubicBezTo>
                  <a:pt x="72" y="31"/>
                  <a:pt x="80" y="32"/>
                  <a:pt x="83" y="30"/>
                </a:cubicBezTo>
                <a:lnTo>
                  <a:pt x="85" y="28"/>
                </a:lnTo>
                <a:cubicBezTo>
                  <a:pt x="85" y="25"/>
                  <a:pt x="84" y="25"/>
                  <a:pt x="83" y="24"/>
                </a:cubicBezTo>
                <a:lnTo>
                  <a:pt x="80" y="24"/>
                </a:lnTo>
                <a:cubicBezTo>
                  <a:pt x="78" y="25"/>
                  <a:pt x="74" y="24"/>
                  <a:pt x="71" y="25"/>
                </a:cubicBezTo>
                <a:cubicBezTo>
                  <a:pt x="68" y="26"/>
                  <a:pt x="66" y="29"/>
                  <a:pt x="64" y="30"/>
                </a:cubicBezTo>
                <a:cubicBezTo>
                  <a:pt x="58" y="33"/>
                  <a:pt x="51" y="33"/>
                  <a:pt x="47" y="36"/>
                </a:cubicBezTo>
                <a:cubicBezTo>
                  <a:pt x="45" y="37"/>
                  <a:pt x="46" y="38"/>
                  <a:pt x="45" y="39"/>
                </a:cubicBezTo>
                <a:cubicBezTo>
                  <a:pt x="45" y="40"/>
                  <a:pt x="43" y="41"/>
                  <a:pt x="43" y="41"/>
                </a:cubicBezTo>
                <a:cubicBezTo>
                  <a:pt x="39" y="48"/>
                  <a:pt x="37" y="55"/>
                  <a:pt x="32" y="59"/>
                </a:cubicBezTo>
                <a:cubicBezTo>
                  <a:pt x="32" y="61"/>
                  <a:pt x="31" y="66"/>
                  <a:pt x="32" y="68"/>
                </a:cubicBezTo>
                <a:lnTo>
                  <a:pt x="32" y="69"/>
                </a:lnTo>
                <a:close/>
                <a:moveTo>
                  <a:pt x="6" y="292"/>
                </a:moveTo>
                <a:cubicBezTo>
                  <a:pt x="6" y="294"/>
                  <a:pt x="6" y="295"/>
                  <a:pt x="7" y="296"/>
                </a:cubicBezTo>
                <a:cubicBezTo>
                  <a:pt x="12" y="296"/>
                  <a:pt x="16" y="292"/>
                  <a:pt x="19" y="290"/>
                </a:cubicBezTo>
                <a:cubicBezTo>
                  <a:pt x="19" y="287"/>
                  <a:pt x="17" y="286"/>
                  <a:pt x="18" y="282"/>
                </a:cubicBezTo>
                <a:cubicBezTo>
                  <a:pt x="18" y="280"/>
                  <a:pt x="19" y="277"/>
                  <a:pt x="20" y="274"/>
                </a:cubicBezTo>
                <a:lnTo>
                  <a:pt x="20" y="271"/>
                </a:lnTo>
                <a:cubicBezTo>
                  <a:pt x="20" y="270"/>
                  <a:pt x="22" y="268"/>
                  <a:pt x="22" y="267"/>
                </a:cubicBezTo>
                <a:cubicBezTo>
                  <a:pt x="22" y="265"/>
                  <a:pt x="22" y="263"/>
                  <a:pt x="22" y="262"/>
                </a:cubicBezTo>
                <a:cubicBezTo>
                  <a:pt x="21" y="260"/>
                  <a:pt x="17" y="260"/>
                  <a:pt x="16" y="260"/>
                </a:cubicBezTo>
                <a:cubicBezTo>
                  <a:pt x="12" y="258"/>
                  <a:pt x="11" y="255"/>
                  <a:pt x="7" y="253"/>
                </a:cubicBezTo>
                <a:cubicBezTo>
                  <a:pt x="7" y="256"/>
                  <a:pt x="5" y="260"/>
                  <a:pt x="6" y="262"/>
                </a:cubicBezTo>
                <a:cubicBezTo>
                  <a:pt x="6" y="264"/>
                  <a:pt x="9" y="266"/>
                  <a:pt x="10" y="267"/>
                </a:cubicBezTo>
                <a:cubicBezTo>
                  <a:pt x="9" y="270"/>
                  <a:pt x="7" y="269"/>
                  <a:pt x="5" y="271"/>
                </a:cubicBezTo>
                <a:cubicBezTo>
                  <a:pt x="5" y="277"/>
                  <a:pt x="5" y="282"/>
                  <a:pt x="6" y="287"/>
                </a:cubicBezTo>
                <a:cubicBezTo>
                  <a:pt x="7" y="289"/>
                  <a:pt x="7" y="291"/>
                  <a:pt x="6" y="292"/>
                </a:cubicBezTo>
                <a:close/>
                <a:moveTo>
                  <a:pt x="13" y="196"/>
                </a:moveTo>
                <a:cubicBezTo>
                  <a:pt x="13" y="195"/>
                  <a:pt x="14" y="195"/>
                  <a:pt x="14" y="194"/>
                </a:cubicBezTo>
                <a:cubicBezTo>
                  <a:pt x="14" y="186"/>
                  <a:pt x="13" y="187"/>
                  <a:pt x="17" y="181"/>
                </a:cubicBezTo>
                <a:cubicBezTo>
                  <a:pt x="19" y="181"/>
                  <a:pt x="20" y="181"/>
                  <a:pt x="21" y="182"/>
                </a:cubicBezTo>
                <a:cubicBezTo>
                  <a:pt x="25" y="182"/>
                  <a:pt x="24" y="177"/>
                  <a:pt x="26" y="175"/>
                </a:cubicBezTo>
                <a:cubicBezTo>
                  <a:pt x="25" y="171"/>
                  <a:pt x="22" y="171"/>
                  <a:pt x="20" y="168"/>
                </a:cubicBezTo>
                <a:lnTo>
                  <a:pt x="19" y="168"/>
                </a:lnTo>
                <a:cubicBezTo>
                  <a:pt x="19" y="170"/>
                  <a:pt x="20" y="173"/>
                  <a:pt x="19" y="175"/>
                </a:cubicBezTo>
                <a:cubicBezTo>
                  <a:pt x="18" y="178"/>
                  <a:pt x="13" y="177"/>
                  <a:pt x="11" y="180"/>
                </a:cubicBezTo>
                <a:cubicBezTo>
                  <a:pt x="9" y="184"/>
                  <a:pt x="10" y="190"/>
                  <a:pt x="11" y="195"/>
                </a:cubicBezTo>
                <a:lnTo>
                  <a:pt x="13" y="196"/>
                </a:lnTo>
                <a:close/>
                <a:moveTo>
                  <a:pt x="5" y="337"/>
                </a:moveTo>
                <a:cubicBezTo>
                  <a:pt x="7" y="337"/>
                  <a:pt x="11" y="336"/>
                  <a:pt x="13" y="334"/>
                </a:cubicBezTo>
                <a:cubicBezTo>
                  <a:pt x="16" y="335"/>
                  <a:pt x="15" y="337"/>
                  <a:pt x="17" y="339"/>
                </a:cubicBezTo>
                <a:cubicBezTo>
                  <a:pt x="18" y="339"/>
                  <a:pt x="18" y="339"/>
                  <a:pt x="18" y="339"/>
                </a:cubicBezTo>
                <a:cubicBezTo>
                  <a:pt x="20" y="334"/>
                  <a:pt x="20" y="326"/>
                  <a:pt x="18" y="322"/>
                </a:cubicBezTo>
                <a:lnTo>
                  <a:pt x="16" y="321"/>
                </a:lnTo>
                <a:cubicBezTo>
                  <a:pt x="15" y="323"/>
                  <a:pt x="9" y="325"/>
                  <a:pt x="8" y="324"/>
                </a:cubicBezTo>
                <a:cubicBezTo>
                  <a:pt x="4" y="324"/>
                  <a:pt x="4" y="325"/>
                  <a:pt x="3" y="326"/>
                </a:cubicBezTo>
                <a:cubicBezTo>
                  <a:pt x="2" y="328"/>
                  <a:pt x="2" y="331"/>
                  <a:pt x="3" y="333"/>
                </a:cubicBezTo>
                <a:cubicBezTo>
                  <a:pt x="3" y="335"/>
                  <a:pt x="4" y="336"/>
                  <a:pt x="5" y="337"/>
                </a:cubicBezTo>
                <a:close/>
                <a:moveTo>
                  <a:pt x="84" y="57"/>
                </a:moveTo>
                <a:cubicBezTo>
                  <a:pt x="85" y="56"/>
                  <a:pt x="85" y="56"/>
                  <a:pt x="86" y="56"/>
                </a:cubicBezTo>
                <a:cubicBezTo>
                  <a:pt x="90" y="56"/>
                  <a:pt x="91" y="57"/>
                  <a:pt x="94" y="59"/>
                </a:cubicBezTo>
                <a:cubicBezTo>
                  <a:pt x="90" y="60"/>
                  <a:pt x="87" y="61"/>
                  <a:pt x="84" y="61"/>
                </a:cubicBezTo>
                <a:cubicBezTo>
                  <a:pt x="84" y="59"/>
                  <a:pt x="83" y="59"/>
                  <a:pt x="84" y="57"/>
                </a:cubicBezTo>
                <a:close/>
                <a:moveTo>
                  <a:pt x="102" y="55"/>
                </a:moveTo>
                <a:cubicBezTo>
                  <a:pt x="108" y="55"/>
                  <a:pt x="111" y="55"/>
                  <a:pt x="114" y="57"/>
                </a:cubicBezTo>
                <a:cubicBezTo>
                  <a:pt x="113" y="60"/>
                  <a:pt x="110" y="60"/>
                  <a:pt x="109" y="62"/>
                </a:cubicBezTo>
                <a:cubicBezTo>
                  <a:pt x="105" y="62"/>
                  <a:pt x="103" y="60"/>
                  <a:pt x="99" y="60"/>
                </a:cubicBezTo>
                <a:lnTo>
                  <a:pt x="99" y="59"/>
                </a:lnTo>
                <a:cubicBezTo>
                  <a:pt x="99" y="56"/>
                  <a:pt x="101" y="56"/>
                  <a:pt x="102" y="55"/>
                </a:cubicBezTo>
                <a:close/>
                <a:moveTo>
                  <a:pt x="265" y="331"/>
                </a:moveTo>
                <a:lnTo>
                  <a:pt x="294" y="333"/>
                </a:lnTo>
                <a:cubicBezTo>
                  <a:pt x="296" y="334"/>
                  <a:pt x="297" y="335"/>
                  <a:pt x="299" y="336"/>
                </a:cubicBezTo>
                <a:cubicBezTo>
                  <a:pt x="298" y="335"/>
                  <a:pt x="297" y="335"/>
                  <a:pt x="295" y="335"/>
                </a:cubicBezTo>
                <a:cubicBezTo>
                  <a:pt x="295" y="334"/>
                  <a:pt x="294" y="334"/>
                  <a:pt x="294" y="333"/>
                </a:cubicBezTo>
                <a:cubicBezTo>
                  <a:pt x="287" y="332"/>
                  <a:pt x="280" y="332"/>
                  <a:pt x="273" y="332"/>
                </a:cubicBezTo>
                <a:cubicBezTo>
                  <a:pt x="270" y="332"/>
                  <a:pt x="268" y="331"/>
                  <a:pt x="265" y="331"/>
                </a:cubicBezTo>
                <a:lnTo>
                  <a:pt x="266" y="331"/>
                </a:lnTo>
                <a:cubicBezTo>
                  <a:pt x="267" y="332"/>
                  <a:pt x="267" y="332"/>
                  <a:pt x="267" y="334"/>
                </a:cubicBezTo>
                <a:cubicBezTo>
                  <a:pt x="262" y="337"/>
                  <a:pt x="258" y="334"/>
                  <a:pt x="254" y="333"/>
                </a:cubicBezTo>
                <a:cubicBezTo>
                  <a:pt x="250" y="332"/>
                  <a:pt x="247" y="333"/>
                  <a:pt x="244" y="333"/>
                </a:cubicBezTo>
                <a:lnTo>
                  <a:pt x="265" y="331"/>
                </a:lnTo>
                <a:close/>
                <a:moveTo>
                  <a:pt x="280" y="63"/>
                </a:moveTo>
                <a:cubicBezTo>
                  <a:pt x="282" y="62"/>
                  <a:pt x="284" y="61"/>
                  <a:pt x="285" y="59"/>
                </a:cubicBezTo>
                <a:cubicBezTo>
                  <a:pt x="287" y="59"/>
                  <a:pt x="289" y="60"/>
                  <a:pt x="291" y="60"/>
                </a:cubicBezTo>
                <a:cubicBezTo>
                  <a:pt x="288" y="62"/>
                  <a:pt x="284" y="61"/>
                  <a:pt x="281" y="63"/>
                </a:cubicBezTo>
                <a:lnTo>
                  <a:pt x="280" y="63"/>
                </a:lnTo>
                <a:close/>
                <a:moveTo>
                  <a:pt x="308" y="59"/>
                </a:moveTo>
                <a:cubicBezTo>
                  <a:pt x="308" y="59"/>
                  <a:pt x="308" y="59"/>
                  <a:pt x="309" y="59"/>
                </a:cubicBezTo>
                <a:lnTo>
                  <a:pt x="309" y="60"/>
                </a:lnTo>
                <a:cubicBezTo>
                  <a:pt x="308" y="60"/>
                  <a:pt x="307" y="60"/>
                  <a:pt x="307" y="59"/>
                </a:cubicBezTo>
                <a:cubicBezTo>
                  <a:pt x="305" y="59"/>
                  <a:pt x="304" y="60"/>
                  <a:pt x="304" y="59"/>
                </a:cubicBezTo>
                <a:lnTo>
                  <a:pt x="308" y="59"/>
                </a:lnTo>
                <a:close/>
                <a:moveTo>
                  <a:pt x="324" y="322"/>
                </a:moveTo>
                <a:cubicBezTo>
                  <a:pt x="324" y="323"/>
                  <a:pt x="325" y="323"/>
                  <a:pt x="326" y="324"/>
                </a:cubicBezTo>
                <a:cubicBezTo>
                  <a:pt x="327" y="322"/>
                  <a:pt x="328" y="319"/>
                  <a:pt x="328" y="317"/>
                </a:cubicBezTo>
                <a:cubicBezTo>
                  <a:pt x="323" y="313"/>
                  <a:pt x="327" y="308"/>
                  <a:pt x="328" y="302"/>
                </a:cubicBezTo>
                <a:cubicBezTo>
                  <a:pt x="328" y="304"/>
                  <a:pt x="327" y="306"/>
                  <a:pt x="327" y="307"/>
                </a:cubicBezTo>
                <a:cubicBezTo>
                  <a:pt x="328" y="307"/>
                  <a:pt x="328" y="307"/>
                  <a:pt x="328" y="307"/>
                </a:cubicBezTo>
                <a:cubicBezTo>
                  <a:pt x="330" y="306"/>
                  <a:pt x="330" y="306"/>
                  <a:pt x="331" y="305"/>
                </a:cubicBezTo>
                <a:cubicBezTo>
                  <a:pt x="331" y="305"/>
                  <a:pt x="331" y="305"/>
                  <a:pt x="331" y="305"/>
                </a:cubicBezTo>
                <a:lnTo>
                  <a:pt x="331" y="298"/>
                </a:lnTo>
                <a:cubicBezTo>
                  <a:pt x="331" y="298"/>
                  <a:pt x="331" y="298"/>
                  <a:pt x="331" y="297"/>
                </a:cubicBezTo>
                <a:cubicBezTo>
                  <a:pt x="331" y="297"/>
                  <a:pt x="330" y="297"/>
                  <a:pt x="330" y="296"/>
                </a:cubicBezTo>
                <a:cubicBezTo>
                  <a:pt x="329" y="297"/>
                  <a:pt x="329" y="299"/>
                  <a:pt x="328" y="301"/>
                </a:cubicBezTo>
                <a:lnTo>
                  <a:pt x="332" y="283"/>
                </a:lnTo>
                <a:cubicBezTo>
                  <a:pt x="334" y="288"/>
                  <a:pt x="332" y="294"/>
                  <a:pt x="331" y="297"/>
                </a:cubicBezTo>
                <a:cubicBezTo>
                  <a:pt x="332" y="299"/>
                  <a:pt x="332" y="303"/>
                  <a:pt x="331" y="305"/>
                </a:cubicBezTo>
                <a:lnTo>
                  <a:pt x="331" y="309"/>
                </a:lnTo>
                <a:cubicBezTo>
                  <a:pt x="330" y="312"/>
                  <a:pt x="329" y="315"/>
                  <a:pt x="328" y="317"/>
                </a:cubicBezTo>
                <a:cubicBezTo>
                  <a:pt x="330" y="319"/>
                  <a:pt x="331" y="320"/>
                  <a:pt x="332" y="320"/>
                </a:cubicBezTo>
                <a:cubicBezTo>
                  <a:pt x="331" y="322"/>
                  <a:pt x="329" y="322"/>
                  <a:pt x="328" y="324"/>
                </a:cubicBezTo>
                <a:cubicBezTo>
                  <a:pt x="327" y="324"/>
                  <a:pt x="326" y="324"/>
                  <a:pt x="326" y="324"/>
                </a:cubicBezTo>
                <a:cubicBezTo>
                  <a:pt x="325" y="326"/>
                  <a:pt x="323" y="328"/>
                  <a:pt x="322" y="330"/>
                </a:cubicBezTo>
                <a:cubicBezTo>
                  <a:pt x="323" y="326"/>
                  <a:pt x="324" y="322"/>
                  <a:pt x="324" y="322"/>
                </a:cubicBezTo>
                <a:close/>
                <a:moveTo>
                  <a:pt x="331" y="225"/>
                </a:moveTo>
                <a:cubicBezTo>
                  <a:pt x="333" y="226"/>
                  <a:pt x="338" y="231"/>
                  <a:pt x="336" y="234"/>
                </a:cubicBezTo>
                <a:cubicBezTo>
                  <a:pt x="335" y="236"/>
                  <a:pt x="333" y="236"/>
                  <a:pt x="331" y="237"/>
                </a:cubicBezTo>
                <a:cubicBezTo>
                  <a:pt x="331" y="236"/>
                  <a:pt x="330" y="236"/>
                  <a:pt x="329" y="235"/>
                </a:cubicBezTo>
                <a:cubicBezTo>
                  <a:pt x="329" y="232"/>
                  <a:pt x="331" y="229"/>
                  <a:pt x="331" y="225"/>
                </a:cubicBezTo>
                <a:close/>
                <a:moveTo>
                  <a:pt x="77" y="65"/>
                </a:moveTo>
                <a:cubicBezTo>
                  <a:pt x="73" y="67"/>
                  <a:pt x="71" y="70"/>
                  <a:pt x="68" y="72"/>
                </a:cubicBezTo>
                <a:cubicBezTo>
                  <a:pt x="68" y="72"/>
                  <a:pt x="68" y="72"/>
                  <a:pt x="67" y="72"/>
                </a:cubicBezTo>
                <a:cubicBezTo>
                  <a:pt x="67" y="71"/>
                  <a:pt x="67" y="71"/>
                  <a:pt x="66" y="70"/>
                </a:cubicBezTo>
                <a:cubicBezTo>
                  <a:pt x="66" y="67"/>
                  <a:pt x="66" y="65"/>
                  <a:pt x="68" y="63"/>
                </a:cubicBezTo>
                <a:cubicBezTo>
                  <a:pt x="72" y="63"/>
                  <a:pt x="74" y="64"/>
                  <a:pt x="77" y="64"/>
                </a:cubicBezTo>
                <a:lnTo>
                  <a:pt x="77" y="65"/>
                </a:lnTo>
                <a:close/>
                <a:moveTo>
                  <a:pt x="74" y="50"/>
                </a:moveTo>
                <a:cubicBezTo>
                  <a:pt x="73" y="51"/>
                  <a:pt x="72" y="53"/>
                  <a:pt x="71" y="53"/>
                </a:cubicBezTo>
                <a:cubicBezTo>
                  <a:pt x="68" y="55"/>
                  <a:pt x="65" y="56"/>
                  <a:pt x="63" y="57"/>
                </a:cubicBezTo>
                <a:cubicBezTo>
                  <a:pt x="61" y="58"/>
                  <a:pt x="60" y="61"/>
                  <a:pt x="58" y="62"/>
                </a:cubicBezTo>
                <a:cubicBezTo>
                  <a:pt x="57" y="62"/>
                  <a:pt x="56" y="63"/>
                  <a:pt x="55" y="63"/>
                </a:cubicBezTo>
                <a:cubicBezTo>
                  <a:pt x="53" y="70"/>
                  <a:pt x="58" y="74"/>
                  <a:pt x="60" y="79"/>
                </a:cubicBezTo>
                <a:cubicBezTo>
                  <a:pt x="61" y="83"/>
                  <a:pt x="57" y="85"/>
                  <a:pt x="56" y="87"/>
                </a:cubicBezTo>
                <a:cubicBezTo>
                  <a:pt x="55" y="89"/>
                  <a:pt x="55" y="92"/>
                  <a:pt x="55" y="95"/>
                </a:cubicBezTo>
                <a:cubicBezTo>
                  <a:pt x="55" y="95"/>
                  <a:pt x="56" y="95"/>
                  <a:pt x="56" y="95"/>
                </a:cubicBezTo>
                <a:lnTo>
                  <a:pt x="56" y="99"/>
                </a:lnTo>
                <a:cubicBezTo>
                  <a:pt x="55" y="98"/>
                  <a:pt x="55" y="96"/>
                  <a:pt x="55" y="95"/>
                </a:cubicBezTo>
                <a:cubicBezTo>
                  <a:pt x="55" y="95"/>
                  <a:pt x="54" y="95"/>
                  <a:pt x="54" y="95"/>
                </a:cubicBezTo>
                <a:cubicBezTo>
                  <a:pt x="52" y="97"/>
                  <a:pt x="48" y="100"/>
                  <a:pt x="46" y="103"/>
                </a:cubicBezTo>
                <a:cubicBezTo>
                  <a:pt x="45" y="105"/>
                  <a:pt x="46" y="108"/>
                  <a:pt x="45" y="109"/>
                </a:cubicBezTo>
                <a:cubicBezTo>
                  <a:pt x="45" y="114"/>
                  <a:pt x="49" y="119"/>
                  <a:pt x="55" y="121"/>
                </a:cubicBezTo>
                <a:lnTo>
                  <a:pt x="54" y="126"/>
                </a:lnTo>
                <a:cubicBezTo>
                  <a:pt x="54" y="128"/>
                  <a:pt x="54" y="130"/>
                  <a:pt x="54" y="132"/>
                </a:cubicBezTo>
                <a:lnTo>
                  <a:pt x="57" y="150"/>
                </a:lnTo>
                <a:cubicBezTo>
                  <a:pt x="57" y="151"/>
                  <a:pt x="57" y="151"/>
                  <a:pt x="57" y="152"/>
                </a:cubicBezTo>
                <a:lnTo>
                  <a:pt x="58" y="163"/>
                </a:lnTo>
                <a:cubicBezTo>
                  <a:pt x="58" y="163"/>
                  <a:pt x="58" y="164"/>
                  <a:pt x="58" y="164"/>
                </a:cubicBezTo>
                <a:cubicBezTo>
                  <a:pt x="58" y="168"/>
                  <a:pt x="58" y="173"/>
                  <a:pt x="57" y="177"/>
                </a:cubicBezTo>
                <a:cubicBezTo>
                  <a:pt x="57" y="179"/>
                  <a:pt x="55" y="181"/>
                  <a:pt x="54" y="183"/>
                </a:cubicBezTo>
                <a:cubicBezTo>
                  <a:pt x="53" y="187"/>
                  <a:pt x="53" y="189"/>
                  <a:pt x="51" y="191"/>
                </a:cubicBezTo>
                <a:cubicBezTo>
                  <a:pt x="51" y="193"/>
                  <a:pt x="54" y="197"/>
                  <a:pt x="56" y="198"/>
                </a:cubicBezTo>
                <a:cubicBezTo>
                  <a:pt x="55" y="201"/>
                  <a:pt x="55" y="203"/>
                  <a:pt x="54" y="205"/>
                </a:cubicBezTo>
                <a:cubicBezTo>
                  <a:pt x="54" y="207"/>
                  <a:pt x="54" y="210"/>
                  <a:pt x="53" y="212"/>
                </a:cubicBezTo>
                <a:lnTo>
                  <a:pt x="53" y="219"/>
                </a:lnTo>
                <a:cubicBezTo>
                  <a:pt x="53" y="225"/>
                  <a:pt x="53" y="231"/>
                  <a:pt x="54" y="236"/>
                </a:cubicBezTo>
                <a:lnTo>
                  <a:pt x="53" y="247"/>
                </a:lnTo>
                <a:lnTo>
                  <a:pt x="54" y="261"/>
                </a:lnTo>
                <a:cubicBezTo>
                  <a:pt x="53" y="261"/>
                  <a:pt x="52" y="260"/>
                  <a:pt x="51" y="260"/>
                </a:cubicBezTo>
                <a:cubicBezTo>
                  <a:pt x="51" y="259"/>
                  <a:pt x="51" y="259"/>
                  <a:pt x="50" y="260"/>
                </a:cubicBezTo>
                <a:cubicBezTo>
                  <a:pt x="48" y="262"/>
                  <a:pt x="50" y="264"/>
                  <a:pt x="50" y="266"/>
                </a:cubicBezTo>
                <a:cubicBezTo>
                  <a:pt x="51" y="268"/>
                  <a:pt x="50" y="270"/>
                  <a:pt x="51" y="271"/>
                </a:cubicBezTo>
                <a:cubicBezTo>
                  <a:pt x="51" y="272"/>
                  <a:pt x="51" y="271"/>
                  <a:pt x="52" y="272"/>
                </a:cubicBezTo>
                <a:cubicBezTo>
                  <a:pt x="52" y="272"/>
                  <a:pt x="54" y="271"/>
                  <a:pt x="55" y="271"/>
                </a:cubicBezTo>
                <a:lnTo>
                  <a:pt x="55" y="276"/>
                </a:lnTo>
                <a:cubicBezTo>
                  <a:pt x="54" y="287"/>
                  <a:pt x="50" y="298"/>
                  <a:pt x="51" y="309"/>
                </a:cubicBezTo>
                <a:cubicBezTo>
                  <a:pt x="52" y="310"/>
                  <a:pt x="51" y="312"/>
                  <a:pt x="50" y="313"/>
                </a:cubicBezTo>
                <a:cubicBezTo>
                  <a:pt x="52" y="311"/>
                  <a:pt x="54" y="310"/>
                  <a:pt x="57" y="309"/>
                </a:cubicBezTo>
                <a:lnTo>
                  <a:pt x="56" y="321"/>
                </a:lnTo>
                <a:cubicBezTo>
                  <a:pt x="55" y="320"/>
                  <a:pt x="54" y="319"/>
                  <a:pt x="53" y="319"/>
                </a:cubicBezTo>
                <a:cubicBezTo>
                  <a:pt x="53" y="319"/>
                  <a:pt x="52" y="319"/>
                  <a:pt x="51" y="319"/>
                </a:cubicBezTo>
                <a:cubicBezTo>
                  <a:pt x="51" y="319"/>
                  <a:pt x="51" y="319"/>
                  <a:pt x="50" y="318"/>
                </a:cubicBezTo>
                <a:cubicBezTo>
                  <a:pt x="49" y="316"/>
                  <a:pt x="49" y="315"/>
                  <a:pt x="50" y="313"/>
                </a:cubicBezTo>
                <a:cubicBezTo>
                  <a:pt x="49" y="314"/>
                  <a:pt x="48" y="315"/>
                  <a:pt x="47" y="316"/>
                </a:cubicBezTo>
                <a:cubicBezTo>
                  <a:pt x="43" y="323"/>
                  <a:pt x="46" y="328"/>
                  <a:pt x="50" y="332"/>
                </a:cubicBezTo>
                <a:cubicBezTo>
                  <a:pt x="50" y="331"/>
                  <a:pt x="50" y="330"/>
                  <a:pt x="50" y="329"/>
                </a:cubicBezTo>
                <a:lnTo>
                  <a:pt x="52" y="329"/>
                </a:lnTo>
                <a:cubicBezTo>
                  <a:pt x="53" y="330"/>
                  <a:pt x="54" y="331"/>
                  <a:pt x="56" y="332"/>
                </a:cubicBezTo>
                <a:cubicBezTo>
                  <a:pt x="57" y="333"/>
                  <a:pt x="57" y="334"/>
                  <a:pt x="57" y="335"/>
                </a:cubicBezTo>
                <a:cubicBezTo>
                  <a:pt x="58" y="335"/>
                  <a:pt x="59" y="336"/>
                  <a:pt x="60" y="337"/>
                </a:cubicBezTo>
                <a:cubicBezTo>
                  <a:pt x="65" y="337"/>
                  <a:pt x="69" y="336"/>
                  <a:pt x="75" y="336"/>
                </a:cubicBezTo>
                <a:cubicBezTo>
                  <a:pt x="75" y="336"/>
                  <a:pt x="76" y="336"/>
                  <a:pt x="76" y="336"/>
                </a:cubicBezTo>
                <a:cubicBezTo>
                  <a:pt x="74" y="335"/>
                  <a:pt x="71" y="334"/>
                  <a:pt x="69" y="333"/>
                </a:cubicBezTo>
                <a:lnTo>
                  <a:pt x="80" y="333"/>
                </a:lnTo>
                <a:cubicBezTo>
                  <a:pt x="78" y="334"/>
                  <a:pt x="77" y="335"/>
                  <a:pt x="76" y="336"/>
                </a:cubicBezTo>
                <a:cubicBezTo>
                  <a:pt x="76" y="336"/>
                  <a:pt x="76" y="336"/>
                  <a:pt x="76" y="336"/>
                </a:cubicBezTo>
                <a:lnTo>
                  <a:pt x="75" y="336"/>
                </a:lnTo>
                <a:cubicBezTo>
                  <a:pt x="75" y="337"/>
                  <a:pt x="75" y="337"/>
                  <a:pt x="74" y="337"/>
                </a:cubicBezTo>
                <a:cubicBezTo>
                  <a:pt x="69" y="339"/>
                  <a:pt x="60" y="338"/>
                  <a:pt x="54" y="337"/>
                </a:cubicBezTo>
                <a:cubicBezTo>
                  <a:pt x="53" y="336"/>
                  <a:pt x="51" y="334"/>
                  <a:pt x="50" y="332"/>
                </a:cubicBezTo>
                <a:cubicBezTo>
                  <a:pt x="49" y="335"/>
                  <a:pt x="50" y="336"/>
                  <a:pt x="51" y="339"/>
                </a:cubicBezTo>
                <a:cubicBezTo>
                  <a:pt x="53" y="340"/>
                  <a:pt x="54" y="341"/>
                  <a:pt x="55" y="341"/>
                </a:cubicBezTo>
                <a:cubicBezTo>
                  <a:pt x="58" y="342"/>
                  <a:pt x="61" y="340"/>
                  <a:pt x="63" y="340"/>
                </a:cubicBezTo>
                <a:cubicBezTo>
                  <a:pt x="66" y="340"/>
                  <a:pt x="69" y="340"/>
                  <a:pt x="71" y="341"/>
                </a:cubicBezTo>
                <a:cubicBezTo>
                  <a:pt x="75" y="341"/>
                  <a:pt x="81" y="339"/>
                  <a:pt x="84" y="339"/>
                </a:cubicBezTo>
                <a:cubicBezTo>
                  <a:pt x="88" y="338"/>
                  <a:pt x="90" y="340"/>
                  <a:pt x="93" y="339"/>
                </a:cubicBezTo>
                <a:cubicBezTo>
                  <a:pt x="96" y="339"/>
                  <a:pt x="99" y="338"/>
                  <a:pt x="103" y="337"/>
                </a:cubicBezTo>
                <a:cubicBezTo>
                  <a:pt x="109" y="336"/>
                  <a:pt x="113" y="338"/>
                  <a:pt x="116" y="339"/>
                </a:cubicBezTo>
                <a:cubicBezTo>
                  <a:pt x="119" y="340"/>
                  <a:pt x="122" y="340"/>
                  <a:pt x="124" y="340"/>
                </a:cubicBezTo>
                <a:cubicBezTo>
                  <a:pt x="129" y="341"/>
                  <a:pt x="134" y="339"/>
                  <a:pt x="137" y="338"/>
                </a:cubicBezTo>
                <a:cubicBezTo>
                  <a:pt x="145" y="338"/>
                  <a:pt x="153" y="339"/>
                  <a:pt x="162" y="339"/>
                </a:cubicBezTo>
                <a:cubicBezTo>
                  <a:pt x="174" y="339"/>
                  <a:pt x="190" y="340"/>
                  <a:pt x="201" y="337"/>
                </a:cubicBezTo>
                <a:cubicBezTo>
                  <a:pt x="205" y="337"/>
                  <a:pt x="210" y="337"/>
                  <a:pt x="213" y="336"/>
                </a:cubicBezTo>
                <a:cubicBezTo>
                  <a:pt x="217" y="336"/>
                  <a:pt x="218" y="339"/>
                  <a:pt x="221" y="340"/>
                </a:cubicBezTo>
                <a:cubicBezTo>
                  <a:pt x="223" y="341"/>
                  <a:pt x="226" y="340"/>
                  <a:pt x="228" y="339"/>
                </a:cubicBezTo>
                <a:cubicBezTo>
                  <a:pt x="227" y="338"/>
                  <a:pt x="226" y="338"/>
                  <a:pt x="225" y="338"/>
                </a:cubicBezTo>
                <a:cubicBezTo>
                  <a:pt x="223" y="337"/>
                  <a:pt x="221" y="336"/>
                  <a:pt x="219" y="335"/>
                </a:cubicBezTo>
                <a:lnTo>
                  <a:pt x="234" y="334"/>
                </a:lnTo>
                <a:cubicBezTo>
                  <a:pt x="235" y="334"/>
                  <a:pt x="235" y="334"/>
                  <a:pt x="235" y="335"/>
                </a:cubicBezTo>
                <a:cubicBezTo>
                  <a:pt x="233" y="336"/>
                  <a:pt x="231" y="337"/>
                  <a:pt x="228" y="339"/>
                </a:cubicBezTo>
                <a:cubicBezTo>
                  <a:pt x="234" y="340"/>
                  <a:pt x="240" y="339"/>
                  <a:pt x="246" y="340"/>
                </a:cubicBezTo>
                <a:cubicBezTo>
                  <a:pt x="252" y="341"/>
                  <a:pt x="259" y="342"/>
                  <a:pt x="265" y="343"/>
                </a:cubicBezTo>
                <a:lnTo>
                  <a:pt x="283" y="343"/>
                </a:lnTo>
                <a:cubicBezTo>
                  <a:pt x="291" y="345"/>
                  <a:pt x="301" y="345"/>
                  <a:pt x="308" y="342"/>
                </a:cubicBezTo>
                <a:cubicBezTo>
                  <a:pt x="310" y="341"/>
                  <a:pt x="312" y="340"/>
                  <a:pt x="313" y="339"/>
                </a:cubicBezTo>
                <a:cubicBezTo>
                  <a:pt x="313" y="339"/>
                  <a:pt x="313" y="339"/>
                  <a:pt x="314" y="339"/>
                </a:cubicBezTo>
                <a:cubicBezTo>
                  <a:pt x="314" y="339"/>
                  <a:pt x="315" y="340"/>
                  <a:pt x="316" y="340"/>
                </a:cubicBezTo>
                <a:cubicBezTo>
                  <a:pt x="320" y="340"/>
                  <a:pt x="320" y="337"/>
                  <a:pt x="322" y="336"/>
                </a:cubicBezTo>
                <a:cubicBezTo>
                  <a:pt x="325" y="335"/>
                  <a:pt x="328" y="337"/>
                  <a:pt x="331" y="336"/>
                </a:cubicBezTo>
                <a:cubicBezTo>
                  <a:pt x="334" y="335"/>
                  <a:pt x="337" y="331"/>
                  <a:pt x="339" y="328"/>
                </a:cubicBezTo>
                <a:cubicBezTo>
                  <a:pt x="339" y="324"/>
                  <a:pt x="336" y="321"/>
                  <a:pt x="333" y="319"/>
                </a:cubicBezTo>
                <a:cubicBezTo>
                  <a:pt x="334" y="315"/>
                  <a:pt x="336" y="312"/>
                  <a:pt x="337" y="308"/>
                </a:cubicBezTo>
                <a:cubicBezTo>
                  <a:pt x="338" y="303"/>
                  <a:pt x="337" y="299"/>
                  <a:pt x="338" y="294"/>
                </a:cubicBezTo>
                <a:cubicBezTo>
                  <a:pt x="339" y="290"/>
                  <a:pt x="341" y="287"/>
                  <a:pt x="342" y="282"/>
                </a:cubicBezTo>
                <a:cubicBezTo>
                  <a:pt x="343" y="279"/>
                  <a:pt x="342" y="269"/>
                  <a:pt x="341" y="266"/>
                </a:cubicBezTo>
                <a:cubicBezTo>
                  <a:pt x="340" y="264"/>
                  <a:pt x="338" y="261"/>
                  <a:pt x="339" y="258"/>
                </a:cubicBezTo>
                <a:cubicBezTo>
                  <a:pt x="340" y="254"/>
                  <a:pt x="342" y="250"/>
                  <a:pt x="343" y="246"/>
                </a:cubicBezTo>
                <a:cubicBezTo>
                  <a:pt x="343" y="240"/>
                  <a:pt x="344" y="235"/>
                  <a:pt x="344" y="229"/>
                </a:cubicBezTo>
                <a:cubicBezTo>
                  <a:pt x="344" y="228"/>
                  <a:pt x="345" y="227"/>
                  <a:pt x="345" y="225"/>
                </a:cubicBezTo>
                <a:cubicBezTo>
                  <a:pt x="344" y="224"/>
                  <a:pt x="342" y="222"/>
                  <a:pt x="340" y="221"/>
                </a:cubicBezTo>
                <a:cubicBezTo>
                  <a:pt x="340" y="215"/>
                  <a:pt x="342" y="214"/>
                  <a:pt x="346" y="212"/>
                </a:cubicBezTo>
                <a:cubicBezTo>
                  <a:pt x="346" y="210"/>
                  <a:pt x="345" y="208"/>
                  <a:pt x="346" y="205"/>
                </a:cubicBezTo>
                <a:cubicBezTo>
                  <a:pt x="346" y="203"/>
                  <a:pt x="349" y="198"/>
                  <a:pt x="348" y="194"/>
                </a:cubicBezTo>
                <a:cubicBezTo>
                  <a:pt x="346" y="190"/>
                  <a:pt x="344" y="186"/>
                  <a:pt x="343" y="182"/>
                </a:cubicBezTo>
                <a:cubicBezTo>
                  <a:pt x="343" y="180"/>
                  <a:pt x="343" y="178"/>
                  <a:pt x="343" y="175"/>
                </a:cubicBezTo>
                <a:cubicBezTo>
                  <a:pt x="342" y="174"/>
                  <a:pt x="341" y="171"/>
                  <a:pt x="341" y="170"/>
                </a:cubicBezTo>
                <a:cubicBezTo>
                  <a:pt x="341" y="166"/>
                  <a:pt x="341" y="161"/>
                  <a:pt x="341" y="157"/>
                </a:cubicBezTo>
                <a:cubicBezTo>
                  <a:pt x="341" y="156"/>
                  <a:pt x="339" y="155"/>
                  <a:pt x="339" y="154"/>
                </a:cubicBezTo>
                <a:cubicBezTo>
                  <a:pt x="338" y="152"/>
                  <a:pt x="340" y="149"/>
                  <a:pt x="341" y="147"/>
                </a:cubicBezTo>
                <a:cubicBezTo>
                  <a:pt x="342" y="143"/>
                  <a:pt x="342" y="138"/>
                  <a:pt x="343" y="133"/>
                </a:cubicBezTo>
                <a:lnTo>
                  <a:pt x="343" y="127"/>
                </a:lnTo>
                <a:cubicBezTo>
                  <a:pt x="343" y="118"/>
                  <a:pt x="342" y="112"/>
                  <a:pt x="341" y="105"/>
                </a:cubicBezTo>
                <a:cubicBezTo>
                  <a:pt x="340" y="100"/>
                  <a:pt x="343" y="93"/>
                  <a:pt x="342" y="88"/>
                </a:cubicBezTo>
                <a:cubicBezTo>
                  <a:pt x="341" y="86"/>
                  <a:pt x="340" y="81"/>
                  <a:pt x="339" y="78"/>
                </a:cubicBezTo>
                <a:cubicBezTo>
                  <a:pt x="338" y="76"/>
                  <a:pt x="336" y="75"/>
                  <a:pt x="335" y="73"/>
                </a:cubicBezTo>
                <a:cubicBezTo>
                  <a:pt x="332" y="73"/>
                  <a:pt x="331" y="73"/>
                  <a:pt x="330" y="74"/>
                </a:cubicBezTo>
                <a:cubicBezTo>
                  <a:pt x="328" y="71"/>
                  <a:pt x="325" y="68"/>
                  <a:pt x="322" y="66"/>
                </a:cubicBezTo>
                <a:cubicBezTo>
                  <a:pt x="322" y="64"/>
                  <a:pt x="322" y="64"/>
                  <a:pt x="322" y="63"/>
                </a:cubicBezTo>
                <a:cubicBezTo>
                  <a:pt x="323" y="62"/>
                  <a:pt x="324" y="61"/>
                  <a:pt x="325" y="61"/>
                </a:cubicBezTo>
                <a:cubicBezTo>
                  <a:pt x="332" y="61"/>
                  <a:pt x="329" y="69"/>
                  <a:pt x="334" y="71"/>
                </a:cubicBezTo>
                <a:lnTo>
                  <a:pt x="335" y="71"/>
                </a:lnTo>
                <a:cubicBezTo>
                  <a:pt x="336" y="69"/>
                  <a:pt x="344" y="60"/>
                  <a:pt x="340" y="55"/>
                </a:cubicBezTo>
                <a:cubicBezTo>
                  <a:pt x="339" y="51"/>
                  <a:pt x="335" y="53"/>
                  <a:pt x="330" y="52"/>
                </a:cubicBezTo>
                <a:cubicBezTo>
                  <a:pt x="330" y="52"/>
                  <a:pt x="329" y="51"/>
                  <a:pt x="328" y="51"/>
                </a:cubicBezTo>
                <a:cubicBezTo>
                  <a:pt x="325" y="52"/>
                  <a:pt x="324" y="56"/>
                  <a:pt x="319" y="55"/>
                </a:cubicBezTo>
                <a:cubicBezTo>
                  <a:pt x="313" y="53"/>
                  <a:pt x="310" y="49"/>
                  <a:pt x="304" y="48"/>
                </a:cubicBezTo>
                <a:cubicBezTo>
                  <a:pt x="301" y="47"/>
                  <a:pt x="299" y="50"/>
                  <a:pt x="296" y="50"/>
                </a:cubicBezTo>
                <a:cubicBezTo>
                  <a:pt x="292" y="51"/>
                  <a:pt x="287" y="48"/>
                  <a:pt x="286" y="46"/>
                </a:cubicBezTo>
                <a:cubicBezTo>
                  <a:pt x="280" y="46"/>
                  <a:pt x="279" y="50"/>
                  <a:pt x="275" y="51"/>
                </a:cubicBezTo>
                <a:cubicBezTo>
                  <a:pt x="271" y="53"/>
                  <a:pt x="265" y="54"/>
                  <a:pt x="260" y="56"/>
                </a:cubicBezTo>
                <a:cubicBezTo>
                  <a:pt x="252" y="58"/>
                  <a:pt x="251" y="51"/>
                  <a:pt x="246" y="50"/>
                </a:cubicBezTo>
                <a:cubicBezTo>
                  <a:pt x="242" y="49"/>
                  <a:pt x="239" y="52"/>
                  <a:pt x="234" y="50"/>
                </a:cubicBezTo>
                <a:cubicBezTo>
                  <a:pt x="233" y="50"/>
                  <a:pt x="230" y="49"/>
                  <a:pt x="229" y="49"/>
                </a:cubicBezTo>
                <a:cubicBezTo>
                  <a:pt x="220" y="47"/>
                  <a:pt x="217" y="53"/>
                  <a:pt x="211" y="55"/>
                </a:cubicBezTo>
                <a:cubicBezTo>
                  <a:pt x="207" y="56"/>
                  <a:pt x="203" y="54"/>
                  <a:pt x="199" y="54"/>
                </a:cubicBezTo>
                <a:cubicBezTo>
                  <a:pt x="196" y="53"/>
                  <a:pt x="194" y="55"/>
                  <a:pt x="191" y="55"/>
                </a:cubicBezTo>
                <a:cubicBezTo>
                  <a:pt x="192" y="56"/>
                  <a:pt x="192" y="56"/>
                  <a:pt x="193" y="57"/>
                </a:cubicBezTo>
                <a:cubicBezTo>
                  <a:pt x="186" y="55"/>
                  <a:pt x="179" y="54"/>
                  <a:pt x="174" y="54"/>
                </a:cubicBezTo>
                <a:cubicBezTo>
                  <a:pt x="177" y="54"/>
                  <a:pt x="179" y="53"/>
                  <a:pt x="182" y="53"/>
                </a:cubicBezTo>
                <a:cubicBezTo>
                  <a:pt x="184" y="54"/>
                  <a:pt x="187" y="56"/>
                  <a:pt x="190" y="56"/>
                </a:cubicBezTo>
                <a:cubicBezTo>
                  <a:pt x="190" y="56"/>
                  <a:pt x="191" y="55"/>
                  <a:pt x="191" y="55"/>
                </a:cubicBezTo>
                <a:cubicBezTo>
                  <a:pt x="190" y="52"/>
                  <a:pt x="187" y="49"/>
                  <a:pt x="178" y="49"/>
                </a:cubicBezTo>
                <a:cubicBezTo>
                  <a:pt x="176" y="51"/>
                  <a:pt x="173" y="50"/>
                  <a:pt x="171" y="52"/>
                </a:cubicBezTo>
                <a:cubicBezTo>
                  <a:pt x="170" y="53"/>
                  <a:pt x="168" y="54"/>
                  <a:pt x="167" y="54"/>
                </a:cubicBezTo>
                <a:cubicBezTo>
                  <a:pt x="163" y="55"/>
                  <a:pt x="161" y="55"/>
                  <a:pt x="161" y="55"/>
                </a:cubicBezTo>
                <a:lnTo>
                  <a:pt x="160" y="55"/>
                </a:lnTo>
                <a:cubicBezTo>
                  <a:pt x="155" y="55"/>
                  <a:pt x="151" y="55"/>
                  <a:pt x="149" y="55"/>
                </a:cubicBezTo>
                <a:cubicBezTo>
                  <a:pt x="147" y="54"/>
                  <a:pt x="147" y="52"/>
                  <a:pt x="146" y="50"/>
                </a:cubicBezTo>
                <a:cubicBezTo>
                  <a:pt x="145" y="49"/>
                  <a:pt x="144" y="49"/>
                  <a:pt x="143" y="48"/>
                </a:cubicBezTo>
                <a:cubicBezTo>
                  <a:pt x="139" y="48"/>
                  <a:pt x="136" y="50"/>
                  <a:pt x="132" y="51"/>
                </a:cubicBezTo>
                <a:cubicBezTo>
                  <a:pt x="129" y="52"/>
                  <a:pt x="127" y="51"/>
                  <a:pt x="124" y="52"/>
                </a:cubicBezTo>
                <a:cubicBezTo>
                  <a:pt x="121" y="53"/>
                  <a:pt x="116" y="55"/>
                  <a:pt x="112" y="54"/>
                </a:cubicBezTo>
                <a:cubicBezTo>
                  <a:pt x="110" y="54"/>
                  <a:pt x="107" y="52"/>
                  <a:pt x="105" y="52"/>
                </a:cubicBezTo>
                <a:cubicBezTo>
                  <a:pt x="104" y="52"/>
                  <a:pt x="103" y="52"/>
                  <a:pt x="103" y="52"/>
                </a:cubicBezTo>
                <a:cubicBezTo>
                  <a:pt x="101" y="52"/>
                  <a:pt x="99" y="52"/>
                  <a:pt x="98" y="51"/>
                </a:cubicBezTo>
                <a:cubicBezTo>
                  <a:pt x="95" y="50"/>
                  <a:pt x="90" y="48"/>
                  <a:pt x="86" y="49"/>
                </a:cubicBezTo>
                <a:cubicBezTo>
                  <a:pt x="84" y="49"/>
                  <a:pt x="82" y="51"/>
                  <a:pt x="79" y="51"/>
                </a:cubicBezTo>
                <a:cubicBezTo>
                  <a:pt x="77" y="51"/>
                  <a:pt x="76" y="51"/>
                  <a:pt x="74" y="50"/>
                </a:cubicBezTo>
                <a:close/>
                <a:moveTo>
                  <a:pt x="10" y="211"/>
                </a:moveTo>
                <a:cubicBezTo>
                  <a:pt x="13" y="211"/>
                  <a:pt x="13" y="210"/>
                  <a:pt x="14" y="209"/>
                </a:cubicBezTo>
                <a:cubicBezTo>
                  <a:pt x="14" y="207"/>
                  <a:pt x="14" y="207"/>
                  <a:pt x="13" y="205"/>
                </a:cubicBezTo>
                <a:cubicBezTo>
                  <a:pt x="13" y="205"/>
                  <a:pt x="12" y="205"/>
                  <a:pt x="11" y="205"/>
                </a:cubicBezTo>
                <a:cubicBezTo>
                  <a:pt x="11" y="205"/>
                  <a:pt x="11" y="205"/>
                  <a:pt x="10" y="206"/>
                </a:cubicBezTo>
                <a:cubicBezTo>
                  <a:pt x="10" y="207"/>
                  <a:pt x="9" y="209"/>
                  <a:pt x="10" y="210"/>
                </a:cubicBezTo>
                <a:cubicBezTo>
                  <a:pt x="10" y="211"/>
                  <a:pt x="10" y="211"/>
                  <a:pt x="10" y="211"/>
                </a:cubicBezTo>
                <a:close/>
                <a:moveTo>
                  <a:pt x="18" y="226"/>
                </a:moveTo>
                <a:cubicBezTo>
                  <a:pt x="20" y="225"/>
                  <a:pt x="21" y="227"/>
                  <a:pt x="23" y="226"/>
                </a:cubicBezTo>
                <a:cubicBezTo>
                  <a:pt x="23" y="225"/>
                  <a:pt x="23" y="225"/>
                  <a:pt x="23" y="224"/>
                </a:cubicBezTo>
                <a:cubicBezTo>
                  <a:pt x="23" y="223"/>
                  <a:pt x="22" y="223"/>
                  <a:pt x="22" y="223"/>
                </a:cubicBezTo>
                <a:cubicBezTo>
                  <a:pt x="17" y="222"/>
                  <a:pt x="13" y="222"/>
                  <a:pt x="9" y="221"/>
                </a:cubicBezTo>
                <a:cubicBezTo>
                  <a:pt x="9" y="221"/>
                  <a:pt x="9" y="221"/>
                  <a:pt x="9" y="221"/>
                </a:cubicBezTo>
                <a:cubicBezTo>
                  <a:pt x="9" y="222"/>
                  <a:pt x="8" y="223"/>
                  <a:pt x="8" y="224"/>
                </a:cubicBezTo>
                <a:cubicBezTo>
                  <a:pt x="9" y="225"/>
                  <a:pt x="9" y="226"/>
                  <a:pt x="9" y="226"/>
                </a:cubicBezTo>
                <a:cubicBezTo>
                  <a:pt x="13" y="227"/>
                  <a:pt x="14" y="226"/>
                  <a:pt x="18" y="226"/>
                </a:cubicBezTo>
                <a:close/>
                <a:moveTo>
                  <a:pt x="10" y="249"/>
                </a:moveTo>
                <a:cubicBezTo>
                  <a:pt x="10" y="248"/>
                  <a:pt x="10" y="247"/>
                  <a:pt x="9" y="247"/>
                </a:cubicBezTo>
                <a:cubicBezTo>
                  <a:pt x="9" y="247"/>
                  <a:pt x="9" y="246"/>
                  <a:pt x="9" y="246"/>
                </a:cubicBezTo>
                <a:lnTo>
                  <a:pt x="7" y="246"/>
                </a:lnTo>
                <a:cubicBezTo>
                  <a:pt x="7" y="247"/>
                  <a:pt x="6" y="247"/>
                  <a:pt x="6" y="248"/>
                </a:cubicBezTo>
                <a:cubicBezTo>
                  <a:pt x="6" y="250"/>
                  <a:pt x="6" y="250"/>
                  <a:pt x="7" y="251"/>
                </a:cubicBezTo>
                <a:cubicBezTo>
                  <a:pt x="9" y="251"/>
                  <a:pt x="9" y="250"/>
                  <a:pt x="10" y="249"/>
                </a:cubicBezTo>
                <a:close/>
                <a:moveTo>
                  <a:pt x="612" y="321"/>
                </a:moveTo>
                <a:lnTo>
                  <a:pt x="579" y="321"/>
                </a:lnTo>
                <a:cubicBezTo>
                  <a:pt x="574" y="321"/>
                  <a:pt x="643" y="321"/>
                  <a:pt x="612" y="321"/>
                </a:cubicBezTo>
                <a:close/>
                <a:moveTo>
                  <a:pt x="99" y="98"/>
                </a:moveTo>
                <a:cubicBezTo>
                  <a:pt x="98" y="108"/>
                  <a:pt x="97" y="120"/>
                  <a:pt x="97" y="135"/>
                </a:cubicBezTo>
                <a:cubicBezTo>
                  <a:pt x="96" y="150"/>
                  <a:pt x="96" y="168"/>
                  <a:pt x="96" y="188"/>
                </a:cubicBezTo>
                <a:cubicBezTo>
                  <a:pt x="96" y="208"/>
                  <a:pt x="96" y="226"/>
                  <a:pt x="96" y="241"/>
                </a:cubicBezTo>
                <a:cubicBezTo>
                  <a:pt x="97" y="256"/>
                  <a:pt x="97" y="269"/>
                  <a:pt x="97" y="279"/>
                </a:cubicBezTo>
                <a:cubicBezTo>
                  <a:pt x="97" y="282"/>
                  <a:pt x="98" y="286"/>
                  <a:pt x="100" y="291"/>
                </a:cubicBezTo>
                <a:cubicBezTo>
                  <a:pt x="102" y="295"/>
                  <a:pt x="107" y="299"/>
                  <a:pt x="113" y="302"/>
                </a:cubicBezTo>
                <a:cubicBezTo>
                  <a:pt x="119" y="305"/>
                  <a:pt x="124" y="307"/>
                  <a:pt x="129" y="307"/>
                </a:cubicBezTo>
                <a:cubicBezTo>
                  <a:pt x="135" y="307"/>
                  <a:pt x="139" y="307"/>
                  <a:pt x="142" y="306"/>
                </a:cubicBezTo>
                <a:lnTo>
                  <a:pt x="255" y="306"/>
                </a:lnTo>
                <a:cubicBezTo>
                  <a:pt x="255" y="306"/>
                  <a:pt x="256" y="306"/>
                  <a:pt x="257" y="306"/>
                </a:cubicBezTo>
                <a:cubicBezTo>
                  <a:pt x="258" y="306"/>
                  <a:pt x="258" y="306"/>
                  <a:pt x="259" y="306"/>
                </a:cubicBezTo>
                <a:cubicBezTo>
                  <a:pt x="260" y="306"/>
                  <a:pt x="261" y="306"/>
                  <a:pt x="262" y="306"/>
                </a:cubicBezTo>
                <a:cubicBezTo>
                  <a:pt x="263" y="306"/>
                  <a:pt x="264" y="306"/>
                  <a:pt x="264" y="306"/>
                </a:cubicBezTo>
                <a:lnTo>
                  <a:pt x="294" y="306"/>
                </a:lnTo>
                <a:cubicBezTo>
                  <a:pt x="295" y="306"/>
                  <a:pt x="296" y="306"/>
                  <a:pt x="297" y="306"/>
                </a:cubicBezTo>
                <a:cubicBezTo>
                  <a:pt x="299" y="305"/>
                  <a:pt x="300" y="305"/>
                  <a:pt x="302" y="304"/>
                </a:cubicBezTo>
                <a:cubicBezTo>
                  <a:pt x="304" y="303"/>
                  <a:pt x="306" y="302"/>
                  <a:pt x="307" y="301"/>
                </a:cubicBezTo>
                <a:cubicBezTo>
                  <a:pt x="309" y="300"/>
                  <a:pt x="310" y="299"/>
                  <a:pt x="311" y="298"/>
                </a:cubicBezTo>
                <a:cubicBezTo>
                  <a:pt x="313" y="296"/>
                  <a:pt x="315" y="293"/>
                  <a:pt x="317" y="290"/>
                </a:cubicBezTo>
                <a:cubicBezTo>
                  <a:pt x="319" y="286"/>
                  <a:pt x="320" y="282"/>
                  <a:pt x="320" y="277"/>
                </a:cubicBezTo>
                <a:cubicBezTo>
                  <a:pt x="321" y="272"/>
                  <a:pt x="321" y="268"/>
                  <a:pt x="321" y="264"/>
                </a:cubicBezTo>
                <a:cubicBezTo>
                  <a:pt x="320" y="261"/>
                  <a:pt x="321" y="258"/>
                  <a:pt x="321" y="255"/>
                </a:cubicBezTo>
                <a:lnTo>
                  <a:pt x="321" y="174"/>
                </a:lnTo>
                <a:cubicBezTo>
                  <a:pt x="321" y="172"/>
                  <a:pt x="321" y="171"/>
                  <a:pt x="321" y="169"/>
                </a:cubicBezTo>
                <a:cubicBezTo>
                  <a:pt x="321" y="167"/>
                  <a:pt x="321" y="164"/>
                  <a:pt x="321" y="162"/>
                </a:cubicBezTo>
                <a:cubicBezTo>
                  <a:pt x="321" y="159"/>
                  <a:pt x="321" y="157"/>
                  <a:pt x="321" y="155"/>
                </a:cubicBezTo>
                <a:cubicBezTo>
                  <a:pt x="321" y="153"/>
                  <a:pt x="321" y="151"/>
                  <a:pt x="321" y="150"/>
                </a:cubicBezTo>
                <a:lnTo>
                  <a:pt x="321" y="111"/>
                </a:lnTo>
                <a:cubicBezTo>
                  <a:pt x="321" y="110"/>
                  <a:pt x="321" y="108"/>
                  <a:pt x="321" y="106"/>
                </a:cubicBezTo>
                <a:cubicBezTo>
                  <a:pt x="320" y="104"/>
                  <a:pt x="320" y="102"/>
                  <a:pt x="319" y="100"/>
                </a:cubicBezTo>
                <a:cubicBezTo>
                  <a:pt x="318" y="97"/>
                  <a:pt x="317" y="95"/>
                  <a:pt x="316" y="93"/>
                </a:cubicBezTo>
                <a:cubicBezTo>
                  <a:pt x="315" y="91"/>
                  <a:pt x="314" y="89"/>
                  <a:pt x="313" y="88"/>
                </a:cubicBezTo>
                <a:cubicBezTo>
                  <a:pt x="309" y="85"/>
                  <a:pt x="305" y="83"/>
                  <a:pt x="300" y="82"/>
                </a:cubicBezTo>
                <a:cubicBezTo>
                  <a:pt x="294" y="80"/>
                  <a:pt x="288" y="79"/>
                  <a:pt x="281" y="80"/>
                </a:cubicBezTo>
                <a:cubicBezTo>
                  <a:pt x="274" y="80"/>
                  <a:pt x="267" y="80"/>
                  <a:pt x="262" y="81"/>
                </a:cubicBezTo>
                <a:cubicBezTo>
                  <a:pt x="257" y="81"/>
                  <a:pt x="252" y="81"/>
                  <a:pt x="249" y="80"/>
                </a:cubicBezTo>
                <a:lnTo>
                  <a:pt x="192" y="80"/>
                </a:lnTo>
                <a:cubicBezTo>
                  <a:pt x="191" y="80"/>
                  <a:pt x="189" y="80"/>
                  <a:pt x="186" y="80"/>
                </a:cubicBezTo>
                <a:cubicBezTo>
                  <a:pt x="184" y="80"/>
                  <a:pt x="181" y="80"/>
                  <a:pt x="178" y="80"/>
                </a:cubicBezTo>
                <a:cubicBezTo>
                  <a:pt x="174" y="80"/>
                  <a:pt x="171" y="80"/>
                  <a:pt x="169" y="80"/>
                </a:cubicBezTo>
                <a:cubicBezTo>
                  <a:pt x="167" y="80"/>
                  <a:pt x="165" y="80"/>
                  <a:pt x="163" y="80"/>
                </a:cubicBezTo>
                <a:lnTo>
                  <a:pt x="120" y="80"/>
                </a:lnTo>
                <a:cubicBezTo>
                  <a:pt x="119" y="80"/>
                  <a:pt x="117" y="80"/>
                  <a:pt x="115" y="81"/>
                </a:cubicBezTo>
                <a:cubicBezTo>
                  <a:pt x="112" y="81"/>
                  <a:pt x="110" y="83"/>
                  <a:pt x="107" y="85"/>
                </a:cubicBezTo>
                <a:cubicBezTo>
                  <a:pt x="104" y="88"/>
                  <a:pt x="102" y="90"/>
                  <a:pt x="101" y="92"/>
                </a:cubicBezTo>
                <a:cubicBezTo>
                  <a:pt x="100" y="94"/>
                  <a:pt x="99" y="96"/>
                  <a:pt x="99" y="98"/>
                </a:cubicBezTo>
                <a:close/>
                <a:moveTo>
                  <a:pt x="231" y="96"/>
                </a:moveTo>
                <a:cubicBezTo>
                  <a:pt x="231" y="98"/>
                  <a:pt x="231" y="102"/>
                  <a:pt x="231" y="106"/>
                </a:cubicBezTo>
                <a:cubicBezTo>
                  <a:pt x="231" y="110"/>
                  <a:pt x="231" y="115"/>
                  <a:pt x="231" y="120"/>
                </a:cubicBezTo>
                <a:cubicBezTo>
                  <a:pt x="231" y="126"/>
                  <a:pt x="231" y="131"/>
                  <a:pt x="231" y="135"/>
                </a:cubicBezTo>
                <a:cubicBezTo>
                  <a:pt x="231" y="140"/>
                  <a:pt x="231" y="143"/>
                  <a:pt x="231" y="146"/>
                </a:cubicBezTo>
                <a:cubicBezTo>
                  <a:pt x="224" y="146"/>
                  <a:pt x="216" y="146"/>
                  <a:pt x="206" y="146"/>
                </a:cubicBezTo>
                <a:cubicBezTo>
                  <a:pt x="196" y="145"/>
                  <a:pt x="184" y="145"/>
                  <a:pt x="171" y="145"/>
                </a:cubicBezTo>
                <a:cubicBezTo>
                  <a:pt x="157" y="145"/>
                  <a:pt x="146" y="145"/>
                  <a:pt x="136" y="145"/>
                </a:cubicBezTo>
                <a:cubicBezTo>
                  <a:pt x="126" y="145"/>
                  <a:pt x="117" y="145"/>
                  <a:pt x="110" y="144"/>
                </a:cubicBezTo>
                <a:lnTo>
                  <a:pt x="110" y="121"/>
                </a:lnTo>
                <a:cubicBezTo>
                  <a:pt x="110" y="120"/>
                  <a:pt x="110" y="118"/>
                  <a:pt x="110" y="116"/>
                </a:cubicBezTo>
                <a:cubicBezTo>
                  <a:pt x="110" y="114"/>
                  <a:pt x="111" y="112"/>
                  <a:pt x="111" y="109"/>
                </a:cubicBezTo>
                <a:cubicBezTo>
                  <a:pt x="111" y="107"/>
                  <a:pt x="112" y="104"/>
                  <a:pt x="112" y="102"/>
                </a:cubicBezTo>
                <a:cubicBezTo>
                  <a:pt x="113" y="101"/>
                  <a:pt x="114" y="99"/>
                  <a:pt x="114" y="98"/>
                </a:cubicBezTo>
                <a:lnTo>
                  <a:pt x="120" y="94"/>
                </a:lnTo>
                <a:cubicBezTo>
                  <a:pt x="126" y="94"/>
                  <a:pt x="134" y="94"/>
                  <a:pt x="143" y="94"/>
                </a:cubicBezTo>
                <a:cubicBezTo>
                  <a:pt x="152" y="94"/>
                  <a:pt x="163" y="94"/>
                  <a:pt x="176" y="94"/>
                </a:cubicBezTo>
                <a:cubicBezTo>
                  <a:pt x="188" y="94"/>
                  <a:pt x="199" y="94"/>
                  <a:pt x="208" y="95"/>
                </a:cubicBezTo>
                <a:cubicBezTo>
                  <a:pt x="217" y="95"/>
                  <a:pt x="225" y="95"/>
                  <a:pt x="231" y="96"/>
                </a:cubicBezTo>
                <a:close/>
                <a:moveTo>
                  <a:pt x="122" y="265"/>
                </a:moveTo>
                <a:lnTo>
                  <a:pt x="122" y="269"/>
                </a:lnTo>
                <a:cubicBezTo>
                  <a:pt x="122" y="269"/>
                  <a:pt x="123" y="270"/>
                  <a:pt x="123" y="270"/>
                </a:cubicBezTo>
                <a:cubicBezTo>
                  <a:pt x="123" y="271"/>
                  <a:pt x="124" y="271"/>
                  <a:pt x="124" y="272"/>
                </a:cubicBezTo>
                <a:cubicBezTo>
                  <a:pt x="125" y="273"/>
                  <a:pt x="125" y="273"/>
                  <a:pt x="126" y="274"/>
                </a:cubicBezTo>
                <a:cubicBezTo>
                  <a:pt x="127" y="274"/>
                  <a:pt x="127" y="275"/>
                  <a:pt x="128" y="275"/>
                </a:cubicBezTo>
                <a:cubicBezTo>
                  <a:pt x="133" y="275"/>
                  <a:pt x="139" y="275"/>
                  <a:pt x="146" y="275"/>
                </a:cubicBezTo>
                <a:cubicBezTo>
                  <a:pt x="153" y="275"/>
                  <a:pt x="162" y="275"/>
                  <a:pt x="172" y="276"/>
                </a:cubicBezTo>
                <a:cubicBezTo>
                  <a:pt x="181" y="276"/>
                  <a:pt x="190" y="276"/>
                  <a:pt x="197" y="276"/>
                </a:cubicBezTo>
                <a:cubicBezTo>
                  <a:pt x="205" y="275"/>
                  <a:pt x="211" y="275"/>
                  <a:pt x="216" y="275"/>
                </a:cubicBezTo>
                <a:lnTo>
                  <a:pt x="218" y="273"/>
                </a:lnTo>
                <a:cubicBezTo>
                  <a:pt x="218" y="273"/>
                  <a:pt x="218" y="272"/>
                  <a:pt x="219" y="272"/>
                </a:cubicBezTo>
                <a:cubicBezTo>
                  <a:pt x="219" y="271"/>
                  <a:pt x="219" y="271"/>
                  <a:pt x="219" y="270"/>
                </a:cubicBezTo>
                <a:cubicBezTo>
                  <a:pt x="219" y="269"/>
                  <a:pt x="220" y="269"/>
                  <a:pt x="220" y="268"/>
                </a:cubicBezTo>
                <a:cubicBezTo>
                  <a:pt x="220" y="268"/>
                  <a:pt x="220" y="267"/>
                  <a:pt x="220" y="267"/>
                </a:cubicBezTo>
                <a:lnTo>
                  <a:pt x="216" y="261"/>
                </a:lnTo>
                <a:cubicBezTo>
                  <a:pt x="211" y="261"/>
                  <a:pt x="205" y="261"/>
                  <a:pt x="197" y="261"/>
                </a:cubicBezTo>
                <a:cubicBezTo>
                  <a:pt x="190" y="261"/>
                  <a:pt x="181" y="261"/>
                  <a:pt x="171" y="261"/>
                </a:cubicBezTo>
                <a:cubicBezTo>
                  <a:pt x="161" y="261"/>
                  <a:pt x="152" y="261"/>
                  <a:pt x="144" y="262"/>
                </a:cubicBezTo>
                <a:cubicBezTo>
                  <a:pt x="137" y="262"/>
                  <a:pt x="131" y="263"/>
                  <a:pt x="126" y="263"/>
                </a:cubicBezTo>
                <a:lnTo>
                  <a:pt x="122" y="265"/>
                </a:lnTo>
                <a:close/>
                <a:moveTo>
                  <a:pt x="149" y="176"/>
                </a:moveTo>
                <a:cubicBezTo>
                  <a:pt x="146" y="175"/>
                  <a:pt x="142" y="176"/>
                  <a:pt x="138" y="178"/>
                </a:cubicBezTo>
                <a:cubicBezTo>
                  <a:pt x="133" y="180"/>
                  <a:pt x="130" y="184"/>
                  <a:pt x="127" y="189"/>
                </a:cubicBezTo>
                <a:cubicBezTo>
                  <a:pt x="124" y="195"/>
                  <a:pt x="122" y="200"/>
                  <a:pt x="122" y="205"/>
                </a:cubicBezTo>
                <a:cubicBezTo>
                  <a:pt x="122" y="210"/>
                  <a:pt x="122" y="214"/>
                  <a:pt x="122" y="216"/>
                </a:cubicBezTo>
                <a:cubicBezTo>
                  <a:pt x="122" y="218"/>
                  <a:pt x="123" y="221"/>
                  <a:pt x="124" y="225"/>
                </a:cubicBezTo>
                <a:cubicBezTo>
                  <a:pt x="124" y="229"/>
                  <a:pt x="127" y="233"/>
                  <a:pt x="130" y="237"/>
                </a:cubicBezTo>
                <a:cubicBezTo>
                  <a:pt x="133" y="242"/>
                  <a:pt x="137" y="244"/>
                  <a:pt x="141" y="246"/>
                </a:cubicBezTo>
                <a:cubicBezTo>
                  <a:pt x="145" y="247"/>
                  <a:pt x="148" y="248"/>
                  <a:pt x="151" y="248"/>
                </a:cubicBezTo>
                <a:lnTo>
                  <a:pt x="194" y="248"/>
                </a:lnTo>
                <a:cubicBezTo>
                  <a:pt x="195" y="248"/>
                  <a:pt x="197" y="247"/>
                  <a:pt x="200" y="246"/>
                </a:cubicBezTo>
                <a:cubicBezTo>
                  <a:pt x="202" y="246"/>
                  <a:pt x="205" y="244"/>
                  <a:pt x="208" y="241"/>
                </a:cubicBezTo>
                <a:cubicBezTo>
                  <a:pt x="211" y="239"/>
                  <a:pt x="213" y="236"/>
                  <a:pt x="215" y="233"/>
                </a:cubicBezTo>
                <a:cubicBezTo>
                  <a:pt x="216" y="231"/>
                  <a:pt x="217" y="228"/>
                  <a:pt x="218" y="226"/>
                </a:cubicBezTo>
                <a:cubicBezTo>
                  <a:pt x="218" y="224"/>
                  <a:pt x="218" y="221"/>
                  <a:pt x="219" y="218"/>
                </a:cubicBezTo>
                <a:cubicBezTo>
                  <a:pt x="219" y="214"/>
                  <a:pt x="219" y="210"/>
                  <a:pt x="219" y="206"/>
                </a:cubicBezTo>
                <a:cubicBezTo>
                  <a:pt x="219" y="201"/>
                  <a:pt x="218" y="197"/>
                  <a:pt x="217" y="194"/>
                </a:cubicBezTo>
                <a:cubicBezTo>
                  <a:pt x="216" y="190"/>
                  <a:pt x="215" y="188"/>
                  <a:pt x="214" y="185"/>
                </a:cubicBezTo>
                <a:cubicBezTo>
                  <a:pt x="210" y="182"/>
                  <a:pt x="206" y="179"/>
                  <a:pt x="200" y="177"/>
                </a:cubicBezTo>
                <a:cubicBezTo>
                  <a:pt x="195" y="175"/>
                  <a:pt x="189" y="174"/>
                  <a:pt x="181" y="174"/>
                </a:cubicBezTo>
                <a:cubicBezTo>
                  <a:pt x="174" y="174"/>
                  <a:pt x="168" y="174"/>
                  <a:pt x="163" y="175"/>
                </a:cubicBezTo>
                <a:cubicBezTo>
                  <a:pt x="157" y="176"/>
                  <a:pt x="153" y="176"/>
                  <a:pt x="149" y="176"/>
                </a:cubicBezTo>
                <a:close/>
                <a:moveTo>
                  <a:pt x="124" y="113"/>
                </a:moveTo>
                <a:cubicBezTo>
                  <a:pt x="124" y="113"/>
                  <a:pt x="124" y="114"/>
                  <a:pt x="124" y="114"/>
                </a:cubicBezTo>
                <a:cubicBezTo>
                  <a:pt x="124" y="115"/>
                  <a:pt x="124" y="116"/>
                  <a:pt x="124" y="116"/>
                </a:cubicBezTo>
                <a:cubicBezTo>
                  <a:pt x="124" y="117"/>
                  <a:pt x="124" y="118"/>
                  <a:pt x="124" y="119"/>
                </a:cubicBezTo>
                <a:cubicBezTo>
                  <a:pt x="124" y="120"/>
                  <a:pt x="124" y="120"/>
                  <a:pt x="124" y="121"/>
                </a:cubicBezTo>
                <a:cubicBezTo>
                  <a:pt x="124" y="121"/>
                  <a:pt x="124" y="122"/>
                  <a:pt x="124" y="122"/>
                </a:cubicBezTo>
                <a:cubicBezTo>
                  <a:pt x="124" y="123"/>
                  <a:pt x="125" y="123"/>
                  <a:pt x="125" y="124"/>
                </a:cubicBezTo>
                <a:cubicBezTo>
                  <a:pt x="126" y="125"/>
                  <a:pt x="127" y="125"/>
                  <a:pt x="128" y="126"/>
                </a:cubicBezTo>
                <a:cubicBezTo>
                  <a:pt x="128" y="126"/>
                  <a:pt x="129" y="126"/>
                  <a:pt x="130" y="127"/>
                </a:cubicBezTo>
                <a:lnTo>
                  <a:pt x="173" y="127"/>
                </a:lnTo>
                <a:cubicBezTo>
                  <a:pt x="173" y="127"/>
                  <a:pt x="174" y="127"/>
                  <a:pt x="175" y="127"/>
                </a:cubicBezTo>
                <a:cubicBezTo>
                  <a:pt x="176" y="127"/>
                  <a:pt x="177" y="127"/>
                  <a:pt x="178" y="127"/>
                </a:cubicBezTo>
                <a:cubicBezTo>
                  <a:pt x="179" y="127"/>
                  <a:pt x="179" y="127"/>
                  <a:pt x="180" y="127"/>
                </a:cubicBezTo>
                <a:cubicBezTo>
                  <a:pt x="181" y="127"/>
                  <a:pt x="182" y="127"/>
                  <a:pt x="182" y="127"/>
                </a:cubicBezTo>
                <a:lnTo>
                  <a:pt x="214" y="127"/>
                </a:lnTo>
                <a:cubicBezTo>
                  <a:pt x="214" y="126"/>
                  <a:pt x="214" y="126"/>
                  <a:pt x="215" y="126"/>
                </a:cubicBezTo>
                <a:cubicBezTo>
                  <a:pt x="215" y="125"/>
                  <a:pt x="216" y="125"/>
                  <a:pt x="217" y="124"/>
                </a:cubicBezTo>
                <a:cubicBezTo>
                  <a:pt x="217" y="123"/>
                  <a:pt x="218" y="123"/>
                  <a:pt x="218" y="122"/>
                </a:cubicBezTo>
                <a:cubicBezTo>
                  <a:pt x="219" y="122"/>
                  <a:pt x="219" y="121"/>
                  <a:pt x="220" y="121"/>
                </a:cubicBezTo>
                <a:lnTo>
                  <a:pt x="220" y="117"/>
                </a:lnTo>
                <a:lnTo>
                  <a:pt x="216" y="113"/>
                </a:lnTo>
                <a:cubicBezTo>
                  <a:pt x="214" y="113"/>
                  <a:pt x="213" y="113"/>
                  <a:pt x="211" y="112"/>
                </a:cubicBezTo>
                <a:cubicBezTo>
                  <a:pt x="209" y="112"/>
                  <a:pt x="207" y="112"/>
                  <a:pt x="204" y="111"/>
                </a:cubicBezTo>
                <a:cubicBezTo>
                  <a:pt x="202" y="111"/>
                  <a:pt x="200" y="111"/>
                  <a:pt x="198" y="111"/>
                </a:cubicBezTo>
                <a:cubicBezTo>
                  <a:pt x="196" y="111"/>
                  <a:pt x="195" y="111"/>
                  <a:pt x="194" y="111"/>
                </a:cubicBezTo>
                <a:cubicBezTo>
                  <a:pt x="190" y="112"/>
                  <a:pt x="185" y="112"/>
                  <a:pt x="180" y="111"/>
                </a:cubicBezTo>
                <a:cubicBezTo>
                  <a:pt x="174" y="111"/>
                  <a:pt x="167" y="111"/>
                  <a:pt x="159" y="111"/>
                </a:cubicBezTo>
                <a:cubicBezTo>
                  <a:pt x="151" y="110"/>
                  <a:pt x="144" y="110"/>
                  <a:pt x="139" y="111"/>
                </a:cubicBezTo>
                <a:cubicBezTo>
                  <a:pt x="133" y="111"/>
                  <a:pt x="128" y="112"/>
                  <a:pt x="124" y="113"/>
                </a:cubicBezTo>
                <a:close/>
                <a:moveTo>
                  <a:pt x="249" y="238"/>
                </a:moveTo>
                <a:lnTo>
                  <a:pt x="225" y="291"/>
                </a:lnTo>
                <a:cubicBezTo>
                  <a:pt x="221" y="291"/>
                  <a:pt x="217" y="291"/>
                  <a:pt x="211" y="291"/>
                </a:cubicBezTo>
                <a:cubicBezTo>
                  <a:pt x="205" y="291"/>
                  <a:pt x="198" y="291"/>
                  <a:pt x="190" y="291"/>
                </a:cubicBezTo>
                <a:cubicBezTo>
                  <a:pt x="182" y="291"/>
                  <a:pt x="175" y="291"/>
                  <a:pt x="169" y="291"/>
                </a:cubicBezTo>
                <a:cubicBezTo>
                  <a:pt x="163" y="291"/>
                  <a:pt x="157" y="291"/>
                  <a:pt x="153" y="291"/>
                </a:cubicBezTo>
                <a:cubicBezTo>
                  <a:pt x="151" y="290"/>
                  <a:pt x="148" y="290"/>
                  <a:pt x="144" y="291"/>
                </a:cubicBezTo>
                <a:cubicBezTo>
                  <a:pt x="141" y="291"/>
                  <a:pt x="137" y="292"/>
                  <a:pt x="132" y="292"/>
                </a:cubicBezTo>
                <a:cubicBezTo>
                  <a:pt x="127" y="292"/>
                  <a:pt x="123" y="291"/>
                  <a:pt x="119" y="289"/>
                </a:cubicBezTo>
                <a:cubicBezTo>
                  <a:pt x="116" y="288"/>
                  <a:pt x="113" y="285"/>
                  <a:pt x="110" y="283"/>
                </a:cubicBezTo>
                <a:cubicBezTo>
                  <a:pt x="110" y="280"/>
                  <a:pt x="110" y="276"/>
                  <a:pt x="110" y="272"/>
                </a:cubicBezTo>
                <a:cubicBezTo>
                  <a:pt x="110" y="267"/>
                  <a:pt x="110" y="262"/>
                  <a:pt x="110" y="256"/>
                </a:cubicBezTo>
                <a:cubicBezTo>
                  <a:pt x="110" y="251"/>
                  <a:pt x="110" y="245"/>
                  <a:pt x="110" y="241"/>
                </a:cubicBezTo>
                <a:cubicBezTo>
                  <a:pt x="110" y="237"/>
                  <a:pt x="110" y="233"/>
                  <a:pt x="110" y="230"/>
                </a:cubicBezTo>
                <a:lnTo>
                  <a:pt x="110" y="201"/>
                </a:lnTo>
                <a:cubicBezTo>
                  <a:pt x="110" y="200"/>
                  <a:pt x="110" y="199"/>
                  <a:pt x="110" y="198"/>
                </a:cubicBezTo>
                <a:cubicBezTo>
                  <a:pt x="110" y="197"/>
                  <a:pt x="110" y="196"/>
                  <a:pt x="110" y="195"/>
                </a:cubicBezTo>
                <a:cubicBezTo>
                  <a:pt x="110" y="194"/>
                  <a:pt x="110" y="193"/>
                  <a:pt x="110" y="193"/>
                </a:cubicBezTo>
                <a:cubicBezTo>
                  <a:pt x="110" y="192"/>
                  <a:pt x="110" y="191"/>
                  <a:pt x="110" y="191"/>
                </a:cubicBezTo>
                <a:lnTo>
                  <a:pt x="110" y="160"/>
                </a:lnTo>
                <a:lnTo>
                  <a:pt x="149" y="160"/>
                </a:lnTo>
                <a:cubicBezTo>
                  <a:pt x="154" y="160"/>
                  <a:pt x="160" y="160"/>
                  <a:pt x="166" y="160"/>
                </a:cubicBezTo>
                <a:cubicBezTo>
                  <a:pt x="173" y="160"/>
                  <a:pt x="181" y="159"/>
                  <a:pt x="190" y="159"/>
                </a:cubicBezTo>
                <a:cubicBezTo>
                  <a:pt x="199" y="159"/>
                  <a:pt x="207" y="160"/>
                  <a:pt x="214" y="160"/>
                </a:cubicBezTo>
                <a:cubicBezTo>
                  <a:pt x="221" y="161"/>
                  <a:pt x="227" y="161"/>
                  <a:pt x="231" y="162"/>
                </a:cubicBezTo>
                <a:lnTo>
                  <a:pt x="229" y="174"/>
                </a:lnTo>
                <a:cubicBezTo>
                  <a:pt x="229" y="177"/>
                  <a:pt x="230" y="182"/>
                  <a:pt x="230" y="187"/>
                </a:cubicBezTo>
                <a:cubicBezTo>
                  <a:pt x="231" y="192"/>
                  <a:pt x="232" y="199"/>
                  <a:pt x="235" y="206"/>
                </a:cubicBezTo>
                <a:cubicBezTo>
                  <a:pt x="237" y="213"/>
                  <a:pt x="239" y="219"/>
                  <a:pt x="242" y="224"/>
                </a:cubicBezTo>
                <a:cubicBezTo>
                  <a:pt x="245" y="230"/>
                  <a:pt x="247" y="234"/>
                  <a:pt x="249" y="238"/>
                </a:cubicBezTo>
                <a:close/>
                <a:moveTo>
                  <a:pt x="202" y="228"/>
                </a:moveTo>
                <a:lnTo>
                  <a:pt x="196" y="232"/>
                </a:lnTo>
                <a:cubicBezTo>
                  <a:pt x="195" y="232"/>
                  <a:pt x="195" y="232"/>
                  <a:pt x="194" y="232"/>
                </a:cubicBezTo>
                <a:cubicBezTo>
                  <a:pt x="193" y="232"/>
                  <a:pt x="192" y="232"/>
                  <a:pt x="190" y="232"/>
                </a:cubicBezTo>
                <a:cubicBezTo>
                  <a:pt x="189" y="232"/>
                  <a:pt x="188" y="232"/>
                  <a:pt x="187" y="232"/>
                </a:cubicBezTo>
                <a:cubicBezTo>
                  <a:pt x="186" y="232"/>
                  <a:pt x="185" y="232"/>
                  <a:pt x="184" y="232"/>
                </a:cubicBezTo>
                <a:cubicBezTo>
                  <a:pt x="182" y="232"/>
                  <a:pt x="179" y="232"/>
                  <a:pt x="176" y="233"/>
                </a:cubicBezTo>
                <a:cubicBezTo>
                  <a:pt x="172" y="233"/>
                  <a:pt x="168" y="233"/>
                  <a:pt x="163" y="233"/>
                </a:cubicBezTo>
                <a:cubicBezTo>
                  <a:pt x="158" y="233"/>
                  <a:pt x="154" y="233"/>
                  <a:pt x="150" y="233"/>
                </a:cubicBezTo>
                <a:cubicBezTo>
                  <a:pt x="147" y="232"/>
                  <a:pt x="144" y="231"/>
                  <a:pt x="142" y="230"/>
                </a:cubicBezTo>
                <a:cubicBezTo>
                  <a:pt x="142" y="230"/>
                  <a:pt x="141" y="229"/>
                  <a:pt x="141" y="229"/>
                </a:cubicBezTo>
                <a:cubicBezTo>
                  <a:pt x="141" y="229"/>
                  <a:pt x="141" y="229"/>
                  <a:pt x="141" y="228"/>
                </a:cubicBezTo>
                <a:cubicBezTo>
                  <a:pt x="140" y="228"/>
                  <a:pt x="140" y="228"/>
                  <a:pt x="140" y="228"/>
                </a:cubicBezTo>
                <a:cubicBezTo>
                  <a:pt x="140" y="228"/>
                  <a:pt x="140" y="228"/>
                  <a:pt x="140" y="228"/>
                </a:cubicBezTo>
                <a:cubicBezTo>
                  <a:pt x="139" y="226"/>
                  <a:pt x="138" y="223"/>
                  <a:pt x="137" y="219"/>
                </a:cubicBezTo>
                <a:cubicBezTo>
                  <a:pt x="137" y="215"/>
                  <a:pt x="136" y="211"/>
                  <a:pt x="137" y="206"/>
                </a:cubicBezTo>
                <a:cubicBezTo>
                  <a:pt x="137" y="202"/>
                  <a:pt x="139" y="198"/>
                  <a:pt x="141" y="195"/>
                </a:cubicBezTo>
                <a:cubicBezTo>
                  <a:pt x="143" y="193"/>
                  <a:pt x="145" y="190"/>
                  <a:pt x="147" y="189"/>
                </a:cubicBezTo>
                <a:lnTo>
                  <a:pt x="196" y="189"/>
                </a:lnTo>
                <a:cubicBezTo>
                  <a:pt x="197" y="189"/>
                  <a:pt x="197" y="190"/>
                  <a:pt x="198" y="191"/>
                </a:cubicBezTo>
                <a:cubicBezTo>
                  <a:pt x="199" y="191"/>
                  <a:pt x="200" y="192"/>
                  <a:pt x="201" y="193"/>
                </a:cubicBezTo>
                <a:cubicBezTo>
                  <a:pt x="202" y="194"/>
                  <a:pt x="202" y="196"/>
                  <a:pt x="203" y="196"/>
                </a:cubicBezTo>
                <a:cubicBezTo>
                  <a:pt x="203" y="197"/>
                  <a:pt x="204" y="198"/>
                  <a:pt x="204" y="199"/>
                </a:cubicBezTo>
                <a:cubicBezTo>
                  <a:pt x="204" y="201"/>
                  <a:pt x="204" y="203"/>
                  <a:pt x="204" y="205"/>
                </a:cubicBezTo>
                <a:cubicBezTo>
                  <a:pt x="204" y="207"/>
                  <a:pt x="204" y="210"/>
                  <a:pt x="204" y="214"/>
                </a:cubicBezTo>
                <a:cubicBezTo>
                  <a:pt x="204" y="217"/>
                  <a:pt x="204" y="220"/>
                  <a:pt x="204" y="222"/>
                </a:cubicBezTo>
                <a:cubicBezTo>
                  <a:pt x="203" y="224"/>
                  <a:pt x="203" y="227"/>
                  <a:pt x="202" y="228"/>
                </a:cubicBezTo>
                <a:close/>
                <a:moveTo>
                  <a:pt x="258" y="220"/>
                </a:moveTo>
                <a:cubicBezTo>
                  <a:pt x="256" y="217"/>
                  <a:pt x="253" y="212"/>
                  <a:pt x="251" y="207"/>
                </a:cubicBezTo>
                <a:cubicBezTo>
                  <a:pt x="249" y="202"/>
                  <a:pt x="247" y="196"/>
                  <a:pt x="247" y="189"/>
                </a:cubicBezTo>
                <a:cubicBezTo>
                  <a:pt x="246" y="183"/>
                  <a:pt x="245" y="177"/>
                  <a:pt x="245" y="172"/>
                </a:cubicBezTo>
                <a:cubicBezTo>
                  <a:pt x="245" y="167"/>
                  <a:pt x="245" y="163"/>
                  <a:pt x="245" y="160"/>
                </a:cubicBezTo>
                <a:cubicBezTo>
                  <a:pt x="248" y="160"/>
                  <a:pt x="253" y="160"/>
                  <a:pt x="258" y="160"/>
                </a:cubicBezTo>
                <a:cubicBezTo>
                  <a:pt x="263" y="160"/>
                  <a:pt x="269" y="160"/>
                  <a:pt x="276" y="160"/>
                </a:cubicBezTo>
                <a:cubicBezTo>
                  <a:pt x="283" y="160"/>
                  <a:pt x="289" y="161"/>
                  <a:pt x="294" y="161"/>
                </a:cubicBezTo>
                <a:cubicBezTo>
                  <a:pt x="299" y="161"/>
                  <a:pt x="304" y="162"/>
                  <a:pt x="307" y="162"/>
                </a:cubicBezTo>
                <a:cubicBezTo>
                  <a:pt x="307" y="162"/>
                  <a:pt x="307" y="163"/>
                  <a:pt x="307" y="163"/>
                </a:cubicBezTo>
                <a:cubicBezTo>
                  <a:pt x="307" y="164"/>
                  <a:pt x="307" y="165"/>
                  <a:pt x="307" y="166"/>
                </a:cubicBezTo>
                <a:cubicBezTo>
                  <a:pt x="307" y="167"/>
                  <a:pt x="307" y="168"/>
                  <a:pt x="306" y="168"/>
                </a:cubicBezTo>
                <a:cubicBezTo>
                  <a:pt x="306" y="169"/>
                  <a:pt x="306" y="169"/>
                  <a:pt x="305" y="170"/>
                </a:cubicBezTo>
                <a:cubicBezTo>
                  <a:pt x="302" y="172"/>
                  <a:pt x="299" y="175"/>
                  <a:pt x="295" y="179"/>
                </a:cubicBezTo>
                <a:cubicBezTo>
                  <a:pt x="291" y="183"/>
                  <a:pt x="286" y="188"/>
                  <a:pt x="282" y="193"/>
                </a:cubicBezTo>
                <a:cubicBezTo>
                  <a:pt x="277" y="199"/>
                  <a:pt x="273" y="204"/>
                  <a:pt x="270" y="208"/>
                </a:cubicBezTo>
                <a:cubicBezTo>
                  <a:pt x="267" y="212"/>
                  <a:pt x="264" y="216"/>
                  <a:pt x="262" y="218"/>
                </a:cubicBezTo>
                <a:lnTo>
                  <a:pt x="258" y="220"/>
                </a:lnTo>
                <a:close/>
                <a:moveTo>
                  <a:pt x="245" y="144"/>
                </a:moveTo>
                <a:lnTo>
                  <a:pt x="245" y="137"/>
                </a:lnTo>
                <a:cubicBezTo>
                  <a:pt x="245" y="137"/>
                  <a:pt x="246" y="137"/>
                  <a:pt x="247" y="137"/>
                </a:cubicBezTo>
                <a:cubicBezTo>
                  <a:pt x="248" y="137"/>
                  <a:pt x="249" y="136"/>
                  <a:pt x="251" y="136"/>
                </a:cubicBezTo>
                <a:cubicBezTo>
                  <a:pt x="252" y="136"/>
                  <a:pt x="253" y="136"/>
                  <a:pt x="254" y="136"/>
                </a:cubicBezTo>
                <a:cubicBezTo>
                  <a:pt x="255" y="135"/>
                  <a:pt x="256" y="135"/>
                  <a:pt x="257" y="135"/>
                </a:cubicBezTo>
                <a:cubicBezTo>
                  <a:pt x="259" y="136"/>
                  <a:pt x="263" y="136"/>
                  <a:pt x="268" y="136"/>
                </a:cubicBezTo>
                <a:cubicBezTo>
                  <a:pt x="273" y="135"/>
                  <a:pt x="278" y="133"/>
                  <a:pt x="283" y="129"/>
                </a:cubicBezTo>
                <a:cubicBezTo>
                  <a:pt x="288" y="126"/>
                  <a:pt x="292" y="122"/>
                  <a:pt x="293" y="117"/>
                </a:cubicBezTo>
                <a:cubicBezTo>
                  <a:pt x="294" y="113"/>
                  <a:pt x="295" y="109"/>
                  <a:pt x="294" y="105"/>
                </a:cubicBezTo>
                <a:cubicBezTo>
                  <a:pt x="293" y="105"/>
                  <a:pt x="291" y="104"/>
                  <a:pt x="290" y="104"/>
                </a:cubicBezTo>
                <a:cubicBezTo>
                  <a:pt x="289" y="103"/>
                  <a:pt x="287" y="103"/>
                  <a:pt x="286" y="103"/>
                </a:cubicBezTo>
                <a:cubicBezTo>
                  <a:pt x="285" y="103"/>
                  <a:pt x="283" y="104"/>
                  <a:pt x="282" y="104"/>
                </a:cubicBezTo>
                <a:cubicBezTo>
                  <a:pt x="281" y="105"/>
                  <a:pt x="281" y="105"/>
                  <a:pt x="280" y="105"/>
                </a:cubicBezTo>
                <a:cubicBezTo>
                  <a:pt x="280" y="106"/>
                  <a:pt x="279" y="106"/>
                  <a:pt x="279" y="107"/>
                </a:cubicBezTo>
                <a:cubicBezTo>
                  <a:pt x="279" y="107"/>
                  <a:pt x="279" y="108"/>
                  <a:pt x="279" y="110"/>
                </a:cubicBezTo>
                <a:cubicBezTo>
                  <a:pt x="279" y="111"/>
                  <a:pt x="279" y="112"/>
                  <a:pt x="280" y="113"/>
                </a:cubicBezTo>
                <a:cubicBezTo>
                  <a:pt x="280" y="114"/>
                  <a:pt x="280" y="114"/>
                  <a:pt x="280" y="115"/>
                </a:cubicBezTo>
                <a:lnTo>
                  <a:pt x="276" y="119"/>
                </a:lnTo>
                <a:cubicBezTo>
                  <a:pt x="274" y="119"/>
                  <a:pt x="272" y="120"/>
                  <a:pt x="270" y="120"/>
                </a:cubicBezTo>
                <a:cubicBezTo>
                  <a:pt x="267" y="120"/>
                  <a:pt x="265" y="121"/>
                  <a:pt x="261" y="121"/>
                </a:cubicBezTo>
                <a:cubicBezTo>
                  <a:pt x="258" y="121"/>
                  <a:pt x="255" y="121"/>
                  <a:pt x="253" y="121"/>
                </a:cubicBezTo>
                <a:cubicBezTo>
                  <a:pt x="250" y="121"/>
                  <a:pt x="248" y="121"/>
                  <a:pt x="247" y="121"/>
                </a:cubicBezTo>
                <a:cubicBezTo>
                  <a:pt x="246" y="120"/>
                  <a:pt x="246" y="118"/>
                  <a:pt x="246" y="116"/>
                </a:cubicBezTo>
                <a:cubicBezTo>
                  <a:pt x="245" y="114"/>
                  <a:pt x="245" y="111"/>
                  <a:pt x="245" y="108"/>
                </a:cubicBezTo>
                <a:cubicBezTo>
                  <a:pt x="245" y="105"/>
                  <a:pt x="245" y="103"/>
                  <a:pt x="246" y="101"/>
                </a:cubicBezTo>
                <a:cubicBezTo>
                  <a:pt x="246" y="99"/>
                  <a:pt x="246" y="97"/>
                  <a:pt x="247" y="96"/>
                </a:cubicBezTo>
                <a:cubicBezTo>
                  <a:pt x="248" y="95"/>
                  <a:pt x="249" y="95"/>
                  <a:pt x="250" y="95"/>
                </a:cubicBezTo>
                <a:cubicBezTo>
                  <a:pt x="252" y="94"/>
                  <a:pt x="254" y="94"/>
                  <a:pt x="256" y="94"/>
                </a:cubicBezTo>
                <a:cubicBezTo>
                  <a:pt x="258" y="94"/>
                  <a:pt x="259" y="94"/>
                  <a:pt x="261" y="94"/>
                </a:cubicBezTo>
                <a:cubicBezTo>
                  <a:pt x="262" y="94"/>
                  <a:pt x="263" y="94"/>
                  <a:pt x="264" y="94"/>
                </a:cubicBezTo>
                <a:cubicBezTo>
                  <a:pt x="267" y="94"/>
                  <a:pt x="270" y="94"/>
                  <a:pt x="273" y="94"/>
                </a:cubicBezTo>
                <a:cubicBezTo>
                  <a:pt x="277" y="94"/>
                  <a:pt x="281" y="94"/>
                  <a:pt x="286" y="93"/>
                </a:cubicBezTo>
                <a:cubicBezTo>
                  <a:pt x="292" y="93"/>
                  <a:pt x="296" y="94"/>
                  <a:pt x="299" y="96"/>
                </a:cubicBezTo>
                <a:cubicBezTo>
                  <a:pt x="303" y="98"/>
                  <a:pt x="305" y="101"/>
                  <a:pt x="307" y="103"/>
                </a:cubicBezTo>
                <a:lnTo>
                  <a:pt x="307" y="146"/>
                </a:lnTo>
                <a:cubicBezTo>
                  <a:pt x="304" y="146"/>
                  <a:pt x="299" y="146"/>
                  <a:pt x="294" y="146"/>
                </a:cubicBezTo>
                <a:cubicBezTo>
                  <a:pt x="289" y="146"/>
                  <a:pt x="283" y="146"/>
                  <a:pt x="276" y="146"/>
                </a:cubicBezTo>
                <a:cubicBezTo>
                  <a:pt x="269" y="146"/>
                  <a:pt x="263" y="146"/>
                  <a:pt x="258" y="145"/>
                </a:cubicBezTo>
                <a:cubicBezTo>
                  <a:pt x="253" y="145"/>
                  <a:pt x="248" y="145"/>
                  <a:pt x="245" y="144"/>
                </a:cubicBezTo>
                <a:close/>
                <a:moveTo>
                  <a:pt x="241" y="291"/>
                </a:moveTo>
                <a:lnTo>
                  <a:pt x="262" y="248"/>
                </a:lnTo>
                <a:cubicBezTo>
                  <a:pt x="265" y="250"/>
                  <a:pt x="268" y="252"/>
                  <a:pt x="271" y="255"/>
                </a:cubicBezTo>
                <a:cubicBezTo>
                  <a:pt x="275" y="258"/>
                  <a:pt x="279" y="260"/>
                  <a:pt x="284" y="262"/>
                </a:cubicBezTo>
                <a:cubicBezTo>
                  <a:pt x="289" y="264"/>
                  <a:pt x="293" y="266"/>
                  <a:pt x="296" y="267"/>
                </a:cubicBezTo>
                <a:cubicBezTo>
                  <a:pt x="300" y="268"/>
                  <a:pt x="303" y="268"/>
                  <a:pt x="305" y="269"/>
                </a:cubicBezTo>
                <a:cubicBezTo>
                  <a:pt x="305" y="270"/>
                  <a:pt x="305" y="272"/>
                  <a:pt x="305" y="273"/>
                </a:cubicBezTo>
                <a:cubicBezTo>
                  <a:pt x="305" y="275"/>
                  <a:pt x="305" y="278"/>
                  <a:pt x="305" y="281"/>
                </a:cubicBezTo>
                <a:cubicBezTo>
                  <a:pt x="305" y="283"/>
                  <a:pt x="305" y="285"/>
                  <a:pt x="304" y="287"/>
                </a:cubicBezTo>
                <a:cubicBezTo>
                  <a:pt x="302" y="289"/>
                  <a:pt x="301" y="290"/>
                  <a:pt x="299" y="291"/>
                </a:cubicBezTo>
                <a:cubicBezTo>
                  <a:pt x="296" y="291"/>
                  <a:pt x="292" y="291"/>
                  <a:pt x="287" y="291"/>
                </a:cubicBezTo>
                <a:cubicBezTo>
                  <a:pt x="282" y="291"/>
                  <a:pt x="277" y="291"/>
                  <a:pt x="270" y="291"/>
                </a:cubicBezTo>
                <a:cubicBezTo>
                  <a:pt x="264" y="291"/>
                  <a:pt x="258" y="291"/>
                  <a:pt x="253" y="291"/>
                </a:cubicBezTo>
                <a:cubicBezTo>
                  <a:pt x="248" y="291"/>
                  <a:pt x="244" y="291"/>
                  <a:pt x="241" y="291"/>
                </a:cubicBezTo>
                <a:close/>
                <a:moveTo>
                  <a:pt x="307" y="234"/>
                </a:moveTo>
                <a:lnTo>
                  <a:pt x="305" y="253"/>
                </a:lnTo>
                <a:cubicBezTo>
                  <a:pt x="303" y="253"/>
                  <a:pt x="301" y="252"/>
                  <a:pt x="298" y="251"/>
                </a:cubicBezTo>
                <a:cubicBezTo>
                  <a:pt x="295" y="249"/>
                  <a:pt x="292" y="247"/>
                  <a:pt x="288" y="245"/>
                </a:cubicBezTo>
                <a:cubicBezTo>
                  <a:pt x="284" y="243"/>
                  <a:pt x="280" y="241"/>
                  <a:pt x="277" y="239"/>
                </a:cubicBezTo>
                <a:cubicBezTo>
                  <a:pt x="275" y="237"/>
                  <a:pt x="272" y="235"/>
                  <a:pt x="270" y="234"/>
                </a:cubicBezTo>
                <a:cubicBezTo>
                  <a:pt x="272" y="231"/>
                  <a:pt x="274" y="228"/>
                  <a:pt x="277" y="224"/>
                </a:cubicBezTo>
                <a:cubicBezTo>
                  <a:pt x="280" y="221"/>
                  <a:pt x="283" y="216"/>
                  <a:pt x="286" y="212"/>
                </a:cubicBezTo>
                <a:cubicBezTo>
                  <a:pt x="290" y="207"/>
                  <a:pt x="294" y="202"/>
                  <a:pt x="297" y="199"/>
                </a:cubicBezTo>
                <a:cubicBezTo>
                  <a:pt x="301" y="195"/>
                  <a:pt x="304" y="192"/>
                  <a:pt x="307" y="189"/>
                </a:cubicBezTo>
                <a:lnTo>
                  <a:pt x="305" y="228"/>
                </a:lnTo>
                <a:lnTo>
                  <a:pt x="307" y="234"/>
                </a:lnTo>
                <a:close/>
                <a:moveTo>
                  <a:pt x="406" y="244"/>
                </a:moveTo>
                <a:cubicBezTo>
                  <a:pt x="405" y="247"/>
                  <a:pt x="405" y="250"/>
                  <a:pt x="405" y="255"/>
                </a:cubicBezTo>
                <a:cubicBezTo>
                  <a:pt x="404" y="259"/>
                  <a:pt x="403" y="265"/>
                  <a:pt x="402" y="271"/>
                </a:cubicBezTo>
                <a:cubicBezTo>
                  <a:pt x="401" y="277"/>
                  <a:pt x="400" y="283"/>
                  <a:pt x="399" y="287"/>
                </a:cubicBezTo>
                <a:cubicBezTo>
                  <a:pt x="398" y="292"/>
                  <a:pt x="397" y="295"/>
                  <a:pt x="396" y="298"/>
                </a:cubicBezTo>
                <a:cubicBezTo>
                  <a:pt x="396" y="299"/>
                  <a:pt x="396" y="299"/>
                  <a:pt x="396" y="300"/>
                </a:cubicBezTo>
                <a:cubicBezTo>
                  <a:pt x="396" y="300"/>
                  <a:pt x="397" y="301"/>
                  <a:pt x="398" y="302"/>
                </a:cubicBezTo>
                <a:cubicBezTo>
                  <a:pt x="398" y="303"/>
                  <a:pt x="399" y="304"/>
                  <a:pt x="400" y="305"/>
                </a:cubicBezTo>
                <a:cubicBezTo>
                  <a:pt x="401" y="305"/>
                  <a:pt x="401" y="306"/>
                  <a:pt x="402" y="306"/>
                </a:cubicBezTo>
                <a:lnTo>
                  <a:pt x="408" y="304"/>
                </a:lnTo>
                <a:cubicBezTo>
                  <a:pt x="410" y="301"/>
                  <a:pt x="412" y="297"/>
                  <a:pt x="414" y="292"/>
                </a:cubicBezTo>
                <a:cubicBezTo>
                  <a:pt x="416" y="287"/>
                  <a:pt x="417" y="281"/>
                  <a:pt x="418" y="275"/>
                </a:cubicBezTo>
                <a:cubicBezTo>
                  <a:pt x="419" y="268"/>
                  <a:pt x="419" y="263"/>
                  <a:pt x="419" y="258"/>
                </a:cubicBezTo>
                <a:cubicBezTo>
                  <a:pt x="419" y="253"/>
                  <a:pt x="419" y="249"/>
                  <a:pt x="419" y="246"/>
                </a:cubicBezTo>
                <a:lnTo>
                  <a:pt x="419" y="228"/>
                </a:lnTo>
                <a:cubicBezTo>
                  <a:pt x="419" y="226"/>
                  <a:pt x="419" y="223"/>
                  <a:pt x="419" y="220"/>
                </a:cubicBezTo>
                <a:cubicBezTo>
                  <a:pt x="419" y="216"/>
                  <a:pt x="419" y="212"/>
                  <a:pt x="419" y="208"/>
                </a:cubicBezTo>
                <a:cubicBezTo>
                  <a:pt x="419" y="203"/>
                  <a:pt x="419" y="199"/>
                  <a:pt x="419" y="196"/>
                </a:cubicBezTo>
                <a:cubicBezTo>
                  <a:pt x="419" y="192"/>
                  <a:pt x="419" y="189"/>
                  <a:pt x="419" y="187"/>
                </a:cubicBezTo>
                <a:lnTo>
                  <a:pt x="416" y="183"/>
                </a:lnTo>
                <a:cubicBezTo>
                  <a:pt x="415" y="183"/>
                  <a:pt x="414" y="183"/>
                  <a:pt x="413" y="184"/>
                </a:cubicBezTo>
                <a:cubicBezTo>
                  <a:pt x="412" y="184"/>
                  <a:pt x="411" y="184"/>
                  <a:pt x="410" y="185"/>
                </a:cubicBezTo>
                <a:cubicBezTo>
                  <a:pt x="409" y="185"/>
                  <a:pt x="408" y="186"/>
                  <a:pt x="407" y="187"/>
                </a:cubicBezTo>
                <a:cubicBezTo>
                  <a:pt x="407" y="188"/>
                  <a:pt x="406" y="189"/>
                  <a:pt x="406" y="189"/>
                </a:cubicBezTo>
                <a:lnTo>
                  <a:pt x="406" y="244"/>
                </a:lnTo>
                <a:close/>
                <a:moveTo>
                  <a:pt x="396" y="162"/>
                </a:moveTo>
                <a:lnTo>
                  <a:pt x="396" y="166"/>
                </a:lnTo>
                <a:cubicBezTo>
                  <a:pt x="396" y="166"/>
                  <a:pt x="397" y="167"/>
                  <a:pt x="397" y="167"/>
                </a:cubicBezTo>
                <a:cubicBezTo>
                  <a:pt x="397" y="167"/>
                  <a:pt x="398" y="168"/>
                  <a:pt x="398" y="169"/>
                </a:cubicBezTo>
                <a:cubicBezTo>
                  <a:pt x="398" y="169"/>
                  <a:pt x="399" y="170"/>
                  <a:pt x="399" y="170"/>
                </a:cubicBezTo>
                <a:cubicBezTo>
                  <a:pt x="399" y="171"/>
                  <a:pt x="400" y="171"/>
                  <a:pt x="400" y="172"/>
                </a:cubicBezTo>
                <a:lnTo>
                  <a:pt x="429" y="172"/>
                </a:lnTo>
                <a:lnTo>
                  <a:pt x="431" y="250"/>
                </a:lnTo>
                <a:lnTo>
                  <a:pt x="429" y="255"/>
                </a:lnTo>
                <a:lnTo>
                  <a:pt x="431" y="261"/>
                </a:lnTo>
                <a:lnTo>
                  <a:pt x="429" y="287"/>
                </a:lnTo>
                <a:lnTo>
                  <a:pt x="431" y="294"/>
                </a:lnTo>
                <a:lnTo>
                  <a:pt x="429" y="298"/>
                </a:lnTo>
                <a:cubicBezTo>
                  <a:pt x="429" y="299"/>
                  <a:pt x="429" y="299"/>
                  <a:pt x="429" y="300"/>
                </a:cubicBezTo>
                <a:cubicBezTo>
                  <a:pt x="430" y="300"/>
                  <a:pt x="430" y="301"/>
                  <a:pt x="430" y="301"/>
                </a:cubicBezTo>
                <a:cubicBezTo>
                  <a:pt x="431" y="302"/>
                  <a:pt x="431" y="302"/>
                  <a:pt x="432" y="303"/>
                </a:cubicBezTo>
                <a:cubicBezTo>
                  <a:pt x="432" y="303"/>
                  <a:pt x="433" y="304"/>
                  <a:pt x="433" y="304"/>
                </a:cubicBezTo>
                <a:cubicBezTo>
                  <a:pt x="434" y="304"/>
                  <a:pt x="435" y="305"/>
                  <a:pt x="436" y="305"/>
                </a:cubicBezTo>
                <a:cubicBezTo>
                  <a:pt x="437" y="305"/>
                  <a:pt x="438" y="305"/>
                  <a:pt x="440" y="305"/>
                </a:cubicBezTo>
                <a:cubicBezTo>
                  <a:pt x="441" y="305"/>
                  <a:pt x="442" y="304"/>
                  <a:pt x="443" y="303"/>
                </a:cubicBezTo>
                <a:cubicBezTo>
                  <a:pt x="444" y="302"/>
                  <a:pt x="444" y="301"/>
                  <a:pt x="445" y="300"/>
                </a:cubicBezTo>
                <a:cubicBezTo>
                  <a:pt x="445" y="293"/>
                  <a:pt x="445" y="284"/>
                  <a:pt x="445" y="273"/>
                </a:cubicBezTo>
                <a:cubicBezTo>
                  <a:pt x="445" y="263"/>
                  <a:pt x="445" y="250"/>
                  <a:pt x="445" y="236"/>
                </a:cubicBezTo>
                <a:cubicBezTo>
                  <a:pt x="445" y="222"/>
                  <a:pt x="445" y="209"/>
                  <a:pt x="445" y="198"/>
                </a:cubicBezTo>
                <a:cubicBezTo>
                  <a:pt x="445" y="188"/>
                  <a:pt x="445" y="179"/>
                  <a:pt x="445" y="172"/>
                </a:cubicBezTo>
                <a:lnTo>
                  <a:pt x="476" y="168"/>
                </a:lnTo>
                <a:lnTo>
                  <a:pt x="478" y="166"/>
                </a:lnTo>
                <a:lnTo>
                  <a:pt x="478" y="162"/>
                </a:lnTo>
                <a:cubicBezTo>
                  <a:pt x="477" y="161"/>
                  <a:pt x="476" y="161"/>
                  <a:pt x="475" y="160"/>
                </a:cubicBezTo>
                <a:cubicBezTo>
                  <a:pt x="474" y="159"/>
                  <a:pt x="473" y="158"/>
                  <a:pt x="472" y="158"/>
                </a:cubicBezTo>
                <a:cubicBezTo>
                  <a:pt x="471" y="157"/>
                  <a:pt x="470" y="156"/>
                  <a:pt x="469" y="156"/>
                </a:cubicBezTo>
                <a:cubicBezTo>
                  <a:pt x="468" y="156"/>
                  <a:pt x="467" y="156"/>
                  <a:pt x="466" y="156"/>
                </a:cubicBezTo>
                <a:lnTo>
                  <a:pt x="445" y="156"/>
                </a:lnTo>
                <a:lnTo>
                  <a:pt x="443" y="84"/>
                </a:lnTo>
                <a:lnTo>
                  <a:pt x="441" y="80"/>
                </a:lnTo>
                <a:cubicBezTo>
                  <a:pt x="440" y="80"/>
                  <a:pt x="439" y="80"/>
                  <a:pt x="438" y="80"/>
                </a:cubicBezTo>
                <a:cubicBezTo>
                  <a:pt x="437" y="80"/>
                  <a:pt x="436" y="81"/>
                  <a:pt x="435" y="81"/>
                </a:cubicBezTo>
                <a:cubicBezTo>
                  <a:pt x="434" y="81"/>
                  <a:pt x="433" y="82"/>
                  <a:pt x="432" y="82"/>
                </a:cubicBezTo>
                <a:cubicBezTo>
                  <a:pt x="431" y="82"/>
                  <a:pt x="430" y="82"/>
                  <a:pt x="429" y="82"/>
                </a:cubicBezTo>
                <a:cubicBezTo>
                  <a:pt x="429" y="82"/>
                  <a:pt x="429" y="83"/>
                  <a:pt x="429" y="83"/>
                </a:cubicBezTo>
                <a:cubicBezTo>
                  <a:pt x="429" y="84"/>
                  <a:pt x="429" y="85"/>
                  <a:pt x="429" y="86"/>
                </a:cubicBezTo>
                <a:cubicBezTo>
                  <a:pt x="429" y="87"/>
                  <a:pt x="429" y="88"/>
                  <a:pt x="429" y="88"/>
                </a:cubicBezTo>
                <a:cubicBezTo>
                  <a:pt x="429" y="89"/>
                  <a:pt x="429" y="89"/>
                  <a:pt x="429" y="90"/>
                </a:cubicBezTo>
                <a:lnTo>
                  <a:pt x="429" y="109"/>
                </a:lnTo>
                <a:cubicBezTo>
                  <a:pt x="429" y="110"/>
                  <a:pt x="429" y="111"/>
                  <a:pt x="429" y="112"/>
                </a:cubicBezTo>
                <a:cubicBezTo>
                  <a:pt x="429" y="113"/>
                  <a:pt x="429" y="114"/>
                  <a:pt x="429" y="115"/>
                </a:cubicBezTo>
                <a:cubicBezTo>
                  <a:pt x="429" y="116"/>
                  <a:pt x="429" y="118"/>
                  <a:pt x="429" y="119"/>
                </a:cubicBezTo>
                <a:cubicBezTo>
                  <a:pt x="429" y="120"/>
                  <a:pt x="429" y="120"/>
                  <a:pt x="429" y="121"/>
                </a:cubicBezTo>
                <a:lnTo>
                  <a:pt x="429" y="156"/>
                </a:lnTo>
                <a:cubicBezTo>
                  <a:pt x="428" y="156"/>
                  <a:pt x="426" y="156"/>
                  <a:pt x="424" y="156"/>
                </a:cubicBezTo>
                <a:cubicBezTo>
                  <a:pt x="422" y="156"/>
                  <a:pt x="420" y="157"/>
                  <a:pt x="417" y="157"/>
                </a:cubicBezTo>
                <a:cubicBezTo>
                  <a:pt x="415" y="157"/>
                  <a:pt x="413" y="157"/>
                  <a:pt x="411" y="157"/>
                </a:cubicBezTo>
                <a:cubicBezTo>
                  <a:pt x="409" y="157"/>
                  <a:pt x="407" y="156"/>
                  <a:pt x="406" y="156"/>
                </a:cubicBezTo>
                <a:lnTo>
                  <a:pt x="398" y="160"/>
                </a:lnTo>
                <a:lnTo>
                  <a:pt x="396" y="162"/>
                </a:lnTo>
                <a:close/>
                <a:moveTo>
                  <a:pt x="396" y="86"/>
                </a:moveTo>
                <a:lnTo>
                  <a:pt x="396" y="90"/>
                </a:lnTo>
                <a:lnTo>
                  <a:pt x="398" y="90"/>
                </a:lnTo>
                <a:lnTo>
                  <a:pt x="408" y="142"/>
                </a:lnTo>
                <a:cubicBezTo>
                  <a:pt x="408" y="143"/>
                  <a:pt x="409" y="143"/>
                  <a:pt x="410" y="143"/>
                </a:cubicBezTo>
                <a:cubicBezTo>
                  <a:pt x="411" y="144"/>
                  <a:pt x="412" y="144"/>
                  <a:pt x="413" y="144"/>
                </a:cubicBezTo>
                <a:cubicBezTo>
                  <a:pt x="414" y="144"/>
                  <a:pt x="415" y="144"/>
                  <a:pt x="415" y="143"/>
                </a:cubicBezTo>
                <a:cubicBezTo>
                  <a:pt x="416" y="143"/>
                  <a:pt x="417" y="143"/>
                  <a:pt x="417" y="142"/>
                </a:cubicBezTo>
                <a:lnTo>
                  <a:pt x="419" y="139"/>
                </a:lnTo>
                <a:cubicBezTo>
                  <a:pt x="419" y="135"/>
                  <a:pt x="418" y="131"/>
                  <a:pt x="417" y="127"/>
                </a:cubicBezTo>
                <a:cubicBezTo>
                  <a:pt x="417" y="122"/>
                  <a:pt x="416" y="116"/>
                  <a:pt x="415" y="110"/>
                </a:cubicBezTo>
                <a:cubicBezTo>
                  <a:pt x="414" y="104"/>
                  <a:pt x="413" y="99"/>
                  <a:pt x="412" y="94"/>
                </a:cubicBezTo>
                <a:cubicBezTo>
                  <a:pt x="410" y="89"/>
                  <a:pt x="409" y="85"/>
                  <a:pt x="408" y="82"/>
                </a:cubicBezTo>
                <a:cubicBezTo>
                  <a:pt x="407" y="82"/>
                  <a:pt x="407" y="81"/>
                  <a:pt x="406" y="81"/>
                </a:cubicBezTo>
                <a:cubicBezTo>
                  <a:pt x="406" y="81"/>
                  <a:pt x="405" y="81"/>
                  <a:pt x="404" y="81"/>
                </a:cubicBezTo>
                <a:cubicBezTo>
                  <a:pt x="403" y="81"/>
                  <a:pt x="402" y="82"/>
                  <a:pt x="401" y="82"/>
                </a:cubicBezTo>
                <a:cubicBezTo>
                  <a:pt x="401" y="82"/>
                  <a:pt x="400" y="82"/>
                  <a:pt x="400" y="82"/>
                </a:cubicBezTo>
                <a:lnTo>
                  <a:pt x="396" y="86"/>
                </a:lnTo>
                <a:close/>
                <a:moveTo>
                  <a:pt x="466" y="84"/>
                </a:moveTo>
                <a:cubicBezTo>
                  <a:pt x="465" y="87"/>
                  <a:pt x="463" y="90"/>
                  <a:pt x="462" y="94"/>
                </a:cubicBezTo>
                <a:cubicBezTo>
                  <a:pt x="460" y="98"/>
                  <a:pt x="459" y="103"/>
                  <a:pt x="458" y="110"/>
                </a:cubicBezTo>
                <a:cubicBezTo>
                  <a:pt x="457" y="116"/>
                  <a:pt x="457" y="121"/>
                  <a:pt x="456" y="125"/>
                </a:cubicBezTo>
                <a:cubicBezTo>
                  <a:pt x="456" y="130"/>
                  <a:pt x="455" y="134"/>
                  <a:pt x="455" y="137"/>
                </a:cubicBezTo>
                <a:lnTo>
                  <a:pt x="456" y="142"/>
                </a:lnTo>
                <a:cubicBezTo>
                  <a:pt x="457" y="143"/>
                  <a:pt x="458" y="143"/>
                  <a:pt x="459" y="143"/>
                </a:cubicBezTo>
                <a:cubicBezTo>
                  <a:pt x="459" y="144"/>
                  <a:pt x="460" y="144"/>
                  <a:pt x="461" y="144"/>
                </a:cubicBezTo>
                <a:cubicBezTo>
                  <a:pt x="462" y="144"/>
                  <a:pt x="463" y="144"/>
                  <a:pt x="464" y="143"/>
                </a:cubicBezTo>
                <a:cubicBezTo>
                  <a:pt x="465" y="143"/>
                  <a:pt x="466" y="143"/>
                  <a:pt x="466" y="142"/>
                </a:cubicBezTo>
                <a:cubicBezTo>
                  <a:pt x="467" y="139"/>
                  <a:pt x="468" y="135"/>
                  <a:pt x="469" y="130"/>
                </a:cubicBezTo>
                <a:cubicBezTo>
                  <a:pt x="471" y="126"/>
                  <a:pt x="472" y="120"/>
                  <a:pt x="473" y="114"/>
                </a:cubicBezTo>
                <a:cubicBezTo>
                  <a:pt x="474" y="108"/>
                  <a:pt x="475" y="103"/>
                  <a:pt x="476" y="98"/>
                </a:cubicBezTo>
                <a:cubicBezTo>
                  <a:pt x="477" y="93"/>
                  <a:pt x="477" y="89"/>
                  <a:pt x="478" y="86"/>
                </a:cubicBezTo>
                <a:lnTo>
                  <a:pt x="474" y="82"/>
                </a:lnTo>
                <a:cubicBezTo>
                  <a:pt x="474" y="82"/>
                  <a:pt x="473" y="82"/>
                  <a:pt x="473" y="82"/>
                </a:cubicBezTo>
                <a:cubicBezTo>
                  <a:pt x="472" y="82"/>
                  <a:pt x="472" y="81"/>
                  <a:pt x="471" y="81"/>
                </a:cubicBezTo>
                <a:cubicBezTo>
                  <a:pt x="470" y="81"/>
                  <a:pt x="470" y="81"/>
                  <a:pt x="469" y="81"/>
                </a:cubicBezTo>
                <a:cubicBezTo>
                  <a:pt x="469" y="81"/>
                  <a:pt x="469" y="82"/>
                  <a:pt x="468" y="82"/>
                </a:cubicBezTo>
                <a:cubicBezTo>
                  <a:pt x="468" y="82"/>
                  <a:pt x="468" y="82"/>
                  <a:pt x="468" y="82"/>
                </a:cubicBezTo>
                <a:cubicBezTo>
                  <a:pt x="468" y="82"/>
                  <a:pt x="468" y="82"/>
                  <a:pt x="467" y="82"/>
                </a:cubicBezTo>
                <a:cubicBezTo>
                  <a:pt x="467" y="82"/>
                  <a:pt x="467" y="83"/>
                  <a:pt x="466" y="83"/>
                </a:cubicBezTo>
                <a:cubicBezTo>
                  <a:pt x="466" y="83"/>
                  <a:pt x="466" y="84"/>
                  <a:pt x="466" y="84"/>
                </a:cubicBezTo>
                <a:close/>
                <a:moveTo>
                  <a:pt x="455" y="195"/>
                </a:moveTo>
                <a:lnTo>
                  <a:pt x="455" y="257"/>
                </a:lnTo>
                <a:cubicBezTo>
                  <a:pt x="455" y="258"/>
                  <a:pt x="455" y="260"/>
                  <a:pt x="455" y="261"/>
                </a:cubicBezTo>
                <a:cubicBezTo>
                  <a:pt x="455" y="263"/>
                  <a:pt x="455" y="265"/>
                  <a:pt x="455" y="267"/>
                </a:cubicBezTo>
                <a:cubicBezTo>
                  <a:pt x="456" y="270"/>
                  <a:pt x="456" y="272"/>
                  <a:pt x="456" y="274"/>
                </a:cubicBezTo>
                <a:cubicBezTo>
                  <a:pt x="456" y="276"/>
                  <a:pt x="456" y="278"/>
                  <a:pt x="456" y="279"/>
                </a:cubicBezTo>
                <a:cubicBezTo>
                  <a:pt x="457" y="280"/>
                  <a:pt x="458" y="282"/>
                  <a:pt x="458" y="285"/>
                </a:cubicBezTo>
                <a:cubicBezTo>
                  <a:pt x="459" y="287"/>
                  <a:pt x="460" y="290"/>
                  <a:pt x="461" y="294"/>
                </a:cubicBezTo>
                <a:cubicBezTo>
                  <a:pt x="463" y="297"/>
                  <a:pt x="464" y="300"/>
                  <a:pt x="466" y="301"/>
                </a:cubicBezTo>
                <a:cubicBezTo>
                  <a:pt x="468" y="303"/>
                  <a:pt x="470" y="304"/>
                  <a:pt x="472" y="304"/>
                </a:cubicBezTo>
                <a:lnTo>
                  <a:pt x="476" y="302"/>
                </a:lnTo>
                <a:lnTo>
                  <a:pt x="478" y="300"/>
                </a:lnTo>
                <a:cubicBezTo>
                  <a:pt x="477" y="297"/>
                  <a:pt x="476" y="294"/>
                  <a:pt x="474" y="289"/>
                </a:cubicBezTo>
                <a:cubicBezTo>
                  <a:pt x="473" y="285"/>
                  <a:pt x="472" y="280"/>
                  <a:pt x="471" y="274"/>
                </a:cubicBezTo>
                <a:cubicBezTo>
                  <a:pt x="470" y="268"/>
                  <a:pt x="469" y="263"/>
                  <a:pt x="469" y="259"/>
                </a:cubicBezTo>
                <a:cubicBezTo>
                  <a:pt x="468" y="254"/>
                  <a:pt x="468" y="251"/>
                  <a:pt x="468" y="248"/>
                </a:cubicBezTo>
                <a:lnTo>
                  <a:pt x="468" y="203"/>
                </a:lnTo>
                <a:cubicBezTo>
                  <a:pt x="468" y="202"/>
                  <a:pt x="468" y="201"/>
                  <a:pt x="468" y="199"/>
                </a:cubicBezTo>
                <a:cubicBezTo>
                  <a:pt x="468" y="198"/>
                  <a:pt x="468" y="197"/>
                  <a:pt x="468" y="195"/>
                </a:cubicBezTo>
                <a:cubicBezTo>
                  <a:pt x="468" y="193"/>
                  <a:pt x="468" y="192"/>
                  <a:pt x="468" y="191"/>
                </a:cubicBezTo>
                <a:cubicBezTo>
                  <a:pt x="468" y="189"/>
                  <a:pt x="468" y="188"/>
                  <a:pt x="468" y="187"/>
                </a:cubicBezTo>
                <a:lnTo>
                  <a:pt x="466" y="185"/>
                </a:lnTo>
                <a:cubicBezTo>
                  <a:pt x="466" y="185"/>
                  <a:pt x="465" y="185"/>
                  <a:pt x="465" y="184"/>
                </a:cubicBezTo>
                <a:cubicBezTo>
                  <a:pt x="465" y="184"/>
                  <a:pt x="464" y="184"/>
                  <a:pt x="463" y="184"/>
                </a:cubicBezTo>
                <a:cubicBezTo>
                  <a:pt x="463" y="183"/>
                  <a:pt x="462" y="183"/>
                  <a:pt x="462" y="183"/>
                </a:cubicBezTo>
                <a:cubicBezTo>
                  <a:pt x="461" y="183"/>
                  <a:pt x="461" y="183"/>
                  <a:pt x="460" y="183"/>
                </a:cubicBezTo>
                <a:lnTo>
                  <a:pt x="455" y="187"/>
                </a:lnTo>
                <a:cubicBezTo>
                  <a:pt x="454" y="188"/>
                  <a:pt x="454" y="188"/>
                  <a:pt x="454" y="188"/>
                </a:cubicBezTo>
                <a:cubicBezTo>
                  <a:pt x="454" y="189"/>
                  <a:pt x="454" y="190"/>
                  <a:pt x="454" y="190"/>
                </a:cubicBezTo>
                <a:cubicBezTo>
                  <a:pt x="454" y="191"/>
                  <a:pt x="454" y="192"/>
                  <a:pt x="454" y="193"/>
                </a:cubicBezTo>
                <a:cubicBezTo>
                  <a:pt x="454" y="194"/>
                  <a:pt x="455" y="194"/>
                  <a:pt x="455" y="195"/>
                </a:cubicBezTo>
                <a:close/>
                <a:moveTo>
                  <a:pt x="486" y="296"/>
                </a:moveTo>
                <a:lnTo>
                  <a:pt x="486" y="300"/>
                </a:lnTo>
                <a:lnTo>
                  <a:pt x="488" y="304"/>
                </a:lnTo>
                <a:cubicBezTo>
                  <a:pt x="488" y="304"/>
                  <a:pt x="488" y="305"/>
                  <a:pt x="489" y="305"/>
                </a:cubicBezTo>
                <a:cubicBezTo>
                  <a:pt x="490" y="305"/>
                  <a:pt x="491" y="306"/>
                  <a:pt x="492" y="306"/>
                </a:cubicBezTo>
                <a:cubicBezTo>
                  <a:pt x="493" y="306"/>
                  <a:pt x="493" y="306"/>
                  <a:pt x="494" y="306"/>
                </a:cubicBezTo>
                <a:cubicBezTo>
                  <a:pt x="495" y="306"/>
                  <a:pt x="495" y="306"/>
                  <a:pt x="495" y="306"/>
                </a:cubicBezTo>
                <a:cubicBezTo>
                  <a:pt x="496" y="306"/>
                  <a:pt x="496" y="305"/>
                  <a:pt x="496" y="305"/>
                </a:cubicBezTo>
                <a:cubicBezTo>
                  <a:pt x="497" y="304"/>
                  <a:pt x="497" y="304"/>
                  <a:pt x="497" y="303"/>
                </a:cubicBezTo>
                <a:cubicBezTo>
                  <a:pt x="498" y="303"/>
                  <a:pt x="498" y="302"/>
                  <a:pt x="498" y="301"/>
                </a:cubicBezTo>
                <a:cubicBezTo>
                  <a:pt x="499" y="301"/>
                  <a:pt x="499" y="301"/>
                  <a:pt x="499" y="300"/>
                </a:cubicBezTo>
                <a:cubicBezTo>
                  <a:pt x="501" y="297"/>
                  <a:pt x="503" y="293"/>
                  <a:pt x="507" y="289"/>
                </a:cubicBezTo>
                <a:cubicBezTo>
                  <a:pt x="510" y="284"/>
                  <a:pt x="515" y="280"/>
                  <a:pt x="521" y="276"/>
                </a:cubicBezTo>
                <a:cubicBezTo>
                  <a:pt x="527" y="272"/>
                  <a:pt x="532" y="269"/>
                  <a:pt x="537" y="267"/>
                </a:cubicBezTo>
                <a:cubicBezTo>
                  <a:pt x="541" y="265"/>
                  <a:pt x="545" y="264"/>
                  <a:pt x="548" y="263"/>
                </a:cubicBezTo>
                <a:cubicBezTo>
                  <a:pt x="549" y="264"/>
                  <a:pt x="550" y="265"/>
                  <a:pt x="550" y="266"/>
                </a:cubicBezTo>
                <a:cubicBezTo>
                  <a:pt x="551" y="268"/>
                  <a:pt x="553" y="269"/>
                  <a:pt x="554" y="270"/>
                </a:cubicBezTo>
                <a:cubicBezTo>
                  <a:pt x="556" y="272"/>
                  <a:pt x="557" y="273"/>
                  <a:pt x="558" y="275"/>
                </a:cubicBezTo>
                <a:cubicBezTo>
                  <a:pt x="560" y="276"/>
                  <a:pt x="561" y="278"/>
                  <a:pt x="562" y="279"/>
                </a:cubicBezTo>
                <a:cubicBezTo>
                  <a:pt x="565" y="280"/>
                  <a:pt x="569" y="283"/>
                  <a:pt x="574" y="286"/>
                </a:cubicBezTo>
                <a:cubicBezTo>
                  <a:pt x="578" y="289"/>
                  <a:pt x="584" y="293"/>
                  <a:pt x="590" y="297"/>
                </a:cubicBezTo>
                <a:cubicBezTo>
                  <a:pt x="596" y="300"/>
                  <a:pt x="602" y="303"/>
                  <a:pt x="606" y="304"/>
                </a:cubicBezTo>
                <a:cubicBezTo>
                  <a:pt x="611" y="305"/>
                  <a:pt x="615" y="305"/>
                  <a:pt x="618" y="304"/>
                </a:cubicBezTo>
                <a:lnTo>
                  <a:pt x="620" y="300"/>
                </a:lnTo>
                <a:cubicBezTo>
                  <a:pt x="620" y="300"/>
                  <a:pt x="619" y="300"/>
                  <a:pt x="619" y="299"/>
                </a:cubicBezTo>
                <a:cubicBezTo>
                  <a:pt x="619" y="299"/>
                  <a:pt x="619" y="298"/>
                  <a:pt x="618" y="297"/>
                </a:cubicBezTo>
                <a:cubicBezTo>
                  <a:pt x="618" y="297"/>
                  <a:pt x="618" y="296"/>
                  <a:pt x="618" y="296"/>
                </a:cubicBezTo>
                <a:cubicBezTo>
                  <a:pt x="618" y="295"/>
                  <a:pt x="618" y="295"/>
                  <a:pt x="618" y="294"/>
                </a:cubicBezTo>
                <a:cubicBezTo>
                  <a:pt x="618" y="294"/>
                  <a:pt x="618" y="294"/>
                  <a:pt x="617" y="293"/>
                </a:cubicBezTo>
                <a:cubicBezTo>
                  <a:pt x="617" y="293"/>
                  <a:pt x="616" y="292"/>
                  <a:pt x="615" y="292"/>
                </a:cubicBezTo>
                <a:cubicBezTo>
                  <a:pt x="615" y="291"/>
                  <a:pt x="614" y="291"/>
                  <a:pt x="614" y="291"/>
                </a:cubicBezTo>
                <a:cubicBezTo>
                  <a:pt x="613" y="291"/>
                  <a:pt x="613" y="291"/>
                  <a:pt x="612" y="291"/>
                </a:cubicBezTo>
                <a:cubicBezTo>
                  <a:pt x="609" y="290"/>
                  <a:pt x="606" y="289"/>
                  <a:pt x="601" y="287"/>
                </a:cubicBezTo>
                <a:cubicBezTo>
                  <a:pt x="597" y="285"/>
                  <a:pt x="592" y="283"/>
                  <a:pt x="587" y="280"/>
                </a:cubicBezTo>
                <a:cubicBezTo>
                  <a:pt x="581" y="276"/>
                  <a:pt x="576" y="273"/>
                  <a:pt x="573" y="270"/>
                </a:cubicBezTo>
                <a:cubicBezTo>
                  <a:pt x="569" y="266"/>
                  <a:pt x="566" y="264"/>
                  <a:pt x="564" y="261"/>
                </a:cubicBezTo>
                <a:lnTo>
                  <a:pt x="562" y="257"/>
                </a:lnTo>
                <a:cubicBezTo>
                  <a:pt x="563" y="257"/>
                  <a:pt x="564" y="257"/>
                  <a:pt x="565" y="257"/>
                </a:cubicBezTo>
                <a:cubicBezTo>
                  <a:pt x="567" y="257"/>
                  <a:pt x="569" y="257"/>
                  <a:pt x="570" y="257"/>
                </a:cubicBezTo>
                <a:cubicBezTo>
                  <a:pt x="572" y="257"/>
                  <a:pt x="574" y="257"/>
                  <a:pt x="576" y="257"/>
                </a:cubicBezTo>
                <a:cubicBezTo>
                  <a:pt x="577" y="257"/>
                  <a:pt x="578" y="257"/>
                  <a:pt x="579" y="257"/>
                </a:cubicBezTo>
                <a:lnTo>
                  <a:pt x="614" y="257"/>
                </a:lnTo>
                <a:cubicBezTo>
                  <a:pt x="615" y="257"/>
                  <a:pt x="615" y="257"/>
                  <a:pt x="616" y="256"/>
                </a:cubicBezTo>
                <a:cubicBezTo>
                  <a:pt x="616" y="256"/>
                  <a:pt x="617" y="255"/>
                  <a:pt x="617" y="254"/>
                </a:cubicBezTo>
                <a:cubicBezTo>
                  <a:pt x="618" y="254"/>
                  <a:pt x="618" y="253"/>
                  <a:pt x="619" y="253"/>
                </a:cubicBezTo>
                <a:cubicBezTo>
                  <a:pt x="619" y="252"/>
                  <a:pt x="620" y="252"/>
                  <a:pt x="620" y="252"/>
                </a:cubicBezTo>
                <a:cubicBezTo>
                  <a:pt x="620" y="251"/>
                  <a:pt x="620" y="250"/>
                  <a:pt x="620" y="249"/>
                </a:cubicBezTo>
                <a:cubicBezTo>
                  <a:pt x="620" y="248"/>
                  <a:pt x="619" y="247"/>
                  <a:pt x="619" y="246"/>
                </a:cubicBezTo>
                <a:cubicBezTo>
                  <a:pt x="618" y="245"/>
                  <a:pt x="618" y="244"/>
                  <a:pt x="618" y="243"/>
                </a:cubicBezTo>
                <a:cubicBezTo>
                  <a:pt x="617" y="243"/>
                  <a:pt x="617" y="242"/>
                  <a:pt x="616" y="242"/>
                </a:cubicBezTo>
                <a:lnTo>
                  <a:pt x="583" y="242"/>
                </a:lnTo>
                <a:cubicBezTo>
                  <a:pt x="581" y="242"/>
                  <a:pt x="579" y="242"/>
                  <a:pt x="577" y="242"/>
                </a:cubicBezTo>
                <a:cubicBezTo>
                  <a:pt x="574" y="241"/>
                  <a:pt x="571" y="241"/>
                  <a:pt x="568" y="241"/>
                </a:cubicBezTo>
                <a:cubicBezTo>
                  <a:pt x="564" y="241"/>
                  <a:pt x="561" y="242"/>
                  <a:pt x="558" y="242"/>
                </a:cubicBezTo>
                <a:cubicBezTo>
                  <a:pt x="556" y="243"/>
                  <a:pt x="554" y="243"/>
                  <a:pt x="552" y="244"/>
                </a:cubicBezTo>
                <a:cubicBezTo>
                  <a:pt x="551" y="242"/>
                  <a:pt x="550" y="240"/>
                  <a:pt x="549" y="238"/>
                </a:cubicBezTo>
                <a:cubicBezTo>
                  <a:pt x="548" y="236"/>
                  <a:pt x="547" y="233"/>
                  <a:pt x="546" y="230"/>
                </a:cubicBezTo>
                <a:cubicBezTo>
                  <a:pt x="545" y="228"/>
                  <a:pt x="545" y="225"/>
                  <a:pt x="544" y="223"/>
                </a:cubicBezTo>
                <a:cubicBezTo>
                  <a:pt x="544" y="221"/>
                  <a:pt x="544" y="220"/>
                  <a:pt x="544" y="218"/>
                </a:cubicBezTo>
                <a:cubicBezTo>
                  <a:pt x="545" y="219"/>
                  <a:pt x="546" y="219"/>
                  <a:pt x="547" y="219"/>
                </a:cubicBezTo>
                <a:cubicBezTo>
                  <a:pt x="548" y="220"/>
                  <a:pt x="549" y="220"/>
                  <a:pt x="551" y="220"/>
                </a:cubicBezTo>
                <a:cubicBezTo>
                  <a:pt x="553" y="220"/>
                  <a:pt x="555" y="220"/>
                  <a:pt x="556" y="220"/>
                </a:cubicBezTo>
                <a:cubicBezTo>
                  <a:pt x="558" y="220"/>
                  <a:pt x="559" y="220"/>
                  <a:pt x="560" y="220"/>
                </a:cubicBezTo>
                <a:cubicBezTo>
                  <a:pt x="564" y="218"/>
                  <a:pt x="569" y="215"/>
                  <a:pt x="572" y="211"/>
                </a:cubicBezTo>
                <a:cubicBezTo>
                  <a:pt x="576" y="207"/>
                  <a:pt x="579" y="201"/>
                  <a:pt x="580" y="194"/>
                </a:cubicBezTo>
                <a:cubicBezTo>
                  <a:pt x="581" y="187"/>
                  <a:pt x="581" y="181"/>
                  <a:pt x="580" y="176"/>
                </a:cubicBezTo>
                <a:cubicBezTo>
                  <a:pt x="580" y="171"/>
                  <a:pt x="579" y="167"/>
                  <a:pt x="579" y="164"/>
                </a:cubicBezTo>
                <a:cubicBezTo>
                  <a:pt x="580" y="163"/>
                  <a:pt x="580" y="162"/>
                  <a:pt x="581" y="161"/>
                </a:cubicBezTo>
                <a:cubicBezTo>
                  <a:pt x="581" y="160"/>
                  <a:pt x="582" y="159"/>
                  <a:pt x="583" y="157"/>
                </a:cubicBezTo>
                <a:cubicBezTo>
                  <a:pt x="585" y="156"/>
                  <a:pt x="586" y="155"/>
                  <a:pt x="587" y="154"/>
                </a:cubicBezTo>
                <a:cubicBezTo>
                  <a:pt x="588" y="153"/>
                  <a:pt x="588" y="152"/>
                  <a:pt x="589" y="152"/>
                </a:cubicBezTo>
                <a:cubicBezTo>
                  <a:pt x="590" y="152"/>
                  <a:pt x="591" y="152"/>
                  <a:pt x="593" y="152"/>
                </a:cubicBezTo>
                <a:cubicBezTo>
                  <a:pt x="595" y="152"/>
                  <a:pt x="597" y="153"/>
                  <a:pt x="599" y="154"/>
                </a:cubicBezTo>
                <a:cubicBezTo>
                  <a:pt x="601" y="156"/>
                  <a:pt x="603" y="157"/>
                  <a:pt x="604" y="159"/>
                </a:cubicBezTo>
                <a:cubicBezTo>
                  <a:pt x="605" y="161"/>
                  <a:pt x="606" y="163"/>
                  <a:pt x="607" y="164"/>
                </a:cubicBezTo>
                <a:cubicBezTo>
                  <a:pt x="606" y="165"/>
                  <a:pt x="605" y="167"/>
                  <a:pt x="604" y="170"/>
                </a:cubicBezTo>
                <a:cubicBezTo>
                  <a:pt x="603" y="172"/>
                  <a:pt x="601" y="175"/>
                  <a:pt x="600" y="178"/>
                </a:cubicBezTo>
                <a:cubicBezTo>
                  <a:pt x="599" y="182"/>
                  <a:pt x="598" y="185"/>
                  <a:pt x="598" y="187"/>
                </a:cubicBezTo>
                <a:cubicBezTo>
                  <a:pt x="597" y="189"/>
                  <a:pt x="597" y="191"/>
                  <a:pt x="597" y="193"/>
                </a:cubicBezTo>
                <a:cubicBezTo>
                  <a:pt x="597" y="195"/>
                  <a:pt x="597" y="197"/>
                  <a:pt x="597" y="200"/>
                </a:cubicBezTo>
                <a:cubicBezTo>
                  <a:pt x="598" y="202"/>
                  <a:pt x="599" y="206"/>
                  <a:pt x="600" y="209"/>
                </a:cubicBezTo>
                <a:cubicBezTo>
                  <a:pt x="601" y="213"/>
                  <a:pt x="603" y="216"/>
                  <a:pt x="605" y="219"/>
                </a:cubicBezTo>
                <a:cubicBezTo>
                  <a:pt x="607" y="221"/>
                  <a:pt x="609" y="223"/>
                  <a:pt x="610" y="224"/>
                </a:cubicBezTo>
                <a:cubicBezTo>
                  <a:pt x="611" y="224"/>
                  <a:pt x="611" y="224"/>
                  <a:pt x="612" y="224"/>
                </a:cubicBezTo>
                <a:cubicBezTo>
                  <a:pt x="613" y="224"/>
                  <a:pt x="613" y="224"/>
                  <a:pt x="614" y="223"/>
                </a:cubicBezTo>
                <a:cubicBezTo>
                  <a:pt x="615" y="223"/>
                  <a:pt x="616" y="223"/>
                  <a:pt x="617" y="223"/>
                </a:cubicBezTo>
                <a:cubicBezTo>
                  <a:pt x="617" y="222"/>
                  <a:pt x="618" y="222"/>
                  <a:pt x="618" y="222"/>
                </a:cubicBezTo>
                <a:cubicBezTo>
                  <a:pt x="619" y="222"/>
                  <a:pt x="619" y="221"/>
                  <a:pt x="619" y="220"/>
                </a:cubicBezTo>
                <a:cubicBezTo>
                  <a:pt x="619" y="219"/>
                  <a:pt x="620" y="219"/>
                  <a:pt x="620" y="218"/>
                </a:cubicBezTo>
                <a:cubicBezTo>
                  <a:pt x="620" y="217"/>
                  <a:pt x="620" y="216"/>
                  <a:pt x="620" y="216"/>
                </a:cubicBezTo>
                <a:cubicBezTo>
                  <a:pt x="620" y="215"/>
                  <a:pt x="620" y="215"/>
                  <a:pt x="620" y="215"/>
                </a:cubicBezTo>
                <a:cubicBezTo>
                  <a:pt x="618" y="213"/>
                  <a:pt x="616" y="211"/>
                  <a:pt x="614" y="209"/>
                </a:cubicBezTo>
                <a:cubicBezTo>
                  <a:pt x="612" y="206"/>
                  <a:pt x="611" y="203"/>
                  <a:pt x="611" y="199"/>
                </a:cubicBezTo>
                <a:cubicBezTo>
                  <a:pt x="610" y="196"/>
                  <a:pt x="610" y="192"/>
                  <a:pt x="611" y="189"/>
                </a:cubicBezTo>
                <a:cubicBezTo>
                  <a:pt x="612" y="186"/>
                  <a:pt x="613" y="183"/>
                  <a:pt x="614" y="181"/>
                </a:cubicBezTo>
                <a:cubicBezTo>
                  <a:pt x="617" y="179"/>
                  <a:pt x="619" y="175"/>
                  <a:pt x="619" y="169"/>
                </a:cubicBezTo>
                <a:cubicBezTo>
                  <a:pt x="620" y="164"/>
                  <a:pt x="619" y="158"/>
                  <a:pt x="615" y="151"/>
                </a:cubicBezTo>
                <a:cubicBezTo>
                  <a:pt x="611" y="145"/>
                  <a:pt x="606" y="141"/>
                  <a:pt x="600" y="140"/>
                </a:cubicBezTo>
                <a:cubicBezTo>
                  <a:pt x="595" y="139"/>
                  <a:pt x="591" y="139"/>
                  <a:pt x="587" y="140"/>
                </a:cubicBezTo>
                <a:cubicBezTo>
                  <a:pt x="582" y="142"/>
                  <a:pt x="578" y="145"/>
                  <a:pt x="574" y="149"/>
                </a:cubicBezTo>
                <a:cubicBezTo>
                  <a:pt x="570" y="153"/>
                  <a:pt x="567" y="159"/>
                  <a:pt x="566" y="166"/>
                </a:cubicBezTo>
                <a:cubicBezTo>
                  <a:pt x="565" y="173"/>
                  <a:pt x="565" y="180"/>
                  <a:pt x="565" y="186"/>
                </a:cubicBezTo>
                <a:cubicBezTo>
                  <a:pt x="566" y="191"/>
                  <a:pt x="566" y="196"/>
                  <a:pt x="566" y="199"/>
                </a:cubicBezTo>
                <a:cubicBezTo>
                  <a:pt x="565" y="199"/>
                  <a:pt x="564" y="200"/>
                  <a:pt x="563" y="200"/>
                </a:cubicBezTo>
                <a:cubicBezTo>
                  <a:pt x="563" y="201"/>
                  <a:pt x="562" y="202"/>
                  <a:pt x="561" y="203"/>
                </a:cubicBezTo>
                <a:cubicBezTo>
                  <a:pt x="560" y="204"/>
                  <a:pt x="559" y="205"/>
                  <a:pt x="558" y="205"/>
                </a:cubicBezTo>
                <a:cubicBezTo>
                  <a:pt x="557" y="206"/>
                  <a:pt x="557" y="206"/>
                  <a:pt x="556" y="207"/>
                </a:cubicBezTo>
                <a:cubicBezTo>
                  <a:pt x="555" y="206"/>
                  <a:pt x="554" y="206"/>
                  <a:pt x="553" y="206"/>
                </a:cubicBezTo>
                <a:cubicBezTo>
                  <a:pt x="552" y="205"/>
                  <a:pt x="551" y="205"/>
                  <a:pt x="550" y="205"/>
                </a:cubicBezTo>
                <a:cubicBezTo>
                  <a:pt x="549" y="204"/>
                  <a:pt x="548" y="203"/>
                  <a:pt x="547" y="203"/>
                </a:cubicBezTo>
                <a:cubicBezTo>
                  <a:pt x="546" y="202"/>
                  <a:pt x="545" y="202"/>
                  <a:pt x="544" y="201"/>
                </a:cubicBezTo>
                <a:cubicBezTo>
                  <a:pt x="543" y="199"/>
                  <a:pt x="542" y="196"/>
                  <a:pt x="541" y="193"/>
                </a:cubicBezTo>
                <a:cubicBezTo>
                  <a:pt x="540" y="190"/>
                  <a:pt x="539" y="186"/>
                  <a:pt x="539" y="182"/>
                </a:cubicBezTo>
                <a:cubicBezTo>
                  <a:pt x="539" y="178"/>
                  <a:pt x="539" y="174"/>
                  <a:pt x="539" y="170"/>
                </a:cubicBezTo>
                <a:cubicBezTo>
                  <a:pt x="539" y="167"/>
                  <a:pt x="539" y="164"/>
                  <a:pt x="538" y="162"/>
                </a:cubicBezTo>
                <a:cubicBezTo>
                  <a:pt x="538" y="157"/>
                  <a:pt x="536" y="152"/>
                  <a:pt x="531" y="147"/>
                </a:cubicBezTo>
                <a:cubicBezTo>
                  <a:pt x="527" y="141"/>
                  <a:pt x="521" y="139"/>
                  <a:pt x="513" y="139"/>
                </a:cubicBezTo>
                <a:cubicBezTo>
                  <a:pt x="504" y="140"/>
                  <a:pt x="498" y="143"/>
                  <a:pt x="493" y="148"/>
                </a:cubicBezTo>
                <a:cubicBezTo>
                  <a:pt x="489" y="153"/>
                  <a:pt x="486" y="159"/>
                  <a:pt x="486" y="164"/>
                </a:cubicBezTo>
                <a:cubicBezTo>
                  <a:pt x="486" y="165"/>
                  <a:pt x="486" y="167"/>
                  <a:pt x="487" y="170"/>
                </a:cubicBezTo>
                <a:cubicBezTo>
                  <a:pt x="487" y="172"/>
                  <a:pt x="488" y="175"/>
                  <a:pt x="490" y="178"/>
                </a:cubicBezTo>
                <a:cubicBezTo>
                  <a:pt x="491" y="182"/>
                  <a:pt x="493" y="185"/>
                  <a:pt x="493" y="187"/>
                </a:cubicBezTo>
                <a:cubicBezTo>
                  <a:pt x="494" y="189"/>
                  <a:pt x="495" y="191"/>
                  <a:pt x="495" y="193"/>
                </a:cubicBezTo>
                <a:cubicBezTo>
                  <a:pt x="495" y="194"/>
                  <a:pt x="495" y="196"/>
                  <a:pt x="495" y="198"/>
                </a:cubicBezTo>
                <a:cubicBezTo>
                  <a:pt x="495" y="200"/>
                  <a:pt x="494" y="202"/>
                  <a:pt x="493" y="205"/>
                </a:cubicBezTo>
                <a:cubicBezTo>
                  <a:pt x="492" y="207"/>
                  <a:pt x="490" y="210"/>
                  <a:pt x="489" y="212"/>
                </a:cubicBezTo>
                <a:cubicBezTo>
                  <a:pt x="488" y="214"/>
                  <a:pt x="487" y="215"/>
                  <a:pt x="486" y="216"/>
                </a:cubicBezTo>
                <a:cubicBezTo>
                  <a:pt x="486" y="217"/>
                  <a:pt x="486" y="217"/>
                  <a:pt x="486" y="218"/>
                </a:cubicBezTo>
                <a:cubicBezTo>
                  <a:pt x="486" y="219"/>
                  <a:pt x="486" y="219"/>
                  <a:pt x="487" y="220"/>
                </a:cubicBezTo>
                <a:cubicBezTo>
                  <a:pt x="487" y="221"/>
                  <a:pt x="487" y="222"/>
                  <a:pt x="487" y="223"/>
                </a:cubicBezTo>
                <a:cubicBezTo>
                  <a:pt x="488" y="223"/>
                  <a:pt x="488" y="224"/>
                  <a:pt x="488" y="224"/>
                </a:cubicBezTo>
                <a:lnTo>
                  <a:pt x="495" y="224"/>
                </a:lnTo>
                <a:cubicBezTo>
                  <a:pt x="496" y="224"/>
                  <a:pt x="497" y="223"/>
                  <a:pt x="499" y="222"/>
                </a:cubicBezTo>
                <a:cubicBezTo>
                  <a:pt x="500" y="221"/>
                  <a:pt x="501" y="220"/>
                  <a:pt x="502" y="218"/>
                </a:cubicBezTo>
                <a:cubicBezTo>
                  <a:pt x="503" y="217"/>
                  <a:pt x="503" y="215"/>
                  <a:pt x="504" y="214"/>
                </a:cubicBezTo>
                <a:cubicBezTo>
                  <a:pt x="504" y="213"/>
                  <a:pt x="505" y="212"/>
                  <a:pt x="505" y="211"/>
                </a:cubicBezTo>
                <a:cubicBezTo>
                  <a:pt x="507" y="208"/>
                  <a:pt x="508" y="205"/>
                  <a:pt x="509" y="201"/>
                </a:cubicBezTo>
                <a:cubicBezTo>
                  <a:pt x="510" y="197"/>
                  <a:pt x="509" y="192"/>
                  <a:pt x="508" y="187"/>
                </a:cubicBezTo>
                <a:cubicBezTo>
                  <a:pt x="507" y="182"/>
                  <a:pt x="505" y="177"/>
                  <a:pt x="503" y="174"/>
                </a:cubicBezTo>
                <a:cubicBezTo>
                  <a:pt x="502" y="170"/>
                  <a:pt x="500" y="166"/>
                  <a:pt x="499" y="164"/>
                </a:cubicBezTo>
                <a:cubicBezTo>
                  <a:pt x="500" y="163"/>
                  <a:pt x="500" y="162"/>
                  <a:pt x="501" y="160"/>
                </a:cubicBezTo>
                <a:cubicBezTo>
                  <a:pt x="501" y="159"/>
                  <a:pt x="502" y="158"/>
                  <a:pt x="504" y="157"/>
                </a:cubicBezTo>
                <a:cubicBezTo>
                  <a:pt x="505" y="155"/>
                  <a:pt x="506" y="154"/>
                  <a:pt x="508" y="154"/>
                </a:cubicBezTo>
                <a:cubicBezTo>
                  <a:pt x="509" y="153"/>
                  <a:pt x="510" y="152"/>
                  <a:pt x="511" y="152"/>
                </a:cubicBezTo>
                <a:cubicBezTo>
                  <a:pt x="512" y="152"/>
                  <a:pt x="513" y="152"/>
                  <a:pt x="515" y="153"/>
                </a:cubicBezTo>
                <a:cubicBezTo>
                  <a:pt x="517" y="153"/>
                  <a:pt x="518" y="154"/>
                  <a:pt x="520" y="155"/>
                </a:cubicBezTo>
                <a:cubicBezTo>
                  <a:pt x="522" y="156"/>
                  <a:pt x="524" y="158"/>
                  <a:pt x="525" y="159"/>
                </a:cubicBezTo>
                <a:cubicBezTo>
                  <a:pt x="526" y="161"/>
                  <a:pt x="526" y="163"/>
                  <a:pt x="527" y="164"/>
                </a:cubicBezTo>
                <a:lnTo>
                  <a:pt x="527" y="189"/>
                </a:lnTo>
                <a:cubicBezTo>
                  <a:pt x="527" y="190"/>
                  <a:pt x="527" y="191"/>
                  <a:pt x="527" y="193"/>
                </a:cubicBezTo>
                <a:cubicBezTo>
                  <a:pt x="527" y="194"/>
                  <a:pt x="527" y="196"/>
                  <a:pt x="527" y="198"/>
                </a:cubicBezTo>
                <a:cubicBezTo>
                  <a:pt x="527" y="200"/>
                  <a:pt x="527" y="202"/>
                  <a:pt x="527" y="203"/>
                </a:cubicBezTo>
                <a:cubicBezTo>
                  <a:pt x="527" y="205"/>
                  <a:pt x="527" y="206"/>
                  <a:pt x="527" y="207"/>
                </a:cubicBezTo>
                <a:cubicBezTo>
                  <a:pt x="527" y="209"/>
                  <a:pt x="527" y="212"/>
                  <a:pt x="528" y="215"/>
                </a:cubicBezTo>
                <a:cubicBezTo>
                  <a:pt x="528" y="219"/>
                  <a:pt x="529" y="223"/>
                  <a:pt x="530" y="227"/>
                </a:cubicBezTo>
                <a:cubicBezTo>
                  <a:pt x="531" y="232"/>
                  <a:pt x="532" y="236"/>
                  <a:pt x="533" y="239"/>
                </a:cubicBezTo>
                <a:cubicBezTo>
                  <a:pt x="534" y="243"/>
                  <a:pt x="535" y="245"/>
                  <a:pt x="536" y="248"/>
                </a:cubicBezTo>
                <a:cubicBezTo>
                  <a:pt x="532" y="249"/>
                  <a:pt x="528" y="251"/>
                  <a:pt x="522" y="254"/>
                </a:cubicBezTo>
                <a:cubicBezTo>
                  <a:pt x="517" y="257"/>
                  <a:pt x="512" y="261"/>
                  <a:pt x="506" y="267"/>
                </a:cubicBezTo>
                <a:cubicBezTo>
                  <a:pt x="500" y="273"/>
                  <a:pt x="496" y="278"/>
                  <a:pt x="493" y="283"/>
                </a:cubicBezTo>
                <a:cubicBezTo>
                  <a:pt x="490" y="288"/>
                  <a:pt x="487" y="293"/>
                  <a:pt x="486" y="296"/>
                </a:cubicBezTo>
                <a:close/>
                <a:moveTo>
                  <a:pt x="486" y="117"/>
                </a:moveTo>
                <a:cubicBezTo>
                  <a:pt x="486" y="117"/>
                  <a:pt x="486" y="118"/>
                  <a:pt x="485" y="118"/>
                </a:cubicBezTo>
                <a:cubicBezTo>
                  <a:pt x="485" y="119"/>
                  <a:pt x="485" y="119"/>
                  <a:pt x="485" y="120"/>
                </a:cubicBezTo>
                <a:cubicBezTo>
                  <a:pt x="485" y="121"/>
                  <a:pt x="485" y="121"/>
                  <a:pt x="485" y="122"/>
                </a:cubicBezTo>
                <a:cubicBezTo>
                  <a:pt x="485" y="122"/>
                  <a:pt x="485" y="123"/>
                  <a:pt x="486" y="123"/>
                </a:cubicBezTo>
                <a:cubicBezTo>
                  <a:pt x="486" y="123"/>
                  <a:pt x="486" y="123"/>
                  <a:pt x="486" y="123"/>
                </a:cubicBezTo>
                <a:cubicBezTo>
                  <a:pt x="486" y="123"/>
                  <a:pt x="486" y="124"/>
                  <a:pt x="487" y="124"/>
                </a:cubicBezTo>
                <a:cubicBezTo>
                  <a:pt x="487" y="125"/>
                  <a:pt x="488" y="125"/>
                  <a:pt x="488" y="126"/>
                </a:cubicBezTo>
                <a:cubicBezTo>
                  <a:pt x="489" y="126"/>
                  <a:pt x="489" y="126"/>
                  <a:pt x="490" y="127"/>
                </a:cubicBezTo>
                <a:cubicBezTo>
                  <a:pt x="493" y="127"/>
                  <a:pt x="497" y="126"/>
                  <a:pt x="502" y="126"/>
                </a:cubicBezTo>
                <a:cubicBezTo>
                  <a:pt x="507" y="125"/>
                  <a:pt x="513" y="124"/>
                  <a:pt x="520" y="122"/>
                </a:cubicBezTo>
                <a:cubicBezTo>
                  <a:pt x="527" y="121"/>
                  <a:pt x="533" y="119"/>
                  <a:pt x="539" y="118"/>
                </a:cubicBezTo>
                <a:cubicBezTo>
                  <a:pt x="544" y="117"/>
                  <a:pt x="548" y="116"/>
                  <a:pt x="552" y="115"/>
                </a:cubicBezTo>
                <a:cubicBezTo>
                  <a:pt x="556" y="116"/>
                  <a:pt x="560" y="117"/>
                  <a:pt x="566" y="118"/>
                </a:cubicBezTo>
                <a:cubicBezTo>
                  <a:pt x="571" y="119"/>
                  <a:pt x="578" y="121"/>
                  <a:pt x="585" y="122"/>
                </a:cubicBezTo>
                <a:cubicBezTo>
                  <a:pt x="593" y="124"/>
                  <a:pt x="599" y="125"/>
                  <a:pt x="605" y="126"/>
                </a:cubicBezTo>
                <a:cubicBezTo>
                  <a:pt x="610" y="126"/>
                  <a:pt x="615" y="127"/>
                  <a:pt x="618" y="127"/>
                </a:cubicBezTo>
                <a:lnTo>
                  <a:pt x="620" y="121"/>
                </a:lnTo>
                <a:cubicBezTo>
                  <a:pt x="620" y="121"/>
                  <a:pt x="619" y="120"/>
                  <a:pt x="619" y="120"/>
                </a:cubicBezTo>
                <a:cubicBezTo>
                  <a:pt x="619" y="119"/>
                  <a:pt x="618" y="118"/>
                  <a:pt x="618" y="117"/>
                </a:cubicBezTo>
                <a:cubicBezTo>
                  <a:pt x="618" y="116"/>
                  <a:pt x="617" y="115"/>
                  <a:pt x="616" y="115"/>
                </a:cubicBezTo>
                <a:cubicBezTo>
                  <a:pt x="616" y="114"/>
                  <a:pt x="615" y="113"/>
                  <a:pt x="614" y="113"/>
                </a:cubicBezTo>
                <a:cubicBezTo>
                  <a:pt x="611" y="113"/>
                  <a:pt x="608" y="112"/>
                  <a:pt x="603" y="111"/>
                </a:cubicBezTo>
                <a:cubicBezTo>
                  <a:pt x="599" y="110"/>
                  <a:pt x="593" y="109"/>
                  <a:pt x="587" y="107"/>
                </a:cubicBezTo>
                <a:cubicBezTo>
                  <a:pt x="581" y="106"/>
                  <a:pt x="576" y="105"/>
                  <a:pt x="571" y="104"/>
                </a:cubicBezTo>
                <a:cubicBezTo>
                  <a:pt x="566" y="103"/>
                  <a:pt x="563" y="102"/>
                  <a:pt x="560" y="101"/>
                </a:cubicBezTo>
                <a:cubicBezTo>
                  <a:pt x="560" y="101"/>
                  <a:pt x="560" y="99"/>
                  <a:pt x="560" y="98"/>
                </a:cubicBezTo>
                <a:cubicBezTo>
                  <a:pt x="560" y="96"/>
                  <a:pt x="560" y="94"/>
                  <a:pt x="560" y="92"/>
                </a:cubicBezTo>
                <a:cubicBezTo>
                  <a:pt x="561" y="89"/>
                  <a:pt x="561" y="87"/>
                  <a:pt x="560" y="86"/>
                </a:cubicBezTo>
                <a:cubicBezTo>
                  <a:pt x="560" y="84"/>
                  <a:pt x="560" y="83"/>
                  <a:pt x="560" y="82"/>
                </a:cubicBezTo>
                <a:cubicBezTo>
                  <a:pt x="559" y="82"/>
                  <a:pt x="558" y="81"/>
                  <a:pt x="558" y="81"/>
                </a:cubicBezTo>
                <a:cubicBezTo>
                  <a:pt x="557" y="81"/>
                  <a:pt x="556" y="80"/>
                  <a:pt x="555" y="80"/>
                </a:cubicBezTo>
                <a:cubicBezTo>
                  <a:pt x="554" y="80"/>
                  <a:pt x="554" y="80"/>
                  <a:pt x="553" y="80"/>
                </a:cubicBezTo>
                <a:cubicBezTo>
                  <a:pt x="553" y="80"/>
                  <a:pt x="552" y="80"/>
                  <a:pt x="552" y="80"/>
                </a:cubicBezTo>
                <a:lnTo>
                  <a:pt x="548" y="84"/>
                </a:lnTo>
                <a:cubicBezTo>
                  <a:pt x="548" y="85"/>
                  <a:pt x="547" y="86"/>
                  <a:pt x="547" y="88"/>
                </a:cubicBezTo>
                <a:cubicBezTo>
                  <a:pt x="547" y="89"/>
                  <a:pt x="547" y="91"/>
                  <a:pt x="546" y="93"/>
                </a:cubicBezTo>
                <a:cubicBezTo>
                  <a:pt x="546" y="95"/>
                  <a:pt x="546" y="97"/>
                  <a:pt x="546" y="99"/>
                </a:cubicBezTo>
                <a:cubicBezTo>
                  <a:pt x="546" y="101"/>
                  <a:pt x="546" y="102"/>
                  <a:pt x="546" y="103"/>
                </a:cubicBezTo>
                <a:cubicBezTo>
                  <a:pt x="543" y="104"/>
                  <a:pt x="538" y="105"/>
                  <a:pt x="533" y="105"/>
                </a:cubicBezTo>
                <a:cubicBezTo>
                  <a:pt x="528" y="106"/>
                  <a:pt x="522" y="107"/>
                  <a:pt x="515" y="108"/>
                </a:cubicBezTo>
                <a:cubicBezTo>
                  <a:pt x="509" y="109"/>
                  <a:pt x="503" y="111"/>
                  <a:pt x="498" y="112"/>
                </a:cubicBezTo>
                <a:cubicBezTo>
                  <a:pt x="493" y="114"/>
                  <a:pt x="489" y="115"/>
                  <a:pt x="486" y="117"/>
                </a:cubicBezTo>
                <a:close/>
                <a:moveTo>
                  <a:pt x="95" y="416"/>
                </a:moveTo>
                <a:lnTo>
                  <a:pt x="95" y="424"/>
                </a:lnTo>
                <a:lnTo>
                  <a:pt x="97" y="449"/>
                </a:lnTo>
                <a:lnTo>
                  <a:pt x="95" y="453"/>
                </a:lnTo>
                <a:lnTo>
                  <a:pt x="97" y="469"/>
                </a:lnTo>
                <a:cubicBezTo>
                  <a:pt x="97" y="470"/>
                  <a:pt x="97" y="471"/>
                  <a:pt x="97" y="473"/>
                </a:cubicBezTo>
                <a:cubicBezTo>
                  <a:pt x="97" y="474"/>
                  <a:pt x="97" y="476"/>
                  <a:pt x="97" y="479"/>
                </a:cubicBezTo>
                <a:cubicBezTo>
                  <a:pt x="97" y="481"/>
                  <a:pt x="97" y="483"/>
                  <a:pt x="97" y="485"/>
                </a:cubicBezTo>
                <a:cubicBezTo>
                  <a:pt x="97" y="487"/>
                  <a:pt x="97" y="489"/>
                  <a:pt x="97" y="490"/>
                </a:cubicBezTo>
                <a:cubicBezTo>
                  <a:pt x="97" y="491"/>
                  <a:pt x="98" y="492"/>
                  <a:pt x="98" y="493"/>
                </a:cubicBezTo>
                <a:cubicBezTo>
                  <a:pt x="99" y="494"/>
                  <a:pt x="100" y="495"/>
                  <a:pt x="101" y="497"/>
                </a:cubicBezTo>
                <a:cubicBezTo>
                  <a:pt x="102" y="499"/>
                  <a:pt x="103" y="501"/>
                  <a:pt x="104" y="502"/>
                </a:cubicBezTo>
                <a:cubicBezTo>
                  <a:pt x="105" y="503"/>
                  <a:pt x="106" y="505"/>
                  <a:pt x="106" y="506"/>
                </a:cubicBezTo>
                <a:cubicBezTo>
                  <a:pt x="107" y="506"/>
                  <a:pt x="107" y="506"/>
                  <a:pt x="108" y="506"/>
                </a:cubicBezTo>
                <a:cubicBezTo>
                  <a:pt x="108" y="506"/>
                  <a:pt x="109" y="506"/>
                  <a:pt x="109" y="506"/>
                </a:cubicBezTo>
                <a:cubicBezTo>
                  <a:pt x="110" y="506"/>
                  <a:pt x="111" y="506"/>
                  <a:pt x="111" y="507"/>
                </a:cubicBezTo>
                <a:cubicBezTo>
                  <a:pt x="112" y="507"/>
                  <a:pt x="112" y="507"/>
                  <a:pt x="112" y="508"/>
                </a:cubicBezTo>
                <a:cubicBezTo>
                  <a:pt x="117" y="508"/>
                  <a:pt x="123" y="508"/>
                  <a:pt x="131" y="508"/>
                </a:cubicBezTo>
                <a:cubicBezTo>
                  <a:pt x="138" y="508"/>
                  <a:pt x="146" y="508"/>
                  <a:pt x="156" y="507"/>
                </a:cubicBezTo>
                <a:cubicBezTo>
                  <a:pt x="166" y="507"/>
                  <a:pt x="174" y="506"/>
                  <a:pt x="182" y="506"/>
                </a:cubicBezTo>
                <a:cubicBezTo>
                  <a:pt x="189" y="506"/>
                  <a:pt x="195" y="506"/>
                  <a:pt x="200" y="506"/>
                </a:cubicBezTo>
                <a:lnTo>
                  <a:pt x="202" y="512"/>
                </a:lnTo>
                <a:lnTo>
                  <a:pt x="202" y="527"/>
                </a:lnTo>
                <a:cubicBezTo>
                  <a:pt x="203" y="531"/>
                  <a:pt x="205" y="534"/>
                  <a:pt x="208" y="538"/>
                </a:cubicBezTo>
                <a:cubicBezTo>
                  <a:pt x="210" y="541"/>
                  <a:pt x="214" y="543"/>
                  <a:pt x="220" y="545"/>
                </a:cubicBezTo>
                <a:cubicBezTo>
                  <a:pt x="225" y="546"/>
                  <a:pt x="229" y="546"/>
                  <a:pt x="233" y="546"/>
                </a:cubicBezTo>
                <a:cubicBezTo>
                  <a:pt x="237" y="545"/>
                  <a:pt x="241" y="545"/>
                  <a:pt x="243" y="545"/>
                </a:cubicBezTo>
                <a:cubicBezTo>
                  <a:pt x="246" y="545"/>
                  <a:pt x="250" y="545"/>
                  <a:pt x="255" y="545"/>
                </a:cubicBezTo>
                <a:cubicBezTo>
                  <a:pt x="260" y="545"/>
                  <a:pt x="266" y="545"/>
                  <a:pt x="273" y="545"/>
                </a:cubicBezTo>
                <a:cubicBezTo>
                  <a:pt x="280" y="545"/>
                  <a:pt x="286" y="545"/>
                  <a:pt x="291" y="545"/>
                </a:cubicBezTo>
                <a:cubicBezTo>
                  <a:pt x="296" y="545"/>
                  <a:pt x="300" y="546"/>
                  <a:pt x="303" y="547"/>
                </a:cubicBezTo>
                <a:lnTo>
                  <a:pt x="307" y="554"/>
                </a:lnTo>
                <a:cubicBezTo>
                  <a:pt x="307" y="555"/>
                  <a:pt x="307" y="555"/>
                  <a:pt x="307" y="556"/>
                </a:cubicBezTo>
                <a:cubicBezTo>
                  <a:pt x="307" y="557"/>
                  <a:pt x="307" y="557"/>
                  <a:pt x="307" y="558"/>
                </a:cubicBezTo>
                <a:cubicBezTo>
                  <a:pt x="307" y="559"/>
                  <a:pt x="307" y="560"/>
                  <a:pt x="307" y="561"/>
                </a:cubicBezTo>
                <a:cubicBezTo>
                  <a:pt x="307" y="561"/>
                  <a:pt x="307" y="562"/>
                  <a:pt x="307" y="562"/>
                </a:cubicBezTo>
                <a:lnTo>
                  <a:pt x="299" y="570"/>
                </a:lnTo>
                <a:cubicBezTo>
                  <a:pt x="296" y="570"/>
                  <a:pt x="292" y="570"/>
                  <a:pt x="287" y="570"/>
                </a:cubicBezTo>
                <a:cubicBezTo>
                  <a:pt x="282" y="570"/>
                  <a:pt x="276" y="570"/>
                  <a:pt x="269" y="570"/>
                </a:cubicBezTo>
                <a:cubicBezTo>
                  <a:pt x="262" y="570"/>
                  <a:pt x="256" y="571"/>
                  <a:pt x="251" y="571"/>
                </a:cubicBezTo>
                <a:cubicBezTo>
                  <a:pt x="246" y="571"/>
                  <a:pt x="242" y="572"/>
                  <a:pt x="239" y="572"/>
                </a:cubicBezTo>
                <a:cubicBezTo>
                  <a:pt x="237" y="571"/>
                  <a:pt x="234" y="570"/>
                  <a:pt x="230" y="570"/>
                </a:cubicBezTo>
                <a:cubicBezTo>
                  <a:pt x="227" y="570"/>
                  <a:pt x="223" y="571"/>
                  <a:pt x="218" y="573"/>
                </a:cubicBezTo>
                <a:cubicBezTo>
                  <a:pt x="213" y="575"/>
                  <a:pt x="210" y="578"/>
                  <a:pt x="208" y="582"/>
                </a:cubicBezTo>
                <a:cubicBezTo>
                  <a:pt x="205" y="585"/>
                  <a:pt x="204" y="588"/>
                  <a:pt x="204" y="591"/>
                </a:cubicBezTo>
                <a:lnTo>
                  <a:pt x="204" y="626"/>
                </a:lnTo>
                <a:lnTo>
                  <a:pt x="210" y="630"/>
                </a:lnTo>
                <a:lnTo>
                  <a:pt x="214" y="630"/>
                </a:lnTo>
                <a:lnTo>
                  <a:pt x="220" y="625"/>
                </a:lnTo>
                <a:cubicBezTo>
                  <a:pt x="219" y="623"/>
                  <a:pt x="219" y="620"/>
                  <a:pt x="219" y="617"/>
                </a:cubicBezTo>
                <a:cubicBezTo>
                  <a:pt x="219" y="615"/>
                  <a:pt x="219" y="612"/>
                  <a:pt x="219" y="608"/>
                </a:cubicBezTo>
                <a:cubicBezTo>
                  <a:pt x="219" y="604"/>
                  <a:pt x="218" y="601"/>
                  <a:pt x="218" y="598"/>
                </a:cubicBezTo>
                <a:cubicBezTo>
                  <a:pt x="218" y="596"/>
                  <a:pt x="218" y="593"/>
                  <a:pt x="218" y="591"/>
                </a:cubicBezTo>
                <a:lnTo>
                  <a:pt x="225" y="586"/>
                </a:lnTo>
                <a:cubicBezTo>
                  <a:pt x="229" y="585"/>
                  <a:pt x="234" y="585"/>
                  <a:pt x="240" y="585"/>
                </a:cubicBezTo>
                <a:cubicBezTo>
                  <a:pt x="246" y="584"/>
                  <a:pt x="253" y="584"/>
                  <a:pt x="262" y="584"/>
                </a:cubicBezTo>
                <a:cubicBezTo>
                  <a:pt x="270" y="584"/>
                  <a:pt x="277" y="584"/>
                  <a:pt x="284" y="584"/>
                </a:cubicBezTo>
                <a:cubicBezTo>
                  <a:pt x="290" y="584"/>
                  <a:pt x="295" y="584"/>
                  <a:pt x="299" y="584"/>
                </a:cubicBezTo>
                <a:cubicBezTo>
                  <a:pt x="304" y="583"/>
                  <a:pt x="309" y="580"/>
                  <a:pt x="314" y="576"/>
                </a:cubicBezTo>
                <a:cubicBezTo>
                  <a:pt x="318" y="572"/>
                  <a:pt x="321" y="566"/>
                  <a:pt x="322" y="558"/>
                </a:cubicBezTo>
                <a:cubicBezTo>
                  <a:pt x="322" y="550"/>
                  <a:pt x="320" y="544"/>
                  <a:pt x="315" y="540"/>
                </a:cubicBezTo>
                <a:cubicBezTo>
                  <a:pt x="311" y="535"/>
                  <a:pt x="306" y="532"/>
                  <a:pt x="301" y="531"/>
                </a:cubicBezTo>
                <a:cubicBezTo>
                  <a:pt x="297" y="531"/>
                  <a:pt x="292" y="530"/>
                  <a:pt x="285" y="530"/>
                </a:cubicBezTo>
                <a:cubicBezTo>
                  <a:pt x="279" y="530"/>
                  <a:pt x="271" y="530"/>
                  <a:pt x="262" y="530"/>
                </a:cubicBezTo>
                <a:cubicBezTo>
                  <a:pt x="253" y="530"/>
                  <a:pt x="245" y="531"/>
                  <a:pt x="239" y="531"/>
                </a:cubicBezTo>
                <a:cubicBezTo>
                  <a:pt x="232" y="531"/>
                  <a:pt x="226" y="531"/>
                  <a:pt x="221" y="531"/>
                </a:cubicBezTo>
                <a:lnTo>
                  <a:pt x="218" y="523"/>
                </a:lnTo>
                <a:lnTo>
                  <a:pt x="218" y="506"/>
                </a:lnTo>
                <a:cubicBezTo>
                  <a:pt x="220" y="506"/>
                  <a:pt x="224" y="506"/>
                  <a:pt x="229" y="506"/>
                </a:cubicBezTo>
                <a:cubicBezTo>
                  <a:pt x="233" y="506"/>
                  <a:pt x="239" y="506"/>
                  <a:pt x="245" y="505"/>
                </a:cubicBezTo>
                <a:cubicBezTo>
                  <a:pt x="251" y="505"/>
                  <a:pt x="257" y="505"/>
                  <a:pt x="262" y="505"/>
                </a:cubicBezTo>
                <a:cubicBezTo>
                  <a:pt x="267" y="504"/>
                  <a:pt x="271" y="504"/>
                  <a:pt x="274" y="504"/>
                </a:cubicBezTo>
                <a:cubicBezTo>
                  <a:pt x="276" y="504"/>
                  <a:pt x="280" y="504"/>
                  <a:pt x="284" y="504"/>
                </a:cubicBezTo>
                <a:cubicBezTo>
                  <a:pt x="288" y="505"/>
                  <a:pt x="294" y="505"/>
                  <a:pt x="300" y="504"/>
                </a:cubicBezTo>
                <a:cubicBezTo>
                  <a:pt x="306" y="503"/>
                  <a:pt x="310" y="501"/>
                  <a:pt x="314" y="497"/>
                </a:cubicBezTo>
                <a:cubicBezTo>
                  <a:pt x="317" y="494"/>
                  <a:pt x="320" y="490"/>
                  <a:pt x="321" y="486"/>
                </a:cubicBezTo>
                <a:cubicBezTo>
                  <a:pt x="321" y="482"/>
                  <a:pt x="321" y="477"/>
                  <a:pt x="322" y="470"/>
                </a:cubicBezTo>
                <a:cubicBezTo>
                  <a:pt x="322" y="464"/>
                  <a:pt x="322" y="456"/>
                  <a:pt x="322" y="447"/>
                </a:cubicBezTo>
                <a:cubicBezTo>
                  <a:pt x="321" y="438"/>
                  <a:pt x="321" y="431"/>
                  <a:pt x="321" y="424"/>
                </a:cubicBezTo>
                <a:cubicBezTo>
                  <a:pt x="321" y="418"/>
                  <a:pt x="321" y="412"/>
                  <a:pt x="321" y="408"/>
                </a:cubicBezTo>
                <a:lnTo>
                  <a:pt x="315" y="404"/>
                </a:lnTo>
                <a:lnTo>
                  <a:pt x="311" y="404"/>
                </a:lnTo>
                <a:lnTo>
                  <a:pt x="305" y="410"/>
                </a:lnTo>
                <a:lnTo>
                  <a:pt x="305" y="436"/>
                </a:lnTo>
                <a:cubicBezTo>
                  <a:pt x="300" y="436"/>
                  <a:pt x="294" y="436"/>
                  <a:pt x="287" y="436"/>
                </a:cubicBezTo>
                <a:cubicBezTo>
                  <a:pt x="279" y="436"/>
                  <a:pt x="270" y="437"/>
                  <a:pt x="260" y="437"/>
                </a:cubicBezTo>
                <a:cubicBezTo>
                  <a:pt x="250" y="438"/>
                  <a:pt x="242" y="438"/>
                  <a:pt x="234" y="438"/>
                </a:cubicBezTo>
                <a:cubicBezTo>
                  <a:pt x="227" y="438"/>
                  <a:pt x="220" y="438"/>
                  <a:pt x="216" y="437"/>
                </a:cubicBezTo>
                <a:cubicBezTo>
                  <a:pt x="216" y="436"/>
                  <a:pt x="216" y="434"/>
                  <a:pt x="216" y="432"/>
                </a:cubicBezTo>
                <a:cubicBezTo>
                  <a:pt x="216" y="429"/>
                  <a:pt x="216" y="427"/>
                  <a:pt x="216" y="424"/>
                </a:cubicBezTo>
                <a:cubicBezTo>
                  <a:pt x="216" y="421"/>
                  <a:pt x="216" y="419"/>
                  <a:pt x="216" y="417"/>
                </a:cubicBezTo>
                <a:cubicBezTo>
                  <a:pt x="216" y="415"/>
                  <a:pt x="216" y="413"/>
                  <a:pt x="216" y="412"/>
                </a:cubicBezTo>
                <a:lnTo>
                  <a:pt x="210" y="406"/>
                </a:lnTo>
                <a:cubicBezTo>
                  <a:pt x="209" y="406"/>
                  <a:pt x="208" y="406"/>
                  <a:pt x="208" y="406"/>
                </a:cubicBezTo>
                <a:cubicBezTo>
                  <a:pt x="207" y="407"/>
                  <a:pt x="206" y="407"/>
                  <a:pt x="205" y="407"/>
                </a:cubicBezTo>
                <a:cubicBezTo>
                  <a:pt x="204" y="408"/>
                  <a:pt x="204" y="408"/>
                  <a:pt x="203" y="408"/>
                </a:cubicBezTo>
                <a:cubicBezTo>
                  <a:pt x="203" y="408"/>
                  <a:pt x="202" y="408"/>
                  <a:pt x="202" y="408"/>
                </a:cubicBezTo>
                <a:lnTo>
                  <a:pt x="200" y="412"/>
                </a:lnTo>
                <a:lnTo>
                  <a:pt x="202" y="422"/>
                </a:lnTo>
                <a:lnTo>
                  <a:pt x="200" y="424"/>
                </a:lnTo>
                <a:lnTo>
                  <a:pt x="202" y="437"/>
                </a:lnTo>
                <a:cubicBezTo>
                  <a:pt x="197" y="437"/>
                  <a:pt x="190" y="438"/>
                  <a:pt x="183" y="438"/>
                </a:cubicBezTo>
                <a:cubicBezTo>
                  <a:pt x="175" y="438"/>
                  <a:pt x="166" y="439"/>
                  <a:pt x="156" y="439"/>
                </a:cubicBezTo>
                <a:cubicBezTo>
                  <a:pt x="146" y="440"/>
                  <a:pt x="137" y="440"/>
                  <a:pt x="130" y="440"/>
                </a:cubicBezTo>
                <a:cubicBezTo>
                  <a:pt x="122" y="440"/>
                  <a:pt x="116" y="440"/>
                  <a:pt x="110" y="439"/>
                </a:cubicBezTo>
                <a:cubicBezTo>
                  <a:pt x="110" y="438"/>
                  <a:pt x="110" y="436"/>
                  <a:pt x="110" y="434"/>
                </a:cubicBezTo>
                <a:cubicBezTo>
                  <a:pt x="110" y="431"/>
                  <a:pt x="110" y="429"/>
                  <a:pt x="110" y="426"/>
                </a:cubicBezTo>
                <a:cubicBezTo>
                  <a:pt x="110" y="423"/>
                  <a:pt x="110" y="421"/>
                  <a:pt x="110" y="419"/>
                </a:cubicBezTo>
                <a:cubicBezTo>
                  <a:pt x="110" y="417"/>
                  <a:pt x="110" y="415"/>
                  <a:pt x="110" y="414"/>
                </a:cubicBezTo>
                <a:lnTo>
                  <a:pt x="106" y="408"/>
                </a:lnTo>
                <a:lnTo>
                  <a:pt x="101" y="408"/>
                </a:lnTo>
                <a:lnTo>
                  <a:pt x="95" y="416"/>
                </a:lnTo>
                <a:close/>
                <a:moveTo>
                  <a:pt x="202" y="453"/>
                </a:moveTo>
                <a:lnTo>
                  <a:pt x="202" y="492"/>
                </a:lnTo>
                <a:cubicBezTo>
                  <a:pt x="200" y="492"/>
                  <a:pt x="198" y="492"/>
                  <a:pt x="196" y="492"/>
                </a:cubicBezTo>
                <a:cubicBezTo>
                  <a:pt x="193" y="492"/>
                  <a:pt x="190" y="492"/>
                  <a:pt x="187" y="492"/>
                </a:cubicBezTo>
                <a:cubicBezTo>
                  <a:pt x="184" y="492"/>
                  <a:pt x="181" y="492"/>
                  <a:pt x="178" y="492"/>
                </a:cubicBezTo>
                <a:cubicBezTo>
                  <a:pt x="175" y="492"/>
                  <a:pt x="173" y="492"/>
                  <a:pt x="171" y="492"/>
                </a:cubicBezTo>
                <a:cubicBezTo>
                  <a:pt x="168" y="492"/>
                  <a:pt x="163" y="492"/>
                  <a:pt x="159" y="492"/>
                </a:cubicBezTo>
                <a:cubicBezTo>
                  <a:pt x="154" y="492"/>
                  <a:pt x="148" y="493"/>
                  <a:pt x="142" y="493"/>
                </a:cubicBezTo>
                <a:cubicBezTo>
                  <a:pt x="135" y="493"/>
                  <a:pt x="129" y="493"/>
                  <a:pt x="124" y="492"/>
                </a:cubicBezTo>
                <a:cubicBezTo>
                  <a:pt x="120" y="491"/>
                  <a:pt x="116" y="490"/>
                  <a:pt x="112" y="488"/>
                </a:cubicBezTo>
                <a:cubicBezTo>
                  <a:pt x="112" y="486"/>
                  <a:pt x="112" y="484"/>
                  <a:pt x="111" y="481"/>
                </a:cubicBezTo>
                <a:cubicBezTo>
                  <a:pt x="111" y="478"/>
                  <a:pt x="111" y="475"/>
                  <a:pt x="111" y="471"/>
                </a:cubicBezTo>
                <a:cubicBezTo>
                  <a:pt x="111" y="467"/>
                  <a:pt x="111" y="464"/>
                  <a:pt x="111" y="461"/>
                </a:cubicBezTo>
                <a:cubicBezTo>
                  <a:pt x="112" y="459"/>
                  <a:pt x="112" y="457"/>
                  <a:pt x="112" y="455"/>
                </a:cubicBezTo>
                <a:lnTo>
                  <a:pt x="202" y="453"/>
                </a:lnTo>
                <a:close/>
                <a:moveTo>
                  <a:pt x="243" y="492"/>
                </a:moveTo>
                <a:lnTo>
                  <a:pt x="223" y="492"/>
                </a:lnTo>
                <a:cubicBezTo>
                  <a:pt x="223" y="492"/>
                  <a:pt x="222" y="491"/>
                  <a:pt x="221" y="491"/>
                </a:cubicBezTo>
                <a:cubicBezTo>
                  <a:pt x="220" y="491"/>
                  <a:pt x="220" y="491"/>
                  <a:pt x="219" y="491"/>
                </a:cubicBezTo>
                <a:cubicBezTo>
                  <a:pt x="218" y="491"/>
                  <a:pt x="217" y="491"/>
                  <a:pt x="217" y="491"/>
                </a:cubicBezTo>
                <a:cubicBezTo>
                  <a:pt x="216" y="491"/>
                  <a:pt x="216" y="490"/>
                  <a:pt x="216" y="490"/>
                </a:cubicBezTo>
                <a:lnTo>
                  <a:pt x="216" y="451"/>
                </a:lnTo>
                <a:cubicBezTo>
                  <a:pt x="221" y="451"/>
                  <a:pt x="227" y="451"/>
                  <a:pt x="235" y="451"/>
                </a:cubicBezTo>
                <a:cubicBezTo>
                  <a:pt x="242" y="451"/>
                  <a:pt x="251" y="451"/>
                  <a:pt x="261" y="450"/>
                </a:cubicBezTo>
                <a:cubicBezTo>
                  <a:pt x="271" y="450"/>
                  <a:pt x="280" y="450"/>
                  <a:pt x="288" y="450"/>
                </a:cubicBezTo>
                <a:cubicBezTo>
                  <a:pt x="296" y="451"/>
                  <a:pt x="302" y="451"/>
                  <a:pt x="307" y="451"/>
                </a:cubicBezTo>
                <a:lnTo>
                  <a:pt x="307" y="473"/>
                </a:lnTo>
                <a:cubicBezTo>
                  <a:pt x="307" y="473"/>
                  <a:pt x="307" y="474"/>
                  <a:pt x="307" y="475"/>
                </a:cubicBezTo>
                <a:cubicBezTo>
                  <a:pt x="307" y="476"/>
                  <a:pt x="307" y="476"/>
                  <a:pt x="307" y="477"/>
                </a:cubicBezTo>
                <a:cubicBezTo>
                  <a:pt x="307" y="478"/>
                  <a:pt x="307" y="479"/>
                  <a:pt x="307" y="480"/>
                </a:cubicBezTo>
                <a:cubicBezTo>
                  <a:pt x="307" y="481"/>
                  <a:pt x="307" y="482"/>
                  <a:pt x="307" y="482"/>
                </a:cubicBezTo>
                <a:lnTo>
                  <a:pt x="301" y="490"/>
                </a:lnTo>
                <a:cubicBezTo>
                  <a:pt x="298" y="490"/>
                  <a:pt x="294" y="490"/>
                  <a:pt x="289" y="490"/>
                </a:cubicBezTo>
                <a:cubicBezTo>
                  <a:pt x="284" y="490"/>
                  <a:pt x="279" y="490"/>
                  <a:pt x="272" y="490"/>
                </a:cubicBezTo>
                <a:cubicBezTo>
                  <a:pt x="266" y="490"/>
                  <a:pt x="260" y="491"/>
                  <a:pt x="255" y="491"/>
                </a:cubicBezTo>
                <a:cubicBezTo>
                  <a:pt x="250" y="491"/>
                  <a:pt x="246" y="492"/>
                  <a:pt x="243" y="492"/>
                </a:cubicBezTo>
                <a:close/>
                <a:moveTo>
                  <a:pt x="417" y="543"/>
                </a:moveTo>
                <a:cubicBezTo>
                  <a:pt x="413" y="544"/>
                  <a:pt x="409" y="546"/>
                  <a:pt x="404" y="550"/>
                </a:cubicBezTo>
                <a:cubicBezTo>
                  <a:pt x="400" y="554"/>
                  <a:pt x="397" y="559"/>
                  <a:pt x="396" y="565"/>
                </a:cubicBezTo>
                <a:cubicBezTo>
                  <a:pt x="394" y="572"/>
                  <a:pt x="393" y="578"/>
                  <a:pt x="394" y="583"/>
                </a:cubicBezTo>
                <a:cubicBezTo>
                  <a:pt x="394" y="588"/>
                  <a:pt x="394" y="592"/>
                  <a:pt x="394" y="595"/>
                </a:cubicBezTo>
                <a:cubicBezTo>
                  <a:pt x="393" y="598"/>
                  <a:pt x="394" y="601"/>
                  <a:pt x="394" y="606"/>
                </a:cubicBezTo>
                <a:cubicBezTo>
                  <a:pt x="395" y="611"/>
                  <a:pt x="398" y="615"/>
                  <a:pt x="402" y="620"/>
                </a:cubicBezTo>
                <a:cubicBezTo>
                  <a:pt x="406" y="625"/>
                  <a:pt x="411" y="628"/>
                  <a:pt x="415" y="629"/>
                </a:cubicBezTo>
                <a:cubicBezTo>
                  <a:pt x="420" y="631"/>
                  <a:pt x="424" y="631"/>
                  <a:pt x="427" y="630"/>
                </a:cubicBezTo>
                <a:lnTo>
                  <a:pt x="451" y="630"/>
                </a:lnTo>
                <a:cubicBezTo>
                  <a:pt x="454" y="630"/>
                  <a:pt x="458" y="630"/>
                  <a:pt x="463" y="630"/>
                </a:cubicBezTo>
                <a:cubicBezTo>
                  <a:pt x="468" y="629"/>
                  <a:pt x="473" y="629"/>
                  <a:pt x="480" y="630"/>
                </a:cubicBezTo>
                <a:cubicBezTo>
                  <a:pt x="486" y="630"/>
                  <a:pt x="492" y="630"/>
                  <a:pt x="497" y="630"/>
                </a:cubicBezTo>
                <a:cubicBezTo>
                  <a:pt x="502" y="630"/>
                  <a:pt x="506" y="630"/>
                  <a:pt x="509" y="630"/>
                </a:cubicBezTo>
                <a:cubicBezTo>
                  <a:pt x="512" y="630"/>
                  <a:pt x="516" y="630"/>
                  <a:pt x="522" y="630"/>
                </a:cubicBezTo>
                <a:cubicBezTo>
                  <a:pt x="527" y="630"/>
                  <a:pt x="532" y="630"/>
                  <a:pt x="539" y="630"/>
                </a:cubicBezTo>
                <a:cubicBezTo>
                  <a:pt x="546" y="630"/>
                  <a:pt x="552" y="629"/>
                  <a:pt x="557" y="627"/>
                </a:cubicBezTo>
                <a:cubicBezTo>
                  <a:pt x="562" y="625"/>
                  <a:pt x="566" y="622"/>
                  <a:pt x="569" y="619"/>
                </a:cubicBezTo>
                <a:cubicBezTo>
                  <a:pt x="571" y="616"/>
                  <a:pt x="573" y="612"/>
                  <a:pt x="574" y="608"/>
                </a:cubicBezTo>
                <a:cubicBezTo>
                  <a:pt x="575" y="604"/>
                  <a:pt x="575" y="599"/>
                  <a:pt x="575" y="593"/>
                </a:cubicBezTo>
                <a:cubicBezTo>
                  <a:pt x="575" y="588"/>
                  <a:pt x="575" y="583"/>
                  <a:pt x="575" y="579"/>
                </a:cubicBezTo>
                <a:cubicBezTo>
                  <a:pt x="575" y="575"/>
                  <a:pt x="575" y="571"/>
                  <a:pt x="575" y="568"/>
                </a:cubicBezTo>
                <a:cubicBezTo>
                  <a:pt x="574" y="562"/>
                  <a:pt x="571" y="557"/>
                  <a:pt x="567" y="553"/>
                </a:cubicBezTo>
                <a:cubicBezTo>
                  <a:pt x="563" y="548"/>
                  <a:pt x="557" y="545"/>
                  <a:pt x="549" y="544"/>
                </a:cubicBezTo>
                <a:cubicBezTo>
                  <a:pt x="540" y="542"/>
                  <a:pt x="533" y="542"/>
                  <a:pt x="527" y="542"/>
                </a:cubicBezTo>
                <a:cubicBezTo>
                  <a:pt x="521" y="543"/>
                  <a:pt x="516" y="543"/>
                  <a:pt x="513" y="543"/>
                </a:cubicBezTo>
                <a:lnTo>
                  <a:pt x="513" y="537"/>
                </a:lnTo>
                <a:cubicBezTo>
                  <a:pt x="514" y="537"/>
                  <a:pt x="515" y="536"/>
                  <a:pt x="516" y="536"/>
                </a:cubicBezTo>
                <a:cubicBezTo>
                  <a:pt x="518" y="536"/>
                  <a:pt x="519" y="536"/>
                  <a:pt x="521" y="536"/>
                </a:cubicBezTo>
                <a:cubicBezTo>
                  <a:pt x="522" y="536"/>
                  <a:pt x="524" y="536"/>
                  <a:pt x="525" y="536"/>
                </a:cubicBezTo>
                <a:cubicBezTo>
                  <a:pt x="526" y="535"/>
                  <a:pt x="528" y="535"/>
                  <a:pt x="529" y="535"/>
                </a:cubicBezTo>
                <a:lnTo>
                  <a:pt x="531" y="529"/>
                </a:lnTo>
                <a:cubicBezTo>
                  <a:pt x="530" y="529"/>
                  <a:pt x="530" y="528"/>
                  <a:pt x="530" y="528"/>
                </a:cubicBezTo>
                <a:cubicBezTo>
                  <a:pt x="529" y="527"/>
                  <a:pt x="529" y="526"/>
                  <a:pt x="529" y="525"/>
                </a:cubicBezTo>
                <a:cubicBezTo>
                  <a:pt x="528" y="524"/>
                  <a:pt x="528" y="523"/>
                  <a:pt x="528" y="523"/>
                </a:cubicBezTo>
                <a:cubicBezTo>
                  <a:pt x="527" y="522"/>
                  <a:pt x="527" y="522"/>
                  <a:pt x="527" y="521"/>
                </a:cubicBezTo>
                <a:cubicBezTo>
                  <a:pt x="519" y="521"/>
                  <a:pt x="511" y="521"/>
                  <a:pt x="500" y="521"/>
                </a:cubicBezTo>
                <a:cubicBezTo>
                  <a:pt x="489" y="521"/>
                  <a:pt x="477" y="521"/>
                  <a:pt x="463" y="521"/>
                </a:cubicBezTo>
                <a:cubicBezTo>
                  <a:pt x="449" y="520"/>
                  <a:pt x="437" y="520"/>
                  <a:pt x="427" y="521"/>
                </a:cubicBezTo>
                <a:cubicBezTo>
                  <a:pt x="416" y="521"/>
                  <a:pt x="407" y="521"/>
                  <a:pt x="400" y="521"/>
                </a:cubicBezTo>
                <a:cubicBezTo>
                  <a:pt x="400" y="522"/>
                  <a:pt x="399" y="522"/>
                  <a:pt x="399" y="522"/>
                </a:cubicBezTo>
                <a:cubicBezTo>
                  <a:pt x="398" y="523"/>
                  <a:pt x="398" y="523"/>
                  <a:pt x="397" y="523"/>
                </a:cubicBezTo>
                <a:cubicBezTo>
                  <a:pt x="397" y="524"/>
                  <a:pt x="396" y="524"/>
                  <a:pt x="396" y="525"/>
                </a:cubicBezTo>
                <a:cubicBezTo>
                  <a:pt x="396" y="526"/>
                  <a:pt x="396" y="526"/>
                  <a:pt x="396" y="527"/>
                </a:cubicBezTo>
                <a:lnTo>
                  <a:pt x="396" y="529"/>
                </a:lnTo>
                <a:lnTo>
                  <a:pt x="398" y="535"/>
                </a:lnTo>
                <a:lnTo>
                  <a:pt x="402" y="537"/>
                </a:lnTo>
                <a:cubicBezTo>
                  <a:pt x="405" y="537"/>
                  <a:pt x="409" y="536"/>
                  <a:pt x="413" y="536"/>
                </a:cubicBezTo>
                <a:cubicBezTo>
                  <a:pt x="418" y="536"/>
                  <a:pt x="423" y="535"/>
                  <a:pt x="429" y="535"/>
                </a:cubicBezTo>
                <a:cubicBezTo>
                  <a:pt x="435" y="535"/>
                  <a:pt x="441" y="536"/>
                  <a:pt x="445" y="536"/>
                </a:cubicBezTo>
                <a:cubicBezTo>
                  <a:pt x="450" y="536"/>
                  <a:pt x="454" y="537"/>
                  <a:pt x="456" y="537"/>
                </a:cubicBezTo>
                <a:lnTo>
                  <a:pt x="456" y="543"/>
                </a:lnTo>
                <a:cubicBezTo>
                  <a:pt x="454" y="543"/>
                  <a:pt x="451" y="543"/>
                  <a:pt x="448" y="543"/>
                </a:cubicBezTo>
                <a:cubicBezTo>
                  <a:pt x="445" y="543"/>
                  <a:pt x="441" y="543"/>
                  <a:pt x="437" y="543"/>
                </a:cubicBezTo>
                <a:cubicBezTo>
                  <a:pt x="433" y="543"/>
                  <a:pt x="429" y="543"/>
                  <a:pt x="426" y="543"/>
                </a:cubicBezTo>
                <a:cubicBezTo>
                  <a:pt x="423" y="543"/>
                  <a:pt x="420" y="543"/>
                  <a:pt x="417" y="543"/>
                </a:cubicBezTo>
                <a:close/>
                <a:moveTo>
                  <a:pt x="396" y="434"/>
                </a:moveTo>
                <a:cubicBezTo>
                  <a:pt x="396" y="436"/>
                  <a:pt x="396" y="440"/>
                  <a:pt x="396" y="445"/>
                </a:cubicBezTo>
                <a:cubicBezTo>
                  <a:pt x="396" y="449"/>
                  <a:pt x="395" y="455"/>
                  <a:pt x="395" y="461"/>
                </a:cubicBezTo>
                <a:cubicBezTo>
                  <a:pt x="395" y="467"/>
                  <a:pt x="395" y="472"/>
                  <a:pt x="395" y="477"/>
                </a:cubicBezTo>
                <a:cubicBezTo>
                  <a:pt x="395" y="481"/>
                  <a:pt x="396" y="485"/>
                  <a:pt x="396" y="488"/>
                </a:cubicBezTo>
                <a:cubicBezTo>
                  <a:pt x="396" y="491"/>
                  <a:pt x="397" y="494"/>
                  <a:pt x="399" y="498"/>
                </a:cubicBezTo>
                <a:cubicBezTo>
                  <a:pt x="401" y="502"/>
                  <a:pt x="404" y="506"/>
                  <a:pt x="408" y="509"/>
                </a:cubicBezTo>
                <a:cubicBezTo>
                  <a:pt x="413" y="512"/>
                  <a:pt x="418" y="514"/>
                  <a:pt x="422" y="514"/>
                </a:cubicBezTo>
                <a:cubicBezTo>
                  <a:pt x="426" y="514"/>
                  <a:pt x="429" y="514"/>
                  <a:pt x="431" y="513"/>
                </a:cubicBezTo>
                <a:lnTo>
                  <a:pt x="486" y="513"/>
                </a:lnTo>
                <a:cubicBezTo>
                  <a:pt x="486" y="513"/>
                  <a:pt x="487" y="513"/>
                  <a:pt x="488" y="513"/>
                </a:cubicBezTo>
                <a:cubicBezTo>
                  <a:pt x="489" y="513"/>
                  <a:pt x="491" y="513"/>
                  <a:pt x="493" y="513"/>
                </a:cubicBezTo>
                <a:cubicBezTo>
                  <a:pt x="495" y="513"/>
                  <a:pt x="496" y="513"/>
                  <a:pt x="498" y="513"/>
                </a:cubicBezTo>
                <a:cubicBezTo>
                  <a:pt x="499" y="513"/>
                  <a:pt x="500" y="513"/>
                  <a:pt x="501" y="513"/>
                </a:cubicBezTo>
                <a:lnTo>
                  <a:pt x="527" y="513"/>
                </a:lnTo>
                <a:cubicBezTo>
                  <a:pt x="527" y="513"/>
                  <a:pt x="527" y="513"/>
                  <a:pt x="528" y="512"/>
                </a:cubicBezTo>
                <a:cubicBezTo>
                  <a:pt x="528" y="512"/>
                  <a:pt x="528" y="511"/>
                  <a:pt x="529" y="511"/>
                </a:cubicBezTo>
                <a:cubicBezTo>
                  <a:pt x="529" y="510"/>
                  <a:pt x="529" y="509"/>
                  <a:pt x="530" y="509"/>
                </a:cubicBezTo>
                <a:cubicBezTo>
                  <a:pt x="530" y="508"/>
                  <a:pt x="530" y="508"/>
                  <a:pt x="531" y="508"/>
                </a:cubicBezTo>
                <a:cubicBezTo>
                  <a:pt x="531" y="507"/>
                  <a:pt x="531" y="507"/>
                  <a:pt x="531" y="506"/>
                </a:cubicBezTo>
                <a:cubicBezTo>
                  <a:pt x="531" y="505"/>
                  <a:pt x="530" y="505"/>
                  <a:pt x="530" y="504"/>
                </a:cubicBezTo>
                <a:cubicBezTo>
                  <a:pt x="530" y="503"/>
                  <a:pt x="529" y="502"/>
                  <a:pt x="529" y="501"/>
                </a:cubicBezTo>
                <a:cubicBezTo>
                  <a:pt x="528" y="501"/>
                  <a:pt x="527" y="500"/>
                  <a:pt x="527" y="500"/>
                </a:cubicBezTo>
                <a:cubicBezTo>
                  <a:pt x="526" y="499"/>
                  <a:pt x="525" y="499"/>
                  <a:pt x="524" y="499"/>
                </a:cubicBezTo>
                <a:cubicBezTo>
                  <a:pt x="523" y="499"/>
                  <a:pt x="522" y="498"/>
                  <a:pt x="521" y="498"/>
                </a:cubicBezTo>
                <a:cubicBezTo>
                  <a:pt x="519" y="498"/>
                  <a:pt x="518" y="498"/>
                  <a:pt x="517" y="498"/>
                </a:cubicBezTo>
                <a:cubicBezTo>
                  <a:pt x="516" y="498"/>
                  <a:pt x="516" y="498"/>
                  <a:pt x="515" y="498"/>
                </a:cubicBezTo>
                <a:lnTo>
                  <a:pt x="464" y="498"/>
                </a:lnTo>
                <a:cubicBezTo>
                  <a:pt x="461" y="498"/>
                  <a:pt x="458" y="498"/>
                  <a:pt x="454" y="498"/>
                </a:cubicBezTo>
                <a:cubicBezTo>
                  <a:pt x="449" y="498"/>
                  <a:pt x="444" y="498"/>
                  <a:pt x="439" y="498"/>
                </a:cubicBezTo>
                <a:cubicBezTo>
                  <a:pt x="433" y="498"/>
                  <a:pt x="429" y="498"/>
                  <a:pt x="424" y="498"/>
                </a:cubicBezTo>
                <a:cubicBezTo>
                  <a:pt x="420" y="497"/>
                  <a:pt x="417" y="497"/>
                  <a:pt x="414" y="496"/>
                </a:cubicBezTo>
                <a:lnTo>
                  <a:pt x="410" y="490"/>
                </a:lnTo>
                <a:cubicBezTo>
                  <a:pt x="410" y="489"/>
                  <a:pt x="410" y="487"/>
                  <a:pt x="410" y="485"/>
                </a:cubicBezTo>
                <a:cubicBezTo>
                  <a:pt x="410" y="483"/>
                  <a:pt x="410" y="481"/>
                  <a:pt x="410" y="478"/>
                </a:cubicBezTo>
                <a:cubicBezTo>
                  <a:pt x="410" y="476"/>
                  <a:pt x="410" y="474"/>
                  <a:pt x="410" y="472"/>
                </a:cubicBezTo>
                <a:cubicBezTo>
                  <a:pt x="410" y="470"/>
                  <a:pt x="410" y="468"/>
                  <a:pt x="410" y="467"/>
                </a:cubicBezTo>
                <a:lnTo>
                  <a:pt x="410" y="434"/>
                </a:lnTo>
                <a:cubicBezTo>
                  <a:pt x="410" y="433"/>
                  <a:pt x="410" y="432"/>
                  <a:pt x="410" y="431"/>
                </a:cubicBezTo>
                <a:cubicBezTo>
                  <a:pt x="410" y="430"/>
                  <a:pt x="410" y="429"/>
                  <a:pt x="411" y="428"/>
                </a:cubicBezTo>
                <a:cubicBezTo>
                  <a:pt x="411" y="426"/>
                  <a:pt x="412" y="425"/>
                  <a:pt x="412" y="424"/>
                </a:cubicBezTo>
                <a:cubicBezTo>
                  <a:pt x="413" y="423"/>
                  <a:pt x="413" y="423"/>
                  <a:pt x="414" y="422"/>
                </a:cubicBezTo>
                <a:cubicBezTo>
                  <a:pt x="415" y="421"/>
                  <a:pt x="417" y="420"/>
                  <a:pt x="418" y="419"/>
                </a:cubicBezTo>
                <a:cubicBezTo>
                  <a:pt x="420" y="418"/>
                  <a:pt x="423" y="418"/>
                  <a:pt x="425" y="418"/>
                </a:cubicBezTo>
                <a:cubicBezTo>
                  <a:pt x="428" y="418"/>
                  <a:pt x="430" y="418"/>
                  <a:pt x="432" y="418"/>
                </a:cubicBezTo>
                <a:cubicBezTo>
                  <a:pt x="434" y="418"/>
                  <a:pt x="436" y="418"/>
                  <a:pt x="437" y="418"/>
                </a:cubicBezTo>
                <a:lnTo>
                  <a:pt x="468" y="418"/>
                </a:lnTo>
                <a:lnTo>
                  <a:pt x="466" y="426"/>
                </a:lnTo>
                <a:cubicBezTo>
                  <a:pt x="464" y="426"/>
                  <a:pt x="460" y="427"/>
                  <a:pt x="457" y="427"/>
                </a:cubicBezTo>
                <a:cubicBezTo>
                  <a:pt x="453" y="428"/>
                  <a:pt x="449" y="428"/>
                  <a:pt x="444" y="428"/>
                </a:cubicBezTo>
                <a:cubicBezTo>
                  <a:pt x="439" y="429"/>
                  <a:pt x="435" y="430"/>
                  <a:pt x="431" y="431"/>
                </a:cubicBezTo>
                <a:cubicBezTo>
                  <a:pt x="427" y="432"/>
                  <a:pt x="424" y="434"/>
                  <a:pt x="421" y="436"/>
                </a:cubicBezTo>
                <a:lnTo>
                  <a:pt x="421" y="439"/>
                </a:lnTo>
                <a:lnTo>
                  <a:pt x="425" y="445"/>
                </a:lnTo>
                <a:cubicBezTo>
                  <a:pt x="428" y="445"/>
                  <a:pt x="431" y="445"/>
                  <a:pt x="434" y="445"/>
                </a:cubicBezTo>
                <a:cubicBezTo>
                  <a:pt x="438" y="445"/>
                  <a:pt x="442" y="445"/>
                  <a:pt x="447" y="444"/>
                </a:cubicBezTo>
                <a:cubicBezTo>
                  <a:pt x="452" y="444"/>
                  <a:pt x="456" y="444"/>
                  <a:pt x="459" y="444"/>
                </a:cubicBezTo>
                <a:cubicBezTo>
                  <a:pt x="463" y="443"/>
                  <a:pt x="466" y="443"/>
                  <a:pt x="468" y="443"/>
                </a:cubicBezTo>
                <a:lnTo>
                  <a:pt x="468" y="453"/>
                </a:lnTo>
                <a:cubicBezTo>
                  <a:pt x="466" y="453"/>
                  <a:pt x="462" y="453"/>
                  <a:pt x="459" y="453"/>
                </a:cubicBezTo>
                <a:cubicBezTo>
                  <a:pt x="455" y="453"/>
                  <a:pt x="451" y="453"/>
                  <a:pt x="446" y="453"/>
                </a:cubicBezTo>
                <a:cubicBezTo>
                  <a:pt x="441" y="452"/>
                  <a:pt x="437" y="452"/>
                  <a:pt x="433" y="453"/>
                </a:cubicBezTo>
                <a:cubicBezTo>
                  <a:pt x="429" y="453"/>
                  <a:pt x="426" y="454"/>
                  <a:pt x="423" y="455"/>
                </a:cubicBezTo>
                <a:cubicBezTo>
                  <a:pt x="423" y="455"/>
                  <a:pt x="423" y="456"/>
                  <a:pt x="423" y="456"/>
                </a:cubicBezTo>
                <a:cubicBezTo>
                  <a:pt x="422" y="457"/>
                  <a:pt x="422" y="458"/>
                  <a:pt x="423" y="459"/>
                </a:cubicBezTo>
                <a:cubicBezTo>
                  <a:pt x="423" y="460"/>
                  <a:pt x="423" y="461"/>
                  <a:pt x="423" y="461"/>
                </a:cubicBezTo>
                <a:cubicBezTo>
                  <a:pt x="423" y="462"/>
                  <a:pt x="423" y="462"/>
                  <a:pt x="423" y="463"/>
                </a:cubicBezTo>
                <a:cubicBezTo>
                  <a:pt x="423" y="463"/>
                  <a:pt x="423" y="464"/>
                  <a:pt x="424" y="464"/>
                </a:cubicBezTo>
                <a:cubicBezTo>
                  <a:pt x="424" y="464"/>
                  <a:pt x="424" y="465"/>
                  <a:pt x="425" y="466"/>
                </a:cubicBezTo>
                <a:cubicBezTo>
                  <a:pt x="425" y="466"/>
                  <a:pt x="426" y="467"/>
                  <a:pt x="426" y="467"/>
                </a:cubicBezTo>
                <a:cubicBezTo>
                  <a:pt x="427" y="468"/>
                  <a:pt x="427" y="468"/>
                  <a:pt x="427" y="469"/>
                </a:cubicBezTo>
                <a:cubicBezTo>
                  <a:pt x="428" y="468"/>
                  <a:pt x="430" y="468"/>
                  <a:pt x="431" y="468"/>
                </a:cubicBezTo>
                <a:cubicBezTo>
                  <a:pt x="433" y="468"/>
                  <a:pt x="435" y="468"/>
                  <a:pt x="437" y="468"/>
                </a:cubicBezTo>
                <a:cubicBezTo>
                  <a:pt x="440" y="468"/>
                  <a:pt x="442" y="468"/>
                  <a:pt x="444" y="468"/>
                </a:cubicBezTo>
                <a:cubicBezTo>
                  <a:pt x="446" y="469"/>
                  <a:pt x="447" y="469"/>
                  <a:pt x="449" y="469"/>
                </a:cubicBezTo>
                <a:lnTo>
                  <a:pt x="429" y="478"/>
                </a:lnTo>
                <a:lnTo>
                  <a:pt x="427" y="480"/>
                </a:lnTo>
                <a:lnTo>
                  <a:pt x="427" y="486"/>
                </a:lnTo>
                <a:lnTo>
                  <a:pt x="431" y="490"/>
                </a:lnTo>
                <a:lnTo>
                  <a:pt x="437" y="492"/>
                </a:lnTo>
                <a:lnTo>
                  <a:pt x="478" y="473"/>
                </a:lnTo>
                <a:cubicBezTo>
                  <a:pt x="480" y="474"/>
                  <a:pt x="483" y="475"/>
                  <a:pt x="486" y="476"/>
                </a:cubicBezTo>
                <a:cubicBezTo>
                  <a:pt x="490" y="478"/>
                  <a:pt x="494" y="480"/>
                  <a:pt x="498" y="482"/>
                </a:cubicBezTo>
                <a:cubicBezTo>
                  <a:pt x="503" y="485"/>
                  <a:pt x="507" y="486"/>
                  <a:pt x="510" y="488"/>
                </a:cubicBezTo>
                <a:cubicBezTo>
                  <a:pt x="514" y="490"/>
                  <a:pt x="517" y="491"/>
                  <a:pt x="519" y="492"/>
                </a:cubicBezTo>
                <a:cubicBezTo>
                  <a:pt x="519" y="492"/>
                  <a:pt x="520" y="492"/>
                  <a:pt x="521" y="491"/>
                </a:cubicBezTo>
                <a:cubicBezTo>
                  <a:pt x="522" y="491"/>
                  <a:pt x="523" y="490"/>
                  <a:pt x="524" y="489"/>
                </a:cubicBezTo>
                <a:cubicBezTo>
                  <a:pt x="525" y="487"/>
                  <a:pt x="526" y="486"/>
                  <a:pt x="526" y="485"/>
                </a:cubicBezTo>
                <a:cubicBezTo>
                  <a:pt x="526" y="484"/>
                  <a:pt x="527" y="483"/>
                  <a:pt x="527" y="482"/>
                </a:cubicBezTo>
                <a:cubicBezTo>
                  <a:pt x="526" y="481"/>
                  <a:pt x="524" y="479"/>
                  <a:pt x="522" y="477"/>
                </a:cubicBezTo>
                <a:cubicBezTo>
                  <a:pt x="521" y="476"/>
                  <a:pt x="518" y="474"/>
                  <a:pt x="516" y="473"/>
                </a:cubicBezTo>
                <a:cubicBezTo>
                  <a:pt x="513" y="472"/>
                  <a:pt x="510" y="471"/>
                  <a:pt x="508" y="471"/>
                </a:cubicBezTo>
                <a:cubicBezTo>
                  <a:pt x="506" y="470"/>
                  <a:pt x="505" y="469"/>
                  <a:pt x="503" y="469"/>
                </a:cubicBezTo>
                <a:cubicBezTo>
                  <a:pt x="505" y="469"/>
                  <a:pt x="506" y="469"/>
                  <a:pt x="508" y="469"/>
                </a:cubicBezTo>
                <a:cubicBezTo>
                  <a:pt x="510" y="469"/>
                  <a:pt x="512" y="469"/>
                  <a:pt x="515" y="469"/>
                </a:cubicBezTo>
                <a:cubicBezTo>
                  <a:pt x="518" y="469"/>
                  <a:pt x="520" y="469"/>
                  <a:pt x="522" y="469"/>
                </a:cubicBezTo>
                <a:cubicBezTo>
                  <a:pt x="524" y="469"/>
                  <a:pt x="525" y="469"/>
                  <a:pt x="527" y="469"/>
                </a:cubicBezTo>
                <a:cubicBezTo>
                  <a:pt x="527" y="468"/>
                  <a:pt x="527" y="468"/>
                  <a:pt x="528" y="467"/>
                </a:cubicBezTo>
                <a:cubicBezTo>
                  <a:pt x="528" y="467"/>
                  <a:pt x="529" y="466"/>
                  <a:pt x="529" y="466"/>
                </a:cubicBezTo>
                <a:cubicBezTo>
                  <a:pt x="530" y="465"/>
                  <a:pt x="530" y="465"/>
                  <a:pt x="530" y="465"/>
                </a:cubicBezTo>
                <a:cubicBezTo>
                  <a:pt x="530" y="465"/>
                  <a:pt x="531" y="465"/>
                  <a:pt x="531" y="465"/>
                </a:cubicBezTo>
                <a:lnTo>
                  <a:pt x="531" y="459"/>
                </a:lnTo>
                <a:lnTo>
                  <a:pt x="525" y="455"/>
                </a:lnTo>
                <a:cubicBezTo>
                  <a:pt x="524" y="455"/>
                  <a:pt x="523" y="455"/>
                  <a:pt x="521" y="455"/>
                </a:cubicBezTo>
                <a:cubicBezTo>
                  <a:pt x="520" y="455"/>
                  <a:pt x="519" y="455"/>
                  <a:pt x="517" y="455"/>
                </a:cubicBezTo>
                <a:cubicBezTo>
                  <a:pt x="515" y="455"/>
                  <a:pt x="514" y="455"/>
                  <a:pt x="512" y="455"/>
                </a:cubicBezTo>
                <a:cubicBezTo>
                  <a:pt x="511" y="455"/>
                  <a:pt x="510" y="455"/>
                  <a:pt x="509" y="455"/>
                </a:cubicBezTo>
                <a:lnTo>
                  <a:pt x="484" y="455"/>
                </a:lnTo>
                <a:lnTo>
                  <a:pt x="484" y="441"/>
                </a:lnTo>
                <a:cubicBezTo>
                  <a:pt x="486" y="441"/>
                  <a:pt x="489" y="441"/>
                  <a:pt x="492" y="441"/>
                </a:cubicBezTo>
                <a:cubicBezTo>
                  <a:pt x="496" y="441"/>
                  <a:pt x="500" y="442"/>
                  <a:pt x="504" y="443"/>
                </a:cubicBezTo>
                <a:cubicBezTo>
                  <a:pt x="509" y="443"/>
                  <a:pt x="513" y="444"/>
                  <a:pt x="517" y="444"/>
                </a:cubicBezTo>
                <a:cubicBezTo>
                  <a:pt x="521" y="445"/>
                  <a:pt x="524" y="445"/>
                  <a:pt x="527" y="445"/>
                </a:cubicBezTo>
                <a:cubicBezTo>
                  <a:pt x="527" y="445"/>
                  <a:pt x="527" y="445"/>
                  <a:pt x="528" y="445"/>
                </a:cubicBezTo>
                <a:cubicBezTo>
                  <a:pt x="528" y="445"/>
                  <a:pt x="529" y="444"/>
                  <a:pt x="530" y="444"/>
                </a:cubicBezTo>
                <a:cubicBezTo>
                  <a:pt x="530" y="444"/>
                  <a:pt x="531" y="443"/>
                  <a:pt x="531" y="443"/>
                </a:cubicBezTo>
                <a:cubicBezTo>
                  <a:pt x="532" y="442"/>
                  <a:pt x="532" y="442"/>
                  <a:pt x="532" y="441"/>
                </a:cubicBezTo>
                <a:lnTo>
                  <a:pt x="532" y="436"/>
                </a:lnTo>
                <a:cubicBezTo>
                  <a:pt x="532" y="436"/>
                  <a:pt x="532" y="436"/>
                  <a:pt x="531" y="436"/>
                </a:cubicBezTo>
                <a:cubicBezTo>
                  <a:pt x="531" y="436"/>
                  <a:pt x="531" y="435"/>
                  <a:pt x="531" y="435"/>
                </a:cubicBezTo>
                <a:cubicBezTo>
                  <a:pt x="531" y="435"/>
                  <a:pt x="531" y="435"/>
                  <a:pt x="531" y="435"/>
                </a:cubicBezTo>
                <a:cubicBezTo>
                  <a:pt x="531" y="434"/>
                  <a:pt x="531" y="434"/>
                  <a:pt x="531" y="434"/>
                </a:cubicBezTo>
                <a:cubicBezTo>
                  <a:pt x="528" y="432"/>
                  <a:pt x="525" y="431"/>
                  <a:pt x="521" y="430"/>
                </a:cubicBezTo>
                <a:cubicBezTo>
                  <a:pt x="517" y="429"/>
                  <a:pt x="512" y="429"/>
                  <a:pt x="507" y="428"/>
                </a:cubicBezTo>
                <a:cubicBezTo>
                  <a:pt x="502" y="428"/>
                  <a:pt x="497" y="428"/>
                  <a:pt x="493" y="427"/>
                </a:cubicBezTo>
                <a:cubicBezTo>
                  <a:pt x="490" y="427"/>
                  <a:pt x="486" y="426"/>
                  <a:pt x="484" y="426"/>
                </a:cubicBezTo>
                <a:lnTo>
                  <a:pt x="484" y="418"/>
                </a:lnTo>
                <a:cubicBezTo>
                  <a:pt x="484" y="418"/>
                  <a:pt x="484" y="418"/>
                  <a:pt x="485" y="418"/>
                </a:cubicBezTo>
                <a:cubicBezTo>
                  <a:pt x="485" y="418"/>
                  <a:pt x="486" y="418"/>
                  <a:pt x="487" y="418"/>
                </a:cubicBezTo>
                <a:cubicBezTo>
                  <a:pt x="488" y="418"/>
                  <a:pt x="489" y="418"/>
                  <a:pt x="489" y="418"/>
                </a:cubicBezTo>
                <a:cubicBezTo>
                  <a:pt x="490" y="418"/>
                  <a:pt x="491" y="418"/>
                  <a:pt x="492" y="418"/>
                </a:cubicBezTo>
                <a:cubicBezTo>
                  <a:pt x="494" y="418"/>
                  <a:pt x="497" y="418"/>
                  <a:pt x="500" y="418"/>
                </a:cubicBezTo>
                <a:cubicBezTo>
                  <a:pt x="503" y="418"/>
                  <a:pt x="507" y="419"/>
                  <a:pt x="512" y="419"/>
                </a:cubicBezTo>
                <a:cubicBezTo>
                  <a:pt x="517" y="419"/>
                  <a:pt x="521" y="419"/>
                  <a:pt x="524" y="418"/>
                </a:cubicBezTo>
                <a:cubicBezTo>
                  <a:pt x="527" y="417"/>
                  <a:pt x="530" y="416"/>
                  <a:pt x="532" y="414"/>
                </a:cubicBezTo>
                <a:lnTo>
                  <a:pt x="532" y="410"/>
                </a:lnTo>
                <a:lnTo>
                  <a:pt x="529" y="406"/>
                </a:lnTo>
                <a:lnTo>
                  <a:pt x="529" y="404"/>
                </a:lnTo>
                <a:cubicBezTo>
                  <a:pt x="522" y="404"/>
                  <a:pt x="514" y="404"/>
                  <a:pt x="504" y="403"/>
                </a:cubicBezTo>
                <a:cubicBezTo>
                  <a:pt x="494" y="403"/>
                  <a:pt x="483" y="403"/>
                  <a:pt x="470" y="403"/>
                </a:cubicBezTo>
                <a:cubicBezTo>
                  <a:pt x="457" y="403"/>
                  <a:pt x="446" y="404"/>
                  <a:pt x="436" y="404"/>
                </a:cubicBezTo>
                <a:cubicBezTo>
                  <a:pt x="426" y="405"/>
                  <a:pt x="418" y="406"/>
                  <a:pt x="412" y="406"/>
                </a:cubicBezTo>
                <a:cubicBezTo>
                  <a:pt x="410" y="407"/>
                  <a:pt x="408" y="409"/>
                  <a:pt x="406" y="410"/>
                </a:cubicBezTo>
                <a:cubicBezTo>
                  <a:pt x="404" y="412"/>
                  <a:pt x="402" y="414"/>
                  <a:pt x="400" y="417"/>
                </a:cubicBezTo>
                <a:cubicBezTo>
                  <a:pt x="398" y="420"/>
                  <a:pt x="397" y="422"/>
                  <a:pt x="397" y="425"/>
                </a:cubicBezTo>
                <a:cubicBezTo>
                  <a:pt x="396" y="427"/>
                  <a:pt x="396" y="428"/>
                  <a:pt x="396" y="430"/>
                </a:cubicBezTo>
                <a:lnTo>
                  <a:pt x="396" y="434"/>
                </a:lnTo>
                <a:close/>
                <a:moveTo>
                  <a:pt x="410" y="566"/>
                </a:moveTo>
                <a:cubicBezTo>
                  <a:pt x="412" y="563"/>
                  <a:pt x="415" y="561"/>
                  <a:pt x="419" y="559"/>
                </a:cubicBezTo>
                <a:cubicBezTo>
                  <a:pt x="422" y="557"/>
                  <a:pt x="427" y="556"/>
                  <a:pt x="432" y="556"/>
                </a:cubicBezTo>
                <a:cubicBezTo>
                  <a:pt x="438" y="557"/>
                  <a:pt x="442" y="557"/>
                  <a:pt x="446" y="558"/>
                </a:cubicBezTo>
                <a:cubicBezTo>
                  <a:pt x="451" y="558"/>
                  <a:pt x="454" y="559"/>
                  <a:pt x="456" y="558"/>
                </a:cubicBezTo>
                <a:cubicBezTo>
                  <a:pt x="456" y="559"/>
                  <a:pt x="456" y="559"/>
                  <a:pt x="455" y="560"/>
                </a:cubicBezTo>
                <a:cubicBezTo>
                  <a:pt x="455" y="560"/>
                  <a:pt x="455" y="561"/>
                  <a:pt x="454" y="562"/>
                </a:cubicBezTo>
                <a:cubicBezTo>
                  <a:pt x="454" y="563"/>
                  <a:pt x="453" y="564"/>
                  <a:pt x="453" y="565"/>
                </a:cubicBezTo>
                <a:cubicBezTo>
                  <a:pt x="452" y="565"/>
                  <a:pt x="451" y="566"/>
                  <a:pt x="451" y="566"/>
                </a:cubicBezTo>
                <a:cubicBezTo>
                  <a:pt x="448" y="566"/>
                  <a:pt x="446" y="566"/>
                  <a:pt x="442" y="566"/>
                </a:cubicBezTo>
                <a:cubicBezTo>
                  <a:pt x="439" y="566"/>
                  <a:pt x="435" y="566"/>
                  <a:pt x="430" y="566"/>
                </a:cubicBezTo>
                <a:cubicBezTo>
                  <a:pt x="426" y="566"/>
                  <a:pt x="422" y="566"/>
                  <a:pt x="418" y="566"/>
                </a:cubicBezTo>
                <a:cubicBezTo>
                  <a:pt x="415" y="566"/>
                  <a:pt x="412" y="566"/>
                  <a:pt x="410" y="566"/>
                </a:cubicBezTo>
                <a:close/>
                <a:moveTo>
                  <a:pt x="425" y="615"/>
                </a:moveTo>
                <a:cubicBezTo>
                  <a:pt x="422" y="615"/>
                  <a:pt x="418" y="614"/>
                  <a:pt x="416" y="613"/>
                </a:cubicBezTo>
                <a:cubicBezTo>
                  <a:pt x="413" y="611"/>
                  <a:pt x="411" y="607"/>
                  <a:pt x="410" y="602"/>
                </a:cubicBezTo>
                <a:cubicBezTo>
                  <a:pt x="410" y="597"/>
                  <a:pt x="409" y="593"/>
                  <a:pt x="410" y="589"/>
                </a:cubicBezTo>
                <a:cubicBezTo>
                  <a:pt x="410" y="585"/>
                  <a:pt x="410" y="582"/>
                  <a:pt x="410" y="580"/>
                </a:cubicBezTo>
                <a:cubicBezTo>
                  <a:pt x="412" y="580"/>
                  <a:pt x="415" y="580"/>
                  <a:pt x="418" y="580"/>
                </a:cubicBezTo>
                <a:cubicBezTo>
                  <a:pt x="422" y="580"/>
                  <a:pt x="426" y="580"/>
                  <a:pt x="430" y="580"/>
                </a:cubicBezTo>
                <a:cubicBezTo>
                  <a:pt x="435" y="580"/>
                  <a:pt x="439" y="580"/>
                  <a:pt x="443" y="580"/>
                </a:cubicBezTo>
                <a:cubicBezTo>
                  <a:pt x="447" y="580"/>
                  <a:pt x="450" y="580"/>
                  <a:pt x="453" y="580"/>
                </a:cubicBezTo>
                <a:cubicBezTo>
                  <a:pt x="454" y="579"/>
                  <a:pt x="456" y="578"/>
                  <a:pt x="458" y="577"/>
                </a:cubicBezTo>
                <a:cubicBezTo>
                  <a:pt x="460" y="575"/>
                  <a:pt x="462" y="574"/>
                  <a:pt x="465" y="571"/>
                </a:cubicBezTo>
                <a:cubicBezTo>
                  <a:pt x="467" y="569"/>
                  <a:pt x="469" y="566"/>
                  <a:pt x="470" y="564"/>
                </a:cubicBezTo>
                <a:cubicBezTo>
                  <a:pt x="471" y="562"/>
                  <a:pt x="472" y="560"/>
                  <a:pt x="472" y="558"/>
                </a:cubicBezTo>
                <a:lnTo>
                  <a:pt x="499" y="558"/>
                </a:lnTo>
                <a:cubicBezTo>
                  <a:pt x="499" y="560"/>
                  <a:pt x="500" y="561"/>
                  <a:pt x="500" y="563"/>
                </a:cubicBezTo>
                <a:cubicBezTo>
                  <a:pt x="501" y="566"/>
                  <a:pt x="502" y="568"/>
                  <a:pt x="504" y="570"/>
                </a:cubicBezTo>
                <a:cubicBezTo>
                  <a:pt x="507" y="573"/>
                  <a:pt x="509" y="575"/>
                  <a:pt x="511" y="577"/>
                </a:cubicBezTo>
                <a:cubicBezTo>
                  <a:pt x="513" y="578"/>
                  <a:pt x="515" y="579"/>
                  <a:pt x="517" y="580"/>
                </a:cubicBezTo>
                <a:cubicBezTo>
                  <a:pt x="519" y="580"/>
                  <a:pt x="522" y="580"/>
                  <a:pt x="526" y="580"/>
                </a:cubicBezTo>
                <a:cubicBezTo>
                  <a:pt x="529" y="581"/>
                  <a:pt x="534" y="581"/>
                  <a:pt x="539" y="581"/>
                </a:cubicBezTo>
                <a:cubicBezTo>
                  <a:pt x="544" y="581"/>
                  <a:pt x="548" y="581"/>
                  <a:pt x="552" y="582"/>
                </a:cubicBezTo>
                <a:cubicBezTo>
                  <a:pt x="556" y="582"/>
                  <a:pt x="559" y="583"/>
                  <a:pt x="562" y="584"/>
                </a:cubicBezTo>
                <a:cubicBezTo>
                  <a:pt x="562" y="585"/>
                  <a:pt x="562" y="586"/>
                  <a:pt x="562" y="587"/>
                </a:cubicBezTo>
                <a:cubicBezTo>
                  <a:pt x="562" y="589"/>
                  <a:pt x="562" y="590"/>
                  <a:pt x="562" y="592"/>
                </a:cubicBezTo>
                <a:cubicBezTo>
                  <a:pt x="562" y="594"/>
                  <a:pt x="562" y="596"/>
                  <a:pt x="562" y="597"/>
                </a:cubicBezTo>
                <a:cubicBezTo>
                  <a:pt x="562" y="599"/>
                  <a:pt x="562" y="600"/>
                  <a:pt x="562" y="601"/>
                </a:cubicBezTo>
                <a:cubicBezTo>
                  <a:pt x="562" y="604"/>
                  <a:pt x="561" y="607"/>
                  <a:pt x="559" y="610"/>
                </a:cubicBezTo>
                <a:cubicBezTo>
                  <a:pt x="556" y="613"/>
                  <a:pt x="553" y="615"/>
                  <a:pt x="548" y="616"/>
                </a:cubicBezTo>
                <a:cubicBezTo>
                  <a:pt x="543" y="616"/>
                  <a:pt x="538" y="617"/>
                  <a:pt x="535" y="616"/>
                </a:cubicBezTo>
                <a:cubicBezTo>
                  <a:pt x="531" y="616"/>
                  <a:pt x="528" y="616"/>
                  <a:pt x="527" y="617"/>
                </a:cubicBezTo>
                <a:cubicBezTo>
                  <a:pt x="527" y="613"/>
                  <a:pt x="525" y="609"/>
                  <a:pt x="523" y="604"/>
                </a:cubicBezTo>
                <a:cubicBezTo>
                  <a:pt x="521" y="600"/>
                  <a:pt x="516" y="596"/>
                  <a:pt x="510" y="593"/>
                </a:cubicBezTo>
                <a:cubicBezTo>
                  <a:pt x="504" y="590"/>
                  <a:pt x="498" y="588"/>
                  <a:pt x="493" y="588"/>
                </a:cubicBezTo>
                <a:cubicBezTo>
                  <a:pt x="488" y="588"/>
                  <a:pt x="484" y="589"/>
                  <a:pt x="482" y="589"/>
                </a:cubicBezTo>
                <a:cubicBezTo>
                  <a:pt x="480" y="588"/>
                  <a:pt x="476" y="588"/>
                  <a:pt x="472" y="588"/>
                </a:cubicBezTo>
                <a:cubicBezTo>
                  <a:pt x="467" y="588"/>
                  <a:pt x="463" y="590"/>
                  <a:pt x="457" y="593"/>
                </a:cubicBezTo>
                <a:cubicBezTo>
                  <a:pt x="452" y="597"/>
                  <a:pt x="449" y="600"/>
                  <a:pt x="447" y="604"/>
                </a:cubicBezTo>
                <a:cubicBezTo>
                  <a:pt x="445" y="608"/>
                  <a:pt x="444" y="612"/>
                  <a:pt x="445" y="615"/>
                </a:cubicBezTo>
                <a:cubicBezTo>
                  <a:pt x="443" y="615"/>
                  <a:pt x="442" y="615"/>
                  <a:pt x="440" y="615"/>
                </a:cubicBezTo>
                <a:cubicBezTo>
                  <a:pt x="438" y="615"/>
                  <a:pt x="436" y="615"/>
                  <a:pt x="434" y="615"/>
                </a:cubicBezTo>
                <a:cubicBezTo>
                  <a:pt x="432" y="615"/>
                  <a:pt x="430" y="615"/>
                  <a:pt x="429" y="615"/>
                </a:cubicBezTo>
                <a:cubicBezTo>
                  <a:pt x="427" y="615"/>
                  <a:pt x="426" y="615"/>
                  <a:pt x="425" y="615"/>
                </a:cubicBezTo>
                <a:close/>
                <a:moveTo>
                  <a:pt x="492" y="617"/>
                </a:moveTo>
                <a:lnTo>
                  <a:pt x="476" y="617"/>
                </a:lnTo>
                <a:cubicBezTo>
                  <a:pt x="475" y="617"/>
                  <a:pt x="474" y="617"/>
                  <a:pt x="472" y="616"/>
                </a:cubicBezTo>
                <a:cubicBezTo>
                  <a:pt x="471" y="616"/>
                  <a:pt x="469" y="616"/>
                  <a:pt x="467" y="616"/>
                </a:cubicBezTo>
                <a:cubicBezTo>
                  <a:pt x="465" y="615"/>
                  <a:pt x="464" y="615"/>
                  <a:pt x="462" y="614"/>
                </a:cubicBezTo>
                <a:cubicBezTo>
                  <a:pt x="461" y="614"/>
                  <a:pt x="459" y="613"/>
                  <a:pt x="458" y="613"/>
                </a:cubicBezTo>
                <a:cubicBezTo>
                  <a:pt x="459" y="613"/>
                  <a:pt x="459" y="612"/>
                  <a:pt x="459" y="612"/>
                </a:cubicBezTo>
                <a:cubicBezTo>
                  <a:pt x="460" y="611"/>
                  <a:pt x="460" y="611"/>
                  <a:pt x="460" y="610"/>
                </a:cubicBezTo>
                <a:cubicBezTo>
                  <a:pt x="461" y="609"/>
                  <a:pt x="461" y="608"/>
                  <a:pt x="461" y="607"/>
                </a:cubicBezTo>
                <a:cubicBezTo>
                  <a:pt x="462" y="606"/>
                  <a:pt x="462" y="606"/>
                  <a:pt x="462" y="605"/>
                </a:cubicBezTo>
                <a:cubicBezTo>
                  <a:pt x="465" y="604"/>
                  <a:pt x="468" y="603"/>
                  <a:pt x="471" y="603"/>
                </a:cubicBezTo>
                <a:cubicBezTo>
                  <a:pt x="475" y="602"/>
                  <a:pt x="479" y="602"/>
                  <a:pt x="484" y="602"/>
                </a:cubicBezTo>
                <a:cubicBezTo>
                  <a:pt x="489" y="602"/>
                  <a:pt x="493" y="603"/>
                  <a:pt x="496" y="604"/>
                </a:cubicBezTo>
                <a:cubicBezTo>
                  <a:pt x="500" y="604"/>
                  <a:pt x="503" y="605"/>
                  <a:pt x="505" y="605"/>
                </a:cubicBezTo>
                <a:cubicBezTo>
                  <a:pt x="506" y="605"/>
                  <a:pt x="506" y="606"/>
                  <a:pt x="507" y="606"/>
                </a:cubicBezTo>
                <a:cubicBezTo>
                  <a:pt x="507" y="607"/>
                  <a:pt x="508" y="607"/>
                  <a:pt x="509" y="608"/>
                </a:cubicBezTo>
                <a:cubicBezTo>
                  <a:pt x="510" y="609"/>
                  <a:pt x="510" y="610"/>
                  <a:pt x="511" y="611"/>
                </a:cubicBezTo>
                <a:cubicBezTo>
                  <a:pt x="511" y="611"/>
                  <a:pt x="511" y="612"/>
                  <a:pt x="511" y="613"/>
                </a:cubicBezTo>
                <a:lnTo>
                  <a:pt x="511" y="617"/>
                </a:lnTo>
                <a:cubicBezTo>
                  <a:pt x="510" y="617"/>
                  <a:pt x="509" y="617"/>
                  <a:pt x="507" y="617"/>
                </a:cubicBezTo>
                <a:cubicBezTo>
                  <a:pt x="506" y="617"/>
                  <a:pt x="504" y="617"/>
                  <a:pt x="501" y="617"/>
                </a:cubicBezTo>
                <a:cubicBezTo>
                  <a:pt x="499" y="617"/>
                  <a:pt x="497" y="617"/>
                  <a:pt x="495" y="617"/>
                </a:cubicBezTo>
                <a:cubicBezTo>
                  <a:pt x="494" y="617"/>
                  <a:pt x="493" y="617"/>
                  <a:pt x="492" y="617"/>
                </a:cubicBezTo>
                <a:close/>
                <a:moveTo>
                  <a:pt x="472" y="543"/>
                </a:moveTo>
                <a:lnTo>
                  <a:pt x="472" y="537"/>
                </a:lnTo>
                <a:cubicBezTo>
                  <a:pt x="473" y="537"/>
                  <a:pt x="475" y="537"/>
                  <a:pt x="477" y="537"/>
                </a:cubicBezTo>
                <a:cubicBezTo>
                  <a:pt x="479" y="537"/>
                  <a:pt x="482" y="537"/>
                  <a:pt x="485" y="537"/>
                </a:cubicBezTo>
                <a:cubicBezTo>
                  <a:pt x="488" y="537"/>
                  <a:pt x="490" y="537"/>
                  <a:pt x="492" y="537"/>
                </a:cubicBezTo>
                <a:cubicBezTo>
                  <a:pt x="494" y="537"/>
                  <a:pt x="496" y="537"/>
                  <a:pt x="497" y="537"/>
                </a:cubicBezTo>
                <a:lnTo>
                  <a:pt x="497" y="545"/>
                </a:lnTo>
                <a:lnTo>
                  <a:pt x="472" y="543"/>
                </a:lnTo>
                <a:close/>
                <a:moveTo>
                  <a:pt x="513" y="558"/>
                </a:moveTo>
                <a:lnTo>
                  <a:pt x="517" y="558"/>
                </a:lnTo>
                <a:lnTo>
                  <a:pt x="519" y="558"/>
                </a:lnTo>
                <a:cubicBezTo>
                  <a:pt x="521" y="559"/>
                  <a:pt x="523" y="559"/>
                  <a:pt x="526" y="559"/>
                </a:cubicBezTo>
                <a:cubicBezTo>
                  <a:pt x="529" y="558"/>
                  <a:pt x="533" y="558"/>
                  <a:pt x="538" y="558"/>
                </a:cubicBezTo>
                <a:cubicBezTo>
                  <a:pt x="542" y="558"/>
                  <a:pt x="546" y="558"/>
                  <a:pt x="549" y="559"/>
                </a:cubicBezTo>
                <a:cubicBezTo>
                  <a:pt x="553" y="560"/>
                  <a:pt x="556" y="561"/>
                  <a:pt x="558" y="562"/>
                </a:cubicBezTo>
                <a:lnTo>
                  <a:pt x="560" y="568"/>
                </a:lnTo>
                <a:cubicBezTo>
                  <a:pt x="557" y="567"/>
                  <a:pt x="554" y="567"/>
                  <a:pt x="550" y="567"/>
                </a:cubicBezTo>
                <a:cubicBezTo>
                  <a:pt x="546" y="567"/>
                  <a:pt x="542" y="567"/>
                  <a:pt x="537" y="567"/>
                </a:cubicBezTo>
                <a:cubicBezTo>
                  <a:pt x="532" y="568"/>
                  <a:pt x="527" y="568"/>
                  <a:pt x="524" y="567"/>
                </a:cubicBezTo>
                <a:cubicBezTo>
                  <a:pt x="520" y="566"/>
                  <a:pt x="517" y="564"/>
                  <a:pt x="515" y="562"/>
                </a:cubicBezTo>
                <a:lnTo>
                  <a:pt x="513" y="558"/>
                </a:lnTo>
                <a:close/>
                <a:moveTo>
                  <a:pt x="542" y="527"/>
                </a:moveTo>
                <a:lnTo>
                  <a:pt x="542" y="531"/>
                </a:lnTo>
                <a:cubicBezTo>
                  <a:pt x="542" y="531"/>
                  <a:pt x="542" y="532"/>
                  <a:pt x="542" y="532"/>
                </a:cubicBezTo>
                <a:cubicBezTo>
                  <a:pt x="543" y="533"/>
                  <a:pt x="543" y="533"/>
                  <a:pt x="544" y="534"/>
                </a:cubicBezTo>
                <a:cubicBezTo>
                  <a:pt x="544" y="535"/>
                  <a:pt x="545" y="535"/>
                  <a:pt x="546" y="536"/>
                </a:cubicBezTo>
                <a:cubicBezTo>
                  <a:pt x="547" y="536"/>
                  <a:pt x="547" y="537"/>
                  <a:pt x="548" y="537"/>
                </a:cubicBezTo>
                <a:lnTo>
                  <a:pt x="597" y="537"/>
                </a:lnTo>
                <a:lnTo>
                  <a:pt x="595" y="552"/>
                </a:lnTo>
                <a:cubicBezTo>
                  <a:pt x="595" y="554"/>
                  <a:pt x="595" y="557"/>
                  <a:pt x="595" y="560"/>
                </a:cubicBezTo>
                <a:cubicBezTo>
                  <a:pt x="595" y="563"/>
                  <a:pt x="595" y="566"/>
                  <a:pt x="596" y="570"/>
                </a:cubicBezTo>
                <a:cubicBezTo>
                  <a:pt x="596" y="574"/>
                  <a:pt x="596" y="577"/>
                  <a:pt x="597" y="580"/>
                </a:cubicBezTo>
                <a:cubicBezTo>
                  <a:pt x="597" y="583"/>
                  <a:pt x="597" y="586"/>
                  <a:pt x="597" y="588"/>
                </a:cubicBezTo>
                <a:cubicBezTo>
                  <a:pt x="597" y="590"/>
                  <a:pt x="598" y="593"/>
                  <a:pt x="598" y="597"/>
                </a:cubicBezTo>
                <a:cubicBezTo>
                  <a:pt x="599" y="600"/>
                  <a:pt x="599" y="605"/>
                  <a:pt x="600" y="610"/>
                </a:cubicBezTo>
                <a:cubicBezTo>
                  <a:pt x="601" y="615"/>
                  <a:pt x="602" y="619"/>
                  <a:pt x="604" y="622"/>
                </a:cubicBezTo>
                <a:cubicBezTo>
                  <a:pt x="606" y="626"/>
                  <a:pt x="608" y="628"/>
                  <a:pt x="610" y="630"/>
                </a:cubicBezTo>
                <a:lnTo>
                  <a:pt x="614" y="630"/>
                </a:lnTo>
                <a:cubicBezTo>
                  <a:pt x="615" y="630"/>
                  <a:pt x="615" y="630"/>
                  <a:pt x="616" y="629"/>
                </a:cubicBezTo>
                <a:cubicBezTo>
                  <a:pt x="616" y="629"/>
                  <a:pt x="617" y="629"/>
                  <a:pt x="617" y="628"/>
                </a:cubicBezTo>
                <a:cubicBezTo>
                  <a:pt x="618" y="628"/>
                  <a:pt x="618" y="628"/>
                  <a:pt x="619" y="627"/>
                </a:cubicBezTo>
                <a:cubicBezTo>
                  <a:pt x="619" y="627"/>
                  <a:pt x="620" y="627"/>
                  <a:pt x="620" y="626"/>
                </a:cubicBezTo>
                <a:cubicBezTo>
                  <a:pt x="619" y="622"/>
                  <a:pt x="617" y="616"/>
                  <a:pt x="616" y="608"/>
                </a:cubicBezTo>
                <a:cubicBezTo>
                  <a:pt x="614" y="601"/>
                  <a:pt x="612" y="592"/>
                  <a:pt x="611" y="583"/>
                </a:cubicBezTo>
                <a:cubicBezTo>
                  <a:pt x="610" y="573"/>
                  <a:pt x="610" y="565"/>
                  <a:pt x="610" y="558"/>
                </a:cubicBezTo>
                <a:cubicBezTo>
                  <a:pt x="611" y="551"/>
                  <a:pt x="611" y="545"/>
                  <a:pt x="612" y="541"/>
                </a:cubicBezTo>
                <a:cubicBezTo>
                  <a:pt x="612" y="537"/>
                  <a:pt x="612" y="533"/>
                  <a:pt x="613" y="528"/>
                </a:cubicBezTo>
                <a:cubicBezTo>
                  <a:pt x="614" y="522"/>
                  <a:pt x="616" y="516"/>
                  <a:pt x="617" y="510"/>
                </a:cubicBezTo>
                <a:cubicBezTo>
                  <a:pt x="618" y="503"/>
                  <a:pt x="619" y="497"/>
                  <a:pt x="618" y="492"/>
                </a:cubicBezTo>
                <a:cubicBezTo>
                  <a:pt x="618" y="486"/>
                  <a:pt x="616" y="482"/>
                  <a:pt x="614" y="478"/>
                </a:cubicBezTo>
                <a:cubicBezTo>
                  <a:pt x="613" y="476"/>
                  <a:pt x="611" y="474"/>
                  <a:pt x="609" y="472"/>
                </a:cubicBezTo>
                <a:cubicBezTo>
                  <a:pt x="606" y="470"/>
                  <a:pt x="603" y="469"/>
                  <a:pt x="600" y="468"/>
                </a:cubicBezTo>
                <a:cubicBezTo>
                  <a:pt x="596" y="467"/>
                  <a:pt x="593" y="467"/>
                  <a:pt x="591" y="465"/>
                </a:cubicBezTo>
                <a:cubicBezTo>
                  <a:pt x="588" y="464"/>
                  <a:pt x="586" y="463"/>
                  <a:pt x="585" y="461"/>
                </a:cubicBezTo>
                <a:lnTo>
                  <a:pt x="585" y="457"/>
                </a:lnTo>
                <a:cubicBezTo>
                  <a:pt x="585" y="457"/>
                  <a:pt x="585" y="456"/>
                  <a:pt x="585" y="456"/>
                </a:cubicBezTo>
                <a:cubicBezTo>
                  <a:pt x="585" y="455"/>
                  <a:pt x="586" y="455"/>
                  <a:pt x="586" y="454"/>
                </a:cubicBezTo>
                <a:cubicBezTo>
                  <a:pt x="587" y="453"/>
                  <a:pt x="587" y="453"/>
                  <a:pt x="588" y="452"/>
                </a:cubicBezTo>
                <a:cubicBezTo>
                  <a:pt x="588" y="452"/>
                  <a:pt x="589" y="451"/>
                  <a:pt x="589" y="451"/>
                </a:cubicBezTo>
                <a:cubicBezTo>
                  <a:pt x="590" y="451"/>
                  <a:pt x="591" y="451"/>
                  <a:pt x="592" y="450"/>
                </a:cubicBezTo>
                <a:cubicBezTo>
                  <a:pt x="594" y="450"/>
                  <a:pt x="595" y="450"/>
                  <a:pt x="597" y="450"/>
                </a:cubicBezTo>
                <a:cubicBezTo>
                  <a:pt x="598" y="451"/>
                  <a:pt x="600" y="451"/>
                  <a:pt x="601" y="451"/>
                </a:cubicBezTo>
                <a:cubicBezTo>
                  <a:pt x="602" y="451"/>
                  <a:pt x="604" y="451"/>
                  <a:pt x="605" y="451"/>
                </a:cubicBezTo>
                <a:cubicBezTo>
                  <a:pt x="605" y="451"/>
                  <a:pt x="606" y="450"/>
                  <a:pt x="607" y="450"/>
                </a:cubicBezTo>
                <a:cubicBezTo>
                  <a:pt x="608" y="449"/>
                  <a:pt x="609" y="448"/>
                  <a:pt x="610" y="447"/>
                </a:cubicBezTo>
                <a:cubicBezTo>
                  <a:pt x="612" y="446"/>
                  <a:pt x="613" y="445"/>
                  <a:pt x="614" y="445"/>
                </a:cubicBezTo>
                <a:cubicBezTo>
                  <a:pt x="615" y="444"/>
                  <a:pt x="616" y="444"/>
                  <a:pt x="616" y="443"/>
                </a:cubicBezTo>
                <a:cubicBezTo>
                  <a:pt x="618" y="441"/>
                  <a:pt x="619" y="438"/>
                  <a:pt x="620" y="434"/>
                </a:cubicBezTo>
                <a:cubicBezTo>
                  <a:pt x="622" y="430"/>
                  <a:pt x="621" y="425"/>
                  <a:pt x="620" y="420"/>
                </a:cubicBezTo>
                <a:cubicBezTo>
                  <a:pt x="618" y="415"/>
                  <a:pt x="616" y="411"/>
                  <a:pt x="612" y="409"/>
                </a:cubicBezTo>
                <a:cubicBezTo>
                  <a:pt x="609" y="406"/>
                  <a:pt x="606" y="405"/>
                  <a:pt x="603" y="404"/>
                </a:cubicBezTo>
                <a:cubicBezTo>
                  <a:pt x="600" y="404"/>
                  <a:pt x="596" y="404"/>
                  <a:pt x="591" y="404"/>
                </a:cubicBezTo>
                <a:cubicBezTo>
                  <a:pt x="587" y="403"/>
                  <a:pt x="581" y="403"/>
                  <a:pt x="575" y="404"/>
                </a:cubicBezTo>
                <a:cubicBezTo>
                  <a:pt x="569" y="404"/>
                  <a:pt x="564" y="406"/>
                  <a:pt x="559" y="408"/>
                </a:cubicBezTo>
                <a:cubicBezTo>
                  <a:pt x="555" y="410"/>
                  <a:pt x="551" y="413"/>
                  <a:pt x="548" y="416"/>
                </a:cubicBezTo>
                <a:cubicBezTo>
                  <a:pt x="547" y="417"/>
                  <a:pt x="547" y="418"/>
                  <a:pt x="546" y="419"/>
                </a:cubicBezTo>
                <a:cubicBezTo>
                  <a:pt x="545" y="421"/>
                  <a:pt x="544" y="422"/>
                  <a:pt x="544" y="424"/>
                </a:cubicBezTo>
                <a:cubicBezTo>
                  <a:pt x="543" y="425"/>
                  <a:pt x="543" y="427"/>
                  <a:pt x="542" y="428"/>
                </a:cubicBezTo>
                <a:cubicBezTo>
                  <a:pt x="542" y="429"/>
                  <a:pt x="542" y="431"/>
                  <a:pt x="542" y="432"/>
                </a:cubicBezTo>
                <a:lnTo>
                  <a:pt x="544" y="436"/>
                </a:lnTo>
                <a:cubicBezTo>
                  <a:pt x="544" y="438"/>
                  <a:pt x="544" y="441"/>
                  <a:pt x="543" y="444"/>
                </a:cubicBezTo>
                <a:cubicBezTo>
                  <a:pt x="543" y="447"/>
                  <a:pt x="543" y="451"/>
                  <a:pt x="542" y="456"/>
                </a:cubicBezTo>
                <a:cubicBezTo>
                  <a:pt x="542" y="461"/>
                  <a:pt x="542" y="465"/>
                  <a:pt x="542" y="469"/>
                </a:cubicBezTo>
                <a:cubicBezTo>
                  <a:pt x="542" y="473"/>
                  <a:pt x="542" y="476"/>
                  <a:pt x="542" y="478"/>
                </a:cubicBezTo>
                <a:lnTo>
                  <a:pt x="546" y="482"/>
                </a:lnTo>
                <a:lnTo>
                  <a:pt x="554" y="482"/>
                </a:lnTo>
                <a:cubicBezTo>
                  <a:pt x="554" y="482"/>
                  <a:pt x="555" y="482"/>
                  <a:pt x="555" y="481"/>
                </a:cubicBezTo>
                <a:cubicBezTo>
                  <a:pt x="555" y="481"/>
                  <a:pt x="555" y="481"/>
                  <a:pt x="556" y="480"/>
                </a:cubicBezTo>
                <a:cubicBezTo>
                  <a:pt x="556" y="480"/>
                  <a:pt x="556" y="480"/>
                  <a:pt x="556" y="479"/>
                </a:cubicBezTo>
                <a:cubicBezTo>
                  <a:pt x="556" y="479"/>
                  <a:pt x="556" y="479"/>
                  <a:pt x="556" y="478"/>
                </a:cubicBezTo>
                <a:cubicBezTo>
                  <a:pt x="557" y="475"/>
                  <a:pt x="557" y="472"/>
                  <a:pt x="558" y="468"/>
                </a:cubicBezTo>
                <a:cubicBezTo>
                  <a:pt x="558" y="463"/>
                  <a:pt x="558" y="459"/>
                  <a:pt x="558" y="453"/>
                </a:cubicBezTo>
                <a:cubicBezTo>
                  <a:pt x="558" y="448"/>
                  <a:pt x="558" y="443"/>
                  <a:pt x="558" y="439"/>
                </a:cubicBezTo>
                <a:cubicBezTo>
                  <a:pt x="558" y="436"/>
                  <a:pt x="558" y="432"/>
                  <a:pt x="558" y="430"/>
                </a:cubicBezTo>
                <a:cubicBezTo>
                  <a:pt x="558" y="429"/>
                  <a:pt x="559" y="428"/>
                  <a:pt x="559" y="427"/>
                </a:cubicBezTo>
                <a:cubicBezTo>
                  <a:pt x="560" y="426"/>
                  <a:pt x="560" y="425"/>
                  <a:pt x="561" y="424"/>
                </a:cubicBezTo>
                <a:cubicBezTo>
                  <a:pt x="562" y="423"/>
                  <a:pt x="563" y="422"/>
                  <a:pt x="563" y="421"/>
                </a:cubicBezTo>
                <a:cubicBezTo>
                  <a:pt x="564" y="421"/>
                  <a:pt x="565" y="420"/>
                  <a:pt x="566" y="420"/>
                </a:cubicBezTo>
                <a:cubicBezTo>
                  <a:pt x="568" y="420"/>
                  <a:pt x="570" y="420"/>
                  <a:pt x="573" y="420"/>
                </a:cubicBezTo>
                <a:cubicBezTo>
                  <a:pt x="576" y="420"/>
                  <a:pt x="579" y="420"/>
                  <a:pt x="583" y="420"/>
                </a:cubicBezTo>
                <a:cubicBezTo>
                  <a:pt x="587" y="420"/>
                  <a:pt x="590" y="419"/>
                  <a:pt x="593" y="419"/>
                </a:cubicBezTo>
                <a:cubicBezTo>
                  <a:pt x="596" y="419"/>
                  <a:pt x="599" y="420"/>
                  <a:pt x="601" y="420"/>
                </a:cubicBezTo>
                <a:lnTo>
                  <a:pt x="607" y="428"/>
                </a:lnTo>
                <a:cubicBezTo>
                  <a:pt x="606" y="428"/>
                  <a:pt x="606" y="429"/>
                  <a:pt x="606" y="429"/>
                </a:cubicBezTo>
                <a:cubicBezTo>
                  <a:pt x="605" y="430"/>
                  <a:pt x="605" y="431"/>
                  <a:pt x="604" y="432"/>
                </a:cubicBezTo>
                <a:cubicBezTo>
                  <a:pt x="604" y="433"/>
                  <a:pt x="603" y="433"/>
                  <a:pt x="603" y="434"/>
                </a:cubicBezTo>
                <a:cubicBezTo>
                  <a:pt x="602" y="435"/>
                  <a:pt x="601" y="435"/>
                  <a:pt x="601" y="436"/>
                </a:cubicBezTo>
                <a:lnTo>
                  <a:pt x="587" y="436"/>
                </a:lnTo>
                <a:cubicBezTo>
                  <a:pt x="586" y="436"/>
                  <a:pt x="584" y="438"/>
                  <a:pt x="582" y="439"/>
                </a:cubicBezTo>
                <a:cubicBezTo>
                  <a:pt x="580" y="441"/>
                  <a:pt x="578" y="443"/>
                  <a:pt x="575" y="445"/>
                </a:cubicBezTo>
                <a:cubicBezTo>
                  <a:pt x="573" y="447"/>
                  <a:pt x="572" y="449"/>
                  <a:pt x="571" y="451"/>
                </a:cubicBezTo>
                <a:cubicBezTo>
                  <a:pt x="570" y="453"/>
                  <a:pt x="569" y="455"/>
                  <a:pt x="569" y="457"/>
                </a:cubicBezTo>
                <a:cubicBezTo>
                  <a:pt x="569" y="459"/>
                  <a:pt x="569" y="462"/>
                  <a:pt x="570" y="465"/>
                </a:cubicBezTo>
                <a:cubicBezTo>
                  <a:pt x="571" y="469"/>
                  <a:pt x="573" y="472"/>
                  <a:pt x="577" y="476"/>
                </a:cubicBezTo>
                <a:cubicBezTo>
                  <a:pt x="580" y="480"/>
                  <a:pt x="584" y="482"/>
                  <a:pt x="588" y="483"/>
                </a:cubicBezTo>
                <a:cubicBezTo>
                  <a:pt x="592" y="483"/>
                  <a:pt x="595" y="483"/>
                  <a:pt x="597" y="482"/>
                </a:cubicBezTo>
                <a:cubicBezTo>
                  <a:pt x="597" y="482"/>
                  <a:pt x="598" y="482"/>
                  <a:pt x="599" y="483"/>
                </a:cubicBezTo>
                <a:cubicBezTo>
                  <a:pt x="600" y="483"/>
                  <a:pt x="601" y="484"/>
                  <a:pt x="602" y="485"/>
                </a:cubicBezTo>
                <a:cubicBezTo>
                  <a:pt x="604" y="486"/>
                  <a:pt x="604" y="487"/>
                  <a:pt x="605" y="489"/>
                </a:cubicBezTo>
                <a:cubicBezTo>
                  <a:pt x="606" y="490"/>
                  <a:pt x="606" y="491"/>
                  <a:pt x="607" y="492"/>
                </a:cubicBezTo>
                <a:lnTo>
                  <a:pt x="605" y="498"/>
                </a:lnTo>
                <a:cubicBezTo>
                  <a:pt x="603" y="498"/>
                  <a:pt x="602" y="498"/>
                  <a:pt x="600" y="498"/>
                </a:cubicBezTo>
                <a:cubicBezTo>
                  <a:pt x="598" y="498"/>
                  <a:pt x="595" y="498"/>
                  <a:pt x="593" y="498"/>
                </a:cubicBezTo>
                <a:cubicBezTo>
                  <a:pt x="590" y="498"/>
                  <a:pt x="588" y="498"/>
                  <a:pt x="586" y="498"/>
                </a:cubicBezTo>
                <a:cubicBezTo>
                  <a:pt x="584" y="498"/>
                  <a:pt x="583" y="498"/>
                  <a:pt x="581" y="498"/>
                </a:cubicBezTo>
                <a:cubicBezTo>
                  <a:pt x="579" y="499"/>
                  <a:pt x="576" y="499"/>
                  <a:pt x="573" y="499"/>
                </a:cubicBezTo>
                <a:cubicBezTo>
                  <a:pt x="569" y="499"/>
                  <a:pt x="565" y="499"/>
                  <a:pt x="561" y="499"/>
                </a:cubicBezTo>
                <a:cubicBezTo>
                  <a:pt x="557" y="498"/>
                  <a:pt x="553" y="499"/>
                  <a:pt x="550" y="500"/>
                </a:cubicBezTo>
                <a:cubicBezTo>
                  <a:pt x="547" y="501"/>
                  <a:pt x="544" y="502"/>
                  <a:pt x="542" y="504"/>
                </a:cubicBezTo>
                <a:lnTo>
                  <a:pt x="542" y="508"/>
                </a:lnTo>
                <a:cubicBezTo>
                  <a:pt x="543" y="508"/>
                  <a:pt x="543" y="508"/>
                  <a:pt x="543" y="509"/>
                </a:cubicBezTo>
                <a:cubicBezTo>
                  <a:pt x="544" y="509"/>
                  <a:pt x="544" y="510"/>
                  <a:pt x="544" y="511"/>
                </a:cubicBezTo>
                <a:cubicBezTo>
                  <a:pt x="545" y="511"/>
                  <a:pt x="545" y="512"/>
                  <a:pt x="545" y="512"/>
                </a:cubicBezTo>
                <a:cubicBezTo>
                  <a:pt x="545" y="513"/>
                  <a:pt x="546" y="513"/>
                  <a:pt x="546" y="513"/>
                </a:cubicBezTo>
                <a:cubicBezTo>
                  <a:pt x="549" y="513"/>
                  <a:pt x="553" y="513"/>
                  <a:pt x="557" y="513"/>
                </a:cubicBezTo>
                <a:cubicBezTo>
                  <a:pt x="562" y="513"/>
                  <a:pt x="567" y="513"/>
                  <a:pt x="573" y="513"/>
                </a:cubicBezTo>
                <a:cubicBezTo>
                  <a:pt x="580" y="513"/>
                  <a:pt x="585" y="513"/>
                  <a:pt x="589" y="513"/>
                </a:cubicBezTo>
                <a:cubicBezTo>
                  <a:pt x="594" y="513"/>
                  <a:pt x="598" y="513"/>
                  <a:pt x="601" y="513"/>
                </a:cubicBezTo>
                <a:lnTo>
                  <a:pt x="599" y="521"/>
                </a:lnTo>
                <a:lnTo>
                  <a:pt x="558" y="521"/>
                </a:lnTo>
                <a:cubicBezTo>
                  <a:pt x="557" y="521"/>
                  <a:pt x="556" y="521"/>
                  <a:pt x="555" y="521"/>
                </a:cubicBezTo>
                <a:cubicBezTo>
                  <a:pt x="554" y="521"/>
                  <a:pt x="553" y="521"/>
                  <a:pt x="552" y="521"/>
                </a:cubicBezTo>
                <a:cubicBezTo>
                  <a:pt x="551" y="521"/>
                  <a:pt x="550" y="521"/>
                  <a:pt x="550" y="521"/>
                </a:cubicBezTo>
                <a:cubicBezTo>
                  <a:pt x="549" y="521"/>
                  <a:pt x="548" y="521"/>
                  <a:pt x="548" y="521"/>
                </a:cubicBezTo>
                <a:cubicBezTo>
                  <a:pt x="547" y="522"/>
                  <a:pt x="547" y="522"/>
                  <a:pt x="546" y="522"/>
                </a:cubicBezTo>
                <a:cubicBezTo>
                  <a:pt x="545" y="523"/>
                  <a:pt x="545" y="523"/>
                  <a:pt x="544" y="523"/>
                </a:cubicBezTo>
                <a:cubicBezTo>
                  <a:pt x="544" y="524"/>
                  <a:pt x="544" y="524"/>
                  <a:pt x="543" y="525"/>
                </a:cubicBezTo>
                <a:cubicBezTo>
                  <a:pt x="543" y="526"/>
                  <a:pt x="543" y="526"/>
                  <a:pt x="542" y="527"/>
                </a:cubicBezTo>
                <a:close/>
              </a:path>
            </a:pathLst>
          </a:custGeom>
          <a:solidFill>
            <a:srgbClr val="C73E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29" name="TextBox 34">
            <a:extLst>
              <a:ext uri="{FF2B5EF4-FFF2-40B4-BE49-F238E27FC236}">
                <a16:creationId xmlns:a16="http://schemas.microsoft.com/office/drawing/2014/main" id="{1D99B80F-5676-41C0-8450-8784A01E0D0E}"/>
              </a:ext>
            </a:extLst>
          </p:cNvPr>
          <p:cNvSpPr txBox="1">
            <a:spLocks noChangeArrowheads="1"/>
          </p:cNvSpPr>
          <p:nvPr/>
        </p:nvSpPr>
        <p:spPr bwMode="auto">
          <a:xfrm>
            <a:off x="4586288" y="3244591"/>
            <a:ext cx="39228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None/>
            </a:pPr>
            <a:r>
              <a:rPr lang="zh-CN" altLang="en-US" sz="2400" dirty="0">
                <a:solidFill>
                  <a:srgbClr val="262524"/>
                </a:solidFill>
                <a:latin typeface="方正隶变简体" panose="03000509000000000000" pitchFamily="65" charset="-122"/>
                <a:ea typeface="方正隶变简体" panose="03000509000000000000" pitchFamily="65" charset="-122"/>
              </a:rPr>
              <a:t>汇报时间：</a:t>
            </a:r>
            <a:r>
              <a:rPr lang="en-US" altLang="zh-CN" sz="2400" dirty="0">
                <a:solidFill>
                  <a:srgbClr val="262524"/>
                </a:solidFill>
                <a:latin typeface="方正隶变简体" panose="03000509000000000000" pitchFamily="65" charset="-122"/>
                <a:ea typeface="方正隶变简体" panose="03000509000000000000" pitchFamily="65" charset="-122"/>
              </a:rPr>
              <a:t>XXXX  </a:t>
            </a:r>
            <a:r>
              <a:rPr lang="zh-CN" altLang="en-US" sz="2400" dirty="0">
                <a:solidFill>
                  <a:srgbClr val="262524"/>
                </a:solidFill>
                <a:latin typeface="方正隶变简体" panose="03000509000000000000" pitchFamily="65" charset="-122"/>
                <a:ea typeface="方正隶变简体" panose="03000509000000000000" pitchFamily="65" charset="-122"/>
              </a:rPr>
              <a:t>汇报人</a:t>
            </a:r>
            <a:r>
              <a:rPr lang="zh-CN" altLang="en-US" sz="2400" dirty="0" smtClean="0">
                <a:solidFill>
                  <a:srgbClr val="262524"/>
                </a:solidFill>
                <a:latin typeface="方正隶变简体" panose="03000509000000000000" pitchFamily="65" charset="-122"/>
                <a:ea typeface="方正隶变简体" panose="03000509000000000000" pitchFamily="65" charset="-122"/>
              </a:rPr>
              <a:t>：</a:t>
            </a:r>
            <a:endParaRPr lang="zh-CN" altLang="en-US" sz="2400" dirty="0">
              <a:solidFill>
                <a:srgbClr val="262524"/>
              </a:solidFill>
              <a:latin typeface="方正隶变简体" panose="03000509000000000000" pitchFamily="65" charset="-122"/>
              <a:ea typeface="方正隶变简体" panose="03000509000000000000" pitchFamily="65" charset="-122"/>
            </a:endParaRPr>
          </a:p>
        </p:txBody>
      </p:sp>
      <p:sp>
        <p:nvSpPr>
          <p:cNvPr id="5130" name="Freeform 9">
            <a:extLst>
              <a:ext uri="{FF2B5EF4-FFF2-40B4-BE49-F238E27FC236}">
                <a16:creationId xmlns:a16="http://schemas.microsoft.com/office/drawing/2014/main" id="{956BBCCD-CD5C-408F-8B75-F310B2670479}"/>
              </a:ext>
            </a:extLst>
          </p:cNvPr>
          <p:cNvSpPr>
            <a:spLocks noEditPoints="1"/>
          </p:cNvSpPr>
          <p:nvPr/>
        </p:nvSpPr>
        <p:spPr bwMode="auto">
          <a:xfrm>
            <a:off x="10668323" y="2906453"/>
            <a:ext cx="620712" cy="338138"/>
          </a:xfrm>
          <a:custGeom>
            <a:avLst/>
            <a:gdLst>
              <a:gd name="T0" fmla="*/ 2147483647 w 891"/>
              <a:gd name="T1" fmla="*/ 2147483647 h 464"/>
              <a:gd name="T2" fmla="*/ 2147483647 w 891"/>
              <a:gd name="T3" fmla="*/ 2147483647 h 464"/>
              <a:gd name="T4" fmla="*/ 2147483647 w 891"/>
              <a:gd name="T5" fmla="*/ 2147483647 h 464"/>
              <a:gd name="T6" fmla="*/ 2147483647 w 891"/>
              <a:gd name="T7" fmla="*/ 2147483647 h 464"/>
              <a:gd name="T8" fmla="*/ 2147483647 w 891"/>
              <a:gd name="T9" fmla="*/ 2147483647 h 464"/>
              <a:gd name="T10" fmla="*/ 2147483647 w 891"/>
              <a:gd name="T11" fmla="*/ 2147483647 h 464"/>
              <a:gd name="T12" fmla="*/ 2147483647 w 891"/>
              <a:gd name="T13" fmla="*/ 2147483647 h 464"/>
              <a:gd name="T14" fmla="*/ 2147483647 w 891"/>
              <a:gd name="T15" fmla="*/ 2147483647 h 464"/>
              <a:gd name="T16" fmla="*/ 2147483647 w 891"/>
              <a:gd name="T17" fmla="*/ 2147483647 h 464"/>
              <a:gd name="T18" fmla="*/ 2147483647 w 891"/>
              <a:gd name="T19" fmla="*/ 2147483647 h 464"/>
              <a:gd name="T20" fmla="*/ 2147483647 w 891"/>
              <a:gd name="T21" fmla="*/ 2147483647 h 464"/>
              <a:gd name="T22" fmla="*/ 2147483647 w 891"/>
              <a:gd name="T23" fmla="*/ 2147483647 h 464"/>
              <a:gd name="T24" fmla="*/ 2147483647 w 891"/>
              <a:gd name="T25" fmla="*/ 2147483647 h 464"/>
              <a:gd name="T26" fmla="*/ 2147483647 w 891"/>
              <a:gd name="T27" fmla="*/ 2147483647 h 464"/>
              <a:gd name="T28" fmla="*/ 2147483647 w 891"/>
              <a:gd name="T29" fmla="*/ 2147483647 h 464"/>
              <a:gd name="T30" fmla="*/ 2147483647 w 891"/>
              <a:gd name="T31" fmla="*/ 2147483647 h 464"/>
              <a:gd name="T32" fmla="*/ 2147483647 w 891"/>
              <a:gd name="T33" fmla="*/ 2147483647 h 464"/>
              <a:gd name="T34" fmla="*/ 2147483647 w 891"/>
              <a:gd name="T35" fmla="*/ 2147483647 h 464"/>
              <a:gd name="T36" fmla="*/ 2147483647 w 891"/>
              <a:gd name="T37" fmla="*/ 2147483647 h 464"/>
              <a:gd name="T38" fmla="*/ 2147483647 w 891"/>
              <a:gd name="T39" fmla="*/ 2147483647 h 464"/>
              <a:gd name="T40" fmla="*/ 2147483647 w 891"/>
              <a:gd name="T41" fmla="*/ 2147483647 h 464"/>
              <a:gd name="T42" fmla="*/ 2147483647 w 891"/>
              <a:gd name="T43" fmla="*/ 2147483647 h 464"/>
              <a:gd name="T44" fmla="*/ 2147483647 w 891"/>
              <a:gd name="T45" fmla="*/ 2147483647 h 464"/>
              <a:gd name="T46" fmla="*/ 2147483647 w 891"/>
              <a:gd name="T47" fmla="*/ 2147483647 h 464"/>
              <a:gd name="T48" fmla="*/ 2147483647 w 891"/>
              <a:gd name="T49" fmla="*/ 2147483647 h 464"/>
              <a:gd name="T50" fmla="*/ 2147483647 w 891"/>
              <a:gd name="T51" fmla="*/ 2147483647 h 464"/>
              <a:gd name="T52" fmla="*/ 2147483647 w 891"/>
              <a:gd name="T53" fmla="*/ 2147483647 h 464"/>
              <a:gd name="T54" fmla="*/ 2147483647 w 891"/>
              <a:gd name="T55" fmla="*/ 2147483647 h 464"/>
              <a:gd name="T56" fmla="*/ 2147483647 w 891"/>
              <a:gd name="T57" fmla="*/ 2147483647 h 464"/>
              <a:gd name="T58" fmla="*/ 2147483647 w 891"/>
              <a:gd name="T59" fmla="*/ 2147483647 h 464"/>
              <a:gd name="T60" fmla="*/ 2147483647 w 891"/>
              <a:gd name="T61" fmla="*/ 2147483647 h 464"/>
              <a:gd name="T62" fmla="*/ 2147483647 w 891"/>
              <a:gd name="T63" fmla="*/ 2147483647 h 464"/>
              <a:gd name="T64" fmla="*/ 2147483647 w 891"/>
              <a:gd name="T65" fmla="*/ 2147483647 h 464"/>
              <a:gd name="T66" fmla="*/ 2147483647 w 891"/>
              <a:gd name="T67" fmla="*/ 2147483647 h 464"/>
              <a:gd name="T68" fmla="*/ 2147483647 w 891"/>
              <a:gd name="T69" fmla="*/ 2147483647 h 464"/>
              <a:gd name="T70" fmla="*/ 2147483647 w 891"/>
              <a:gd name="T71" fmla="*/ 2147483647 h 464"/>
              <a:gd name="T72" fmla="*/ 2147483647 w 891"/>
              <a:gd name="T73" fmla="*/ 2147483647 h 464"/>
              <a:gd name="T74" fmla="*/ 2147483647 w 891"/>
              <a:gd name="T75" fmla="*/ 2147483647 h 464"/>
              <a:gd name="T76" fmla="*/ 2147483647 w 891"/>
              <a:gd name="T77" fmla="*/ 2147483647 h 464"/>
              <a:gd name="T78" fmla="*/ 2147483647 w 891"/>
              <a:gd name="T79" fmla="*/ 2147483647 h 464"/>
              <a:gd name="T80" fmla="*/ 2147483647 w 891"/>
              <a:gd name="T81" fmla="*/ 2147483647 h 464"/>
              <a:gd name="T82" fmla="*/ 2147483647 w 891"/>
              <a:gd name="T83" fmla="*/ 2147483647 h 464"/>
              <a:gd name="T84" fmla="*/ 2147483647 w 891"/>
              <a:gd name="T85" fmla="*/ 2147483647 h 464"/>
              <a:gd name="T86" fmla="*/ 2147483647 w 891"/>
              <a:gd name="T87" fmla="*/ 2147483647 h 464"/>
              <a:gd name="T88" fmla="*/ 2147483647 w 891"/>
              <a:gd name="T89" fmla="*/ 2147483647 h 464"/>
              <a:gd name="T90" fmla="*/ 2147483647 w 891"/>
              <a:gd name="T91" fmla="*/ 2147483647 h 464"/>
              <a:gd name="T92" fmla="*/ 2147483647 w 891"/>
              <a:gd name="T93" fmla="*/ 2147483647 h 464"/>
              <a:gd name="T94" fmla="*/ 2147483647 w 891"/>
              <a:gd name="T95" fmla="*/ 2147483647 h 464"/>
              <a:gd name="T96" fmla="*/ 2147483647 w 891"/>
              <a:gd name="T97" fmla="*/ 2147483647 h 464"/>
              <a:gd name="T98" fmla="*/ 2147483647 w 891"/>
              <a:gd name="T99" fmla="*/ 2147483647 h 464"/>
              <a:gd name="T100" fmla="*/ 2147483647 w 891"/>
              <a:gd name="T101" fmla="*/ 2147483647 h 464"/>
              <a:gd name="T102" fmla="*/ 2147483647 w 891"/>
              <a:gd name="T103" fmla="*/ 2147483647 h 464"/>
              <a:gd name="T104" fmla="*/ 2147483647 w 891"/>
              <a:gd name="T105" fmla="*/ 2147483647 h 464"/>
              <a:gd name="T106" fmla="*/ 2147483647 w 891"/>
              <a:gd name="T107" fmla="*/ 2147483647 h 464"/>
              <a:gd name="T108" fmla="*/ 2147483647 w 891"/>
              <a:gd name="T109" fmla="*/ 2147483647 h 464"/>
              <a:gd name="T110" fmla="*/ 2147483647 w 891"/>
              <a:gd name="T111" fmla="*/ 2147483647 h 464"/>
              <a:gd name="T112" fmla="*/ 2147483647 w 891"/>
              <a:gd name="T113" fmla="*/ 2147483647 h 464"/>
              <a:gd name="T114" fmla="*/ 2147483647 w 891"/>
              <a:gd name="T115" fmla="*/ 2147483647 h 4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91" h="464">
                <a:moveTo>
                  <a:pt x="35" y="137"/>
                </a:moveTo>
                <a:cubicBezTo>
                  <a:pt x="51" y="126"/>
                  <a:pt x="72" y="125"/>
                  <a:pt x="94" y="139"/>
                </a:cubicBezTo>
                <a:cubicBezTo>
                  <a:pt x="111" y="163"/>
                  <a:pt x="119" y="162"/>
                  <a:pt x="145" y="184"/>
                </a:cubicBezTo>
                <a:cubicBezTo>
                  <a:pt x="186" y="205"/>
                  <a:pt x="228" y="212"/>
                  <a:pt x="272" y="206"/>
                </a:cubicBezTo>
                <a:cubicBezTo>
                  <a:pt x="294" y="201"/>
                  <a:pt x="327" y="192"/>
                  <a:pt x="344" y="171"/>
                </a:cubicBezTo>
                <a:cubicBezTo>
                  <a:pt x="374" y="186"/>
                  <a:pt x="394" y="176"/>
                  <a:pt x="416" y="168"/>
                </a:cubicBezTo>
                <a:cubicBezTo>
                  <a:pt x="437" y="152"/>
                  <a:pt x="450" y="124"/>
                  <a:pt x="427" y="96"/>
                </a:cubicBezTo>
                <a:cubicBezTo>
                  <a:pt x="417" y="83"/>
                  <a:pt x="394" y="74"/>
                  <a:pt x="370" y="77"/>
                </a:cubicBezTo>
                <a:cubicBezTo>
                  <a:pt x="345" y="36"/>
                  <a:pt x="291" y="0"/>
                  <a:pt x="233" y="33"/>
                </a:cubicBezTo>
                <a:cubicBezTo>
                  <a:pt x="208" y="51"/>
                  <a:pt x="198" y="90"/>
                  <a:pt x="236" y="117"/>
                </a:cubicBezTo>
                <a:cubicBezTo>
                  <a:pt x="265" y="133"/>
                  <a:pt x="293" y="125"/>
                  <a:pt x="322" y="110"/>
                </a:cubicBezTo>
                <a:cubicBezTo>
                  <a:pt x="340" y="94"/>
                  <a:pt x="312" y="62"/>
                  <a:pt x="286" y="90"/>
                </a:cubicBezTo>
                <a:cubicBezTo>
                  <a:pt x="247" y="113"/>
                  <a:pt x="234" y="99"/>
                  <a:pt x="233" y="69"/>
                </a:cubicBezTo>
                <a:cubicBezTo>
                  <a:pt x="243" y="41"/>
                  <a:pt x="271" y="30"/>
                  <a:pt x="312" y="47"/>
                </a:cubicBezTo>
                <a:cubicBezTo>
                  <a:pt x="334" y="57"/>
                  <a:pt x="345" y="79"/>
                  <a:pt x="351" y="97"/>
                </a:cubicBezTo>
                <a:cubicBezTo>
                  <a:pt x="370" y="96"/>
                  <a:pt x="387" y="93"/>
                  <a:pt x="403" y="111"/>
                </a:cubicBezTo>
                <a:cubicBezTo>
                  <a:pt x="418" y="132"/>
                  <a:pt x="412" y="145"/>
                  <a:pt x="394" y="150"/>
                </a:cubicBezTo>
                <a:cubicBezTo>
                  <a:pt x="375" y="155"/>
                  <a:pt x="355" y="157"/>
                  <a:pt x="331" y="151"/>
                </a:cubicBezTo>
                <a:cubicBezTo>
                  <a:pt x="316" y="174"/>
                  <a:pt x="295" y="179"/>
                  <a:pt x="240" y="185"/>
                </a:cubicBezTo>
                <a:cubicBezTo>
                  <a:pt x="196" y="187"/>
                  <a:pt x="188" y="186"/>
                  <a:pt x="162" y="168"/>
                </a:cubicBezTo>
                <a:cubicBezTo>
                  <a:pt x="148" y="160"/>
                  <a:pt x="142" y="151"/>
                  <a:pt x="139" y="139"/>
                </a:cubicBezTo>
                <a:cubicBezTo>
                  <a:pt x="141" y="127"/>
                  <a:pt x="152" y="113"/>
                  <a:pt x="176" y="114"/>
                </a:cubicBezTo>
                <a:cubicBezTo>
                  <a:pt x="187" y="116"/>
                  <a:pt x="197" y="135"/>
                  <a:pt x="206" y="141"/>
                </a:cubicBezTo>
                <a:cubicBezTo>
                  <a:pt x="210" y="144"/>
                  <a:pt x="217" y="139"/>
                  <a:pt x="214" y="131"/>
                </a:cubicBezTo>
                <a:cubicBezTo>
                  <a:pt x="206" y="107"/>
                  <a:pt x="197" y="94"/>
                  <a:pt x="171" y="92"/>
                </a:cubicBezTo>
                <a:cubicBezTo>
                  <a:pt x="143" y="92"/>
                  <a:pt x="128" y="99"/>
                  <a:pt x="118" y="117"/>
                </a:cubicBezTo>
                <a:cubicBezTo>
                  <a:pt x="95" y="109"/>
                  <a:pt x="79" y="107"/>
                  <a:pt x="68" y="107"/>
                </a:cubicBezTo>
                <a:cubicBezTo>
                  <a:pt x="40" y="108"/>
                  <a:pt x="30" y="111"/>
                  <a:pt x="17" y="117"/>
                </a:cubicBezTo>
                <a:cubicBezTo>
                  <a:pt x="0" y="129"/>
                  <a:pt x="17" y="144"/>
                  <a:pt x="35" y="137"/>
                </a:cubicBezTo>
                <a:close/>
                <a:moveTo>
                  <a:pt x="236" y="345"/>
                </a:moveTo>
                <a:cubicBezTo>
                  <a:pt x="262" y="328"/>
                  <a:pt x="294" y="327"/>
                  <a:pt x="329" y="349"/>
                </a:cubicBezTo>
                <a:cubicBezTo>
                  <a:pt x="356" y="387"/>
                  <a:pt x="369" y="385"/>
                  <a:pt x="410" y="421"/>
                </a:cubicBezTo>
                <a:cubicBezTo>
                  <a:pt x="474" y="453"/>
                  <a:pt x="541" y="464"/>
                  <a:pt x="610" y="455"/>
                </a:cubicBezTo>
                <a:cubicBezTo>
                  <a:pt x="644" y="447"/>
                  <a:pt x="696" y="433"/>
                  <a:pt x="723" y="399"/>
                </a:cubicBezTo>
                <a:cubicBezTo>
                  <a:pt x="771" y="423"/>
                  <a:pt x="803" y="407"/>
                  <a:pt x="838" y="394"/>
                </a:cubicBezTo>
                <a:cubicBezTo>
                  <a:pt x="870" y="370"/>
                  <a:pt x="891" y="325"/>
                  <a:pt x="854" y="281"/>
                </a:cubicBezTo>
                <a:cubicBezTo>
                  <a:pt x="839" y="261"/>
                  <a:pt x="802" y="247"/>
                  <a:pt x="765" y="251"/>
                </a:cubicBezTo>
                <a:cubicBezTo>
                  <a:pt x="725" y="187"/>
                  <a:pt x="640" y="129"/>
                  <a:pt x="548" y="181"/>
                </a:cubicBezTo>
                <a:cubicBezTo>
                  <a:pt x="510" y="211"/>
                  <a:pt x="493" y="272"/>
                  <a:pt x="553" y="315"/>
                </a:cubicBezTo>
                <a:cubicBezTo>
                  <a:pt x="599" y="340"/>
                  <a:pt x="642" y="327"/>
                  <a:pt x="689" y="303"/>
                </a:cubicBezTo>
                <a:cubicBezTo>
                  <a:pt x="717" y="277"/>
                  <a:pt x="673" y="227"/>
                  <a:pt x="631" y="271"/>
                </a:cubicBezTo>
                <a:cubicBezTo>
                  <a:pt x="570" y="308"/>
                  <a:pt x="551" y="286"/>
                  <a:pt x="548" y="239"/>
                </a:cubicBezTo>
                <a:cubicBezTo>
                  <a:pt x="564" y="194"/>
                  <a:pt x="608" y="177"/>
                  <a:pt x="673" y="204"/>
                </a:cubicBezTo>
                <a:cubicBezTo>
                  <a:pt x="708" y="219"/>
                  <a:pt x="725" y="254"/>
                  <a:pt x="734" y="283"/>
                </a:cubicBezTo>
                <a:cubicBezTo>
                  <a:pt x="765" y="282"/>
                  <a:pt x="792" y="276"/>
                  <a:pt x="816" y="305"/>
                </a:cubicBezTo>
                <a:cubicBezTo>
                  <a:pt x="840" y="337"/>
                  <a:pt x="831" y="359"/>
                  <a:pt x="802" y="366"/>
                </a:cubicBezTo>
                <a:cubicBezTo>
                  <a:pt x="773" y="375"/>
                  <a:pt x="742" y="377"/>
                  <a:pt x="703" y="368"/>
                </a:cubicBezTo>
                <a:cubicBezTo>
                  <a:pt x="679" y="404"/>
                  <a:pt x="646" y="412"/>
                  <a:pt x="560" y="422"/>
                </a:cubicBezTo>
                <a:cubicBezTo>
                  <a:pt x="490" y="425"/>
                  <a:pt x="477" y="424"/>
                  <a:pt x="436" y="396"/>
                </a:cubicBezTo>
                <a:cubicBezTo>
                  <a:pt x="415" y="382"/>
                  <a:pt x="405" y="368"/>
                  <a:pt x="400" y="348"/>
                </a:cubicBezTo>
                <a:cubicBezTo>
                  <a:pt x="404" y="330"/>
                  <a:pt x="420" y="308"/>
                  <a:pt x="458" y="310"/>
                </a:cubicBezTo>
                <a:cubicBezTo>
                  <a:pt x="476" y="312"/>
                  <a:pt x="491" y="342"/>
                  <a:pt x="505" y="352"/>
                </a:cubicBezTo>
                <a:cubicBezTo>
                  <a:pt x="513" y="357"/>
                  <a:pt x="523" y="349"/>
                  <a:pt x="519" y="336"/>
                </a:cubicBezTo>
                <a:cubicBezTo>
                  <a:pt x="505" y="298"/>
                  <a:pt x="491" y="278"/>
                  <a:pt x="451" y="275"/>
                </a:cubicBezTo>
                <a:cubicBezTo>
                  <a:pt x="407" y="275"/>
                  <a:pt x="382" y="286"/>
                  <a:pt x="367" y="314"/>
                </a:cubicBezTo>
                <a:cubicBezTo>
                  <a:pt x="330" y="302"/>
                  <a:pt x="305" y="298"/>
                  <a:pt x="288" y="298"/>
                </a:cubicBezTo>
                <a:cubicBezTo>
                  <a:pt x="244" y="301"/>
                  <a:pt x="228" y="305"/>
                  <a:pt x="208" y="315"/>
                </a:cubicBezTo>
                <a:cubicBezTo>
                  <a:pt x="180" y="334"/>
                  <a:pt x="208" y="358"/>
                  <a:pt x="236" y="345"/>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13502">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5125"/>
                                        </p:tgtEl>
                                        <p:attrNameLst>
                                          <p:attrName>style.visibility</p:attrName>
                                        </p:attrNameLst>
                                      </p:cBhvr>
                                      <p:to>
                                        <p:strVal val="visible"/>
                                      </p:to>
                                    </p:set>
                                    <p:animEffect transition="in" filter="fade">
                                      <p:cBhvr>
                                        <p:cTn id="7" dur="1000"/>
                                        <p:tgtEl>
                                          <p:spTgt spid="5125"/>
                                        </p:tgtEl>
                                      </p:cBhvr>
                                    </p:animEffect>
                                    <p:anim calcmode="lin" valueType="num">
                                      <p:cBhvr>
                                        <p:cTn id="8" dur="1000" fill="hold"/>
                                        <p:tgtEl>
                                          <p:spTgt spid="5125"/>
                                        </p:tgtEl>
                                        <p:attrNameLst>
                                          <p:attrName>ppt_x</p:attrName>
                                        </p:attrNameLst>
                                      </p:cBhvr>
                                      <p:tavLst>
                                        <p:tav tm="0">
                                          <p:val>
                                            <p:strVal val="#ppt_x"/>
                                          </p:val>
                                        </p:tav>
                                        <p:tav tm="100000">
                                          <p:val>
                                            <p:strVal val="#ppt_x"/>
                                          </p:val>
                                        </p:tav>
                                      </p:tavLst>
                                    </p:anim>
                                    <p:anim calcmode="lin" valueType="num">
                                      <p:cBhvr>
                                        <p:cTn id="9" dur="1000" fill="hold"/>
                                        <p:tgtEl>
                                          <p:spTgt spid="512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5126"/>
                                        </p:tgtEl>
                                        <p:attrNameLst>
                                          <p:attrName>style.visibility</p:attrName>
                                        </p:attrNameLst>
                                      </p:cBhvr>
                                      <p:to>
                                        <p:strVal val="visible"/>
                                      </p:to>
                                    </p:set>
                                    <p:anim by="(-#ppt_w*2)" calcmode="lin" valueType="num">
                                      <p:cBhvr rctx="PPT">
                                        <p:cTn id="13" dur="500" autoRev="1" fill="hold">
                                          <p:stCondLst>
                                            <p:cond delay="0"/>
                                          </p:stCondLst>
                                        </p:cTn>
                                        <p:tgtEl>
                                          <p:spTgt spid="5126"/>
                                        </p:tgtEl>
                                        <p:attrNameLst>
                                          <p:attrName>ppt_w</p:attrName>
                                        </p:attrNameLst>
                                      </p:cBhvr>
                                    </p:anim>
                                    <p:anim by="(#ppt_w*0.50)" calcmode="lin" valueType="num">
                                      <p:cBhvr>
                                        <p:cTn id="14" dur="500" decel="50000" autoRev="1" fill="hold">
                                          <p:stCondLst>
                                            <p:cond delay="0"/>
                                          </p:stCondLst>
                                        </p:cTn>
                                        <p:tgtEl>
                                          <p:spTgt spid="5126"/>
                                        </p:tgtEl>
                                        <p:attrNameLst>
                                          <p:attrName>ppt_x</p:attrName>
                                        </p:attrNameLst>
                                      </p:cBhvr>
                                    </p:anim>
                                    <p:anim from="(-#ppt_h/2)" to="(#ppt_y)" calcmode="lin" valueType="num">
                                      <p:cBhvr>
                                        <p:cTn id="15" dur="1000" fill="hold">
                                          <p:stCondLst>
                                            <p:cond delay="0"/>
                                          </p:stCondLst>
                                        </p:cTn>
                                        <p:tgtEl>
                                          <p:spTgt spid="5126"/>
                                        </p:tgtEl>
                                        <p:attrNameLst>
                                          <p:attrName>ppt_y</p:attrName>
                                        </p:attrNameLst>
                                      </p:cBhvr>
                                    </p:anim>
                                    <p:animRot by="21600000">
                                      <p:cBhvr>
                                        <p:cTn id="16" dur="1000" fill="hold">
                                          <p:stCondLst>
                                            <p:cond delay="0"/>
                                          </p:stCondLst>
                                        </p:cTn>
                                        <p:tgtEl>
                                          <p:spTgt spid="5126"/>
                                        </p:tgtEl>
                                        <p:attrNameLst>
                                          <p:attrName>r</p:attrName>
                                        </p:attrNameLst>
                                      </p:cBhvr>
                                    </p:animRot>
                                  </p:childTnLst>
                                </p:cTn>
                              </p:par>
                            </p:childTnLst>
                          </p:cTn>
                        </p:par>
                        <p:par>
                          <p:cTn id="17" fill="hold" nodeType="afterGroup">
                            <p:stCondLst>
                              <p:cond delay="3000"/>
                            </p:stCondLst>
                            <p:childTnLst>
                              <p:par>
                                <p:cTn id="18" presetID="42" presetClass="entr" presetSubtype="0" fill="hold" nodeType="afterEffect">
                                  <p:stCondLst>
                                    <p:cond delay="0"/>
                                  </p:stCondLst>
                                  <p:childTnLst>
                                    <p:set>
                                      <p:cBhvr>
                                        <p:cTn id="19" dur="1" fill="hold">
                                          <p:stCondLst>
                                            <p:cond delay="0"/>
                                          </p:stCondLst>
                                        </p:cTn>
                                        <p:tgtEl>
                                          <p:spTgt spid="5130"/>
                                        </p:tgtEl>
                                        <p:attrNameLst>
                                          <p:attrName>style.visibility</p:attrName>
                                        </p:attrNameLst>
                                      </p:cBhvr>
                                      <p:to>
                                        <p:strVal val="visible"/>
                                      </p:to>
                                    </p:set>
                                    <p:animEffect transition="in" filter="fade">
                                      <p:cBhvr>
                                        <p:cTn id="20" dur="500"/>
                                        <p:tgtEl>
                                          <p:spTgt spid="5130"/>
                                        </p:tgtEl>
                                      </p:cBhvr>
                                    </p:animEffect>
                                    <p:anim calcmode="lin" valueType="num">
                                      <p:cBhvr>
                                        <p:cTn id="21" dur="500" fill="hold"/>
                                        <p:tgtEl>
                                          <p:spTgt spid="5130"/>
                                        </p:tgtEl>
                                        <p:attrNameLst>
                                          <p:attrName>ppt_x</p:attrName>
                                        </p:attrNameLst>
                                      </p:cBhvr>
                                      <p:tavLst>
                                        <p:tav tm="0">
                                          <p:val>
                                            <p:strVal val="#ppt_x"/>
                                          </p:val>
                                        </p:tav>
                                        <p:tav tm="100000">
                                          <p:val>
                                            <p:strVal val="#ppt_x"/>
                                          </p:val>
                                        </p:tav>
                                      </p:tavLst>
                                    </p:anim>
                                    <p:anim calcmode="lin" valueType="num">
                                      <p:cBhvr>
                                        <p:cTn id="22" dur="500" fill="hold"/>
                                        <p:tgtEl>
                                          <p:spTgt spid="5130"/>
                                        </p:tgtEl>
                                        <p:attrNameLst>
                                          <p:attrName>ppt_y</p:attrName>
                                        </p:attrNameLst>
                                      </p:cBhvr>
                                      <p:tavLst>
                                        <p:tav tm="0">
                                          <p:val>
                                            <p:strVal val="#ppt_y+.1"/>
                                          </p:val>
                                        </p:tav>
                                        <p:tav tm="100000">
                                          <p:val>
                                            <p:strVal val="#ppt_y"/>
                                          </p:val>
                                        </p:tav>
                                      </p:tavLst>
                                    </p:anim>
                                  </p:childTnLst>
                                </p:cTn>
                              </p:par>
                            </p:childTnLst>
                          </p:cTn>
                        </p:par>
                        <p:par>
                          <p:cTn id="23" fill="hold" nodeType="afterGroup">
                            <p:stCondLst>
                              <p:cond delay="3500"/>
                            </p:stCondLst>
                            <p:childTnLst>
                              <p:par>
                                <p:cTn id="24" presetID="31" presetClass="entr" presetSubtype="0" fill="hold" grpId="0" nodeType="afterEffect">
                                  <p:stCondLst>
                                    <p:cond delay="0"/>
                                  </p:stCondLst>
                                  <p:childTnLst>
                                    <p:set>
                                      <p:cBhvr>
                                        <p:cTn id="25" dur="1" fill="hold">
                                          <p:stCondLst>
                                            <p:cond delay="0"/>
                                          </p:stCondLst>
                                        </p:cTn>
                                        <p:tgtEl>
                                          <p:spTgt spid="5129"/>
                                        </p:tgtEl>
                                        <p:attrNameLst>
                                          <p:attrName>style.visibility</p:attrName>
                                        </p:attrNameLst>
                                      </p:cBhvr>
                                      <p:to>
                                        <p:strVal val="visible"/>
                                      </p:to>
                                    </p:set>
                                    <p:anim calcmode="lin" valueType="num">
                                      <p:cBhvr>
                                        <p:cTn id="26" dur="500" fill="hold"/>
                                        <p:tgtEl>
                                          <p:spTgt spid="5129"/>
                                        </p:tgtEl>
                                        <p:attrNameLst>
                                          <p:attrName>ppt_w</p:attrName>
                                        </p:attrNameLst>
                                      </p:cBhvr>
                                      <p:tavLst>
                                        <p:tav tm="0">
                                          <p:val>
                                            <p:fltVal val="0"/>
                                          </p:val>
                                        </p:tav>
                                        <p:tav tm="100000">
                                          <p:val>
                                            <p:strVal val="#ppt_w"/>
                                          </p:val>
                                        </p:tav>
                                      </p:tavLst>
                                    </p:anim>
                                    <p:anim calcmode="lin" valueType="num">
                                      <p:cBhvr>
                                        <p:cTn id="27" dur="500" fill="hold"/>
                                        <p:tgtEl>
                                          <p:spTgt spid="5129"/>
                                        </p:tgtEl>
                                        <p:attrNameLst>
                                          <p:attrName>ppt_h</p:attrName>
                                        </p:attrNameLst>
                                      </p:cBhvr>
                                      <p:tavLst>
                                        <p:tav tm="0">
                                          <p:val>
                                            <p:fltVal val="0"/>
                                          </p:val>
                                        </p:tav>
                                        <p:tav tm="100000">
                                          <p:val>
                                            <p:strVal val="#ppt_h"/>
                                          </p:val>
                                        </p:tav>
                                      </p:tavLst>
                                    </p:anim>
                                    <p:anim calcmode="lin" valueType="num">
                                      <p:cBhvr>
                                        <p:cTn id="28" dur="500" fill="hold"/>
                                        <p:tgtEl>
                                          <p:spTgt spid="5129"/>
                                        </p:tgtEl>
                                        <p:attrNameLst>
                                          <p:attrName>style.rotation</p:attrName>
                                        </p:attrNameLst>
                                      </p:cBhvr>
                                      <p:tavLst>
                                        <p:tav tm="0">
                                          <p:val>
                                            <p:fltVal val="90"/>
                                          </p:val>
                                        </p:tav>
                                        <p:tav tm="100000">
                                          <p:val>
                                            <p:fltVal val="0"/>
                                          </p:val>
                                        </p:tav>
                                      </p:tavLst>
                                    </p:anim>
                                    <p:animEffect transition="in" filter="fade">
                                      <p:cBhvr>
                                        <p:cTn id="29" dur="500"/>
                                        <p:tgtEl>
                                          <p:spTgt spid="5129"/>
                                        </p:tgtEl>
                                      </p:cBhvr>
                                    </p:animEffect>
                                  </p:childTnLst>
                                </p:cTn>
                              </p:par>
                            </p:childTnLst>
                          </p:cTn>
                        </p:par>
                        <p:par>
                          <p:cTn id="30" fill="hold" nodeType="afterGroup">
                            <p:stCondLst>
                              <p:cond delay="4000"/>
                            </p:stCondLst>
                            <p:childTnLst>
                              <p:par>
                                <p:cTn id="31" presetID="52" presetClass="entr" presetSubtype="0" fill="hold" nodeType="afterEffect">
                                  <p:stCondLst>
                                    <p:cond delay="0"/>
                                  </p:stCondLst>
                                  <p:childTnLst>
                                    <p:set>
                                      <p:cBhvr>
                                        <p:cTn id="32" dur="1" fill="hold">
                                          <p:stCondLst>
                                            <p:cond delay="0"/>
                                          </p:stCondLst>
                                        </p:cTn>
                                        <p:tgtEl>
                                          <p:spTgt spid="5128"/>
                                        </p:tgtEl>
                                        <p:attrNameLst>
                                          <p:attrName>style.visibility</p:attrName>
                                        </p:attrNameLst>
                                      </p:cBhvr>
                                      <p:to>
                                        <p:strVal val="visible"/>
                                      </p:to>
                                    </p:set>
                                    <p:animScale>
                                      <p:cBhvr>
                                        <p:cTn id="33" dur="1000" decel="50000" fill="hold">
                                          <p:stCondLst>
                                            <p:cond delay="0"/>
                                          </p:stCondLst>
                                        </p:cTn>
                                        <p:tgtEl>
                                          <p:spTgt spid="51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4" dur="1000" decel="50000" fill="hold">
                                          <p:stCondLst>
                                            <p:cond delay="0"/>
                                          </p:stCondLst>
                                        </p:cTn>
                                        <p:tgtEl>
                                          <p:spTgt spid="5128"/>
                                        </p:tgtEl>
                                        <p:attrNameLst>
                                          <p:attrName>ppt_x,ppt_y</p:attrName>
                                        </p:attrNameLst>
                                      </p:cBhvr>
                                      <p:rCtr x="0" y="0"/>
                                    </p:animMotion>
                                    <p:animEffect transition="in" filter="fade">
                                      <p:cBhvr>
                                        <p:cTn id="35" dur="10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6" grpId="0" autoUpdateAnimBg="0"/>
      <p:bldP spid="5129"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6" name="Freeform 5">
            <a:extLst>
              <a:ext uri="{FF2B5EF4-FFF2-40B4-BE49-F238E27FC236}">
                <a16:creationId xmlns:a16="http://schemas.microsoft.com/office/drawing/2014/main" id="{2FD078F8-7B30-43C5-9557-FA43670EACE4}"/>
              </a:ext>
            </a:extLst>
          </p:cNvPr>
          <p:cNvSpPr>
            <a:spLocks noEditPoints="1"/>
          </p:cNvSpPr>
          <p:nvPr/>
        </p:nvSpPr>
        <p:spPr bwMode="auto">
          <a:xfrm>
            <a:off x="5167313" y="1960563"/>
            <a:ext cx="747712" cy="762000"/>
          </a:xfrm>
          <a:custGeom>
            <a:avLst/>
            <a:gdLst>
              <a:gd name="T0" fmla="*/ 2147483647 w 936"/>
              <a:gd name="T1" fmla="*/ 0 h 936"/>
              <a:gd name="T2" fmla="*/ 2147483647 w 936"/>
              <a:gd name="T3" fmla="*/ 2147483647 h 936"/>
              <a:gd name="T4" fmla="*/ 2147483647 w 936"/>
              <a:gd name="T5" fmla="*/ 2147483647 h 936"/>
              <a:gd name="T6" fmla="*/ 0 w 936"/>
              <a:gd name="T7" fmla="*/ 2147483647 h 936"/>
              <a:gd name="T8" fmla="*/ 2147483647 w 936"/>
              <a:gd name="T9" fmla="*/ 0 h 936"/>
              <a:gd name="T10" fmla="*/ 2147483647 w 936"/>
              <a:gd name="T11" fmla="*/ 2147483647 h 936"/>
              <a:gd name="T12" fmla="*/ 2147483647 w 936"/>
              <a:gd name="T13" fmla="*/ 2147483647 h 936"/>
              <a:gd name="T14" fmla="*/ 2147483647 w 936"/>
              <a:gd name="T15" fmla="*/ 2147483647 h 936"/>
              <a:gd name="T16" fmla="*/ 2147483647 w 936"/>
              <a:gd name="T17" fmla="*/ 2147483647 h 936"/>
              <a:gd name="T18" fmla="*/ 2147483647 w 936"/>
              <a:gd name="T19" fmla="*/ 2147483647 h 936"/>
              <a:gd name="T20" fmla="*/ 2147483647 w 936"/>
              <a:gd name="T21" fmla="*/ 2147483647 h 936"/>
              <a:gd name="T22" fmla="*/ 2147483647 w 936"/>
              <a:gd name="T23" fmla="*/ 2147483647 h 936"/>
              <a:gd name="T24" fmla="*/ 2147483647 w 936"/>
              <a:gd name="T25" fmla="*/ 2147483647 h 936"/>
              <a:gd name="T26" fmla="*/ 2147483647 w 936"/>
              <a:gd name="T27" fmla="*/ 2147483647 h 936"/>
              <a:gd name="T28" fmla="*/ 2147483647 w 936"/>
              <a:gd name="T29" fmla="*/ 2147483647 h 9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47" name="Freeform 6">
            <a:extLst>
              <a:ext uri="{FF2B5EF4-FFF2-40B4-BE49-F238E27FC236}">
                <a16:creationId xmlns:a16="http://schemas.microsoft.com/office/drawing/2014/main" id="{CDB12D40-9997-4E6C-BBB3-900268539AA0}"/>
              </a:ext>
            </a:extLst>
          </p:cNvPr>
          <p:cNvSpPr>
            <a:spLocks/>
          </p:cNvSpPr>
          <p:nvPr/>
        </p:nvSpPr>
        <p:spPr bwMode="auto">
          <a:xfrm>
            <a:off x="5897563" y="2058988"/>
            <a:ext cx="5178425" cy="565150"/>
          </a:xfrm>
          <a:custGeom>
            <a:avLst/>
            <a:gdLst>
              <a:gd name="T0" fmla="*/ 0 w 6483"/>
              <a:gd name="T1" fmla="*/ 0 h 694"/>
              <a:gd name="T2" fmla="*/ 2147483647 w 6483"/>
              <a:gd name="T3" fmla="*/ 0 h 694"/>
              <a:gd name="T4" fmla="*/ 2147483647 w 6483"/>
              <a:gd name="T5" fmla="*/ 2147483647 h 694"/>
              <a:gd name="T6" fmla="*/ 2147483647 w 6483"/>
              <a:gd name="T7" fmla="*/ 2147483647 h 694"/>
              <a:gd name="T8" fmla="*/ 0 w 6483"/>
              <a:gd name="T9" fmla="*/ 2147483647 h 694"/>
              <a:gd name="T10" fmla="*/ 2147483647 w 6483"/>
              <a:gd name="T11" fmla="*/ 2147483647 h 694"/>
              <a:gd name="T12" fmla="*/ 0 w 6483"/>
              <a:gd name="T13" fmla="*/ 0 h 69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noFill/>
          <a:ln w="10" cap="flat" cmpd="sng">
            <a:solidFill>
              <a:srgbClr val="24211D"/>
            </a:solidFill>
            <a:prstDash val="dash"/>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48" name="Freeform 5">
            <a:extLst>
              <a:ext uri="{FF2B5EF4-FFF2-40B4-BE49-F238E27FC236}">
                <a16:creationId xmlns:a16="http://schemas.microsoft.com/office/drawing/2014/main" id="{5AE6F624-2E02-40AF-97E9-3B8D423E2293}"/>
              </a:ext>
            </a:extLst>
          </p:cNvPr>
          <p:cNvSpPr>
            <a:spLocks noEditPoints="1"/>
          </p:cNvSpPr>
          <p:nvPr/>
        </p:nvSpPr>
        <p:spPr bwMode="auto">
          <a:xfrm>
            <a:off x="5311775" y="2984500"/>
            <a:ext cx="747713" cy="762000"/>
          </a:xfrm>
          <a:custGeom>
            <a:avLst/>
            <a:gdLst>
              <a:gd name="T0" fmla="*/ 2147483647 w 936"/>
              <a:gd name="T1" fmla="*/ 0 h 936"/>
              <a:gd name="T2" fmla="*/ 2147483647 w 936"/>
              <a:gd name="T3" fmla="*/ 2147483647 h 936"/>
              <a:gd name="T4" fmla="*/ 2147483647 w 936"/>
              <a:gd name="T5" fmla="*/ 2147483647 h 936"/>
              <a:gd name="T6" fmla="*/ 0 w 936"/>
              <a:gd name="T7" fmla="*/ 2147483647 h 936"/>
              <a:gd name="T8" fmla="*/ 2147483647 w 936"/>
              <a:gd name="T9" fmla="*/ 0 h 936"/>
              <a:gd name="T10" fmla="*/ 2147483647 w 936"/>
              <a:gd name="T11" fmla="*/ 2147483647 h 936"/>
              <a:gd name="T12" fmla="*/ 2147483647 w 936"/>
              <a:gd name="T13" fmla="*/ 2147483647 h 936"/>
              <a:gd name="T14" fmla="*/ 2147483647 w 936"/>
              <a:gd name="T15" fmla="*/ 2147483647 h 936"/>
              <a:gd name="T16" fmla="*/ 2147483647 w 936"/>
              <a:gd name="T17" fmla="*/ 2147483647 h 936"/>
              <a:gd name="T18" fmla="*/ 2147483647 w 936"/>
              <a:gd name="T19" fmla="*/ 2147483647 h 936"/>
              <a:gd name="T20" fmla="*/ 2147483647 w 936"/>
              <a:gd name="T21" fmla="*/ 2147483647 h 936"/>
              <a:gd name="T22" fmla="*/ 2147483647 w 936"/>
              <a:gd name="T23" fmla="*/ 2147483647 h 936"/>
              <a:gd name="T24" fmla="*/ 2147483647 w 936"/>
              <a:gd name="T25" fmla="*/ 2147483647 h 936"/>
              <a:gd name="T26" fmla="*/ 2147483647 w 936"/>
              <a:gd name="T27" fmla="*/ 2147483647 h 936"/>
              <a:gd name="T28" fmla="*/ 2147483647 w 936"/>
              <a:gd name="T29" fmla="*/ 2147483647 h 9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49" name="Freeform 6">
            <a:extLst>
              <a:ext uri="{FF2B5EF4-FFF2-40B4-BE49-F238E27FC236}">
                <a16:creationId xmlns:a16="http://schemas.microsoft.com/office/drawing/2014/main" id="{17C10F03-DB43-42B7-B6A5-BA397F761692}"/>
              </a:ext>
            </a:extLst>
          </p:cNvPr>
          <p:cNvSpPr>
            <a:spLocks/>
          </p:cNvSpPr>
          <p:nvPr/>
        </p:nvSpPr>
        <p:spPr bwMode="auto">
          <a:xfrm>
            <a:off x="6042025" y="3082925"/>
            <a:ext cx="5178425" cy="565150"/>
          </a:xfrm>
          <a:custGeom>
            <a:avLst/>
            <a:gdLst>
              <a:gd name="T0" fmla="*/ 0 w 6483"/>
              <a:gd name="T1" fmla="*/ 0 h 694"/>
              <a:gd name="T2" fmla="*/ 2147483647 w 6483"/>
              <a:gd name="T3" fmla="*/ 0 h 694"/>
              <a:gd name="T4" fmla="*/ 2147483647 w 6483"/>
              <a:gd name="T5" fmla="*/ 2147483647 h 694"/>
              <a:gd name="T6" fmla="*/ 2147483647 w 6483"/>
              <a:gd name="T7" fmla="*/ 2147483647 h 694"/>
              <a:gd name="T8" fmla="*/ 0 w 6483"/>
              <a:gd name="T9" fmla="*/ 2147483647 h 694"/>
              <a:gd name="T10" fmla="*/ 2147483647 w 6483"/>
              <a:gd name="T11" fmla="*/ 2147483647 h 694"/>
              <a:gd name="T12" fmla="*/ 0 w 6483"/>
              <a:gd name="T13" fmla="*/ 0 h 69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noFill/>
          <a:ln w="10" cap="flat" cmpd="sng">
            <a:solidFill>
              <a:srgbClr val="24211D"/>
            </a:solidFill>
            <a:prstDash val="dash"/>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50" name="Freeform 5">
            <a:extLst>
              <a:ext uri="{FF2B5EF4-FFF2-40B4-BE49-F238E27FC236}">
                <a16:creationId xmlns:a16="http://schemas.microsoft.com/office/drawing/2014/main" id="{C89C3E49-F120-41BA-871D-0293C3C35BC0}"/>
              </a:ext>
            </a:extLst>
          </p:cNvPr>
          <p:cNvSpPr>
            <a:spLocks noEditPoints="1"/>
          </p:cNvSpPr>
          <p:nvPr/>
        </p:nvSpPr>
        <p:spPr bwMode="auto">
          <a:xfrm>
            <a:off x="5167313" y="3967163"/>
            <a:ext cx="747712" cy="762000"/>
          </a:xfrm>
          <a:custGeom>
            <a:avLst/>
            <a:gdLst>
              <a:gd name="T0" fmla="*/ 2147483647 w 936"/>
              <a:gd name="T1" fmla="*/ 0 h 936"/>
              <a:gd name="T2" fmla="*/ 2147483647 w 936"/>
              <a:gd name="T3" fmla="*/ 2147483647 h 936"/>
              <a:gd name="T4" fmla="*/ 2147483647 w 936"/>
              <a:gd name="T5" fmla="*/ 2147483647 h 936"/>
              <a:gd name="T6" fmla="*/ 0 w 936"/>
              <a:gd name="T7" fmla="*/ 2147483647 h 936"/>
              <a:gd name="T8" fmla="*/ 2147483647 w 936"/>
              <a:gd name="T9" fmla="*/ 0 h 936"/>
              <a:gd name="T10" fmla="*/ 2147483647 w 936"/>
              <a:gd name="T11" fmla="*/ 2147483647 h 936"/>
              <a:gd name="T12" fmla="*/ 2147483647 w 936"/>
              <a:gd name="T13" fmla="*/ 2147483647 h 936"/>
              <a:gd name="T14" fmla="*/ 2147483647 w 936"/>
              <a:gd name="T15" fmla="*/ 2147483647 h 936"/>
              <a:gd name="T16" fmla="*/ 2147483647 w 936"/>
              <a:gd name="T17" fmla="*/ 2147483647 h 936"/>
              <a:gd name="T18" fmla="*/ 2147483647 w 936"/>
              <a:gd name="T19" fmla="*/ 2147483647 h 936"/>
              <a:gd name="T20" fmla="*/ 2147483647 w 936"/>
              <a:gd name="T21" fmla="*/ 2147483647 h 936"/>
              <a:gd name="T22" fmla="*/ 2147483647 w 936"/>
              <a:gd name="T23" fmla="*/ 2147483647 h 936"/>
              <a:gd name="T24" fmla="*/ 2147483647 w 936"/>
              <a:gd name="T25" fmla="*/ 2147483647 h 936"/>
              <a:gd name="T26" fmla="*/ 2147483647 w 936"/>
              <a:gd name="T27" fmla="*/ 2147483647 h 936"/>
              <a:gd name="T28" fmla="*/ 2147483647 w 936"/>
              <a:gd name="T29" fmla="*/ 2147483647 h 9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1" name="Freeform 6">
            <a:extLst>
              <a:ext uri="{FF2B5EF4-FFF2-40B4-BE49-F238E27FC236}">
                <a16:creationId xmlns:a16="http://schemas.microsoft.com/office/drawing/2014/main" id="{57DDF368-DE52-415E-8300-29097D606907}"/>
              </a:ext>
            </a:extLst>
          </p:cNvPr>
          <p:cNvSpPr>
            <a:spLocks/>
          </p:cNvSpPr>
          <p:nvPr/>
        </p:nvSpPr>
        <p:spPr bwMode="auto">
          <a:xfrm>
            <a:off x="5897563" y="4065588"/>
            <a:ext cx="5178425" cy="565150"/>
          </a:xfrm>
          <a:custGeom>
            <a:avLst/>
            <a:gdLst>
              <a:gd name="T0" fmla="*/ 0 w 6483"/>
              <a:gd name="T1" fmla="*/ 0 h 694"/>
              <a:gd name="T2" fmla="*/ 2147483647 w 6483"/>
              <a:gd name="T3" fmla="*/ 0 h 694"/>
              <a:gd name="T4" fmla="*/ 2147483647 w 6483"/>
              <a:gd name="T5" fmla="*/ 2147483647 h 694"/>
              <a:gd name="T6" fmla="*/ 2147483647 w 6483"/>
              <a:gd name="T7" fmla="*/ 2147483647 h 694"/>
              <a:gd name="T8" fmla="*/ 0 w 6483"/>
              <a:gd name="T9" fmla="*/ 2147483647 h 694"/>
              <a:gd name="T10" fmla="*/ 2147483647 w 6483"/>
              <a:gd name="T11" fmla="*/ 2147483647 h 694"/>
              <a:gd name="T12" fmla="*/ 0 w 6483"/>
              <a:gd name="T13" fmla="*/ 0 h 69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noFill/>
          <a:ln w="10" cap="flat" cmpd="sng">
            <a:solidFill>
              <a:srgbClr val="24211D"/>
            </a:solidFill>
            <a:prstDash val="dash"/>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52" name="Freeform 5">
            <a:extLst>
              <a:ext uri="{FF2B5EF4-FFF2-40B4-BE49-F238E27FC236}">
                <a16:creationId xmlns:a16="http://schemas.microsoft.com/office/drawing/2014/main" id="{2C21B98E-3C2E-4BFF-9FFD-A0B1A601B370}"/>
              </a:ext>
            </a:extLst>
          </p:cNvPr>
          <p:cNvSpPr>
            <a:spLocks noEditPoints="1"/>
          </p:cNvSpPr>
          <p:nvPr/>
        </p:nvSpPr>
        <p:spPr bwMode="auto">
          <a:xfrm>
            <a:off x="4702175" y="4979988"/>
            <a:ext cx="747713" cy="762000"/>
          </a:xfrm>
          <a:custGeom>
            <a:avLst/>
            <a:gdLst>
              <a:gd name="T0" fmla="*/ 2147483647 w 936"/>
              <a:gd name="T1" fmla="*/ 0 h 936"/>
              <a:gd name="T2" fmla="*/ 2147483647 w 936"/>
              <a:gd name="T3" fmla="*/ 2147483647 h 936"/>
              <a:gd name="T4" fmla="*/ 2147483647 w 936"/>
              <a:gd name="T5" fmla="*/ 2147483647 h 936"/>
              <a:gd name="T6" fmla="*/ 0 w 936"/>
              <a:gd name="T7" fmla="*/ 2147483647 h 936"/>
              <a:gd name="T8" fmla="*/ 2147483647 w 936"/>
              <a:gd name="T9" fmla="*/ 0 h 936"/>
              <a:gd name="T10" fmla="*/ 2147483647 w 936"/>
              <a:gd name="T11" fmla="*/ 2147483647 h 936"/>
              <a:gd name="T12" fmla="*/ 2147483647 w 936"/>
              <a:gd name="T13" fmla="*/ 2147483647 h 936"/>
              <a:gd name="T14" fmla="*/ 2147483647 w 936"/>
              <a:gd name="T15" fmla="*/ 2147483647 h 936"/>
              <a:gd name="T16" fmla="*/ 2147483647 w 936"/>
              <a:gd name="T17" fmla="*/ 2147483647 h 936"/>
              <a:gd name="T18" fmla="*/ 2147483647 w 936"/>
              <a:gd name="T19" fmla="*/ 2147483647 h 936"/>
              <a:gd name="T20" fmla="*/ 2147483647 w 936"/>
              <a:gd name="T21" fmla="*/ 2147483647 h 936"/>
              <a:gd name="T22" fmla="*/ 2147483647 w 936"/>
              <a:gd name="T23" fmla="*/ 2147483647 h 936"/>
              <a:gd name="T24" fmla="*/ 2147483647 w 936"/>
              <a:gd name="T25" fmla="*/ 2147483647 h 936"/>
              <a:gd name="T26" fmla="*/ 2147483647 w 936"/>
              <a:gd name="T27" fmla="*/ 2147483647 h 936"/>
              <a:gd name="T28" fmla="*/ 2147483647 w 936"/>
              <a:gd name="T29" fmla="*/ 2147483647 h 9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3" name="Freeform 6">
            <a:extLst>
              <a:ext uri="{FF2B5EF4-FFF2-40B4-BE49-F238E27FC236}">
                <a16:creationId xmlns:a16="http://schemas.microsoft.com/office/drawing/2014/main" id="{29AE6DFA-31C9-49D3-A197-365448EFFC6A}"/>
              </a:ext>
            </a:extLst>
          </p:cNvPr>
          <p:cNvSpPr>
            <a:spLocks/>
          </p:cNvSpPr>
          <p:nvPr/>
        </p:nvSpPr>
        <p:spPr bwMode="auto">
          <a:xfrm>
            <a:off x="5432425" y="5078413"/>
            <a:ext cx="5178425" cy="565150"/>
          </a:xfrm>
          <a:custGeom>
            <a:avLst/>
            <a:gdLst>
              <a:gd name="T0" fmla="*/ 0 w 6483"/>
              <a:gd name="T1" fmla="*/ 0 h 694"/>
              <a:gd name="T2" fmla="*/ 2147483647 w 6483"/>
              <a:gd name="T3" fmla="*/ 0 h 694"/>
              <a:gd name="T4" fmla="*/ 2147483647 w 6483"/>
              <a:gd name="T5" fmla="*/ 2147483647 h 694"/>
              <a:gd name="T6" fmla="*/ 2147483647 w 6483"/>
              <a:gd name="T7" fmla="*/ 2147483647 h 694"/>
              <a:gd name="T8" fmla="*/ 0 w 6483"/>
              <a:gd name="T9" fmla="*/ 2147483647 h 694"/>
              <a:gd name="T10" fmla="*/ 2147483647 w 6483"/>
              <a:gd name="T11" fmla="*/ 2147483647 h 694"/>
              <a:gd name="T12" fmla="*/ 0 w 6483"/>
              <a:gd name="T13" fmla="*/ 0 h 69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noFill/>
          <a:ln w="10" cap="flat" cmpd="sng">
            <a:solidFill>
              <a:srgbClr val="24211D"/>
            </a:solidFill>
            <a:prstDash val="dash"/>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54" name="Freeform 5">
            <a:extLst>
              <a:ext uri="{FF2B5EF4-FFF2-40B4-BE49-F238E27FC236}">
                <a16:creationId xmlns:a16="http://schemas.microsoft.com/office/drawing/2014/main" id="{155AD86E-050D-4A94-B734-50D19D5CA120}"/>
              </a:ext>
            </a:extLst>
          </p:cNvPr>
          <p:cNvSpPr>
            <a:spLocks noEditPoints="1"/>
          </p:cNvSpPr>
          <p:nvPr/>
        </p:nvSpPr>
        <p:spPr bwMode="auto">
          <a:xfrm>
            <a:off x="4702175" y="989013"/>
            <a:ext cx="747713" cy="762000"/>
          </a:xfrm>
          <a:custGeom>
            <a:avLst/>
            <a:gdLst>
              <a:gd name="T0" fmla="*/ 2147483647 w 936"/>
              <a:gd name="T1" fmla="*/ 0 h 936"/>
              <a:gd name="T2" fmla="*/ 2147483647 w 936"/>
              <a:gd name="T3" fmla="*/ 2147483647 h 936"/>
              <a:gd name="T4" fmla="*/ 2147483647 w 936"/>
              <a:gd name="T5" fmla="*/ 2147483647 h 936"/>
              <a:gd name="T6" fmla="*/ 0 w 936"/>
              <a:gd name="T7" fmla="*/ 2147483647 h 936"/>
              <a:gd name="T8" fmla="*/ 2147483647 w 936"/>
              <a:gd name="T9" fmla="*/ 0 h 936"/>
              <a:gd name="T10" fmla="*/ 2147483647 w 936"/>
              <a:gd name="T11" fmla="*/ 2147483647 h 936"/>
              <a:gd name="T12" fmla="*/ 2147483647 w 936"/>
              <a:gd name="T13" fmla="*/ 2147483647 h 936"/>
              <a:gd name="T14" fmla="*/ 2147483647 w 936"/>
              <a:gd name="T15" fmla="*/ 2147483647 h 936"/>
              <a:gd name="T16" fmla="*/ 2147483647 w 936"/>
              <a:gd name="T17" fmla="*/ 2147483647 h 936"/>
              <a:gd name="T18" fmla="*/ 2147483647 w 936"/>
              <a:gd name="T19" fmla="*/ 2147483647 h 936"/>
              <a:gd name="T20" fmla="*/ 2147483647 w 936"/>
              <a:gd name="T21" fmla="*/ 2147483647 h 936"/>
              <a:gd name="T22" fmla="*/ 2147483647 w 936"/>
              <a:gd name="T23" fmla="*/ 2147483647 h 936"/>
              <a:gd name="T24" fmla="*/ 2147483647 w 936"/>
              <a:gd name="T25" fmla="*/ 2147483647 h 936"/>
              <a:gd name="T26" fmla="*/ 2147483647 w 936"/>
              <a:gd name="T27" fmla="*/ 2147483647 h 936"/>
              <a:gd name="T28" fmla="*/ 2147483647 w 936"/>
              <a:gd name="T29" fmla="*/ 2147483647 h 9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5" name="Freeform 6">
            <a:extLst>
              <a:ext uri="{FF2B5EF4-FFF2-40B4-BE49-F238E27FC236}">
                <a16:creationId xmlns:a16="http://schemas.microsoft.com/office/drawing/2014/main" id="{6D4928F4-B43D-4EA0-9787-35C9A57DACE2}"/>
              </a:ext>
            </a:extLst>
          </p:cNvPr>
          <p:cNvSpPr>
            <a:spLocks/>
          </p:cNvSpPr>
          <p:nvPr/>
        </p:nvSpPr>
        <p:spPr bwMode="auto">
          <a:xfrm>
            <a:off x="5432425" y="1087438"/>
            <a:ext cx="5178425" cy="565150"/>
          </a:xfrm>
          <a:custGeom>
            <a:avLst/>
            <a:gdLst>
              <a:gd name="T0" fmla="*/ 0 w 6483"/>
              <a:gd name="T1" fmla="*/ 0 h 694"/>
              <a:gd name="T2" fmla="*/ 2147483647 w 6483"/>
              <a:gd name="T3" fmla="*/ 0 h 694"/>
              <a:gd name="T4" fmla="*/ 2147483647 w 6483"/>
              <a:gd name="T5" fmla="*/ 2147483647 h 694"/>
              <a:gd name="T6" fmla="*/ 2147483647 w 6483"/>
              <a:gd name="T7" fmla="*/ 2147483647 h 694"/>
              <a:gd name="T8" fmla="*/ 0 w 6483"/>
              <a:gd name="T9" fmla="*/ 2147483647 h 694"/>
              <a:gd name="T10" fmla="*/ 2147483647 w 6483"/>
              <a:gd name="T11" fmla="*/ 2147483647 h 694"/>
              <a:gd name="T12" fmla="*/ 0 w 6483"/>
              <a:gd name="T13" fmla="*/ 0 h 69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noFill/>
          <a:ln w="10" cap="flat" cmpd="sng">
            <a:solidFill>
              <a:srgbClr val="24211D"/>
            </a:solidFill>
            <a:prstDash val="dash"/>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nvGrpSpPr>
          <p:cNvPr id="6156" name="组合 51">
            <a:extLst>
              <a:ext uri="{FF2B5EF4-FFF2-40B4-BE49-F238E27FC236}">
                <a16:creationId xmlns:a16="http://schemas.microsoft.com/office/drawing/2014/main" id="{F631860D-CE9F-4F4F-AD55-9EA40A780A5C}"/>
              </a:ext>
            </a:extLst>
          </p:cNvPr>
          <p:cNvGrpSpPr>
            <a:grpSpLocks/>
          </p:cNvGrpSpPr>
          <p:nvPr/>
        </p:nvGrpSpPr>
        <p:grpSpPr bwMode="auto">
          <a:xfrm>
            <a:off x="2320925" y="4957763"/>
            <a:ext cx="1103313" cy="500062"/>
            <a:chOff x="0" y="0"/>
            <a:chExt cx="1103153" cy="500034"/>
          </a:xfrm>
        </p:grpSpPr>
        <p:sp>
          <p:nvSpPr>
            <p:cNvPr id="5146" name="Freeform 5">
              <a:extLst>
                <a:ext uri="{FF2B5EF4-FFF2-40B4-BE49-F238E27FC236}">
                  <a16:creationId xmlns:a16="http://schemas.microsoft.com/office/drawing/2014/main" id="{2BAB468F-E071-4370-A9E5-D5A3F4F7C51A}"/>
                </a:ext>
              </a:extLst>
            </p:cNvPr>
            <p:cNvSpPr>
              <a:spLocks/>
            </p:cNvSpPr>
            <p:nvPr/>
          </p:nvSpPr>
          <p:spPr bwMode="auto">
            <a:xfrm>
              <a:off x="64136" y="59503"/>
              <a:ext cx="450851" cy="440531"/>
            </a:xfrm>
            <a:custGeom>
              <a:avLst/>
              <a:gdLst>
                <a:gd name="T0" fmla="*/ 2147483647 w 996"/>
                <a:gd name="T1" fmla="*/ 0 h 969"/>
                <a:gd name="T2" fmla="*/ 2147483647 w 996"/>
                <a:gd name="T3" fmla="*/ 0 h 969"/>
                <a:gd name="T4" fmla="*/ 2147483647 w 996"/>
                <a:gd name="T5" fmla="*/ 2147483647 h 969"/>
                <a:gd name="T6" fmla="*/ 2147483647 w 996"/>
                <a:gd name="T7" fmla="*/ 2147483647 h 969"/>
                <a:gd name="T8" fmla="*/ 2147483647 w 996"/>
                <a:gd name="T9" fmla="*/ 2147483647 h 969"/>
                <a:gd name="T10" fmla="*/ 2147483647 w 996"/>
                <a:gd name="T11" fmla="*/ 2147483647 h 969"/>
                <a:gd name="T12" fmla="*/ 0 w 996"/>
                <a:gd name="T13" fmla="*/ 2147483647 h 969"/>
                <a:gd name="T14" fmla="*/ 0 w 996"/>
                <a:gd name="T15" fmla="*/ 2147483647 h 969"/>
                <a:gd name="T16" fmla="*/ 2147483647 w 996"/>
                <a:gd name="T17" fmla="*/ 0 h 9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96" h="969">
                  <a:moveTo>
                    <a:pt x="94" y="0"/>
                  </a:moveTo>
                  <a:lnTo>
                    <a:pt x="902" y="0"/>
                  </a:lnTo>
                  <a:cubicBezTo>
                    <a:pt x="954" y="0"/>
                    <a:pt x="996" y="42"/>
                    <a:pt x="996" y="94"/>
                  </a:cubicBezTo>
                  <a:lnTo>
                    <a:pt x="996" y="875"/>
                  </a:lnTo>
                  <a:cubicBezTo>
                    <a:pt x="996" y="927"/>
                    <a:pt x="954" y="969"/>
                    <a:pt x="902" y="969"/>
                  </a:cubicBezTo>
                  <a:lnTo>
                    <a:pt x="94" y="969"/>
                  </a:lnTo>
                  <a:cubicBezTo>
                    <a:pt x="42" y="969"/>
                    <a:pt x="0" y="927"/>
                    <a:pt x="0" y="875"/>
                  </a:cubicBezTo>
                  <a:lnTo>
                    <a:pt x="0" y="94"/>
                  </a:lnTo>
                  <a:cubicBezTo>
                    <a:pt x="0" y="42"/>
                    <a:pt x="42" y="0"/>
                    <a:pt x="94"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47" name="Freeform 5">
              <a:extLst>
                <a:ext uri="{FF2B5EF4-FFF2-40B4-BE49-F238E27FC236}">
                  <a16:creationId xmlns:a16="http://schemas.microsoft.com/office/drawing/2014/main" id="{ECDD6A75-7DBB-470B-A88F-E843FF2D2918}"/>
                </a:ext>
              </a:extLst>
            </p:cNvPr>
            <p:cNvSpPr>
              <a:spLocks/>
            </p:cNvSpPr>
            <p:nvPr/>
          </p:nvSpPr>
          <p:spPr bwMode="auto">
            <a:xfrm>
              <a:off x="617857" y="59503"/>
              <a:ext cx="450851" cy="440531"/>
            </a:xfrm>
            <a:custGeom>
              <a:avLst/>
              <a:gdLst>
                <a:gd name="T0" fmla="*/ 2147483647 w 996"/>
                <a:gd name="T1" fmla="*/ 0 h 969"/>
                <a:gd name="T2" fmla="*/ 2147483647 w 996"/>
                <a:gd name="T3" fmla="*/ 0 h 969"/>
                <a:gd name="T4" fmla="*/ 2147483647 w 996"/>
                <a:gd name="T5" fmla="*/ 2147483647 h 969"/>
                <a:gd name="T6" fmla="*/ 2147483647 w 996"/>
                <a:gd name="T7" fmla="*/ 2147483647 h 969"/>
                <a:gd name="T8" fmla="*/ 2147483647 w 996"/>
                <a:gd name="T9" fmla="*/ 2147483647 h 969"/>
                <a:gd name="T10" fmla="*/ 2147483647 w 996"/>
                <a:gd name="T11" fmla="*/ 2147483647 h 969"/>
                <a:gd name="T12" fmla="*/ 0 w 996"/>
                <a:gd name="T13" fmla="*/ 2147483647 h 969"/>
                <a:gd name="T14" fmla="*/ 0 w 996"/>
                <a:gd name="T15" fmla="*/ 2147483647 h 969"/>
                <a:gd name="T16" fmla="*/ 2147483647 w 996"/>
                <a:gd name="T17" fmla="*/ 0 h 9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96" h="969">
                  <a:moveTo>
                    <a:pt x="94" y="0"/>
                  </a:moveTo>
                  <a:lnTo>
                    <a:pt x="902" y="0"/>
                  </a:lnTo>
                  <a:cubicBezTo>
                    <a:pt x="954" y="0"/>
                    <a:pt x="996" y="42"/>
                    <a:pt x="996" y="94"/>
                  </a:cubicBezTo>
                  <a:lnTo>
                    <a:pt x="996" y="875"/>
                  </a:lnTo>
                  <a:cubicBezTo>
                    <a:pt x="996" y="927"/>
                    <a:pt x="954" y="969"/>
                    <a:pt x="902" y="969"/>
                  </a:cubicBezTo>
                  <a:lnTo>
                    <a:pt x="94" y="969"/>
                  </a:lnTo>
                  <a:cubicBezTo>
                    <a:pt x="42" y="969"/>
                    <a:pt x="0" y="927"/>
                    <a:pt x="0" y="875"/>
                  </a:cubicBezTo>
                  <a:lnTo>
                    <a:pt x="0" y="94"/>
                  </a:lnTo>
                  <a:cubicBezTo>
                    <a:pt x="0" y="42"/>
                    <a:pt x="42" y="0"/>
                    <a:pt x="94"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48" name="Rectangle 3">
              <a:extLst>
                <a:ext uri="{FF2B5EF4-FFF2-40B4-BE49-F238E27FC236}">
                  <a16:creationId xmlns:a16="http://schemas.microsoft.com/office/drawing/2014/main" id="{0E49D131-043E-4731-B4CC-2E87A8855D1D}"/>
                </a:ext>
              </a:extLst>
            </p:cNvPr>
            <p:cNvSpPr txBox="1">
              <a:spLocks noChangeArrowheads="1"/>
            </p:cNvSpPr>
            <p:nvPr/>
          </p:nvSpPr>
          <p:spPr bwMode="auto">
            <a:xfrm>
              <a:off x="0" y="0"/>
              <a:ext cx="1103153" cy="467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zh-CN" sz="3000">
                  <a:solidFill>
                    <a:schemeClr val="accent2"/>
                  </a:solidFill>
                  <a:latin typeface="华康俪金黑W8(P)" pitchFamily="34" charset="-122"/>
                  <a:ea typeface="华康俪金黑W8(P)" pitchFamily="34" charset="-122"/>
                </a:rPr>
                <a:t>目录</a:t>
              </a:r>
            </a:p>
          </p:txBody>
        </p:sp>
      </p:grpSp>
      <p:sp>
        <p:nvSpPr>
          <p:cNvPr id="6160" name="Freeform 10">
            <a:extLst>
              <a:ext uri="{FF2B5EF4-FFF2-40B4-BE49-F238E27FC236}">
                <a16:creationId xmlns:a16="http://schemas.microsoft.com/office/drawing/2014/main" id="{26060958-03A8-4A28-8A49-EA93271E444D}"/>
              </a:ext>
            </a:extLst>
          </p:cNvPr>
          <p:cNvSpPr>
            <a:spLocks noEditPoints="1"/>
          </p:cNvSpPr>
          <p:nvPr/>
        </p:nvSpPr>
        <p:spPr bwMode="auto">
          <a:xfrm>
            <a:off x="4819650" y="1174750"/>
            <a:ext cx="500063" cy="392113"/>
          </a:xfrm>
          <a:custGeom>
            <a:avLst/>
            <a:gdLst>
              <a:gd name="T0" fmla="*/ 2147483647 w 614"/>
              <a:gd name="T1" fmla="*/ 2147483647 h 489"/>
              <a:gd name="T2" fmla="*/ 2147483647 w 614"/>
              <a:gd name="T3" fmla="*/ 2147483647 h 489"/>
              <a:gd name="T4" fmla="*/ 2147483647 w 614"/>
              <a:gd name="T5" fmla="*/ 2147483647 h 489"/>
              <a:gd name="T6" fmla="*/ 2147483647 w 614"/>
              <a:gd name="T7" fmla="*/ 2147483647 h 489"/>
              <a:gd name="T8" fmla="*/ 2147483647 w 614"/>
              <a:gd name="T9" fmla="*/ 2147483647 h 489"/>
              <a:gd name="T10" fmla="*/ 2147483647 w 614"/>
              <a:gd name="T11" fmla="*/ 2147483647 h 489"/>
              <a:gd name="T12" fmla="*/ 2147483647 w 614"/>
              <a:gd name="T13" fmla="*/ 2147483647 h 489"/>
              <a:gd name="T14" fmla="*/ 2147483647 w 614"/>
              <a:gd name="T15" fmla="*/ 2147483647 h 489"/>
              <a:gd name="T16" fmla="*/ 2147483647 w 614"/>
              <a:gd name="T17" fmla="*/ 2147483647 h 489"/>
              <a:gd name="T18" fmla="*/ 2147483647 w 614"/>
              <a:gd name="T19" fmla="*/ 2147483647 h 489"/>
              <a:gd name="T20" fmla="*/ 2147483647 w 614"/>
              <a:gd name="T21" fmla="*/ 2147483647 h 489"/>
              <a:gd name="T22" fmla="*/ 2147483647 w 614"/>
              <a:gd name="T23" fmla="*/ 2147483647 h 489"/>
              <a:gd name="T24" fmla="*/ 2147483647 w 614"/>
              <a:gd name="T25" fmla="*/ 2147483647 h 489"/>
              <a:gd name="T26" fmla="*/ 2147483647 w 614"/>
              <a:gd name="T27" fmla="*/ 2147483647 h 489"/>
              <a:gd name="T28" fmla="*/ 2147483647 w 614"/>
              <a:gd name="T29" fmla="*/ 2147483647 h 489"/>
              <a:gd name="T30" fmla="*/ 2147483647 w 614"/>
              <a:gd name="T31" fmla="*/ 2147483647 h 489"/>
              <a:gd name="T32" fmla="*/ 2147483647 w 614"/>
              <a:gd name="T33" fmla="*/ 2147483647 h 489"/>
              <a:gd name="T34" fmla="*/ 2147483647 w 614"/>
              <a:gd name="T35" fmla="*/ 2147483647 h 489"/>
              <a:gd name="T36" fmla="*/ 2147483647 w 614"/>
              <a:gd name="T37" fmla="*/ 2147483647 h 489"/>
              <a:gd name="T38" fmla="*/ 2147483647 w 614"/>
              <a:gd name="T39" fmla="*/ 2147483647 h 489"/>
              <a:gd name="T40" fmla="*/ 2147483647 w 614"/>
              <a:gd name="T41" fmla="*/ 2147483647 h 489"/>
              <a:gd name="T42" fmla="*/ 2147483647 w 614"/>
              <a:gd name="T43" fmla="*/ 2147483647 h 489"/>
              <a:gd name="T44" fmla="*/ 2147483647 w 614"/>
              <a:gd name="T45" fmla="*/ 2147483647 h 489"/>
              <a:gd name="T46" fmla="*/ 2147483647 w 614"/>
              <a:gd name="T47" fmla="*/ 2147483647 h 489"/>
              <a:gd name="T48" fmla="*/ 2147483647 w 614"/>
              <a:gd name="T49" fmla="*/ 2147483647 h 489"/>
              <a:gd name="T50" fmla="*/ 2147483647 w 614"/>
              <a:gd name="T51" fmla="*/ 2147483647 h 489"/>
              <a:gd name="T52" fmla="*/ 2147483647 w 614"/>
              <a:gd name="T53" fmla="*/ 2147483647 h 489"/>
              <a:gd name="T54" fmla="*/ 2147483647 w 614"/>
              <a:gd name="T55" fmla="*/ 2147483647 h 489"/>
              <a:gd name="T56" fmla="*/ 2147483647 w 614"/>
              <a:gd name="T57" fmla="*/ 2147483647 h 489"/>
              <a:gd name="T58" fmla="*/ 2147483647 w 614"/>
              <a:gd name="T59" fmla="*/ 2147483647 h 489"/>
              <a:gd name="T60" fmla="*/ 2147483647 w 614"/>
              <a:gd name="T61" fmla="*/ 2147483647 h 489"/>
              <a:gd name="T62" fmla="*/ 2147483647 w 614"/>
              <a:gd name="T63" fmla="*/ 2147483647 h 489"/>
              <a:gd name="T64" fmla="*/ 2147483647 w 614"/>
              <a:gd name="T65" fmla="*/ 2147483647 h 489"/>
              <a:gd name="T66" fmla="*/ 2147483647 w 614"/>
              <a:gd name="T67" fmla="*/ 2147483647 h 489"/>
              <a:gd name="T68" fmla="*/ 2147483647 w 614"/>
              <a:gd name="T69" fmla="*/ 2147483647 h 489"/>
              <a:gd name="T70" fmla="*/ 2147483647 w 614"/>
              <a:gd name="T71" fmla="*/ 2147483647 h 489"/>
              <a:gd name="T72" fmla="*/ 2147483647 w 614"/>
              <a:gd name="T73" fmla="*/ 2147483647 h 489"/>
              <a:gd name="T74" fmla="*/ 2147483647 w 614"/>
              <a:gd name="T75" fmla="*/ 2147483647 h 489"/>
              <a:gd name="T76" fmla="*/ 2147483647 w 614"/>
              <a:gd name="T77" fmla="*/ 2147483647 h 489"/>
              <a:gd name="T78" fmla="*/ 2147483647 w 614"/>
              <a:gd name="T79" fmla="*/ 2147483647 h 489"/>
              <a:gd name="T80" fmla="*/ 2147483647 w 614"/>
              <a:gd name="T81" fmla="*/ 2147483647 h 489"/>
              <a:gd name="T82" fmla="*/ 2147483647 w 614"/>
              <a:gd name="T83" fmla="*/ 2147483647 h 48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14" h="489">
                <a:moveTo>
                  <a:pt x="307" y="0"/>
                </a:moveTo>
                <a:cubicBezTo>
                  <a:pt x="319" y="0"/>
                  <a:pt x="329" y="8"/>
                  <a:pt x="337" y="24"/>
                </a:cubicBezTo>
                <a:cubicBezTo>
                  <a:pt x="340" y="31"/>
                  <a:pt x="346" y="35"/>
                  <a:pt x="355" y="35"/>
                </a:cubicBezTo>
                <a:cubicBezTo>
                  <a:pt x="422" y="30"/>
                  <a:pt x="476" y="32"/>
                  <a:pt x="517" y="43"/>
                </a:cubicBezTo>
                <a:cubicBezTo>
                  <a:pt x="531" y="48"/>
                  <a:pt x="541" y="49"/>
                  <a:pt x="547" y="46"/>
                </a:cubicBezTo>
                <a:cubicBezTo>
                  <a:pt x="561" y="46"/>
                  <a:pt x="565" y="53"/>
                  <a:pt x="560" y="67"/>
                </a:cubicBezTo>
                <a:cubicBezTo>
                  <a:pt x="535" y="84"/>
                  <a:pt x="511" y="88"/>
                  <a:pt x="490" y="81"/>
                </a:cubicBezTo>
                <a:cubicBezTo>
                  <a:pt x="415" y="68"/>
                  <a:pt x="368" y="65"/>
                  <a:pt x="350" y="70"/>
                </a:cubicBezTo>
                <a:cubicBezTo>
                  <a:pt x="337" y="79"/>
                  <a:pt x="336" y="88"/>
                  <a:pt x="345" y="97"/>
                </a:cubicBezTo>
                <a:cubicBezTo>
                  <a:pt x="371" y="97"/>
                  <a:pt x="389" y="98"/>
                  <a:pt x="396" y="100"/>
                </a:cubicBezTo>
                <a:cubicBezTo>
                  <a:pt x="405" y="100"/>
                  <a:pt x="412" y="100"/>
                  <a:pt x="417" y="100"/>
                </a:cubicBezTo>
                <a:cubicBezTo>
                  <a:pt x="430" y="105"/>
                  <a:pt x="448" y="106"/>
                  <a:pt x="471" y="102"/>
                </a:cubicBezTo>
                <a:cubicBezTo>
                  <a:pt x="511" y="109"/>
                  <a:pt x="533" y="119"/>
                  <a:pt x="538" y="132"/>
                </a:cubicBezTo>
                <a:cubicBezTo>
                  <a:pt x="526" y="141"/>
                  <a:pt x="511" y="146"/>
                  <a:pt x="495" y="148"/>
                </a:cubicBezTo>
                <a:cubicBezTo>
                  <a:pt x="481" y="148"/>
                  <a:pt x="462" y="147"/>
                  <a:pt x="439" y="145"/>
                </a:cubicBezTo>
                <a:cubicBezTo>
                  <a:pt x="414" y="144"/>
                  <a:pt x="399" y="142"/>
                  <a:pt x="396" y="140"/>
                </a:cubicBezTo>
                <a:cubicBezTo>
                  <a:pt x="372" y="135"/>
                  <a:pt x="350" y="133"/>
                  <a:pt x="328" y="135"/>
                </a:cubicBezTo>
                <a:cubicBezTo>
                  <a:pt x="318" y="138"/>
                  <a:pt x="298" y="139"/>
                  <a:pt x="269" y="137"/>
                </a:cubicBezTo>
                <a:cubicBezTo>
                  <a:pt x="246" y="137"/>
                  <a:pt x="222" y="141"/>
                  <a:pt x="199" y="148"/>
                </a:cubicBezTo>
                <a:cubicBezTo>
                  <a:pt x="122" y="171"/>
                  <a:pt x="81" y="176"/>
                  <a:pt x="75" y="162"/>
                </a:cubicBezTo>
                <a:cubicBezTo>
                  <a:pt x="64" y="149"/>
                  <a:pt x="67" y="140"/>
                  <a:pt x="83" y="135"/>
                </a:cubicBezTo>
                <a:cubicBezTo>
                  <a:pt x="85" y="142"/>
                  <a:pt x="95" y="141"/>
                  <a:pt x="113" y="132"/>
                </a:cubicBezTo>
                <a:cubicBezTo>
                  <a:pt x="131" y="125"/>
                  <a:pt x="169" y="118"/>
                  <a:pt x="226" y="110"/>
                </a:cubicBezTo>
                <a:cubicBezTo>
                  <a:pt x="249" y="109"/>
                  <a:pt x="264" y="106"/>
                  <a:pt x="269" y="102"/>
                </a:cubicBezTo>
                <a:cubicBezTo>
                  <a:pt x="280" y="93"/>
                  <a:pt x="285" y="84"/>
                  <a:pt x="285" y="75"/>
                </a:cubicBezTo>
                <a:cubicBezTo>
                  <a:pt x="275" y="68"/>
                  <a:pt x="257" y="70"/>
                  <a:pt x="234" y="81"/>
                </a:cubicBezTo>
                <a:cubicBezTo>
                  <a:pt x="200" y="93"/>
                  <a:pt x="154" y="102"/>
                  <a:pt x="97" y="108"/>
                </a:cubicBezTo>
                <a:cubicBezTo>
                  <a:pt x="82" y="111"/>
                  <a:pt x="70" y="104"/>
                  <a:pt x="59" y="86"/>
                </a:cubicBezTo>
                <a:cubicBezTo>
                  <a:pt x="54" y="83"/>
                  <a:pt x="52" y="79"/>
                  <a:pt x="54" y="75"/>
                </a:cubicBezTo>
                <a:cubicBezTo>
                  <a:pt x="56" y="70"/>
                  <a:pt x="59" y="68"/>
                  <a:pt x="64" y="70"/>
                </a:cubicBezTo>
                <a:cubicBezTo>
                  <a:pt x="74" y="75"/>
                  <a:pt x="85" y="75"/>
                  <a:pt x="100" y="67"/>
                </a:cubicBezTo>
                <a:cubicBezTo>
                  <a:pt x="117" y="60"/>
                  <a:pt x="135" y="56"/>
                  <a:pt x="153" y="54"/>
                </a:cubicBezTo>
                <a:cubicBezTo>
                  <a:pt x="155" y="54"/>
                  <a:pt x="159" y="54"/>
                  <a:pt x="164" y="54"/>
                </a:cubicBezTo>
                <a:cubicBezTo>
                  <a:pt x="180" y="52"/>
                  <a:pt x="195" y="49"/>
                  <a:pt x="207" y="46"/>
                </a:cubicBezTo>
                <a:cubicBezTo>
                  <a:pt x="234" y="40"/>
                  <a:pt x="254" y="38"/>
                  <a:pt x="266" y="38"/>
                </a:cubicBezTo>
                <a:cubicBezTo>
                  <a:pt x="277" y="36"/>
                  <a:pt x="284" y="31"/>
                  <a:pt x="288" y="24"/>
                </a:cubicBezTo>
                <a:cubicBezTo>
                  <a:pt x="290" y="12"/>
                  <a:pt x="296" y="4"/>
                  <a:pt x="307" y="0"/>
                </a:cubicBezTo>
                <a:close/>
                <a:moveTo>
                  <a:pt x="409" y="162"/>
                </a:moveTo>
                <a:cubicBezTo>
                  <a:pt x="413" y="163"/>
                  <a:pt x="419" y="165"/>
                  <a:pt x="428" y="167"/>
                </a:cubicBezTo>
                <a:cubicBezTo>
                  <a:pt x="437" y="169"/>
                  <a:pt x="445" y="170"/>
                  <a:pt x="452" y="170"/>
                </a:cubicBezTo>
                <a:cubicBezTo>
                  <a:pt x="474" y="170"/>
                  <a:pt x="493" y="172"/>
                  <a:pt x="509" y="178"/>
                </a:cubicBezTo>
                <a:cubicBezTo>
                  <a:pt x="527" y="185"/>
                  <a:pt x="543" y="189"/>
                  <a:pt x="557" y="189"/>
                </a:cubicBezTo>
                <a:cubicBezTo>
                  <a:pt x="575" y="194"/>
                  <a:pt x="587" y="198"/>
                  <a:pt x="592" y="202"/>
                </a:cubicBezTo>
                <a:cubicBezTo>
                  <a:pt x="600" y="209"/>
                  <a:pt x="600" y="217"/>
                  <a:pt x="595" y="226"/>
                </a:cubicBezTo>
                <a:cubicBezTo>
                  <a:pt x="593" y="230"/>
                  <a:pt x="591" y="233"/>
                  <a:pt x="590" y="234"/>
                </a:cubicBezTo>
                <a:cubicBezTo>
                  <a:pt x="586" y="236"/>
                  <a:pt x="583" y="241"/>
                  <a:pt x="581" y="248"/>
                </a:cubicBezTo>
                <a:cubicBezTo>
                  <a:pt x="576" y="260"/>
                  <a:pt x="565" y="271"/>
                  <a:pt x="549" y="280"/>
                </a:cubicBezTo>
                <a:cubicBezTo>
                  <a:pt x="542" y="282"/>
                  <a:pt x="537" y="278"/>
                  <a:pt x="533" y="269"/>
                </a:cubicBezTo>
                <a:cubicBezTo>
                  <a:pt x="529" y="260"/>
                  <a:pt x="530" y="250"/>
                  <a:pt x="536" y="240"/>
                </a:cubicBezTo>
                <a:cubicBezTo>
                  <a:pt x="539" y="231"/>
                  <a:pt x="538" y="223"/>
                  <a:pt x="530" y="218"/>
                </a:cubicBezTo>
                <a:cubicBezTo>
                  <a:pt x="491" y="209"/>
                  <a:pt x="453" y="204"/>
                  <a:pt x="417" y="202"/>
                </a:cubicBezTo>
                <a:cubicBezTo>
                  <a:pt x="410" y="202"/>
                  <a:pt x="398" y="202"/>
                  <a:pt x="380" y="202"/>
                </a:cubicBezTo>
                <a:cubicBezTo>
                  <a:pt x="363" y="200"/>
                  <a:pt x="354" y="199"/>
                  <a:pt x="350" y="199"/>
                </a:cubicBezTo>
                <a:cubicBezTo>
                  <a:pt x="334" y="197"/>
                  <a:pt x="319" y="197"/>
                  <a:pt x="307" y="199"/>
                </a:cubicBezTo>
                <a:cubicBezTo>
                  <a:pt x="301" y="199"/>
                  <a:pt x="294" y="200"/>
                  <a:pt x="285" y="202"/>
                </a:cubicBezTo>
                <a:cubicBezTo>
                  <a:pt x="280" y="204"/>
                  <a:pt x="266" y="205"/>
                  <a:pt x="242" y="205"/>
                </a:cubicBezTo>
                <a:cubicBezTo>
                  <a:pt x="176" y="210"/>
                  <a:pt x="126" y="220"/>
                  <a:pt x="91" y="234"/>
                </a:cubicBezTo>
                <a:cubicBezTo>
                  <a:pt x="81" y="238"/>
                  <a:pt x="73" y="251"/>
                  <a:pt x="67" y="275"/>
                </a:cubicBezTo>
                <a:cubicBezTo>
                  <a:pt x="55" y="294"/>
                  <a:pt x="41" y="295"/>
                  <a:pt x="27" y="277"/>
                </a:cubicBezTo>
                <a:cubicBezTo>
                  <a:pt x="12" y="223"/>
                  <a:pt x="13" y="200"/>
                  <a:pt x="30" y="207"/>
                </a:cubicBezTo>
                <a:cubicBezTo>
                  <a:pt x="56" y="207"/>
                  <a:pt x="77" y="203"/>
                  <a:pt x="91" y="194"/>
                </a:cubicBezTo>
                <a:cubicBezTo>
                  <a:pt x="111" y="189"/>
                  <a:pt x="132" y="184"/>
                  <a:pt x="153" y="180"/>
                </a:cubicBezTo>
                <a:cubicBezTo>
                  <a:pt x="177" y="180"/>
                  <a:pt x="208" y="175"/>
                  <a:pt x="248" y="164"/>
                </a:cubicBezTo>
                <a:cubicBezTo>
                  <a:pt x="294" y="157"/>
                  <a:pt x="348" y="156"/>
                  <a:pt x="409" y="162"/>
                </a:cubicBezTo>
                <a:close/>
                <a:moveTo>
                  <a:pt x="299" y="221"/>
                </a:moveTo>
                <a:cubicBezTo>
                  <a:pt x="338" y="217"/>
                  <a:pt x="377" y="219"/>
                  <a:pt x="415" y="226"/>
                </a:cubicBezTo>
                <a:cubicBezTo>
                  <a:pt x="434" y="230"/>
                  <a:pt x="452" y="230"/>
                  <a:pt x="468" y="226"/>
                </a:cubicBezTo>
                <a:cubicBezTo>
                  <a:pt x="485" y="232"/>
                  <a:pt x="491" y="239"/>
                  <a:pt x="487" y="248"/>
                </a:cubicBezTo>
                <a:cubicBezTo>
                  <a:pt x="464" y="264"/>
                  <a:pt x="433" y="267"/>
                  <a:pt x="393" y="258"/>
                </a:cubicBezTo>
                <a:cubicBezTo>
                  <a:pt x="334" y="251"/>
                  <a:pt x="271" y="254"/>
                  <a:pt x="205" y="267"/>
                </a:cubicBezTo>
                <a:cubicBezTo>
                  <a:pt x="196" y="270"/>
                  <a:pt x="186" y="273"/>
                  <a:pt x="175" y="275"/>
                </a:cubicBezTo>
                <a:cubicBezTo>
                  <a:pt x="164" y="276"/>
                  <a:pt x="152" y="276"/>
                  <a:pt x="137" y="275"/>
                </a:cubicBezTo>
                <a:cubicBezTo>
                  <a:pt x="126" y="275"/>
                  <a:pt x="119" y="271"/>
                  <a:pt x="116" y="264"/>
                </a:cubicBezTo>
                <a:cubicBezTo>
                  <a:pt x="112" y="257"/>
                  <a:pt x="115" y="252"/>
                  <a:pt x="124" y="250"/>
                </a:cubicBezTo>
                <a:cubicBezTo>
                  <a:pt x="126" y="250"/>
                  <a:pt x="129" y="250"/>
                  <a:pt x="135" y="248"/>
                </a:cubicBezTo>
                <a:cubicBezTo>
                  <a:pt x="138" y="248"/>
                  <a:pt x="141" y="247"/>
                  <a:pt x="143" y="245"/>
                </a:cubicBezTo>
                <a:cubicBezTo>
                  <a:pt x="184" y="234"/>
                  <a:pt x="236" y="226"/>
                  <a:pt x="299" y="221"/>
                </a:cubicBezTo>
                <a:close/>
                <a:moveTo>
                  <a:pt x="474" y="280"/>
                </a:moveTo>
                <a:cubicBezTo>
                  <a:pt x="481" y="284"/>
                  <a:pt x="485" y="287"/>
                  <a:pt x="487" y="291"/>
                </a:cubicBezTo>
                <a:cubicBezTo>
                  <a:pt x="489" y="296"/>
                  <a:pt x="487" y="301"/>
                  <a:pt x="482" y="304"/>
                </a:cubicBezTo>
                <a:cubicBezTo>
                  <a:pt x="476" y="308"/>
                  <a:pt x="465" y="321"/>
                  <a:pt x="447" y="345"/>
                </a:cubicBezTo>
                <a:cubicBezTo>
                  <a:pt x="449" y="343"/>
                  <a:pt x="448" y="344"/>
                  <a:pt x="444" y="347"/>
                </a:cubicBezTo>
                <a:cubicBezTo>
                  <a:pt x="439" y="356"/>
                  <a:pt x="426" y="361"/>
                  <a:pt x="406" y="361"/>
                </a:cubicBezTo>
                <a:cubicBezTo>
                  <a:pt x="390" y="368"/>
                  <a:pt x="385" y="379"/>
                  <a:pt x="390" y="393"/>
                </a:cubicBezTo>
                <a:cubicBezTo>
                  <a:pt x="390" y="395"/>
                  <a:pt x="391" y="396"/>
                  <a:pt x="393" y="396"/>
                </a:cubicBezTo>
                <a:cubicBezTo>
                  <a:pt x="411" y="403"/>
                  <a:pt x="423" y="406"/>
                  <a:pt x="428" y="404"/>
                </a:cubicBezTo>
                <a:cubicBezTo>
                  <a:pt x="439" y="404"/>
                  <a:pt x="451" y="406"/>
                  <a:pt x="466" y="409"/>
                </a:cubicBezTo>
                <a:cubicBezTo>
                  <a:pt x="467" y="409"/>
                  <a:pt x="469" y="409"/>
                  <a:pt x="471" y="409"/>
                </a:cubicBezTo>
                <a:cubicBezTo>
                  <a:pt x="480" y="413"/>
                  <a:pt x="503" y="414"/>
                  <a:pt x="541" y="412"/>
                </a:cubicBezTo>
                <a:cubicBezTo>
                  <a:pt x="573" y="410"/>
                  <a:pt x="593" y="408"/>
                  <a:pt x="600" y="404"/>
                </a:cubicBezTo>
                <a:cubicBezTo>
                  <a:pt x="606" y="402"/>
                  <a:pt x="609" y="402"/>
                  <a:pt x="611" y="404"/>
                </a:cubicBezTo>
                <a:cubicBezTo>
                  <a:pt x="613" y="406"/>
                  <a:pt x="614" y="409"/>
                  <a:pt x="614" y="415"/>
                </a:cubicBezTo>
                <a:cubicBezTo>
                  <a:pt x="605" y="438"/>
                  <a:pt x="591" y="458"/>
                  <a:pt x="571" y="474"/>
                </a:cubicBezTo>
                <a:cubicBezTo>
                  <a:pt x="547" y="481"/>
                  <a:pt x="520" y="482"/>
                  <a:pt x="490" y="477"/>
                </a:cubicBezTo>
                <a:cubicBezTo>
                  <a:pt x="442" y="453"/>
                  <a:pt x="376" y="441"/>
                  <a:pt x="293" y="439"/>
                </a:cubicBezTo>
                <a:cubicBezTo>
                  <a:pt x="243" y="441"/>
                  <a:pt x="159" y="455"/>
                  <a:pt x="40" y="482"/>
                </a:cubicBezTo>
                <a:cubicBezTo>
                  <a:pt x="12" y="489"/>
                  <a:pt x="0" y="473"/>
                  <a:pt x="5" y="434"/>
                </a:cubicBezTo>
                <a:cubicBezTo>
                  <a:pt x="5" y="419"/>
                  <a:pt x="12" y="415"/>
                  <a:pt x="27" y="420"/>
                </a:cubicBezTo>
                <a:cubicBezTo>
                  <a:pt x="39" y="429"/>
                  <a:pt x="57" y="429"/>
                  <a:pt x="81" y="420"/>
                </a:cubicBezTo>
                <a:cubicBezTo>
                  <a:pt x="108" y="411"/>
                  <a:pt x="143" y="406"/>
                  <a:pt x="186" y="404"/>
                </a:cubicBezTo>
                <a:cubicBezTo>
                  <a:pt x="205" y="406"/>
                  <a:pt x="217" y="399"/>
                  <a:pt x="221" y="382"/>
                </a:cubicBezTo>
                <a:cubicBezTo>
                  <a:pt x="222" y="372"/>
                  <a:pt x="216" y="368"/>
                  <a:pt x="202" y="372"/>
                </a:cubicBezTo>
                <a:cubicBezTo>
                  <a:pt x="173" y="381"/>
                  <a:pt x="158" y="377"/>
                  <a:pt x="156" y="361"/>
                </a:cubicBezTo>
                <a:cubicBezTo>
                  <a:pt x="154" y="357"/>
                  <a:pt x="152" y="354"/>
                  <a:pt x="151" y="350"/>
                </a:cubicBezTo>
                <a:cubicBezTo>
                  <a:pt x="145" y="336"/>
                  <a:pt x="139" y="325"/>
                  <a:pt x="132" y="318"/>
                </a:cubicBezTo>
                <a:cubicBezTo>
                  <a:pt x="126" y="316"/>
                  <a:pt x="125" y="312"/>
                  <a:pt x="126" y="307"/>
                </a:cubicBezTo>
                <a:cubicBezTo>
                  <a:pt x="128" y="303"/>
                  <a:pt x="133" y="301"/>
                  <a:pt x="140" y="299"/>
                </a:cubicBezTo>
                <a:cubicBezTo>
                  <a:pt x="160" y="297"/>
                  <a:pt x="180" y="293"/>
                  <a:pt x="202" y="285"/>
                </a:cubicBezTo>
                <a:cubicBezTo>
                  <a:pt x="261" y="276"/>
                  <a:pt x="318" y="272"/>
                  <a:pt x="371" y="272"/>
                </a:cubicBezTo>
                <a:cubicBezTo>
                  <a:pt x="384" y="276"/>
                  <a:pt x="398" y="276"/>
                  <a:pt x="412" y="275"/>
                </a:cubicBezTo>
                <a:cubicBezTo>
                  <a:pt x="446" y="276"/>
                  <a:pt x="467" y="278"/>
                  <a:pt x="474" y="280"/>
                </a:cubicBezTo>
                <a:close/>
                <a:moveTo>
                  <a:pt x="199" y="323"/>
                </a:moveTo>
                <a:cubicBezTo>
                  <a:pt x="188" y="334"/>
                  <a:pt x="188" y="341"/>
                  <a:pt x="199" y="345"/>
                </a:cubicBezTo>
                <a:cubicBezTo>
                  <a:pt x="237" y="330"/>
                  <a:pt x="308" y="325"/>
                  <a:pt x="412" y="328"/>
                </a:cubicBezTo>
                <a:cubicBezTo>
                  <a:pt x="421" y="323"/>
                  <a:pt x="424" y="317"/>
                  <a:pt x="423" y="310"/>
                </a:cubicBezTo>
                <a:cubicBezTo>
                  <a:pt x="414" y="308"/>
                  <a:pt x="404" y="307"/>
                  <a:pt x="393" y="307"/>
                </a:cubicBezTo>
                <a:cubicBezTo>
                  <a:pt x="379" y="309"/>
                  <a:pt x="367" y="308"/>
                  <a:pt x="358" y="304"/>
                </a:cubicBezTo>
                <a:cubicBezTo>
                  <a:pt x="345" y="304"/>
                  <a:pt x="331" y="304"/>
                  <a:pt x="315" y="304"/>
                </a:cubicBezTo>
                <a:cubicBezTo>
                  <a:pt x="310" y="304"/>
                  <a:pt x="305" y="304"/>
                  <a:pt x="301" y="304"/>
                </a:cubicBezTo>
                <a:cubicBezTo>
                  <a:pt x="296" y="306"/>
                  <a:pt x="290" y="307"/>
                  <a:pt x="283" y="307"/>
                </a:cubicBezTo>
                <a:cubicBezTo>
                  <a:pt x="265" y="311"/>
                  <a:pt x="251" y="311"/>
                  <a:pt x="242" y="310"/>
                </a:cubicBezTo>
                <a:cubicBezTo>
                  <a:pt x="224" y="311"/>
                  <a:pt x="210" y="316"/>
                  <a:pt x="199" y="323"/>
                </a:cubicBezTo>
                <a:close/>
                <a:moveTo>
                  <a:pt x="320" y="361"/>
                </a:moveTo>
                <a:cubicBezTo>
                  <a:pt x="299" y="361"/>
                  <a:pt x="287" y="363"/>
                  <a:pt x="285" y="366"/>
                </a:cubicBezTo>
                <a:cubicBezTo>
                  <a:pt x="282" y="375"/>
                  <a:pt x="280" y="383"/>
                  <a:pt x="280" y="390"/>
                </a:cubicBezTo>
                <a:cubicBezTo>
                  <a:pt x="284" y="396"/>
                  <a:pt x="298" y="396"/>
                  <a:pt x="323" y="390"/>
                </a:cubicBezTo>
                <a:cubicBezTo>
                  <a:pt x="328" y="389"/>
                  <a:pt x="332" y="381"/>
                  <a:pt x="334" y="369"/>
                </a:cubicBezTo>
                <a:cubicBezTo>
                  <a:pt x="334" y="365"/>
                  <a:pt x="329" y="363"/>
                  <a:pt x="320" y="36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1" name="Freeform 11">
            <a:extLst>
              <a:ext uri="{FF2B5EF4-FFF2-40B4-BE49-F238E27FC236}">
                <a16:creationId xmlns:a16="http://schemas.microsoft.com/office/drawing/2014/main" id="{8149B7FD-C405-4A3A-B86F-89D6CCFA3C62}"/>
              </a:ext>
            </a:extLst>
          </p:cNvPr>
          <p:cNvSpPr>
            <a:spLocks noEditPoints="1"/>
          </p:cNvSpPr>
          <p:nvPr/>
        </p:nvSpPr>
        <p:spPr bwMode="auto">
          <a:xfrm>
            <a:off x="5326063" y="2136775"/>
            <a:ext cx="500062" cy="385763"/>
          </a:xfrm>
          <a:custGeom>
            <a:avLst/>
            <a:gdLst>
              <a:gd name="T0" fmla="*/ 2147483647 w 615"/>
              <a:gd name="T1" fmla="*/ 2147483647 h 482"/>
              <a:gd name="T2" fmla="*/ 2147483647 w 615"/>
              <a:gd name="T3" fmla="*/ 2147483647 h 482"/>
              <a:gd name="T4" fmla="*/ 2147483647 w 615"/>
              <a:gd name="T5" fmla="*/ 2147483647 h 482"/>
              <a:gd name="T6" fmla="*/ 2147483647 w 615"/>
              <a:gd name="T7" fmla="*/ 2147483647 h 482"/>
              <a:gd name="T8" fmla="*/ 2147483647 w 615"/>
              <a:gd name="T9" fmla="*/ 2147483647 h 482"/>
              <a:gd name="T10" fmla="*/ 2147483647 w 615"/>
              <a:gd name="T11" fmla="*/ 2147483647 h 482"/>
              <a:gd name="T12" fmla="*/ 2147483647 w 615"/>
              <a:gd name="T13" fmla="*/ 2147483647 h 482"/>
              <a:gd name="T14" fmla="*/ 2147483647 w 615"/>
              <a:gd name="T15" fmla="*/ 2147483647 h 482"/>
              <a:gd name="T16" fmla="*/ 2147483647 w 615"/>
              <a:gd name="T17" fmla="*/ 2147483647 h 482"/>
              <a:gd name="T18" fmla="*/ 2147483647 w 615"/>
              <a:gd name="T19" fmla="*/ 2147483647 h 482"/>
              <a:gd name="T20" fmla="*/ 2147483647 w 615"/>
              <a:gd name="T21" fmla="*/ 2147483647 h 482"/>
              <a:gd name="T22" fmla="*/ 2147483647 w 615"/>
              <a:gd name="T23" fmla="*/ 2147483647 h 482"/>
              <a:gd name="T24" fmla="*/ 2147483647 w 615"/>
              <a:gd name="T25" fmla="*/ 2147483647 h 482"/>
              <a:gd name="T26" fmla="*/ 2147483647 w 615"/>
              <a:gd name="T27" fmla="*/ 2147483647 h 482"/>
              <a:gd name="T28" fmla="*/ 2147483647 w 615"/>
              <a:gd name="T29" fmla="*/ 2147483647 h 482"/>
              <a:gd name="T30" fmla="*/ 2147483647 w 615"/>
              <a:gd name="T31" fmla="*/ 2147483647 h 482"/>
              <a:gd name="T32" fmla="*/ 2147483647 w 615"/>
              <a:gd name="T33" fmla="*/ 2147483647 h 482"/>
              <a:gd name="T34" fmla="*/ 2147483647 w 615"/>
              <a:gd name="T35" fmla="*/ 2147483647 h 482"/>
              <a:gd name="T36" fmla="*/ 2147483647 w 615"/>
              <a:gd name="T37" fmla="*/ 2147483647 h 482"/>
              <a:gd name="T38" fmla="*/ 2147483647 w 615"/>
              <a:gd name="T39" fmla="*/ 2147483647 h 482"/>
              <a:gd name="T40" fmla="*/ 2147483647 w 615"/>
              <a:gd name="T41" fmla="*/ 2147483647 h 482"/>
              <a:gd name="T42" fmla="*/ 2147483647 w 615"/>
              <a:gd name="T43" fmla="*/ 2147483647 h 482"/>
              <a:gd name="T44" fmla="*/ 2147483647 w 615"/>
              <a:gd name="T45" fmla="*/ 2147483647 h 482"/>
              <a:gd name="T46" fmla="*/ 2147483647 w 615"/>
              <a:gd name="T47" fmla="*/ 2147483647 h 482"/>
              <a:gd name="T48" fmla="*/ 2147483647 w 615"/>
              <a:gd name="T49" fmla="*/ 2147483647 h 482"/>
              <a:gd name="T50" fmla="*/ 2147483647 w 615"/>
              <a:gd name="T51" fmla="*/ 2147483647 h 482"/>
              <a:gd name="T52" fmla="*/ 2147483647 w 615"/>
              <a:gd name="T53" fmla="*/ 2147483647 h 482"/>
              <a:gd name="T54" fmla="*/ 2147483647 w 615"/>
              <a:gd name="T55" fmla="*/ 2147483647 h 482"/>
              <a:gd name="T56" fmla="*/ 2147483647 w 615"/>
              <a:gd name="T57" fmla="*/ 2147483647 h 482"/>
              <a:gd name="T58" fmla="*/ 2147483647 w 615"/>
              <a:gd name="T59" fmla="*/ 2147483647 h 482"/>
              <a:gd name="T60" fmla="*/ 2147483647 w 615"/>
              <a:gd name="T61" fmla="*/ 2147483647 h 482"/>
              <a:gd name="T62" fmla="*/ 2147483647 w 615"/>
              <a:gd name="T63" fmla="*/ 2147483647 h 482"/>
              <a:gd name="T64" fmla="*/ 2147483647 w 615"/>
              <a:gd name="T65" fmla="*/ 2147483647 h 482"/>
              <a:gd name="T66" fmla="*/ 2147483647 w 615"/>
              <a:gd name="T67" fmla="*/ 2147483647 h 482"/>
              <a:gd name="T68" fmla="*/ 2147483647 w 615"/>
              <a:gd name="T69" fmla="*/ 2147483647 h 482"/>
              <a:gd name="T70" fmla="*/ 2147483647 w 615"/>
              <a:gd name="T71" fmla="*/ 2147483647 h 482"/>
              <a:gd name="T72" fmla="*/ 2147483647 w 615"/>
              <a:gd name="T73" fmla="*/ 2147483647 h 482"/>
              <a:gd name="T74" fmla="*/ 2147483647 w 615"/>
              <a:gd name="T75" fmla="*/ 2147483647 h 482"/>
              <a:gd name="T76" fmla="*/ 2147483647 w 615"/>
              <a:gd name="T77" fmla="*/ 2147483647 h 482"/>
              <a:gd name="T78" fmla="*/ 2147483647 w 615"/>
              <a:gd name="T79" fmla="*/ 2147483647 h 482"/>
              <a:gd name="T80" fmla="*/ 2147483647 w 615"/>
              <a:gd name="T81" fmla="*/ 2147483647 h 482"/>
              <a:gd name="T82" fmla="*/ 2147483647 w 615"/>
              <a:gd name="T83" fmla="*/ 2147483647 h 482"/>
              <a:gd name="T84" fmla="*/ 2147483647 w 615"/>
              <a:gd name="T85" fmla="*/ 2147483647 h 482"/>
              <a:gd name="T86" fmla="*/ 2147483647 w 615"/>
              <a:gd name="T87" fmla="*/ 2147483647 h 482"/>
              <a:gd name="T88" fmla="*/ 2147483647 w 615"/>
              <a:gd name="T89" fmla="*/ 2147483647 h 482"/>
              <a:gd name="T90" fmla="*/ 2147483647 w 615"/>
              <a:gd name="T91" fmla="*/ 2147483647 h 482"/>
              <a:gd name="T92" fmla="*/ 2147483647 w 615"/>
              <a:gd name="T93" fmla="*/ 2147483647 h 482"/>
              <a:gd name="T94" fmla="*/ 2147483647 w 615"/>
              <a:gd name="T95" fmla="*/ 2147483647 h 482"/>
              <a:gd name="T96" fmla="*/ 2147483647 w 615"/>
              <a:gd name="T97" fmla="*/ 2147483647 h 482"/>
              <a:gd name="T98" fmla="*/ 2147483647 w 615"/>
              <a:gd name="T99" fmla="*/ 2147483647 h 482"/>
              <a:gd name="T100" fmla="*/ 2147483647 w 615"/>
              <a:gd name="T101" fmla="*/ 2147483647 h 482"/>
              <a:gd name="T102" fmla="*/ 2147483647 w 615"/>
              <a:gd name="T103" fmla="*/ 2147483647 h 482"/>
              <a:gd name="T104" fmla="*/ 2147483647 w 615"/>
              <a:gd name="T105" fmla="*/ 2147483647 h 48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15" h="482">
                <a:moveTo>
                  <a:pt x="263" y="16"/>
                </a:moveTo>
                <a:cubicBezTo>
                  <a:pt x="285" y="0"/>
                  <a:pt x="301" y="5"/>
                  <a:pt x="311" y="32"/>
                </a:cubicBezTo>
                <a:cubicBezTo>
                  <a:pt x="317" y="50"/>
                  <a:pt x="330" y="56"/>
                  <a:pt x="349" y="51"/>
                </a:cubicBezTo>
                <a:cubicBezTo>
                  <a:pt x="365" y="49"/>
                  <a:pt x="379" y="49"/>
                  <a:pt x="390" y="51"/>
                </a:cubicBezTo>
                <a:cubicBezTo>
                  <a:pt x="402" y="49"/>
                  <a:pt x="411" y="44"/>
                  <a:pt x="416" y="35"/>
                </a:cubicBezTo>
                <a:cubicBezTo>
                  <a:pt x="427" y="10"/>
                  <a:pt x="445" y="12"/>
                  <a:pt x="470" y="43"/>
                </a:cubicBezTo>
                <a:cubicBezTo>
                  <a:pt x="478" y="53"/>
                  <a:pt x="488" y="59"/>
                  <a:pt x="503" y="59"/>
                </a:cubicBezTo>
                <a:cubicBezTo>
                  <a:pt x="519" y="64"/>
                  <a:pt x="531" y="68"/>
                  <a:pt x="540" y="70"/>
                </a:cubicBezTo>
                <a:cubicBezTo>
                  <a:pt x="544" y="70"/>
                  <a:pt x="547" y="70"/>
                  <a:pt x="548" y="70"/>
                </a:cubicBezTo>
                <a:cubicBezTo>
                  <a:pt x="554" y="72"/>
                  <a:pt x="557" y="73"/>
                  <a:pt x="557" y="75"/>
                </a:cubicBezTo>
                <a:cubicBezTo>
                  <a:pt x="557" y="77"/>
                  <a:pt x="554" y="81"/>
                  <a:pt x="548" y="86"/>
                </a:cubicBezTo>
                <a:cubicBezTo>
                  <a:pt x="527" y="97"/>
                  <a:pt x="496" y="98"/>
                  <a:pt x="457" y="91"/>
                </a:cubicBezTo>
                <a:cubicBezTo>
                  <a:pt x="437" y="88"/>
                  <a:pt x="417" y="87"/>
                  <a:pt x="398" y="89"/>
                </a:cubicBezTo>
                <a:cubicBezTo>
                  <a:pt x="391" y="90"/>
                  <a:pt x="380" y="90"/>
                  <a:pt x="365" y="89"/>
                </a:cubicBezTo>
                <a:cubicBezTo>
                  <a:pt x="360" y="89"/>
                  <a:pt x="355" y="88"/>
                  <a:pt x="352" y="86"/>
                </a:cubicBezTo>
                <a:cubicBezTo>
                  <a:pt x="332" y="88"/>
                  <a:pt x="329" y="99"/>
                  <a:pt x="341" y="121"/>
                </a:cubicBezTo>
                <a:cubicBezTo>
                  <a:pt x="343" y="126"/>
                  <a:pt x="346" y="133"/>
                  <a:pt x="349" y="142"/>
                </a:cubicBezTo>
                <a:cubicBezTo>
                  <a:pt x="392" y="220"/>
                  <a:pt x="423" y="276"/>
                  <a:pt x="441" y="312"/>
                </a:cubicBezTo>
                <a:cubicBezTo>
                  <a:pt x="452" y="337"/>
                  <a:pt x="474" y="357"/>
                  <a:pt x="508" y="371"/>
                </a:cubicBezTo>
                <a:cubicBezTo>
                  <a:pt x="508" y="373"/>
                  <a:pt x="509" y="374"/>
                  <a:pt x="511" y="374"/>
                </a:cubicBezTo>
                <a:cubicBezTo>
                  <a:pt x="532" y="381"/>
                  <a:pt x="549" y="390"/>
                  <a:pt x="562" y="401"/>
                </a:cubicBezTo>
                <a:cubicBezTo>
                  <a:pt x="571" y="410"/>
                  <a:pt x="583" y="414"/>
                  <a:pt x="597" y="414"/>
                </a:cubicBezTo>
                <a:cubicBezTo>
                  <a:pt x="606" y="416"/>
                  <a:pt x="611" y="420"/>
                  <a:pt x="613" y="425"/>
                </a:cubicBezTo>
                <a:cubicBezTo>
                  <a:pt x="615" y="429"/>
                  <a:pt x="613" y="432"/>
                  <a:pt x="608" y="436"/>
                </a:cubicBezTo>
                <a:cubicBezTo>
                  <a:pt x="601" y="438"/>
                  <a:pt x="590" y="445"/>
                  <a:pt x="575" y="457"/>
                </a:cubicBezTo>
                <a:cubicBezTo>
                  <a:pt x="550" y="474"/>
                  <a:pt x="521" y="482"/>
                  <a:pt x="489" y="482"/>
                </a:cubicBezTo>
                <a:cubicBezTo>
                  <a:pt x="457" y="480"/>
                  <a:pt x="433" y="461"/>
                  <a:pt x="416" y="425"/>
                </a:cubicBezTo>
                <a:cubicBezTo>
                  <a:pt x="415" y="423"/>
                  <a:pt x="413" y="421"/>
                  <a:pt x="411" y="417"/>
                </a:cubicBezTo>
                <a:cubicBezTo>
                  <a:pt x="404" y="394"/>
                  <a:pt x="398" y="376"/>
                  <a:pt x="392" y="363"/>
                </a:cubicBezTo>
                <a:cubicBezTo>
                  <a:pt x="378" y="338"/>
                  <a:pt x="367" y="308"/>
                  <a:pt x="360" y="272"/>
                </a:cubicBezTo>
                <a:cubicBezTo>
                  <a:pt x="347" y="229"/>
                  <a:pt x="328" y="177"/>
                  <a:pt x="301" y="115"/>
                </a:cubicBezTo>
                <a:cubicBezTo>
                  <a:pt x="294" y="101"/>
                  <a:pt x="284" y="93"/>
                  <a:pt x="271" y="91"/>
                </a:cubicBezTo>
                <a:cubicBezTo>
                  <a:pt x="242" y="91"/>
                  <a:pt x="222" y="91"/>
                  <a:pt x="209" y="91"/>
                </a:cubicBezTo>
                <a:cubicBezTo>
                  <a:pt x="200" y="91"/>
                  <a:pt x="190" y="93"/>
                  <a:pt x="180" y="97"/>
                </a:cubicBezTo>
                <a:cubicBezTo>
                  <a:pt x="176" y="98"/>
                  <a:pt x="172" y="99"/>
                  <a:pt x="166" y="99"/>
                </a:cubicBezTo>
                <a:cubicBezTo>
                  <a:pt x="82" y="121"/>
                  <a:pt x="32" y="126"/>
                  <a:pt x="15" y="115"/>
                </a:cubicBezTo>
                <a:cubicBezTo>
                  <a:pt x="4" y="110"/>
                  <a:pt x="0" y="104"/>
                  <a:pt x="2" y="97"/>
                </a:cubicBezTo>
                <a:cubicBezTo>
                  <a:pt x="4" y="88"/>
                  <a:pt x="10" y="83"/>
                  <a:pt x="21" y="83"/>
                </a:cubicBezTo>
                <a:cubicBezTo>
                  <a:pt x="23" y="83"/>
                  <a:pt x="26" y="82"/>
                  <a:pt x="32" y="81"/>
                </a:cubicBezTo>
                <a:cubicBezTo>
                  <a:pt x="39" y="79"/>
                  <a:pt x="44" y="77"/>
                  <a:pt x="48" y="75"/>
                </a:cubicBezTo>
                <a:cubicBezTo>
                  <a:pt x="110" y="61"/>
                  <a:pt x="156" y="55"/>
                  <a:pt x="185" y="59"/>
                </a:cubicBezTo>
                <a:cubicBezTo>
                  <a:pt x="189" y="61"/>
                  <a:pt x="195" y="62"/>
                  <a:pt x="204" y="62"/>
                </a:cubicBezTo>
                <a:cubicBezTo>
                  <a:pt x="215" y="62"/>
                  <a:pt x="227" y="60"/>
                  <a:pt x="242" y="56"/>
                </a:cubicBezTo>
                <a:cubicBezTo>
                  <a:pt x="250" y="54"/>
                  <a:pt x="256" y="49"/>
                  <a:pt x="258" y="40"/>
                </a:cubicBezTo>
                <a:cubicBezTo>
                  <a:pt x="258" y="33"/>
                  <a:pt x="259" y="25"/>
                  <a:pt x="263" y="16"/>
                </a:cubicBezTo>
                <a:close/>
                <a:moveTo>
                  <a:pt x="260" y="118"/>
                </a:moveTo>
                <a:cubicBezTo>
                  <a:pt x="275" y="124"/>
                  <a:pt x="283" y="128"/>
                  <a:pt x="285" y="132"/>
                </a:cubicBezTo>
                <a:cubicBezTo>
                  <a:pt x="288" y="135"/>
                  <a:pt x="286" y="139"/>
                  <a:pt x="277" y="142"/>
                </a:cubicBezTo>
                <a:cubicBezTo>
                  <a:pt x="266" y="148"/>
                  <a:pt x="236" y="154"/>
                  <a:pt x="188" y="161"/>
                </a:cubicBezTo>
                <a:cubicBezTo>
                  <a:pt x="184" y="161"/>
                  <a:pt x="182" y="161"/>
                  <a:pt x="182" y="161"/>
                </a:cubicBezTo>
                <a:cubicBezTo>
                  <a:pt x="145" y="165"/>
                  <a:pt x="119" y="168"/>
                  <a:pt x="104" y="172"/>
                </a:cubicBezTo>
                <a:cubicBezTo>
                  <a:pt x="86" y="177"/>
                  <a:pt x="73" y="176"/>
                  <a:pt x="64" y="167"/>
                </a:cubicBezTo>
                <a:cubicBezTo>
                  <a:pt x="53" y="154"/>
                  <a:pt x="56" y="145"/>
                  <a:pt x="72" y="140"/>
                </a:cubicBezTo>
                <a:cubicBezTo>
                  <a:pt x="84" y="138"/>
                  <a:pt x="102" y="133"/>
                  <a:pt x="126" y="124"/>
                </a:cubicBezTo>
                <a:cubicBezTo>
                  <a:pt x="169" y="109"/>
                  <a:pt x="214" y="107"/>
                  <a:pt x="260" y="118"/>
                </a:cubicBezTo>
                <a:close/>
                <a:moveTo>
                  <a:pt x="277" y="180"/>
                </a:moveTo>
                <a:cubicBezTo>
                  <a:pt x="287" y="184"/>
                  <a:pt x="293" y="188"/>
                  <a:pt x="293" y="194"/>
                </a:cubicBezTo>
                <a:cubicBezTo>
                  <a:pt x="294" y="199"/>
                  <a:pt x="291" y="203"/>
                  <a:pt x="282" y="204"/>
                </a:cubicBezTo>
                <a:cubicBezTo>
                  <a:pt x="235" y="215"/>
                  <a:pt x="197" y="221"/>
                  <a:pt x="166" y="221"/>
                </a:cubicBezTo>
                <a:cubicBezTo>
                  <a:pt x="137" y="224"/>
                  <a:pt x="117" y="228"/>
                  <a:pt x="104" y="231"/>
                </a:cubicBezTo>
                <a:cubicBezTo>
                  <a:pt x="102" y="233"/>
                  <a:pt x="101" y="234"/>
                  <a:pt x="99" y="234"/>
                </a:cubicBezTo>
                <a:cubicBezTo>
                  <a:pt x="81" y="241"/>
                  <a:pt x="66" y="244"/>
                  <a:pt x="53" y="242"/>
                </a:cubicBezTo>
                <a:cubicBezTo>
                  <a:pt x="39" y="244"/>
                  <a:pt x="29" y="238"/>
                  <a:pt x="23" y="226"/>
                </a:cubicBezTo>
                <a:cubicBezTo>
                  <a:pt x="20" y="215"/>
                  <a:pt x="25" y="208"/>
                  <a:pt x="40" y="204"/>
                </a:cubicBezTo>
                <a:cubicBezTo>
                  <a:pt x="52" y="206"/>
                  <a:pt x="66" y="203"/>
                  <a:pt x="83" y="194"/>
                </a:cubicBezTo>
                <a:cubicBezTo>
                  <a:pt x="142" y="181"/>
                  <a:pt x="189" y="173"/>
                  <a:pt x="225" y="169"/>
                </a:cubicBezTo>
                <a:cubicBezTo>
                  <a:pt x="238" y="171"/>
                  <a:pt x="255" y="175"/>
                  <a:pt x="277" y="180"/>
                </a:cubicBezTo>
                <a:close/>
                <a:moveTo>
                  <a:pt x="277" y="229"/>
                </a:moveTo>
                <a:cubicBezTo>
                  <a:pt x="296" y="223"/>
                  <a:pt x="299" y="238"/>
                  <a:pt x="285" y="272"/>
                </a:cubicBezTo>
                <a:cubicBezTo>
                  <a:pt x="279" y="286"/>
                  <a:pt x="275" y="299"/>
                  <a:pt x="271" y="309"/>
                </a:cubicBezTo>
                <a:cubicBezTo>
                  <a:pt x="269" y="320"/>
                  <a:pt x="267" y="328"/>
                  <a:pt x="266" y="334"/>
                </a:cubicBezTo>
                <a:cubicBezTo>
                  <a:pt x="262" y="348"/>
                  <a:pt x="257" y="355"/>
                  <a:pt x="250" y="355"/>
                </a:cubicBezTo>
                <a:cubicBezTo>
                  <a:pt x="242" y="355"/>
                  <a:pt x="239" y="349"/>
                  <a:pt x="239" y="336"/>
                </a:cubicBezTo>
                <a:cubicBezTo>
                  <a:pt x="239" y="327"/>
                  <a:pt x="241" y="312"/>
                  <a:pt x="244" y="291"/>
                </a:cubicBezTo>
                <a:cubicBezTo>
                  <a:pt x="250" y="276"/>
                  <a:pt x="232" y="273"/>
                  <a:pt x="190" y="280"/>
                </a:cubicBezTo>
                <a:cubicBezTo>
                  <a:pt x="181" y="282"/>
                  <a:pt x="178" y="289"/>
                  <a:pt x="180" y="301"/>
                </a:cubicBezTo>
                <a:cubicBezTo>
                  <a:pt x="176" y="355"/>
                  <a:pt x="163" y="396"/>
                  <a:pt x="142" y="422"/>
                </a:cubicBezTo>
                <a:cubicBezTo>
                  <a:pt x="101" y="462"/>
                  <a:pt x="68" y="481"/>
                  <a:pt x="45" y="479"/>
                </a:cubicBezTo>
                <a:cubicBezTo>
                  <a:pt x="23" y="477"/>
                  <a:pt x="10" y="465"/>
                  <a:pt x="4" y="444"/>
                </a:cubicBezTo>
                <a:cubicBezTo>
                  <a:pt x="1" y="424"/>
                  <a:pt x="6" y="414"/>
                  <a:pt x="21" y="414"/>
                </a:cubicBezTo>
                <a:cubicBezTo>
                  <a:pt x="87" y="404"/>
                  <a:pt x="127" y="378"/>
                  <a:pt x="139" y="336"/>
                </a:cubicBezTo>
                <a:cubicBezTo>
                  <a:pt x="141" y="333"/>
                  <a:pt x="143" y="327"/>
                  <a:pt x="145" y="320"/>
                </a:cubicBezTo>
                <a:cubicBezTo>
                  <a:pt x="146" y="315"/>
                  <a:pt x="148" y="311"/>
                  <a:pt x="150" y="309"/>
                </a:cubicBezTo>
                <a:cubicBezTo>
                  <a:pt x="154" y="302"/>
                  <a:pt x="152" y="296"/>
                  <a:pt x="145" y="291"/>
                </a:cubicBezTo>
                <a:cubicBezTo>
                  <a:pt x="139" y="289"/>
                  <a:pt x="130" y="290"/>
                  <a:pt x="118" y="293"/>
                </a:cubicBezTo>
                <a:cubicBezTo>
                  <a:pt x="100" y="300"/>
                  <a:pt x="92" y="314"/>
                  <a:pt x="93" y="334"/>
                </a:cubicBezTo>
                <a:cubicBezTo>
                  <a:pt x="92" y="343"/>
                  <a:pt x="90" y="348"/>
                  <a:pt x="88" y="350"/>
                </a:cubicBezTo>
                <a:cubicBezTo>
                  <a:pt x="81" y="359"/>
                  <a:pt x="76" y="368"/>
                  <a:pt x="75" y="377"/>
                </a:cubicBezTo>
                <a:cubicBezTo>
                  <a:pt x="73" y="384"/>
                  <a:pt x="70" y="387"/>
                  <a:pt x="66" y="387"/>
                </a:cubicBezTo>
                <a:cubicBezTo>
                  <a:pt x="65" y="389"/>
                  <a:pt x="63" y="387"/>
                  <a:pt x="61" y="379"/>
                </a:cubicBezTo>
                <a:cubicBezTo>
                  <a:pt x="54" y="369"/>
                  <a:pt x="52" y="350"/>
                  <a:pt x="56" y="323"/>
                </a:cubicBezTo>
                <a:cubicBezTo>
                  <a:pt x="57" y="308"/>
                  <a:pt x="56" y="297"/>
                  <a:pt x="50" y="288"/>
                </a:cubicBezTo>
                <a:cubicBezTo>
                  <a:pt x="40" y="272"/>
                  <a:pt x="44" y="262"/>
                  <a:pt x="64" y="258"/>
                </a:cubicBezTo>
                <a:cubicBezTo>
                  <a:pt x="78" y="256"/>
                  <a:pt x="94" y="252"/>
                  <a:pt x="112" y="245"/>
                </a:cubicBezTo>
                <a:cubicBezTo>
                  <a:pt x="119" y="243"/>
                  <a:pt x="129" y="241"/>
                  <a:pt x="142" y="239"/>
                </a:cubicBezTo>
                <a:cubicBezTo>
                  <a:pt x="160" y="241"/>
                  <a:pt x="177" y="239"/>
                  <a:pt x="193" y="234"/>
                </a:cubicBezTo>
                <a:cubicBezTo>
                  <a:pt x="216" y="232"/>
                  <a:pt x="233" y="231"/>
                  <a:pt x="244" y="231"/>
                </a:cubicBezTo>
                <a:cubicBezTo>
                  <a:pt x="253" y="235"/>
                  <a:pt x="264" y="234"/>
                  <a:pt x="277" y="229"/>
                </a:cubicBezTo>
                <a:close/>
                <a:moveTo>
                  <a:pt x="206" y="358"/>
                </a:moveTo>
                <a:cubicBezTo>
                  <a:pt x="214" y="363"/>
                  <a:pt x="223" y="367"/>
                  <a:pt x="233" y="369"/>
                </a:cubicBezTo>
                <a:cubicBezTo>
                  <a:pt x="300" y="387"/>
                  <a:pt x="325" y="404"/>
                  <a:pt x="309" y="420"/>
                </a:cubicBezTo>
                <a:cubicBezTo>
                  <a:pt x="305" y="420"/>
                  <a:pt x="302" y="422"/>
                  <a:pt x="298" y="425"/>
                </a:cubicBezTo>
                <a:cubicBezTo>
                  <a:pt x="296" y="429"/>
                  <a:pt x="294" y="431"/>
                  <a:pt x="293" y="431"/>
                </a:cubicBezTo>
                <a:cubicBezTo>
                  <a:pt x="277" y="448"/>
                  <a:pt x="260" y="456"/>
                  <a:pt x="244" y="452"/>
                </a:cubicBezTo>
                <a:cubicBezTo>
                  <a:pt x="212" y="443"/>
                  <a:pt x="193" y="418"/>
                  <a:pt x="188" y="377"/>
                </a:cubicBezTo>
                <a:cubicBezTo>
                  <a:pt x="188" y="357"/>
                  <a:pt x="194" y="351"/>
                  <a:pt x="206" y="3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2" name="Freeform 12">
            <a:extLst>
              <a:ext uri="{FF2B5EF4-FFF2-40B4-BE49-F238E27FC236}">
                <a16:creationId xmlns:a16="http://schemas.microsoft.com/office/drawing/2014/main" id="{903749F8-918F-4169-A290-1D4F82EA18E1}"/>
              </a:ext>
            </a:extLst>
          </p:cNvPr>
          <p:cNvSpPr>
            <a:spLocks noEditPoints="1"/>
          </p:cNvSpPr>
          <p:nvPr/>
        </p:nvSpPr>
        <p:spPr bwMode="auto">
          <a:xfrm>
            <a:off x="5441950" y="3144838"/>
            <a:ext cx="514350" cy="385762"/>
          </a:xfrm>
          <a:custGeom>
            <a:avLst/>
            <a:gdLst>
              <a:gd name="T0" fmla="*/ 2147483647 w 632"/>
              <a:gd name="T1" fmla="*/ 2147483647 h 483"/>
              <a:gd name="T2" fmla="*/ 2147483647 w 632"/>
              <a:gd name="T3" fmla="*/ 2147483647 h 483"/>
              <a:gd name="T4" fmla="*/ 2147483647 w 632"/>
              <a:gd name="T5" fmla="*/ 2147483647 h 483"/>
              <a:gd name="T6" fmla="*/ 2147483647 w 632"/>
              <a:gd name="T7" fmla="*/ 2147483647 h 483"/>
              <a:gd name="T8" fmla="*/ 2147483647 w 632"/>
              <a:gd name="T9" fmla="*/ 2147483647 h 483"/>
              <a:gd name="T10" fmla="*/ 2147483647 w 632"/>
              <a:gd name="T11" fmla="*/ 2147483647 h 483"/>
              <a:gd name="T12" fmla="*/ 2147483647 w 632"/>
              <a:gd name="T13" fmla="*/ 2147483647 h 483"/>
              <a:gd name="T14" fmla="*/ 2147483647 w 632"/>
              <a:gd name="T15" fmla="*/ 2147483647 h 483"/>
              <a:gd name="T16" fmla="*/ 2147483647 w 632"/>
              <a:gd name="T17" fmla="*/ 2147483647 h 483"/>
              <a:gd name="T18" fmla="*/ 2147483647 w 632"/>
              <a:gd name="T19" fmla="*/ 2147483647 h 483"/>
              <a:gd name="T20" fmla="*/ 2147483647 w 632"/>
              <a:gd name="T21" fmla="*/ 2147483647 h 483"/>
              <a:gd name="T22" fmla="*/ 2147483647 w 632"/>
              <a:gd name="T23" fmla="*/ 2147483647 h 483"/>
              <a:gd name="T24" fmla="*/ 2147483647 w 632"/>
              <a:gd name="T25" fmla="*/ 2147483647 h 483"/>
              <a:gd name="T26" fmla="*/ 2147483647 w 632"/>
              <a:gd name="T27" fmla="*/ 2147483647 h 483"/>
              <a:gd name="T28" fmla="*/ 2147483647 w 632"/>
              <a:gd name="T29" fmla="*/ 2147483647 h 483"/>
              <a:gd name="T30" fmla="*/ 2147483647 w 632"/>
              <a:gd name="T31" fmla="*/ 2147483647 h 483"/>
              <a:gd name="T32" fmla="*/ 2147483647 w 632"/>
              <a:gd name="T33" fmla="*/ 2147483647 h 483"/>
              <a:gd name="T34" fmla="*/ 2147483647 w 632"/>
              <a:gd name="T35" fmla="*/ 2147483647 h 483"/>
              <a:gd name="T36" fmla="*/ 2147483647 w 632"/>
              <a:gd name="T37" fmla="*/ 2147483647 h 483"/>
              <a:gd name="T38" fmla="*/ 2147483647 w 632"/>
              <a:gd name="T39" fmla="*/ 2147483647 h 483"/>
              <a:gd name="T40" fmla="*/ 2147483647 w 632"/>
              <a:gd name="T41" fmla="*/ 2147483647 h 483"/>
              <a:gd name="T42" fmla="*/ 2147483647 w 632"/>
              <a:gd name="T43" fmla="*/ 2147483647 h 483"/>
              <a:gd name="T44" fmla="*/ 2147483647 w 632"/>
              <a:gd name="T45" fmla="*/ 2147483647 h 483"/>
              <a:gd name="T46" fmla="*/ 2147483647 w 632"/>
              <a:gd name="T47" fmla="*/ 2147483647 h 483"/>
              <a:gd name="T48" fmla="*/ 2147483647 w 632"/>
              <a:gd name="T49" fmla="*/ 2147483647 h 483"/>
              <a:gd name="T50" fmla="*/ 2147483647 w 632"/>
              <a:gd name="T51" fmla="*/ 2147483647 h 483"/>
              <a:gd name="T52" fmla="*/ 2147483647 w 632"/>
              <a:gd name="T53" fmla="*/ 2147483647 h 483"/>
              <a:gd name="T54" fmla="*/ 2147483647 w 632"/>
              <a:gd name="T55" fmla="*/ 2147483647 h 483"/>
              <a:gd name="T56" fmla="*/ 2147483647 w 632"/>
              <a:gd name="T57" fmla="*/ 2147483647 h 483"/>
              <a:gd name="T58" fmla="*/ 2147483647 w 632"/>
              <a:gd name="T59" fmla="*/ 2147483647 h 483"/>
              <a:gd name="T60" fmla="*/ 2147483647 w 632"/>
              <a:gd name="T61" fmla="*/ 2147483647 h 483"/>
              <a:gd name="T62" fmla="*/ 2147483647 w 632"/>
              <a:gd name="T63" fmla="*/ 2147483647 h 483"/>
              <a:gd name="T64" fmla="*/ 2147483647 w 632"/>
              <a:gd name="T65" fmla="*/ 2147483647 h 483"/>
              <a:gd name="T66" fmla="*/ 2147483647 w 632"/>
              <a:gd name="T67" fmla="*/ 2147483647 h 483"/>
              <a:gd name="T68" fmla="*/ 2147483647 w 632"/>
              <a:gd name="T69" fmla="*/ 2147483647 h 483"/>
              <a:gd name="T70" fmla="*/ 2147483647 w 632"/>
              <a:gd name="T71" fmla="*/ 2147483647 h 483"/>
              <a:gd name="T72" fmla="*/ 2147483647 w 632"/>
              <a:gd name="T73" fmla="*/ 2147483647 h 483"/>
              <a:gd name="T74" fmla="*/ 2147483647 w 632"/>
              <a:gd name="T75" fmla="*/ 2147483647 h 483"/>
              <a:gd name="T76" fmla="*/ 2147483647 w 632"/>
              <a:gd name="T77" fmla="*/ 2147483647 h 483"/>
              <a:gd name="T78" fmla="*/ 2147483647 w 632"/>
              <a:gd name="T79" fmla="*/ 2147483647 h 483"/>
              <a:gd name="T80" fmla="*/ 2147483647 w 632"/>
              <a:gd name="T81" fmla="*/ 2147483647 h 483"/>
              <a:gd name="T82" fmla="*/ 2147483647 w 632"/>
              <a:gd name="T83" fmla="*/ 2147483647 h 483"/>
              <a:gd name="T84" fmla="*/ 2147483647 w 632"/>
              <a:gd name="T85" fmla="*/ 2147483647 h 483"/>
              <a:gd name="T86" fmla="*/ 2147483647 w 632"/>
              <a:gd name="T87" fmla="*/ 2147483647 h 483"/>
              <a:gd name="T88" fmla="*/ 2147483647 w 632"/>
              <a:gd name="T89" fmla="*/ 2147483647 h 483"/>
              <a:gd name="T90" fmla="*/ 2147483647 w 632"/>
              <a:gd name="T91" fmla="*/ 2147483647 h 483"/>
              <a:gd name="T92" fmla="*/ 2147483647 w 632"/>
              <a:gd name="T93" fmla="*/ 2147483647 h 483"/>
              <a:gd name="T94" fmla="*/ 2147483647 w 632"/>
              <a:gd name="T95" fmla="*/ 2147483647 h 483"/>
              <a:gd name="T96" fmla="*/ 2147483647 w 632"/>
              <a:gd name="T97" fmla="*/ 2147483647 h 483"/>
              <a:gd name="T98" fmla="*/ 2147483647 w 632"/>
              <a:gd name="T99" fmla="*/ 2147483647 h 483"/>
              <a:gd name="T100" fmla="*/ 2147483647 w 632"/>
              <a:gd name="T101" fmla="*/ 2147483647 h 483"/>
              <a:gd name="T102" fmla="*/ 2147483647 w 632"/>
              <a:gd name="T103" fmla="*/ 2147483647 h 48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32" h="483">
                <a:moveTo>
                  <a:pt x="315" y="7"/>
                </a:moveTo>
                <a:cubicBezTo>
                  <a:pt x="324" y="10"/>
                  <a:pt x="331" y="15"/>
                  <a:pt x="336" y="20"/>
                </a:cubicBezTo>
                <a:cubicBezTo>
                  <a:pt x="340" y="27"/>
                  <a:pt x="352" y="35"/>
                  <a:pt x="374" y="42"/>
                </a:cubicBezTo>
                <a:cubicBezTo>
                  <a:pt x="383" y="45"/>
                  <a:pt x="392" y="49"/>
                  <a:pt x="401" y="53"/>
                </a:cubicBezTo>
                <a:cubicBezTo>
                  <a:pt x="406" y="60"/>
                  <a:pt x="421" y="66"/>
                  <a:pt x="446" y="71"/>
                </a:cubicBezTo>
                <a:cubicBezTo>
                  <a:pt x="457" y="73"/>
                  <a:pt x="470" y="78"/>
                  <a:pt x="484" y="85"/>
                </a:cubicBezTo>
                <a:cubicBezTo>
                  <a:pt x="495" y="92"/>
                  <a:pt x="507" y="96"/>
                  <a:pt x="519" y="98"/>
                </a:cubicBezTo>
                <a:cubicBezTo>
                  <a:pt x="526" y="105"/>
                  <a:pt x="528" y="109"/>
                  <a:pt x="525" y="109"/>
                </a:cubicBezTo>
                <a:cubicBezTo>
                  <a:pt x="519" y="116"/>
                  <a:pt x="518" y="120"/>
                  <a:pt x="522" y="120"/>
                </a:cubicBezTo>
                <a:cubicBezTo>
                  <a:pt x="524" y="127"/>
                  <a:pt x="520" y="131"/>
                  <a:pt x="511" y="133"/>
                </a:cubicBezTo>
                <a:cubicBezTo>
                  <a:pt x="477" y="133"/>
                  <a:pt x="450" y="131"/>
                  <a:pt x="430" y="128"/>
                </a:cubicBezTo>
                <a:cubicBezTo>
                  <a:pt x="420" y="126"/>
                  <a:pt x="382" y="125"/>
                  <a:pt x="317" y="125"/>
                </a:cubicBezTo>
                <a:cubicBezTo>
                  <a:pt x="306" y="129"/>
                  <a:pt x="305" y="137"/>
                  <a:pt x="312" y="149"/>
                </a:cubicBezTo>
                <a:cubicBezTo>
                  <a:pt x="324" y="157"/>
                  <a:pt x="336" y="159"/>
                  <a:pt x="347" y="158"/>
                </a:cubicBezTo>
                <a:cubicBezTo>
                  <a:pt x="352" y="156"/>
                  <a:pt x="358" y="157"/>
                  <a:pt x="363" y="160"/>
                </a:cubicBezTo>
                <a:cubicBezTo>
                  <a:pt x="370" y="164"/>
                  <a:pt x="381" y="164"/>
                  <a:pt x="395" y="160"/>
                </a:cubicBezTo>
                <a:cubicBezTo>
                  <a:pt x="422" y="158"/>
                  <a:pt x="456" y="161"/>
                  <a:pt x="498" y="168"/>
                </a:cubicBezTo>
                <a:cubicBezTo>
                  <a:pt x="514" y="175"/>
                  <a:pt x="526" y="178"/>
                  <a:pt x="533" y="176"/>
                </a:cubicBezTo>
                <a:cubicBezTo>
                  <a:pt x="538" y="175"/>
                  <a:pt x="540" y="179"/>
                  <a:pt x="538" y="190"/>
                </a:cubicBezTo>
                <a:cubicBezTo>
                  <a:pt x="526" y="210"/>
                  <a:pt x="510" y="219"/>
                  <a:pt x="492" y="219"/>
                </a:cubicBezTo>
                <a:cubicBezTo>
                  <a:pt x="456" y="221"/>
                  <a:pt x="426" y="219"/>
                  <a:pt x="401" y="211"/>
                </a:cubicBezTo>
                <a:cubicBezTo>
                  <a:pt x="390" y="213"/>
                  <a:pt x="387" y="219"/>
                  <a:pt x="393" y="230"/>
                </a:cubicBezTo>
                <a:cubicBezTo>
                  <a:pt x="400" y="234"/>
                  <a:pt x="408" y="241"/>
                  <a:pt x="417" y="252"/>
                </a:cubicBezTo>
                <a:cubicBezTo>
                  <a:pt x="456" y="289"/>
                  <a:pt x="498" y="316"/>
                  <a:pt x="541" y="333"/>
                </a:cubicBezTo>
                <a:cubicBezTo>
                  <a:pt x="555" y="334"/>
                  <a:pt x="570" y="341"/>
                  <a:pt x="587" y="351"/>
                </a:cubicBezTo>
                <a:cubicBezTo>
                  <a:pt x="595" y="357"/>
                  <a:pt x="607" y="360"/>
                  <a:pt x="622" y="362"/>
                </a:cubicBezTo>
                <a:cubicBezTo>
                  <a:pt x="627" y="360"/>
                  <a:pt x="631" y="362"/>
                  <a:pt x="632" y="368"/>
                </a:cubicBezTo>
                <a:cubicBezTo>
                  <a:pt x="632" y="375"/>
                  <a:pt x="631" y="380"/>
                  <a:pt x="627" y="384"/>
                </a:cubicBezTo>
                <a:cubicBezTo>
                  <a:pt x="602" y="403"/>
                  <a:pt x="575" y="419"/>
                  <a:pt x="546" y="429"/>
                </a:cubicBezTo>
                <a:cubicBezTo>
                  <a:pt x="514" y="429"/>
                  <a:pt x="490" y="417"/>
                  <a:pt x="473" y="392"/>
                </a:cubicBezTo>
                <a:cubicBezTo>
                  <a:pt x="468" y="385"/>
                  <a:pt x="461" y="375"/>
                  <a:pt x="452" y="362"/>
                </a:cubicBezTo>
                <a:cubicBezTo>
                  <a:pt x="418" y="328"/>
                  <a:pt x="400" y="306"/>
                  <a:pt x="398" y="295"/>
                </a:cubicBezTo>
                <a:cubicBezTo>
                  <a:pt x="391" y="288"/>
                  <a:pt x="384" y="289"/>
                  <a:pt x="377" y="297"/>
                </a:cubicBezTo>
                <a:cubicBezTo>
                  <a:pt x="364" y="308"/>
                  <a:pt x="343" y="314"/>
                  <a:pt x="315" y="314"/>
                </a:cubicBezTo>
                <a:cubicBezTo>
                  <a:pt x="307" y="312"/>
                  <a:pt x="291" y="311"/>
                  <a:pt x="266" y="311"/>
                </a:cubicBezTo>
                <a:cubicBezTo>
                  <a:pt x="237" y="316"/>
                  <a:pt x="218" y="313"/>
                  <a:pt x="207" y="300"/>
                </a:cubicBezTo>
                <a:cubicBezTo>
                  <a:pt x="203" y="295"/>
                  <a:pt x="196" y="296"/>
                  <a:pt x="185" y="303"/>
                </a:cubicBezTo>
                <a:cubicBezTo>
                  <a:pt x="160" y="324"/>
                  <a:pt x="145" y="340"/>
                  <a:pt x="139" y="349"/>
                </a:cubicBezTo>
                <a:cubicBezTo>
                  <a:pt x="122" y="370"/>
                  <a:pt x="102" y="386"/>
                  <a:pt x="80" y="397"/>
                </a:cubicBezTo>
                <a:cubicBezTo>
                  <a:pt x="77" y="399"/>
                  <a:pt x="72" y="402"/>
                  <a:pt x="67" y="405"/>
                </a:cubicBezTo>
                <a:cubicBezTo>
                  <a:pt x="65" y="409"/>
                  <a:pt x="63" y="411"/>
                  <a:pt x="61" y="411"/>
                </a:cubicBezTo>
                <a:cubicBezTo>
                  <a:pt x="54" y="418"/>
                  <a:pt x="39" y="421"/>
                  <a:pt x="16" y="421"/>
                </a:cubicBezTo>
                <a:cubicBezTo>
                  <a:pt x="5" y="421"/>
                  <a:pt x="0" y="418"/>
                  <a:pt x="0" y="411"/>
                </a:cubicBezTo>
                <a:cubicBezTo>
                  <a:pt x="1" y="394"/>
                  <a:pt x="3" y="376"/>
                  <a:pt x="5" y="354"/>
                </a:cubicBezTo>
                <a:cubicBezTo>
                  <a:pt x="9" y="343"/>
                  <a:pt x="16" y="340"/>
                  <a:pt x="26" y="343"/>
                </a:cubicBezTo>
                <a:cubicBezTo>
                  <a:pt x="34" y="356"/>
                  <a:pt x="43" y="358"/>
                  <a:pt x="56" y="349"/>
                </a:cubicBezTo>
                <a:cubicBezTo>
                  <a:pt x="92" y="325"/>
                  <a:pt x="119" y="308"/>
                  <a:pt x="137" y="297"/>
                </a:cubicBezTo>
                <a:cubicBezTo>
                  <a:pt x="144" y="294"/>
                  <a:pt x="161" y="280"/>
                  <a:pt x="188" y="254"/>
                </a:cubicBezTo>
                <a:cubicBezTo>
                  <a:pt x="195" y="249"/>
                  <a:pt x="202" y="243"/>
                  <a:pt x="210" y="236"/>
                </a:cubicBezTo>
                <a:cubicBezTo>
                  <a:pt x="215" y="230"/>
                  <a:pt x="216" y="226"/>
                  <a:pt x="212" y="222"/>
                </a:cubicBezTo>
                <a:cubicBezTo>
                  <a:pt x="209" y="219"/>
                  <a:pt x="202" y="217"/>
                  <a:pt x="193" y="217"/>
                </a:cubicBezTo>
                <a:cubicBezTo>
                  <a:pt x="143" y="228"/>
                  <a:pt x="108" y="236"/>
                  <a:pt x="88" y="241"/>
                </a:cubicBezTo>
                <a:cubicBezTo>
                  <a:pt x="74" y="243"/>
                  <a:pt x="67" y="230"/>
                  <a:pt x="67" y="203"/>
                </a:cubicBezTo>
                <a:cubicBezTo>
                  <a:pt x="72" y="191"/>
                  <a:pt x="79" y="185"/>
                  <a:pt x="88" y="187"/>
                </a:cubicBezTo>
                <a:cubicBezTo>
                  <a:pt x="94" y="192"/>
                  <a:pt x="105" y="190"/>
                  <a:pt x="123" y="179"/>
                </a:cubicBezTo>
                <a:cubicBezTo>
                  <a:pt x="152" y="168"/>
                  <a:pt x="173" y="166"/>
                  <a:pt x="185" y="171"/>
                </a:cubicBezTo>
                <a:cubicBezTo>
                  <a:pt x="203" y="178"/>
                  <a:pt x="227" y="172"/>
                  <a:pt x="255" y="152"/>
                </a:cubicBezTo>
                <a:cubicBezTo>
                  <a:pt x="263" y="145"/>
                  <a:pt x="264" y="137"/>
                  <a:pt x="261" y="128"/>
                </a:cubicBezTo>
                <a:cubicBezTo>
                  <a:pt x="246" y="126"/>
                  <a:pt x="234" y="126"/>
                  <a:pt x="223" y="128"/>
                </a:cubicBezTo>
                <a:cubicBezTo>
                  <a:pt x="212" y="130"/>
                  <a:pt x="206" y="131"/>
                  <a:pt x="204" y="131"/>
                </a:cubicBezTo>
                <a:cubicBezTo>
                  <a:pt x="190" y="131"/>
                  <a:pt x="164" y="134"/>
                  <a:pt x="126" y="141"/>
                </a:cubicBezTo>
                <a:cubicBezTo>
                  <a:pt x="94" y="148"/>
                  <a:pt x="71" y="140"/>
                  <a:pt x="59" y="117"/>
                </a:cubicBezTo>
                <a:cubicBezTo>
                  <a:pt x="61" y="114"/>
                  <a:pt x="68" y="106"/>
                  <a:pt x="80" y="96"/>
                </a:cubicBezTo>
                <a:cubicBezTo>
                  <a:pt x="107" y="96"/>
                  <a:pt x="149" y="84"/>
                  <a:pt x="207" y="61"/>
                </a:cubicBezTo>
                <a:cubicBezTo>
                  <a:pt x="237" y="44"/>
                  <a:pt x="254" y="30"/>
                  <a:pt x="258" y="17"/>
                </a:cubicBezTo>
                <a:cubicBezTo>
                  <a:pt x="263" y="3"/>
                  <a:pt x="282" y="0"/>
                  <a:pt x="315" y="7"/>
                </a:cubicBezTo>
                <a:close/>
                <a:moveTo>
                  <a:pt x="317" y="50"/>
                </a:moveTo>
                <a:cubicBezTo>
                  <a:pt x="296" y="46"/>
                  <a:pt x="280" y="47"/>
                  <a:pt x="271" y="53"/>
                </a:cubicBezTo>
                <a:cubicBezTo>
                  <a:pt x="259" y="61"/>
                  <a:pt x="250" y="70"/>
                  <a:pt x="245" y="77"/>
                </a:cubicBezTo>
                <a:cubicBezTo>
                  <a:pt x="237" y="91"/>
                  <a:pt x="248" y="96"/>
                  <a:pt x="277" y="90"/>
                </a:cubicBezTo>
                <a:cubicBezTo>
                  <a:pt x="291" y="88"/>
                  <a:pt x="317" y="87"/>
                  <a:pt x="355" y="85"/>
                </a:cubicBezTo>
                <a:cubicBezTo>
                  <a:pt x="359" y="85"/>
                  <a:pt x="360" y="84"/>
                  <a:pt x="360" y="82"/>
                </a:cubicBezTo>
                <a:cubicBezTo>
                  <a:pt x="362" y="80"/>
                  <a:pt x="361" y="78"/>
                  <a:pt x="358" y="74"/>
                </a:cubicBezTo>
                <a:cubicBezTo>
                  <a:pt x="347" y="67"/>
                  <a:pt x="333" y="59"/>
                  <a:pt x="317" y="50"/>
                </a:cubicBezTo>
                <a:close/>
                <a:moveTo>
                  <a:pt x="317" y="214"/>
                </a:moveTo>
                <a:cubicBezTo>
                  <a:pt x="306" y="211"/>
                  <a:pt x="294" y="212"/>
                  <a:pt x="280" y="219"/>
                </a:cubicBezTo>
                <a:cubicBezTo>
                  <a:pt x="260" y="234"/>
                  <a:pt x="249" y="242"/>
                  <a:pt x="247" y="244"/>
                </a:cubicBezTo>
                <a:cubicBezTo>
                  <a:pt x="242" y="251"/>
                  <a:pt x="242" y="257"/>
                  <a:pt x="247" y="263"/>
                </a:cubicBezTo>
                <a:cubicBezTo>
                  <a:pt x="253" y="266"/>
                  <a:pt x="261" y="266"/>
                  <a:pt x="271" y="263"/>
                </a:cubicBezTo>
                <a:cubicBezTo>
                  <a:pt x="286" y="259"/>
                  <a:pt x="303" y="256"/>
                  <a:pt x="323" y="254"/>
                </a:cubicBezTo>
                <a:cubicBezTo>
                  <a:pt x="348" y="256"/>
                  <a:pt x="359" y="253"/>
                  <a:pt x="358" y="244"/>
                </a:cubicBezTo>
                <a:cubicBezTo>
                  <a:pt x="349" y="231"/>
                  <a:pt x="335" y="221"/>
                  <a:pt x="317" y="214"/>
                </a:cubicBezTo>
                <a:close/>
                <a:moveTo>
                  <a:pt x="395" y="335"/>
                </a:moveTo>
                <a:cubicBezTo>
                  <a:pt x="413" y="348"/>
                  <a:pt x="413" y="363"/>
                  <a:pt x="395" y="381"/>
                </a:cubicBezTo>
                <a:cubicBezTo>
                  <a:pt x="390" y="385"/>
                  <a:pt x="377" y="387"/>
                  <a:pt x="358" y="389"/>
                </a:cubicBezTo>
                <a:cubicBezTo>
                  <a:pt x="334" y="389"/>
                  <a:pt x="320" y="388"/>
                  <a:pt x="315" y="386"/>
                </a:cubicBezTo>
                <a:cubicBezTo>
                  <a:pt x="277" y="386"/>
                  <a:pt x="254" y="387"/>
                  <a:pt x="245" y="389"/>
                </a:cubicBezTo>
                <a:cubicBezTo>
                  <a:pt x="227" y="393"/>
                  <a:pt x="208" y="393"/>
                  <a:pt x="188" y="389"/>
                </a:cubicBezTo>
                <a:cubicBezTo>
                  <a:pt x="172" y="384"/>
                  <a:pt x="169" y="370"/>
                  <a:pt x="180" y="349"/>
                </a:cubicBezTo>
                <a:cubicBezTo>
                  <a:pt x="192" y="349"/>
                  <a:pt x="203" y="346"/>
                  <a:pt x="212" y="341"/>
                </a:cubicBezTo>
                <a:cubicBezTo>
                  <a:pt x="295" y="333"/>
                  <a:pt x="356" y="332"/>
                  <a:pt x="395" y="335"/>
                </a:cubicBezTo>
                <a:close/>
                <a:moveTo>
                  <a:pt x="218" y="419"/>
                </a:moveTo>
                <a:cubicBezTo>
                  <a:pt x="227" y="415"/>
                  <a:pt x="239" y="412"/>
                  <a:pt x="255" y="411"/>
                </a:cubicBezTo>
                <a:cubicBezTo>
                  <a:pt x="268" y="414"/>
                  <a:pt x="280" y="414"/>
                  <a:pt x="290" y="411"/>
                </a:cubicBezTo>
                <a:cubicBezTo>
                  <a:pt x="350" y="405"/>
                  <a:pt x="410" y="412"/>
                  <a:pt x="471" y="429"/>
                </a:cubicBezTo>
                <a:cubicBezTo>
                  <a:pt x="483" y="446"/>
                  <a:pt x="478" y="464"/>
                  <a:pt x="455" y="483"/>
                </a:cubicBezTo>
                <a:cubicBezTo>
                  <a:pt x="451" y="483"/>
                  <a:pt x="446" y="483"/>
                  <a:pt x="438" y="483"/>
                </a:cubicBezTo>
                <a:cubicBezTo>
                  <a:pt x="399" y="478"/>
                  <a:pt x="372" y="473"/>
                  <a:pt x="358" y="470"/>
                </a:cubicBezTo>
                <a:cubicBezTo>
                  <a:pt x="311" y="461"/>
                  <a:pt x="270" y="461"/>
                  <a:pt x="234" y="470"/>
                </a:cubicBezTo>
                <a:cubicBezTo>
                  <a:pt x="221" y="473"/>
                  <a:pt x="206" y="476"/>
                  <a:pt x="188" y="478"/>
                </a:cubicBezTo>
                <a:cubicBezTo>
                  <a:pt x="172" y="480"/>
                  <a:pt x="163" y="479"/>
                  <a:pt x="161" y="475"/>
                </a:cubicBezTo>
                <a:cubicBezTo>
                  <a:pt x="154" y="473"/>
                  <a:pt x="145" y="473"/>
                  <a:pt x="134" y="473"/>
                </a:cubicBezTo>
                <a:cubicBezTo>
                  <a:pt x="120" y="465"/>
                  <a:pt x="120" y="454"/>
                  <a:pt x="134" y="438"/>
                </a:cubicBezTo>
                <a:cubicBezTo>
                  <a:pt x="141" y="436"/>
                  <a:pt x="161" y="431"/>
                  <a:pt x="193" y="424"/>
                </a:cubicBezTo>
                <a:cubicBezTo>
                  <a:pt x="206" y="422"/>
                  <a:pt x="214" y="421"/>
                  <a:pt x="218" y="4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3" name="Freeform 13">
            <a:extLst>
              <a:ext uri="{FF2B5EF4-FFF2-40B4-BE49-F238E27FC236}">
                <a16:creationId xmlns:a16="http://schemas.microsoft.com/office/drawing/2014/main" id="{8D623384-B1AD-412D-8A6B-D1D7E6671293}"/>
              </a:ext>
            </a:extLst>
          </p:cNvPr>
          <p:cNvSpPr>
            <a:spLocks noEditPoints="1"/>
          </p:cNvSpPr>
          <p:nvPr/>
        </p:nvSpPr>
        <p:spPr bwMode="auto">
          <a:xfrm>
            <a:off x="5303838" y="4162425"/>
            <a:ext cx="530225" cy="427038"/>
          </a:xfrm>
          <a:custGeom>
            <a:avLst/>
            <a:gdLst>
              <a:gd name="T0" fmla="*/ 2147483647 w 650"/>
              <a:gd name="T1" fmla="*/ 2147483647 h 533"/>
              <a:gd name="T2" fmla="*/ 2147483647 w 650"/>
              <a:gd name="T3" fmla="*/ 2147483647 h 533"/>
              <a:gd name="T4" fmla="*/ 2147483647 w 650"/>
              <a:gd name="T5" fmla="*/ 2147483647 h 533"/>
              <a:gd name="T6" fmla="*/ 2147483647 w 650"/>
              <a:gd name="T7" fmla="*/ 2147483647 h 533"/>
              <a:gd name="T8" fmla="*/ 2147483647 w 650"/>
              <a:gd name="T9" fmla="*/ 2147483647 h 533"/>
              <a:gd name="T10" fmla="*/ 2147483647 w 650"/>
              <a:gd name="T11" fmla="*/ 2147483647 h 533"/>
              <a:gd name="T12" fmla="*/ 2147483647 w 650"/>
              <a:gd name="T13" fmla="*/ 2147483647 h 533"/>
              <a:gd name="T14" fmla="*/ 2147483647 w 650"/>
              <a:gd name="T15" fmla="*/ 2147483647 h 533"/>
              <a:gd name="T16" fmla="*/ 2147483647 w 650"/>
              <a:gd name="T17" fmla="*/ 2147483647 h 533"/>
              <a:gd name="T18" fmla="*/ 2147483647 w 650"/>
              <a:gd name="T19" fmla="*/ 2147483647 h 533"/>
              <a:gd name="T20" fmla="*/ 2147483647 w 650"/>
              <a:gd name="T21" fmla="*/ 2147483647 h 533"/>
              <a:gd name="T22" fmla="*/ 2147483647 w 650"/>
              <a:gd name="T23" fmla="*/ 2147483647 h 533"/>
              <a:gd name="T24" fmla="*/ 2147483647 w 650"/>
              <a:gd name="T25" fmla="*/ 2147483647 h 533"/>
              <a:gd name="T26" fmla="*/ 2147483647 w 650"/>
              <a:gd name="T27" fmla="*/ 2147483647 h 533"/>
              <a:gd name="T28" fmla="*/ 2147483647 w 650"/>
              <a:gd name="T29" fmla="*/ 2147483647 h 533"/>
              <a:gd name="T30" fmla="*/ 2147483647 w 650"/>
              <a:gd name="T31" fmla="*/ 2147483647 h 533"/>
              <a:gd name="T32" fmla="*/ 2147483647 w 650"/>
              <a:gd name="T33" fmla="*/ 2147483647 h 533"/>
              <a:gd name="T34" fmla="*/ 2147483647 w 650"/>
              <a:gd name="T35" fmla="*/ 2147483647 h 533"/>
              <a:gd name="T36" fmla="*/ 2147483647 w 650"/>
              <a:gd name="T37" fmla="*/ 2147483647 h 533"/>
              <a:gd name="T38" fmla="*/ 2147483647 w 650"/>
              <a:gd name="T39" fmla="*/ 2147483647 h 533"/>
              <a:gd name="T40" fmla="*/ 2147483647 w 650"/>
              <a:gd name="T41" fmla="*/ 2147483647 h 533"/>
              <a:gd name="T42" fmla="*/ 2147483647 w 650"/>
              <a:gd name="T43" fmla="*/ 2147483647 h 533"/>
              <a:gd name="T44" fmla="*/ 2147483647 w 650"/>
              <a:gd name="T45" fmla="*/ 2147483647 h 533"/>
              <a:gd name="T46" fmla="*/ 2147483647 w 650"/>
              <a:gd name="T47" fmla="*/ 2147483647 h 533"/>
              <a:gd name="T48" fmla="*/ 2147483647 w 650"/>
              <a:gd name="T49" fmla="*/ 2147483647 h 533"/>
              <a:gd name="T50" fmla="*/ 2147483647 w 650"/>
              <a:gd name="T51" fmla="*/ 2147483647 h 533"/>
              <a:gd name="T52" fmla="*/ 2147483647 w 650"/>
              <a:gd name="T53" fmla="*/ 2147483647 h 533"/>
              <a:gd name="T54" fmla="*/ 2147483647 w 650"/>
              <a:gd name="T55" fmla="*/ 2147483647 h 533"/>
              <a:gd name="T56" fmla="*/ 2147483647 w 650"/>
              <a:gd name="T57" fmla="*/ 2147483647 h 533"/>
              <a:gd name="T58" fmla="*/ 2147483647 w 650"/>
              <a:gd name="T59" fmla="*/ 2147483647 h 533"/>
              <a:gd name="T60" fmla="*/ 2147483647 w 650"/>
              <a:gd name="T61" fmla="*/ 2147483647 h 533"/>
              <a:gd name="T62" fmla="*/ 2147483647 w 650"/>
              <a:gd name="T63" fmla="*/ 2147483647 h 533"/>
              <a:gd name="T64" fmla="*/ 2147483647 w 650"/>
              <a:gd name="T65" fmla="*/ 2147483647 h 533"/>
              <a:gd name="T66" fmla="*/ 2147483647 w 650"/>
              <a:gd name="T67" fmla="*/ 2147483647 h 533"/>
              <a:gd name="T68" fmla="*/ 2147483647 w 650"/>
              <a:gd name="T69" fmla="*/ 2147483647 h 533"/>
              <a:gd name="T70" fmla="*/ 2147483647 w 650"/>
              <a:gd name="T71" fmla="*/ 2147483647 h 533"/>
              <a:gd name="T72" fmla="*/ 2147483647 w 650"/>
              <a:gd name="T73" fmla="*/ 2147483647 h 533"/>
              <a:gd name="T74" fmla="*/ 2147483647 w 650"/>
              <a:gd name="T75" fmla="*/ 2147483647 h 533"/>
              <a:gd name="T76" fmla="*/ 2147483647 w 650"/>
              <a:gd name="T77" fmla="*/ 2147483647 h 533"/>
              <a:gd name="T78" fmla="*/ 2147483647 w 650"/>
              <a:gd name="T79" fmla="*/ 2147483647 h 533"/>
              <a:gd name="T80" fmla="*/ 2147483647 w 650"/>
              <a:gd name="T81" fmla="*/ 2147483647 h 533"/>
              <a:gd name="T82" fmla="*/ 2147483647 w 650"/>
              <a:gd name="T83" fmla="*/ 2147483647 h 533"/>
              <a:gd name="T84" fmla="*/ 2147483647 w 650"/>
              <a:gd name="T85" fmla="*/ 2147483647 h 533"/>
              <a:gd name="T86" fmla="*/ 2147483647 w 650"/>
              <a:gd name="T87" fmla="*/ 2147483647 h 533"/>
              <a:gd name="T88" fmla="*/ 2147483647 w 650"/>
              <a:gd name="T89" fmla="*/ 2147483647 h 533"/>
              <a:gd name="T90" fmla="*/ 2147483647 w 650"/>
              <a:gd name="T91" fmla="*/ 2147483647 h 533"/>
              <a:gd name="T92" fmla="*/ 2147483647 w 650"/>
              <a:gd name="T93" fmla="*/ 2147483647 h 533"/>
              <a:gd name="T94" fmla="*/ 2147483647 w 650"/>
              <a:gd name="T95" fmla="*/ 2147483647 h 533"/>
              <a:gd name="T96" fmla="*/ 2147483647 w 650"/>
              <a:gd name="T97" fmla="*/ 2147483647 h 533"/>
              <a:gd name="T98" fmla="*/ 2147483647 w 650"/>
              <a:gd name="T99" fmla="*/ 2147483647 h 533"/>
              <a:gd name="T100" fmla="*/ 2147483647 w 650"/>
              <a:gd name="T101" fmla="*/ 2147483647 h 533"/>
              <a:gd name="T102" fmla="*/ 2147483647 w 650"/>
              <a:gd name="T103" fmla="*/ 2147483647 h 533"/>
              <a:gd name="T104" fmla="*/ 2147483647 w 650"/>
              <a:gd name="T105" fmla="*/ 2147483647 h 533"/>
              <a:gd name="T106" fmla="*/ 2147483647 w 650"/>
              <a:gd name="T107" fmla="*/ 2147483647 h 533"/>
              <a:gd name="T108" fmla="*/ 2147483647 w 650"/>
              <a:gd name="T109" fmla="*/ 2147483647 h 533"/>
              <a:gd name="T110" fmla="*/ 2147483647 w 650"/>
              <a:gd name="T111" fmla="*/ 2147483647 h 533"/>
              <a:gd name="T112" fmla="*/ 2147483647 w 650"/>
              <a:gd name="T113" fmla="*/ 2147483647 h 533"/>
              <a:gd name="T114" fmla="*/ 2147483647 w 650"/>
              <a:gd name="T115" fmla="*/ 2147483647 h 533"/>
              <a:gd name="T116" fmla="*/ 2147483647 w 650"/>
              <a:gd name="T117" fmla="*/ 2147483647 h 533"/>
              <a:gd name="T118" fmla="*/ 2147483647 w 650"/>
              <a:gd name="T119" fmla="*/ 2147483647 h 533"/>
              <a:gd name="T120" fmla="*/ 2147483647 w 650"/>
              <a:gd name="T121" fmla="*/ 2147483647 h 533"/>
              <a:gd name="T122" fmla="*/ 2147483647 w 650"/>
              <a:gd name="T123" fmla="*/ 2147483647 h 53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50" h="533">
                <a:moveTo>
                  <a:pt x="414" y="10"/>
                </a:moveTo>
                <a:cubicBezTo>
                  <a:pt x="427" y="0"/>
                  <a:pt x="440" y="7"/>
                  <a:pt x="452" y="32"/>
                </a:cubicBezTo>
                <a:cubicBezTo>
                  <a:pt x="452" y="43"/>
                  <a:pt x="457" y="47"/>
                  <a:pt x="468" y="45"/>
                </a:cubicBezTo>
                <a:cubicBezTo>
                  <a:pt x="475" y="47"/>
                  <a:pt x="488" y="48"/>
                  <a:pt x="506" y="48"/>
                </a:cubicBezTo>
                <a:cubicBezTo>
                  <a:pt x="528" y="50"/>
                  <a:pt x="540" y="51"/>
                  <a:pt x="544" y="51"/>
                </a:cubicBezTo>
                <a:cubicBezTo>
                  <a:pt x="576" y="60"/>
                  <a:pt x="588" y="73"/>
                  <a:pt x="579" y="91"/>
                </a:cubicBezTo>
                <a:cubicBezTo>
                  <a:pt x="572" y="106"/>
                  <a:pt x="570" y="115"/>
                  <a:pt x="573" y="121"/>
                </a:cubicBezTo>
                <a:cubicBezTo>
                  <a:pt x="597" y="130"/>
                  <a:pt x="617" y="128"/>
                  <a:pt x="635" y="115"/>
                </a:cubicBezTo>
                <a:cubicBezTo>
                  <a:pt x="641" y="114"/>
                  <a:pt x="644" y="114"/>
                  <a:pt x="646" y="115"/>
                </a:cubicBezTo>
                <a:cubicBezTo>
                  <a:pt x="650" y="117"/>
                  <a:pt x="650" y="120"/>
                  <a:pt x="646" y="124"/>
                </a:cubicBezTo>
                <a:cubicBezTo>
                  <a:pt x="641" y="125"/>
                  <a:pt x="636" y="141"/>
                  <a:pt x="633" y="169"/>
                </a:cubicBezTo>
                <a:cubicBezTo>
                  <a:pt x="625" y="196"/>
                  <a:pt x="611" y="208"/>
                  <a:pt x="589" y="204"/>
                </a:cubicBezTo>
                <a:cubicBezTo>
                  <a:pt x="572" y="202"/>
                  <a:pt x="561" y="202"/>
                  <a:pt x="557" y="204"/>
                </a:cubicBezTo>
                <a:cubicBezTo>
                  <a:pt x="555" y="231"/>
                  <a:pt x="551" y="247"/>
                  <a:pt x="544" y="253"/>
                </a:cubicBezTo>
                <a:cubicBezTo>
                  <a:pt x="533" y="260"/>
                  <a:pt x="519" y="260"/>
                  <a:pt x="503" y="253"/>
                </a:cubicBezTo>
                <a:cubicBezTo>
                  <a:pt x="492" y="251"/>
                  <a:pt x="479" y="252"/>
                  <a:pt x="463" y="255"/>
                </a:cubicBezTo>
                <a:cubicBezTo>
                  <a:pt x="454" y="263"/>
                  <a:pt x="453" y="268"/>
                  <a:pt x="460" y="272"/>
                </a:cubicBezTo>
                <a:cubicBezTo>
                  <a:pt x="464" y="272"/>
                  <a:pt x="468" y="272"/>
                  <a:pt x="474" y="272"/>
                </a:cubicBezTo>
                <a:cubicBezTo>
                  <a:pt x="499" y="272"/>
                  <a:pt x="519" y="272"/>
                  <a:pt x="536" y="274"/>
                </a:cubicBezTo>
                <a:cubicBezTo>
                  <a:pt x="552" y="276"/>
                  <a:pt x="561" y="286"/>
                  <a:pt x="563" y="304"/>
                </a:cubicBezTo>
                <a:cubicBezTo>
                  <a:pt x="559" y="322"/>
                  <a:pt x="525" y="329"/>
                  <a:pt x="460" y="325"/>
                </a:cubicBezTo>
                <a:cubicBezTo>
                  <a:pt x="449" y="334"/>
                  <a:pt x="448" y="341"/>
                  <a:pt x="457" y="344"/>
                </a:cubicBezTo>
                <a:cubicBezTo>
                  <a:pt x="481" y="344"/>
                  <a:pt x="498" y="344"/>
                  <a:pt x="509" y="344"/>
                </a:cubicBezTo>
                <a:cubicBezTo>
                  <a:pt x="521" y="344"/>
                  <a:pt x="531" y="345"/>
                  <a:pt x="538" y="347"/>
                </a:cubicBezTo>
                <a:cubicBezTo>
                  <a:pt x="556" y="352"/>
                  <a:pt x="574" y="354"/>
                  <a:pt x="592" y="352"/>
                </a:cubicBezTo>
                <a:cubicBezTo>
                  <a:pt x="596" y="354"/>
                  <a:pt x="598" y="360"/>
                  <a:pt x="600" y="371"/>
                </a:cubicBezTo>
                <a:cubicBezTo>
                  <a:pt x="589" y="402"/>
                  <a:pt x="575" y="416"/>
                  <a:pt x="557" y="414"/>
                </a:cubicBezTo>
                <a:cubicBezTo>
                  <a:pt x="505" y="405"/>
                  <a:pt x="468" y="403"/>
                  <a:pt x="447" y="406"/>
                </a:cubicBezTo>
                <a:cubicBezTo>
                  <a:pt x="445" y="449"/>
                  <a:pt x="443" y="479"/>
                  <a:pt x="441" y="495"/>
                </a:cubicBezTo>
                <a:cubicBezTo>
                  <a:pt x="432" y="520"/>
                  <a:pt x="423" y="533"/>
                  <a:pt x="414" y="533"/>
                </a:cubicBezTo>
                <a:cubicBezTo>
                  <a:pt x="402" y="526"/>
                  <a:pt x="396" y="513"/>
                  <a:pt x="398" y="495"/>
                </a:cubicBezTo>
                <a:cubicBezTo>
                  <a:pt x="398" y="439"/>
                  <a:pt x="398" y="410"/>
                  <a:pt x="398" y="406"/>
                </a:cubicBezTo>
                <a:cubicBezTo>
                  <a:pt x="382" y="401"/>
                  <a:pt x="352" y="405"/>
                  <a:pt x="309" y="420"/>
                </a:cubicBezTo>
                <a:cubicBezTo>
                  <a:pt x="279" y="430"/>
                  <a:pt x="259" y="429"/>
                  <a:pt x="250" y="414"/>
                </a:cubicBezTo>
                <a:cubicBezTo>
                  <a:pt x="250" y="386"/>
                  <a:pt x="259" y="368"/>
                  <a:pt x="277" y="360"/>
                </a:cubicBezTo>
                <a:cubicBezTo>
                  <a:pt x="309" y="360"/>
                  <a:pt x="346" y="357"/>
                  <a:pt x="387" y="350"/>
                </a:cubicBezTo>
                <a:cubicBezTo>
                  <a:pt x="395" y="348"/>
                  <a:pt x="398" y="343"/>
                  <a:pt x="398" y="336"/>
                </a:cubicBezTo>
                <a:cubicBezTo>
                  <a:pt x="398" y="329"/>
                  <a:pt x="394" y="326"/>
                  <a:pt x="385" y="328"/>
                </a:cubicBezTo>
                <a:cubicBezTo>
                  <a:pt x="379" y="330"/>
                  <a:pt x="373" y="331"/>
                  <a:pt x="366" y="331"/>
                </a:cubicBezTo>
                <a:cubicBezTo>
                  <a:pt x="343" y="336"/>
                  <a:pt x="328" y="338"/>
                  <a:pt x="323" y="336"/>
                </a:cubicBezTo>
                <a:cubicBezTo>
                  <a:pt x="309" y="336"/>
                  <a:pt x="299" y="337"/>
                  <a:pt x="293" y="339"/>
                </a:cubicBezTo>
                <a:cubicBezTo>
                  <a:pt x="282" y="341"/>
                  <a:pt x="275" y="337"/>
                  <a:pt x="272" y="328"/>
                </a:cubicBezTo>
                <a:cubicBezTo>
                  <a:pt x="268" y="317"/>
                  <a:pt x="272" y="307"/>
                  <a:pt x="282" y="296"/>
                </a:cubicBezTo>
                <a:cubicBezTo>
                  <a:pt x="297" y="290"/>
                  <a:pt x="312" y="287"/>
                  <a:pt x="328" y="285"/>
                </a:cubicBezTo>
                <a:cubicBezTo>
                  <a:pt x="364" y="282"/>
                  <a:pt x="386" y="275"/>
                  <a:pt x="393" y="266"/>
                </a:cubicBezTo>
                <a:cubicBezTo>
                  <a:pt x="395" y="257"/>
                  <a:pt x="390" y="253"/>
                  <a:pt x="379" y="253"/>
                </a:cubicBezTo>
                <a:cubicBezTo>
                  <a:pt x="378" y="255"/>
                  <a:pt x="377" y="255"/>
                  <a:pt x="377" y="255"/>
                </a:cubicBezTo>
                <a:cubicBezTo>
                  <a:pt x="364" y="261"/>
                  <a:pt x="354" y="262"/>
                  <a:pt x="347" y="258"/>
                </a:cubicBezTo>
                <a:cubicBezTo>
                  <a:pt x="336" y="258"/>
                  <a:pt x="326" y="260"/>
                  <a:pt x="315" y="263"/>
                </a:cubicBezTo>
                <a:cubicBezTo>
                  <a:pt x="291" y="272"/>
                  <a:pt x="281" y="265"/>
                  <a:pt x="282" y="242"/>
                </a:cubicBezTo>
                <a:cubicBezTo>
                  <a:pt x="284" y="233"/>
                  <a:pt x="290" y="227"/>
                  <a:pt x="299" y="223"/>
                </a:cubicBezTo>
                <a:cubicBezTo>
                  <a:pt x="331" y="216"/>
                  <a:pt x="362" y="211"/>
                  <a:pt x="393" y="207"/>
                </a:cubicBezTo>
                <a:cubicBezTo>
                  <a:pt x="398" y="207"/>
                  <a:pt x="401" y="203"/>
                  <a:pt x="401" y="196"/>
                </a:cubicBezTo>
                <a:cubicBezTo>
                  <a:pt x="399" y="187"/>
                  <a:pt x="396" y="183"/>
                  <a:pt x="390" y="183"/>
                </a:cubicBezTo>
                <a:cubicBezTo>
                  <a:pt x="369" y="185"/>
                  <a:pt x="346" y="189"/>
                  <a:pt x="323" y="196"/>
                </a:cubicBezTo>
                <a:cubicBezTo>
                  <a:pt x="298" y="205"/>
                  <a:pt x="283" y="202"/>
                  <a:pt x="280" y="188"/>
                </a:cubicBezTo>
                <a:cubicBezTo>
                  <a:pt x="274" y="168"/>
                  <a:pt x="276" y="155"/>
                  <a:pt x="285" y="148"/>
                </a:cubicBezTo>
                <a:cubicBezTo>
                  <a:pt x="296" y="151"/>
                  <a:pt x="305" y="151"/>
                  <a:pt x="312" y="148"/>
                </a:cubicBezTo>
                <a:cubicBezTo>
                  <a:pt x="319" y="146"/>
                  <a:pt x="327" y="144"/>
                  <a:pt x="336" y="142"/>
                </a:cubicBezTo>
                <a:cubicBezTo>
                  <a:pt x="354" y="142"/>
                  <a:pt x="378" y="136"/>
                  <a:pt x="406" y="124"/>
                </a:cubicBezTo>
                <a:cubicBezTo>
                  <a:pt x="410" y="116"/>
                  <a:pt x="409" y="109"/>
                  <a:pt x="404" y="102"/>
                </a:cubicBezTo>
                <a:cubicBezTo>
                  <a:pt x="396" y="102"/>
                  <a:pt x="375" y="107"/>
                  <a:pt x="339" y="118"/>
                </a:cubicBezTo>
                <a:cubicBezTo>
                  <a:pt x="330" y="120"/>
                  <a:pt x="323" y="122"/>
                  <a:pt x="318" y="124"/>
                </a:cubicBezTo>
                <a:cubicBezTo>
                  <a:pt x="298" y="129"/>
                  <a:pt x="288" y="123"/>
                  <a:pt x="288" y="105"/>
                </a:cubicBezTo>
                <a:cubicBezTo>
                  <a:pt x="288" y="81"/>
                  <a:pt x="292" y="69"/>
                  <a:pt x="301" y="67"/>
                </a:cubicBezTo>
                <a:cubicBezTo>
                  <a:pt x="307" y="67"/>
                  <a:pt x="316" y="65"/>
                  <a:pt x="328" y="62"/>
                </a:cubicBezTo>
                <a:cubicBezTo>
                  <a:pt x="335" y="60"/>
                  <a:pt x="342" y="58"/>
                  <a:pt x="347" y="56"/>
                </a:cubicBezTo>
                <a:cubicBezTo>
                  <a:pt x="349" y="56"/>
                  <a:pt x="352" y="56"/>
                  <a:pt x="355" y="56"/>
                </a:cubicBezTo>
                <a:cubicBezTo>
                  <a:pt x="366" y="53"/>
                  <a:pt x="374" y="51"/>
                  <a:pt x="379" y="51"/>
                </a:cubicBezTo>
                <a:cubicBezTo>
                  <a:pt x="394" y="53"/>
                  <a:pt x="405" y="39"/>
                  <a:pt x="414" y="10"/>
                </a:cubicBezTo>
                <a:close/>
                <a:moveTo>
                  <a:pt x="231" y="27"/>
                </a:moveTo>
                <a:cubicBezTo>
                  <a:pt x="247" y="30"/>
                  <a:pt x="257" y="30"/>
                  <a:pt x="261" y="27"/>
                </a:cubicBezTo>
                <a:cubicBezTo>
                  <a:pt x="268" y="23"/>
                  <a:pt x="273" y="24"/>
                  <a:pt x="274" y="29"/>
                </a:cubicBezTo>
                <a:cubicBezTo>
                  <a:pt x="278" y="35"/>
                  <a:pt x="278" y="43"/>
                  <a:pt x="274" y="53"/>
                </a:cubicBezTo>
                <a:cubicBezTo>
                  <a:pt x="262" y="77"/>
                  <a:pt x="246" y="88"/>
                  <a:pt x="226" y="86"/>
                </a:cubicBezTo>
                <a:cubicBezTo>
                  <a:pt x="192" y="84"/>
                  <a:pt x="167" y="85"/>
                  <a:pt x="151" y="88"/>
                </a:cubicBezTo>
                <a:cubicBezTo>
                  <a:pt x="140" y="99"/>
                  <a:pt x="139" y="107"/>
                  <a:pt x="148" y="113"/>
                </a:cubicBezTo>
                <a:cubicBezTo>
                  <a:pt x="180" y="113"/>
                  <a:pt x="205" y="110"/>
                  <a:pt x="223" y="105"/>
                </a:cubicBezTo>
                <a:cubicBezTo>
                  <a:pt x="236" y="99"/>
                  <a:pt x="246" y="105"/>
                  <a:pt x="253" y="121"/>
                </a:cubicBezTo>
                <a:cubicBezTo>
                  <a:pt x="255" y="144"/>
                  <a:pt x="231" y="158"/>
                  <a:pt x="183" y="161"/>
                </a:cubicBezTo>
                <a:cubicBezTo>
                  <a:pt x="158" y="165"/>
                  <a:pt x="143" y="175"/>
                  <a:pt x="140" y="191"/>
                </a:cubicBezTo>
                <a:cubicBezTo>
                  <a:pt x="145" y="198"/>
                  <a:pt x="154" y="199"/>
                  <a:pt x="167" y="194"/>
                </a:cubicBezTo>
                <a:cubicBezTo>
                  <a:pt x="186" y="185"/>
                  <a:pt x="207" y="181"/>
                  <a:pt x="229" y="183"/>
                </a:cubicBezTo>
                <a:cubicBezTo>
                  <a:pt x="245" y="188"/>
                  <a:pt x="252" y="194"/>
                  <a:pt x="250" y="202"/>
                </a:cubicBezTo>
                <a:cubicBezTo>
                  <a:pt x="239" y="218"/>
                  <a:pt x="224" y="228"/>
                  <a:pt x="204" y="231"/>
                </a:cubicBezTo>
                <a:cubicBezTo>
                  <a:pt x="181" y="240"/>
                  <a:pt x="163" y="246"/>
                  <a:pt x="151" y="247"/>
                </a:cubicBezTo>
                <a:cubicBezTo>
                  <a:pt x="133" y="260"/>
                  <a:pt x="130" y="268"/>
                  <a:pt x="142" y="272"/>
                </a:cubicBezTo>
                <a:cubicBezTo>
                  <a:pt x="178" y="259"/>
                  <a:pt x="214" y="252"/>
                  <a:pt x="250" y="250"/>
                </a:cubicBezTo>
                <a:cubicBezTo>
                  <a:pt x="265" y="255"/>
                  <a:pt x="273" y="262"/>
                  <a:pt x="274" y="269"/>
                </a:cubicBezTo>
                <a:cubicBezTo>
                  <a:pt x="274" y="289"/>
                  <a:pt x="264" y="301"/>
                  <a:pt x="242" y="307"/>
                </a:cubicBezTo>
                <a:cubicBezTo>
                  <a:pt x="237" y="310"/>
                  <a:pt x="235" y="319"/>
                  <a:pt x="237" y="334"/>
                </a:cubicBezTo>
                <a:cubicBezTo>
                  <a:pt x="246" y="373"/>
                  <a:pt x="232" y="403"/>
                  <a:pt x="196" y="422"/>
                </a:cubicBezTo>
                <a:cubicBezTo>
                  <a:pt x="173" y="435"/>
                  <a:pt x="147" y="441"/>
                  <a:pt x="118" y="441"/>
                </a:cubicBezTo>
                <a:cubicBezTo>
                  <a:pt x="102" y="441"/>
                  <a:pt x="89" y="445"/>
                  <a:pt x="78" y="452"/>
                </a:cubicBezTo>
                <a:cubicBezTo>
                  <a:pt x="55" y="468"/>
                  <a:pt x="41" y="468"/>
                  <a:pt x="37" y="452"/>
                </a:cubicBezTo>
                <a:cubicBezTo>
                  <a:pt x="41" y="447"/>
                  <a:pt x="45" y="436"/>
                  <a:pt x="48" y="420"/>
                </a:cubicBezTo>
                <a:cubicBezTo>
                  <a:pt x="54" y="402"/>
                  <a:pt x="58" y="391"/>
                  <a:pt x="62" y="387"/>
                </a:cubicBezTo>
                <a:cubicBezTo>
                  <a:pt x="67" y="382"/>
                  <a:pt x="69" y="375"/>
                  <a:pt x="67" y="366"/>
                </a:cubicBezTo>
                <a:cubicBezTo>
                  <a:pt x="67" y="359"/>
                  <a:pt x="60" y="357"/>
                  <a:pt x="46" y="360"/>
                </a:cubicBezTo>
                <a:cubicBezTo>
                  <a:pt x="13" y="366"/>
                  <a:pt x="0" y="356"/>
                  <a:pt x="5" y="331"/>
                </a:cubicBezTo>
                <a:cubicBezTo>
                  <a:pt x="9" y="316"/>
                  <a:pt x="15" y="309"/>
                  <a:pt x="24" y="309"/>
                </a:cubicBezTo>
                <a:cubicBezTo>
                  <a:pt x="58" y="313"/>
                  <a:pt x="80" y="277"/>
                  <a:pt x="89" y="202"/>
                </a:cubicBezTo>
                <a:cubicBezTo>
                  <a:pt x="90" y="178"/>
                  <a:pt x="90" y="151"/>
                  <a:pt x="89" y="121"/>
                </a:cubicBezTo>
                <a:cubicBezTo>
                  <a:pt x="85" y="106"/>
                  <a:pt x="74" y="88"/>
                  <a:pt x="56" y="67"/>
                </a:cubicBezTo>
                <a:cubicBezTo>
                  <a:pt x="51" y="54"/>
                  <a:pt x="58" y="43"/>
                  <a:pt x="78" y="32"/>
                </a:cubicBezTo>
                <a:cubicBezTo>
                  <a:pt x="107" y="32"/>
                  <a:pt x="134" y="30"/>
                  <a:pt x="161" y="27"/>
                </a:cubicBezTo>
                <a:cubicBezTo>
                  <a:pt x="165" y="27"/>
                  <a:pt x="166" y="27"/>
                  <a:pt x="164" y="27"/>
                </a:cubicBezTo>
                <a:cubicBezTo>
                  <a:pt x="191" y="23"/>
                  <a:pt x="213" y="23"/>
                  <a:pt x="231" y="27"/>
                </a:cubicBezTo>
                <a:close/>
                <a:moveTo>
                  <a:pt x="460" y="99"/>
                </a:moveTo>
                <a:cubicBezTo>
                  <a:pt x="453" y="108"/>
                  <a:pt x="452" y="116"/>
                  <a:pt x="457" y="124"/>
                </a:cubicBezTo>
                <a:cubicBezTo>
                  <a:pt x="481" y="122"/>
                  <a:pt x="499" y="123"/>
                  <a:pt x="511" y="126"/>
                </a:cubicBezTo>
                <a:cubicBezTo>
                  <a:pt x="528" y="123"/>
                  <a:pt x="531" y="114"/>
                  <a:pt x="522" y="102"/>
                </a:cubicBezTo>
                <a:cubicBezTo>
                  <a:pt x="515" y="100"/>
                  <a:pt x="498" y="99"/>
                  <a:pt x="471" y="99"/>
                </a:cubicBezTo>
                <a:cubicBezTo>
                  <a:pt x="467" y="99"/>
                  <a:pt x="464" y="99"/>
                  <a:pt x="460" y="99"/>
                </a:cubicBezTo>
                <a:close/>
                <a:moveTo>
                  <a:pt x="511" y="180"/>
                </a:moveTo>
                <a:cubicBezTo>
                  <a:pt x="490" y="178"/>
                  <a:pt x="473" y="178"/>
                  <a:pt x="460" y="180"/>
                </a:cubicBezTo>
                <a:cubicBezTo>
                  <a:pt x="453" y="187"/>
                  <a:pt x="453" y="194"/>
                  <a:pt x="460" y="202"/>
                </a:cubicBezTo>
                <a:cubicBezTo>
                  <a:pt x="484" y="202"/>
                  <a:pt x="501" y="202"/>
                  <a:pt x="514" y="202"/>
                </a:cubicBezTo>
                <a:cubicBezTo>
                  <a:pt x="519" y="202"/>
                  <a:pt x="522" y="198"/>
                  <a:pt x="522" y="191"/>
                </a:cubicBezTo>
                <a:cubicBezTo>
                  <a:pt x="520" y="185"/>
                  <a:pt x="517" y="182"/>
                  <a:pt x="511" y="180"/>
                </a:cubicBezTo>
                <a:close/>
                <a:moveTo>
                  <a:pt x="183" y="334"/>
                </a:moveTo>
                <a:cubicBezTo>
                  <a:pt x="174" y="332"/>
                  <a:pt x="165" y="332"/>
                  <a:pt x="156" y="334"/>
                </a:cubicBezTo>
                <a:cubicBezTo>
                  <a:pt x="138" y="346"/>
                  <a:pt x="131" y="357"/>
                  <a:pt x="134" y="366"/>
                </a:cubicBezTo>
                <a:cubicBezTo>
                  <a:pt x="142" y="373"/>
                  <a:pt x="157" y="371"/>
                  <a:pt x="180" y="360"/>
                </a:cubicBezTo>
                <a:cubicBezTo>
                  <a:pt x="187" y="355"/>
                  <a:pt x="188" y="346"/>
                  <a:pt x="183" y="3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4" name="Freeform 14">
            <a:extLst>
              <a:ext uri="{FF2B5EF4-FFF2-40B4-BE49-F238E27FC236}">
                <a16:creationId xmlns:a16="http://schemas.microsoft.com/office/drawing/2014/main" id="{9AA3FF39-B34D-4F12-9C48-25591F40A7EC}"/>
              </a:ext>
            </a:extLst>
          </p:cNvPr>
          <p:cNvSpPr>
            <a:spLocks noEditPoints="1"/>
          </p:cNvSpPr>
          <p:nvPr/>
        </p:nvSpPr>
        <p:spPr bwMode="auto">
          <a:xfrm>
            <a:off x="4829175" y="5224463"/>
            <a:ext cx="498475" cy="341312"/>
          </a:xfrm>
          <a:custGeom>
            <a:avLst/>
            <a:gdLst>
              <a:gd name="T0" fmla="*/ 2147483647 w 614"/>
              <a:gd name="T1" fmla="*/ 2147483647 h 425"/>
              <a:gd name="T2" fmla="*/ 2147483647 w 614"/>
              <a:gd name="T3" fmla="*/ 2147483647 h 425"/>
              <a:gd name="T4" fmla="*/ 2147483647 w 614"/>
              <a:gd name="T5" fmla="*/ 2147483647 h 425"/>
              <a:gd name="T6" fmla="*/ 2147483647 w 614"/>
              <a:gd name="T7" fmla="*/ 2147483647 h 425"/>
              <a:gd name="T8" fmla="*/ 2147483647 w 614"/>
              <a:gd name="T9" fmla="*/ 2147483647 h 425"/>
              <a:gd name="T10" fmla="*/ 2147483647 w 614"/>
              <a:gd name="T11" fmla="*/ 2147483647 h 425"/>
              <a:gd name="T12" fmla="*/ 2147483647 w 614"/>
              <a:gd name="T13" fmla="*/ 2147483647 h 425"/>
              <a:gd name="T14" fmla="*/ 2147483647 w 614"/>
              <a:gd name="T15" fmla="*/ 2147483647 h 425"/>
              <a:gd name="T16" fmla="*/ 535187603 w 614"/>
              <a:gd name="T17" fmla="*/ 2147483647 h 425"/>
              <a:gd name="T18" fmla="*/ 2147483647 w 614"/>
              <a:gd name="T19" fmla="*/ 2147483647 h 425"/>
              <a:gd name="T20" fmla="*/ 2147483647 w 614"/>
              <a:gd name="T21" fmla="*/ 2147483647 h 425"/>
              <a:gd name="T22" fmla="*/ 2147483647 w 614"/>
              <a:gd name="T23" fmla="*/ 2147483647 h 425"/>
              <a:gd name="T24" fmla="*/ 2147483647 w 614"/>
              <a:gd name="T25" fmla="*/ 2147483647 h 425"/>
              <a:gd name="T26" fmla="*/ 2147483647 w 614"/>
              <a:gd name="T27" fmla="*/ 2147483647 h 425"/>
              <a:gd name="T28" fmla="*/ 2147483647 w 614"/>
              <a:gd name="T29" fmla="*/ 2147483647 h 425"/>
              <a:gd name="T30" fmla="*/ 2147483647 w 614"/>
              <a:gd name="T31" fmla="*/ 2147483647 h 425"/>
              <a:gd name="T32" fmla="*/ 2147483647 w 614"/>
              <a:gd name="T33" fmla="*/ 2147483647 h 425"/>
              <a:gd name="T34" fmla="*/ 2147483647 w 614"/>
              <a:gd name="T35" fmla="*/ 2147483647 h 425"/>
              <a:gd name="T36" fmla="*/ 2147483647 w 614"/>
              <a:gd name="T37" fmla="*/ 2147483647 h 425"/>
              <a:gd name="T38" fmla="*/ 2147483647 w 614"/>
              <a:gd name="T39" fmla="*/ 2147483647 h 425"/>
              <a:gd name="T40" fmla="*/ 2147483647 w 614"/>
              <a:gd name="T41" fmla="*/ 2147483647 h 425"/>
              <a:gd name="T42" fmla="*/ 2147483647 w 614"/>
              <a:gd name="T43" fmla="*/ 2147483647 h 425"/>
              <a:gd name="T44" fmla="*/ 2147483647 w 614"/>
              <a:gd name="T45" fmla="*/ 2147483647 h 425"/>
              <a:gd name="T46" fmla="*/ 2147483647 w 614"/>
              <a:gd name="T47" fmla="*/ 2147483647 h 425"/>
              <a:gd name="T48" fmla="*/ 2147483647 w 614"/>
              <a:gd name="T49" fmla="*/ 2147483647 h 425"/>
              <a:gd name="T50" fmla="*/ 2147483647 w 614"/>
              <a:gd name="T51" fmla="*/ 2147483647 h 425"/>
              <a:gd name="T52" fmla="*/ 2147483647 w 614"/>
              <a:gd name="T53" fmla="*/ 2147483647 h 425"/>
              <a:gd name="T54" fmla="*/ 2147483647 w 614"/>
              <a:gd name="T55" fmla="*/ 2147483647 h 425"/>
              <a:gd name="T56" fmla="*/ 2147483647 w 614"/>
              <a:gd name="T57" fmla="*/ 2147483647 h 425"/>
              <a:gd name="T58" fmla="*/ 2147483647 w 614"/>
              <a:gd name="T59" fmla="*/ 2147483647 h 425"/>
              <a:gd name="T60" fmla="*/ 2147483647 w 614"/>
              <a:gd name="T61" fmla="*/ 2147483647 h 425"/>
              <a:gd name="T62" fmla="*/ 2147483647 w 614"/>
              <a:gd name="T63" fmla="*/ 2147483647 h 425"/>
              <a:gd name="T64" fmla="*/ 2147483647 w 614"/>
              <a:gd name="T65" fmla="*/ 2147483647 h 425"/>
              <a:gd name="T66" fmla="*/ 2147483647 w 614"/>
              <a:gd name="T67" fmla="*/ 2147483647 h 425"/>
              <a:gd name="T68" fmla="*/ 2147483647 w 614"/>
              <a:gd name="T69" fmla="*/ 2147483647 h 425"/>
              <a:gd name="T70" fmla="*/ 2147483647 w 614"/>
              <a:gd name="T71" fmla="*/ 2147483647 h 425"/>
              <a:gd name="T72" fmla="*/ 2147483647 w 614"/>
              <a:gd name="T73" fmla="*/ 2147483647 h 425"/>
              <a:gd name="T74" fmla="*/ 2147483647 w 614"/>
              <a:gd name="T75" fmla="*/ 2147483647 h 42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14" h="425">
                <a:moveTo>
                  <a:pt x="179" y="0"/>
                </a:moveTo>
                <a:cubicBezTo>
                  <a:pt x="202" y="9"/>
                  <a:pt x="208" y="26"/>
                  <a:pt x="195" y="51"/>
                </a:cubicBezTo>
                <a:cubicBezTo>
                  <a:pt x="165" y="94"/>
                  <a:pt x="151" y="125"/>
                  <a:pt x="155" y="145"/>
                </a:cubicBezTo>
                <a:cubicBezTo>
                  <a:pt x="155" y="149"/>
                  <a:pt x="155" y="165"/>
                  <a:pt x="155" y="194"/>
                </a:cubicBezTo>
                <a:cubicBezTo>
                  <a:pt x="155" y="190"/>
                  <a:pt x="155" y="191"/>
                  <a:pt x="155" y="196"/>
                </a:cubicBezTo>
                <a:cubicBezTo>
                  <a:pt x="150" y="211"/>
                  <a:pt x="147" y="234"/>
                  <a:pt x="147" y="266"/>
                </a:cubicBezTo>
                <a:cubicBezTo>
                  <a:pt x="147" y="292"/>
                  <a:pt x="145" y="306"/>
                  <a:pt x="141" y="310"/>
                </a:cubicBezTo>
                <a:cubicBezTo>
                  <a:pt x="140" y="318"/>
                  <a:pt x="138" y="337"/>
                  <a:pt x="136" y="366"/>
                </a:cubicBezTo>
                <a:cubicBezTo>
                  <a:pt x="134" y="391"/>
                  <a:pt x="134" y="406"/>
                  <a:pt x="136" y="412"/>
                </a:cubicBezTo>
                <a:cubicBezTo>
                  <a:pt x="134" y="419"/>
                  <a:pt x="132" y="424"/>
                  <a:pt x="128" y="425"/>
                </a:cubicBezTo>
                <a:cubicBezTo>
                  <a:pt x="123" y="425"/>
                  <a:pt x="117" y="423"/>
                  <a:pt x="112" y="417"/>
                </a:cubicBezTo>
                <a:cubicBezTo>
                  <a:pt x="92" y="405"/>
                  <a:pt x="86" y="381"/>
                  <a:pt x="93" y="347"/>
                </a:cubicBezTo>
                <a:cubicBezTo>
                  <a:pt x="97" y="317"/>
                  <a:pt x="99" y="279"/>
                  <a:pt x="101" y="234"/>
                </a:cubicBezTo>
                <a:cubicBezTo>
                  <a:pt x="105" y="198"/>
                  <a:pt x="106" y="177"/>
                  <a:pt x="104" y="169"/>
                </a:cubicBezTo>
                <a:cubicBezTo>
                  <a:pt x="97" y="146"/>
                  <a:pt x="84" y="134"/>
                  <a:pt x="66" y="132"/>
                </a:cubicBezTo>
                <a:cubicBezTo>
                  <a:pt x="48" y="128"/>
                  <a:pt x="36" y="117"/>
                  <a:pt x="31" y="100"/>
                </a:cubicBezTo>
                <a:cubicBezTo>
                  <a:pt x="24" y="87"/>
                  <a:pt x="16" y="76"/>
                  <a:pt x="7" y="67"/>
                </a:cubicBezTo>
                <a:cubicBezTo>
                  <a:pt x="1" y="62"/>
                  <a:pt x="0" y="57"/>
                  <a:pt x="1" y="54"/>
                </a:cubicBezTo>
                <a:cubicBezTo>
                  <a:pt x="3" y="52"/>
                  <a:pt x="9" y="51"/>
                  <a:pt x="18" y="51"/>
                </a:cubicBezTo>
                <a:cubicBezTo>
                  <a:pt x="27" y="53"/>
                  <a:pt x="38" y="49"/>
                  <a:pt x="53" y="40"/>
                </a:cubicBezTo>
                <a:cubicBezTo>
                  <a:pt x="99" y="20"/>
                  <a:pt x="141" y="7"/>
                  <a:pt x="179" y="0"/>
                </a:cubicBezTo>
                <a:close/>
                <a:moveTo>
                  <a:pt x="553" y="19"/>
                </a:moveTo>
                <a:cubicBezTo>
                  <a:pt x="573" y="24"/>
                  <a:pt x="576" y="37"/>
                  <a:pt x="561" y="56"/>
                </a:cubicBezTo>
                <a:cubicBezTo>
                  <a:pt x="542" y="81"/>
                  <a:pt x="518" y="91"/>
                  <a:pt x="492" y="86"/>
                </a:cubicBezTo>
                <a:cubicBezTo>
                  <a:pt x="475" y="81"/>
                  <a:pt x="457" y="78"/>
                  <a:pt x="438" y="78"/>
                </a:cubicBezTo>
                <a:cubicBezTo>
                  <a:pt x="427" y="76"/>
                  <a:pt x="418" y="80"/>
                  <a:pt x="411" y="89"/>
                </a:cubicBezTo>
                <a:cubicBezTo>
                  <a:pt x="400" y="103"/>
                  <a:pt x="394" y="117"/>
                  <a:pt x="392" y="129"/>
                </a:cubicBezTo>
                <a:cubicBezTo>
                  <a:pt x="390" y="143"/>
                  <a:pt x="395" y="149"/>
                  <a:pt x="405" y="145"/>
                </a:cubicBezTo>
                <a:cubicBezTo>
                  <a:pt x="420" y="143"/>
                  <a:pt x="438" y="144"/>
                  <a:pt x="459" y="148"/>
                </a:cubicBezTo>
                <a:cubicBezTo>
                  <a:pt x="474" y="152"/>
                  <a:pt x="486" y="151"/>
                  <a:pt x="497" y="145"/>
                </a:cubicBezTo>
                <a:cubicBezTo>
                  <a:pt x="504" y="142"/>
                  <a:pt x="509" y="142"/>
                  <a:pt x="513" y="145"/>
                </a:cubicBezTo>
                <a:cubicBezTo>
                  <a:pt x="517" y="147"/>
                  <a:pt x="518" y="152"/>
                  <a:pt x="518" y="161"/>
                </a:cubicBezTo>
                <a:cubicBezTo>
                  <a:pt x="518" y="176"/>
                  <a:pt x="509" y="196"/>
                  <a:pt x="492" y="221"/>
                </a:cubicBezTo>
                <a:cubicBezTo>
                  <a:pt x="475" y="244"/>
                  <a:pt x="466" y="264"/>
                  <a:pt x="465" y="280"/>
                </a:cubicBezTo>
                <a:cubicBezTo>
                  <a:pt x="459" y="296"/>
                  <a:pt x="456" y="304"/>
                  <a:pt x="456" y="304"/>
                </a:cubicBezTo>
                <a:cubicBezTo>
                  <a:pt x="453" y="317"/>
                  <a:pt x="465" y="325"/>
                  <a:pt x="492" y="328"/>
                </a:cubicBezTo>
                <a:cubicBezTo>
                  <a:pt x="499" y="328"/>
                  <a:pt x="509" y="328"/>
                  <a:pt x="521" y="328"/>
                </a:cubicBezTo>
                <a:cubicBezTo>
                  <a:pt x="525" y="328"/>
                  <a:pt x="528" y="328"/>
                  <a:pt x="532" y="328"/>
                </a:cubicBezTo>
                <a:cubicBezTo>
                  <a:pt x="550" y="336"/>
                  <a:pt x="574" y="330"/>
                  <a:pt x="605" y="312"/>
                </a:cubicBezTo>
                <a:cubicBezTo>
                  <a:pt x="608" y="310"/>
                  <a:pt x="611" y="310"/>
                  <a:pt x="613" y="312"/>
                </a:cubicBezTo>
                <a:cubicBezTo>
                  <a:pt x="614" y="312"/>
                  <a:pt x="614" y="314"/>
                  <a:pt x="613" y="318"/>
                </a:cubicBezTo>
                <a:cubicBezTo>
                  <a:pt x="591" y="361"/>
                  <a:pt x="571" y="388"/>
                  <a:pt x="553" y="401"/>
                </a:cubicBezTo>
                <a:cubicBezTo>
                  <a:pt x="530" y="421"/>
                  <a:pt x="500" y="420"/>
                  <a:pt x="465" y="398"/>
                </a:cubicBezTo>
                <a:cubicBezTo>
                  <a:pt x="413" y="377"/>
                  <a:pt x="363" y="370"/>
                  <a:pt x="317" y="377"/>
                </a:cubicBezTo>
                <a:cubicBezTo>
                  <a:pt x="227" y="400"/>
                  <a:pt x="181" y="406"/>
                  <a:pt x="179" y="396"/>
                </a:cubicBezTo>
                <a:cubicBezTo>
                  <a:pt x="167" y="378"/>
                  <a:pt x="166" y="357"/>
                  <a:pt x="177" y="334"/>
                </a:cubicBezTo>
                <a:cubicBezTo>
                  <a:pt x="182" y="319"/>
                  <a:pt x="193" y="313"/>
                  <a:pt x="212" y="315"/>
                </a:cubicBezTo>
                <a:cubicBezTo>
                  <a:pt x="224" y="315"/>
                  <a:pt x="234" y="310"/>
                  <a:pt x="241" y="301"/>
                </a:cubicBezTo>
                <a:cubicBezTo>
                  <a:pt x="245" y="294"/>
                  <a:pt x="251" y="290"/>
                  <a:pt x="260" y="288"/>
                </a:cubicBezTo>
                <a:cubicBezTo>
                  <a:pt x="271" y="275"/>
                  <a:pt x="281" y="261"/>
                  <a:pt x="290" y="245"/>
                </a:cubicBezTo>
                <a:cubicBezTo>
                  <a:pt x="291" y="238"/>
                  <a:pt x="291" y="231"/>
                  <a:pt x="290" y="226"/>
                </a:cubicBezTo>
                <a:cubicBezTo>
                  <a:pt x="286" y="222"/>
                  <a:pt x="281" y="222"/>
                  <a:pt x="276" y="223"/>
                </a:cubicBezTo>
                <a:cubicBezTo>
                  <a:pt x="246" y="243"/>
                  <a:pt x="227" y="241"/>
                  <a:pt x="220" y="218"/>
                </a:cubicBezTo>
                <a:cubicBezTo>
                  <a:pt x="207" y="189"/>
                  <a:pt x="208" y="165"/>
                  <a:pt x="222" y="145"/>
                </a:cubicBezTo>
                <a:cubicBezTo>
                  <a:pt x="231" y="129"/>
                  <a:pt x="240" y="125"/>
                  <a:pt x="249" y="134"/>
                </a:cubicBezTo>
                <a:cubicBezTo>
                  <a:pt x="251" y="143"/>
                  <a:pt x="255" y="150"/>
                  <a:pt x="260" y="153"/>
                </a:cubicBezTo>
                <a:cubicBezTo>
                  <a:pt x="271" y="159"/>
                  <a:pt x="294" y="156"/>
                  <a:pt x="330" y="145"/>
                </a:cubicBezTo>
                <a:cubicBezTo>
                  <a:pt x="337" y="143"/>
                  <a:pt x="346" y="128"/>
                  <a:pt x="357" y="100"/>
                </a:cubicBezTo>
                <a:cubicBezTo>
                  <a:pt x="359" y="89"/>
                  <a:pt x="355" y="82"/>
                  <a:pt x="346" y="81"/>
                </a:cubicBezTo>
                <a:cubicBezTo>
                  <a:pt x="332" y="82"/>
                  <a:pt x="319" y="84"/>
                  <a:pt x="308" y="86"/>
                </a:cubicBezTo>
                <a:cubicBezTo>
                  <a:pt x="299" y="90"/>
                  <a:pt x="287" y="92"/>
                  <a:pt x="271" y="94"/>
                </a:cubicBezTo>
                <a:cubicBezTo>
                  <a:pt x="256" y="96"/>
                  <a:pt x="246" y="95"/>
                  <a:pt x="241" y="91"/>
                </a:cubicBezTo>
                <a:cubicBezTo>
                  <a:pt x="218" y="82"/>
                  <a:pt x="212" y="65"/>
                  <a:pt x="225" y="40"/>
                </a:cubicBezTo>
                <a:cubicBezTo>
                  <a:pt x="230" y="24"/>
                  <a:pt x="240" y="16"/>
                  <a:pt x="255" y="16"/>
                </a:cubicBezTo>
                <a:cubicBezTo>
                  <a:pt x="260" y="20"/>
                  <a:pt x="268" y="20"/>
                  <a:pt x="279" y="16"/>
                </a:cubicBezTo>
                <a:cubicBezTo>
                  <a:pt x="299" y="9"/>
                  <a:pt x="337" y="5"/>
                  <a:pt x="395" y="5"/>
                </a:cubicBezTo>
                <a:cubicBezTo>
                  <a:pt x="456" y="7"/>
                  <a:pt x="509" y="12"/>
                  <a:pt x="553" y="19"/>
                </a:cubicBezTo>
                <a:close/>
                <a:moveTo>
                  <a:pt x="384" y="205"/>
                </a:moveTo>
                <a:cubicBezTo>
                  <a:pt x="362" y="213"/>
                  <a:pt x="350" y="224"/>
                  <a:pt x="346" y="237"/>
                </a:cubicBezTo>
                <a:cubicBezTo>
                  <a:pt x="344" y="242"/>
                  <a:pt x="340" y="252"/>
                  <a:pt x="333" y="266"/>
                </a:cubicBezTo>
                <a:cubicBezTo>
                  <a:pt x="326" y="281"/>
                  <a:pt x="322" y="290"/>
                  <a:pt x="322" y="293"/>
                </a:cubicBezTo>
                <a:cubicBezTo>
                  <a:pt x="317" y="308"/>
                  <a:pt x="321" y="314"/>
                  <a:pt x="335" y="312"/>
                </a:cubicBezTo>
                <a:cubicBezTo>
                  <a:pt x="353" y="310"/>
                  <a:pt x="370" y="309"/>
                  <a:pt x="387" y="307"/>
                </a:cubicBezTo>
                <a:cubicBezTo>
                  <a:pt x="394" y="305"/>
                  <a:pt x="399" y="301"/>
                  <a:pt x="403" y="293"/>
                </a:cubicBezTo>
                <a:cubicBezTo>
                  <a:pt x="408" y="281"/>
                  <a:pt x="420" y="258"/>
                  <a:pt x="438" y="226"/>
                </a:cubicBezTo>
                <a:cubicBezTo>
                  <a:pt x="443" y="217"/>
                  <a:pt x="440" y="210"/>
                  <a:pt x="430" y="205"/>
                </a:cubicBezTo>
                <a:cubicBezTo>
                  <a:pt x="413" y="203"/>
                  <a:pt x="398" y="203"/>
                  <a:pt x="384" y="20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5" name="TextBox 60">
            <a:extLst>
              <a:ext uri="{FF2B5EF4-FFF2-40B4-BE49-F238E27FC236}">
                <a16:creationId xmlns:a16="http://schemas.microsoft.com/office/drawing/2014/main" id="{5135578A-587B-413F-9245-5149C23D0508}"/>
              </a:ext>
            </a:extLst>
          </p:cNvPr>
          <p:cNvSpPr txBox="1">
            <a:spLocks noChangeArrowheads="1"/>
          </p:cNvSpPr>
          <p:nvPr/>
        </p:nvSpPr>
        <p:spPr bwMode="auto">
          <a:xfrm>
            <a:off x="5634038" y="1125538"/>
            <a:ext cx="41338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dirty="0">
                <a:solidFill>
                  <a:schemeClr val="tx1">
                    <a:lumMod val="50000"/>
                  </a:schemeClr>
                </a:solidFill>
                <a:latin typeface="微软雅黑" panose="020B0503020204020204" pitchFamily="34" charset="-122"/>
              </a:rPr>
              <a:t>请在此输入第一部分标题</a:t>
            </a:r>
          </a:p>
        </p:txBody>
      </p:sp>
      <p:sp>
        <p:nvSpPr>
          <p:cNvPr id="6166" name="TextBox 61">
            <a:extLst>
              <a:ext uri="{FF2B5EF4-FFF2-40B4-BE49-F238E27FC236}">
                <a16:creationId xmlns:a16="http://schemas.microsoft.com/office/drawing/2014/main" id="{FD16635F-366D-4511-9DF0-B7854A4BF45F}"/>
              </a:ext>
            </a:extLst>
          </p:cNvPr>
          <p:cNvSpPr txBox="1">
            <a:spLocks noChangeArrowheads="1"/>
          </p:cNvSpPr>
          <p:nvPr/>
        </p:nvSpPr>
        <p:spPr bwMode="auto">
          <a:xfrm>
            <a:off x="6003925" y="2082800"/>
            <a:ext cx="41338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None/>
            </a:pPr>
            <a:r>
              <a:rPr lang="zh-CN" altLang="zh-CN" sz="2800" dirty="0">
                <a:solidFill>
                  <a:schemeClr val="tx1">
                    <a:lumMod val="50000"/>
                  </a:schemeClr>
                </a:solidFill>
                <a:latin typeface="微软雅黑" panose="020B0503020204020204" pitchFamily="34" charset="-122"/>
              </a:rPr>
              <a:t>请在此输入第二部分标题</a:t>
            </a:r>
          </a:p>
        </p:txBody>
      </p:sp>
      <p:sp>
        <p:nvSpPr>
          <p:cNvPr id="6167" name="TextBox 62">
            <a:extLst>
              <a:ext uri="{FF2B5EF4-FFF2-40B4-BE49-F238E27FC236}">
                <a16:creationId xmlns:a16="http://schemas.microsoft.com/office/drawing/2014/main" id="{D93AF079-CBAE-4534-9417-D4A674A2EC96}"/>
              </a:ext>
            </a:extLst>
          </p:cNvPr>
          <p:cNvSpPr txBox="1">
            <a:spLocks noChangeArrowheads="1"/>
          </p:cNvSpPr>
          <p:nvPr/>
        </p:nvSpPr>
        <p:spPr bwMode="auto">
          <a:xfrm>
            <a:off x="6145213" y="3119438"/>
            <a:ext cx="41338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None/>
            </a:pPr>
            <a:r>
              <a:rPr lang="zh-CN" altLang="zh-CN" sz="2800" dirty="0">
                <a:solidFill>
                  <a:schemeClr val="tx1">
                    <a:lumMod val="50000"/>
                  </a:schemeClr>
                </a:solidFill>
                <a:latin typeface="微软雅黑" panose="020B0503020204020204" pitchFamily="34" charset="-122"/>
              </a:rPr>
              <a:t>请在此输入第三部分标题</a:t>
            </a:r>
          </a:p>
        </p:txBody>
      </p:sp>
      <p:sp>
        <p:nvSpPr>
          <p:cNvPr id="6168" name="TextBox 63">
            <a:extLst>
              <a:ext uri="{FF2B5EF4-FFF2-40B4-BE49-F238E27FC236}">
                <a16:creationId xmlns:a16="http://schemas.microsoft.com/office/drawing/2014/main" id="{092465BF-0CFA-4CF0-8565-B362425FC96E}"/>
              </a:ext>
            </a:extLst>
          </p:cNvPr>
          <p:cNvSpPr txBox="1">
            <a:spLocks noChangeArrowheads="1"/>
          </p:cNvSpPr>
          <p:nvPr/>
        </p:nvSpPr>
        <p:spPr bwMode="auto">
          <a:xfrm>
            <a:off x="6003925" y="4089400"/>
            <a:ext cx="41338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None/>
            </a:pPr>
            <a:r>
              <a:rPr lang="zh-CN" altLang="zh-CN" sz="2800" dirty="0">
                <a:solidFill>
                  <a:schemeClr val="tx1">
                    <a:lumMod val="50000"/>
                  </a:schemeClr>
                </a:solidFill>
                <a:latin typeface="微软雅黑" panose="020B0503020204020204" pitchFamily="34" charset="-122"/>
              </a:rPr>
              <a:t>请在此输入第四部分标题</a:t>
            </a:r>
          </a:p>
        </p:txBody>
      </p:sp>
      <p:sp>
        <p:nvSpPr>
          <p:cNvPr id="6169" name="TextBox 64">
            <a:extLst>
              <a:ext uri="{FF2B5EF4-FFF2-40B4-BE49-F238E27FC236}">
                <a16:creationId xmlns:a16="http://schemas.microsoft.com/office/drawing/2014/main" id="{EAFF04C8-8F3F-4635-9F5B-2D2EAE059963}"/>
              </a:ext>
            </a:extLst>
          </p:cNvPr>
          <p:cNvSpPr txBox="1">
            <a:spLocks noChangeArrowheads="1"/>
          </p:cNvSpPr>
          <p:nvPr/>
        </p:nvSpPr>
        <p:spPr bwMode="auto">
          <a:xfrm>
            <a:off x="5634038" y="5102225"/>
            <a:ext cx="41338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dirty="0">
                <a:latin typeface="微软雅黑" panose="020B0503020204020204" pitchFamily="34" charset="-122"/>
              </a:rPr>
              <a:t>请</a:t>
            </a:r>
            <a:r>
              <a:rPr lang="zh-CN" altLang="zh-CN" sz="2800" dirty="0">
                <a:solidFill>
                  <a:schemeClr val="tx1">
                    <a:lumMod val="50000"/>
                  </a:schemeClr>
                </a:solidFill>
                <a:latin typeface="微软雅黑" panose="020B0503020204020204" pitchFamily="34" charset="-122"/>
              </a:rPr>
              <a:t>在此输入第五部分标题</a:t>
            </a:r>
          </a:p>
        </p:txBody>
      </p:sp>
      <p:sp>
        <p:nvSpPr>
          <p:cNvPr id="6170" name="Freeform 5">
            <a:extLst>
              <a:ext uri="{FF2B5EF4-FFF2-40B4-BE49-F238E27FC236}">
                <a16:creationId xmlns:a16="http://schemas.microsoft.com/office/drawing/2014/main" id="{7333675D-097B-4B4A-809A-8E428EAFD444}"/>
              </a:ext>
            </a:extLst>
          </p:cNvPr>
          <p:cNvSpPr>
            <a:spLocks noEditPoints="1"/>
          </p:cNvSpPr>
          <p:nvPr/>
        </p:nvSpPr>
        <p:spPr bwMode="auto">
          <a:xfrm>
            <a:off x="2219325" y="5570538"/>
            <a:ext cx="1417638" cy="179387"/>
          </a:xfrm>
          <a:custGeom>
            <a:avLst/>
            <a:gdLst>
              <a:gd name="T0" fmla="*/ 2147483647 w 3323"/>
              <a:gd name="T1" fmla="*/ 2147483647 h 397"/>
              <a:gd name="T2" fmla="*/ 2147483647 w 3323"/>
              <a:gd name="T3" fmla="*/ 2147483647 h 397"/>
              <a:gd name="T4" fmla="*/ 2147483647 w 3323"/>
              <a:gd name="T5" fmla="*/ 2147483647 h 397"/>
              <a:gd name="T6" fmla="*/ 2147483647 w 3323"/>
              <a:gd name="T7" fmla="*/ 2147483647 h 397"/>
              <a:gd name="T8" fmla="*/ 2147483647 w 3323"/>
              <a:gd name="T9" fmla="*/ 553516437 h 397"/>
              <a:gd name="T10" fmla="*/ 2147483647 w 3323"/>
              <a:gd name="T11" fmla="*/ 2147483647 h 397"/>
              <a:gd name="T12" fmla="*/ 2147483647 w 3323"/>
              <a:gd name="T13" fmla="*/ 2147483647 h 397"/>
              <a:gd name="T14" fmla="*/ 2147483647 w 3323"/>
              <a:gd name="T15" fmla="*/ 2147483647 h 397"/>
              <a:gd name="T16" fmla="*/ 2147483647 w 3323"/>
              <a:gd name="T17" fmla="*/ 2147483647 h 397"/>
              <a:gd name="T18" fmla="*/ 2147483647 w 3323"/>
              <a:gd name="T19" fmla="*/ 2147483647 h 397"/>
              <a:gd name="T20" fmla="*/ 2147483647 w 3323"/>
              <a:gd name="T21" fmla="*/ 2147483647 h 397"/>
              <a:gd name="T22" fmla="*/ 2147483647 w 3323"/>
              <a:gd name="T23" fmla="*/ 1199319578 h 397"/>
              <a:gd name="T24" fmla="*/ 2147483647 w 3323"/>
              <a:gd name="T25" fmla="*/ 2147483647 h 397"/>
              <a:gd name="T26" fmla="*/ 2147483647 w 3323"/>
              <a:gd name="T27" fmla="*/ 2147483647 h 397"/>
              <a:gd name="T28" fmla="*/ 2147483647 w 3323"/>
              <a:gd name="T29" fmla="*/ 2147483647 h 397"/>
              <a:gd name="T30" fmla="*/ 2147483647 w 3323"/>
              <a:gd name="T31" fmla="*/ 2147483647 h 397"/>
              <a:gd name="T32" fmla="*/ 2147483647 w 3323"/>
              <a:gd name="T33" fmla="*/ 2147483647 h 397"/>
              <a:gd name="T34" fmla="*/ 2147483647 w 3323"/>
              <a:gd name="T35" fmla="*/ 0 h 397"/>
              <a:gd name="T36" fmla="*/ 2147483647 w 3323"/>
              <a:gd name="T37" fmla="*/ 0 h 397"/>
              <a:gd name="T38" fmla="*/ 2147483647 w 3323"/>
              <a:gd name="T39" fmla="*/ 2147483647 h 397"/>
              <a:gd name="T40" fmla="*/ 2147483647 w 3323"/>
              <a:gd name="T41" fmla="*/ 2147483647 h 397"/>
              <a:gd name="T42" fmla="*/ 2147483647 w 3323"/>
              <a:gd name="T43" fmla="*/ 2147483647 h 397"/>
              <a:gd name="T44" fmla="*/ 2147483647 w 3323"/>
              <a:gd name="T45" fmla="*/ 2147483647 h 397"/>
              <a:gd name="T46" fmla="*/ 2147483647 w 3323"/>
              <a:gd name="T47" fmla="*/ 2147483647 h 397"/>
              <a:gd name="T48" fmla="*/ 2147483647 w 3323"/>
              <a:gd name="T49" fmla="*/ 1199319578 h 397"/>
              <a:gd name="T50" fmla="*/ 2147483647 w 3323"/>
              <a:gd name="T51" fmla="*/ 2147483647 h 397"/>
              <a:gd name="T52" fmla="*/ 2147483647 w 3323"/>
              <a:gd name="T53" fmla="*/ 2147483647 h 397"/>
              <a:gd name="T54" fmla="*/ 2147483647 w 3323"/>
              <a:gd name="T55" fmla="*/ 2147483647 h 397"/>
              <a:gd name="T56" fmla="*/ 2147483647 w 3323"/>
              <a:gd name="T57" fmla="*/ 2147483647 h 397"/>
              <a:gd name="T58" fmla="*/ 2147483647 w 3323"/>
              <a:gd name="T59" fmla="*/ 2147483647 h 397"/>
              <a:gd name="T60" fmla="*/ 2147483647 w 3323"/>
              <a:gd name="T61" fmla="*/ 2147483647 h 397"/>
              <a:gd name="T62" fmla="*/ 2147483647 w 3323"/>
              <a:gd name="T63" fmla="*/ 2147483647 h 397"/>
              <a:gd name="T64" fmla="*/ 2147483647 w 3323"/>
              <a:gd name="T65" fmla="*/ 2147483647 h 397"/>
              <a:gd name="T66" fmla="*/ 2147483647 w 3323"/>
              <a:gd name="T67" fmla="*/ 1199319578 h 397"/>
              <a:gd name="T68" fmla="*/ 2147483647 w 3323"/>
              <a:gd name="T69" fmla="*/ 2147483647 h 397"/>
              <a:gd name="T70" fmla="*/ 2147483647 w 3323"/>
              <a:gd name="T71" fmla="*/ 1199319578 h 397"/>
              <a:gd name="T72" fmla="*/ 2147483647 w 3323"/>
              <a:gd name="T73" fmla="*/ 2147483647 h 397"/>
              <a:gd name="T74" fmla="*/ 2147483647 w 3323"/>
              <a:gd name="T75" fmla="*/ 2147483647 h 397"/>
              <a:gd name="T76" fmla="*/ 2147483647 w 3323"/>
              <a:gd name="T77" fmla="*/ 2147483647 h 397"/>
              <a:gd name="T78" fmla="*/ 2147483647 w 3323"/>
              <a:gd name="T79" fmla="*/ 2147483647 h 397"/>
              <a:gd name="T80" fmla="*/ 2147483647 w 3323"/>
              <a:gd name="T81" fmla="*/ 2147483647 h 397"/>
              <a:gd name="T82" fmla="*/ 2147483647 w 3323"/>
              <a:gd name="T83" fmla="*/ 0 h 397"/>
              <a:gd name="T84" fmla="*/ 2147483647 w 3323"/>
              <a:gd name="T85" fmla="*/ 0 h 397"/>
              <a:gd name="T86" fmla="*/ 2147483647 w 3323"/>
              <a:gd name="T87" fmla="*/ 2147483647 h 397"/>
              <a:gd name="T88" fmla="*/ 2147483647 w 3323"/>
              <a:gd name="T89" fmla="*/ 2147483647 h 397"/>
              <a:gd name="T90" fmla="*/ 2147483647 w 3323"/>
              <a:gd name="T91" fmla="*/ 2147483647 h 397"/>
              <a:gd name="T92" fmla="*/ 2147483647 w 3323"/>
              <a:gd name="T93" fmla="*/ 2147483647 h 397"/>
              <a:gd name="T94" fmla="*/ 2147483647 w 3323"/>
              <a:gd name="T95" fmla="*/ 2147483647 h 397"/>
              <a:gd name="T96" fmla="*/ 2147483647 w 3323"/>
              <a:gd name="T97" fmla="*/ 1199319578 h 397"/>
              <a:gd name="T98" fmla="*/ 2147483647 w 3323"/>
              <a:gd name="T99" fmla="*/ 2147483647 h 397"/>
              <a:gd name="T100" fmla="*/ 2147483647 w 3323"/>
              <a:gd name="T101" fmla="*/ 2147483647 h 397"/>
              <a:gd name="T102" fmla="*/ 2147483647 w 3323"/>
              <a:gd name="T103" fmla="*/ 2147483647 h 397"/>
              <a:gd name="T104" fmla="*/ 2147483647 w 3323"/>
              <a:gd name="T105" fmla="*/ 2147483647 h 397"/>
              <a:gd name="T106" fmla="*/ 2147483647 w 3323"/>
              <a:gd name="T107" fmla="*/ 2147483647 h 397"/>
              <a:gd name="T108" fmla="*/ 2147483647 w 3323"/>
              <a:gd name="T109" fmla="*/ 2147483647 h 397"/>
              <a:gd name="T110" fmla="*/ 2147483647 w 3323"/>
              <a:gd name="T111" fmla="*/ 2147483647 h 397"/>
              <a:gd name="T112" fmla="*/ 2147483647 w 3323"/>
              <a:gd name="T113" fmla="*/ 2147483647 h 3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323" h="397">
                <a:moveTo>
                  <a:pt x="297" y="13"/>
                </a:moveTo>
                <a:lnTo>
                  <a:pt x="317" y="13"/>
                </a:lnTo>
                <a:lnTo>
                  <a:pt x="351" y="139"/>
                </a:lnTo>
                <a:lnTo>
                  <a:pt x="326" y="146"/>
                </a:lnTo>
                <a:cubicBezTo>
                  <a:pt x="311" y="109"/>
                  <a:pt x="294" y="81"/>
                  <a:pt x="273" y="62"/>
                </a:cubicBezTo>
                <a:cubicBezTo>
                  <a:pt x="252" y="44"/>
                  <a:pt x="226" y="35"/>
                  <a:pt x="195" y="35"/>
                </a:cubicBezTo>
                <a:cubicBezTo>
                  <a:pt x="156" y="35"/>
                  <a:pt x="124" y="50"/>
                  <a:pt x="98" y="81"/>
                </a:cubicBezTo>
                <a:cubicBezTo>
                  <a:pt x="72" y="112"/>
                  <a:pt x="59" y="150"/>
                  <a:pt x="59" y="197"/>
                </a:cubicBezTo>
                <a:cubicBezTo>
                  <a:pt x="59" y="246"/>
                  <a:pt x="73" y="286"/>
                  <a:pt x="100" y="317"/>
                </a:cubicBezTo>
                <a:cubicBezTo>
                  <a:pt x="128" y="348"/>
                  <a:pt x="161" y="364"/>
                  <a:pt x="201" y="364"/>
                </a:cubicBezTo>
                <a:cubicBezTo>
                  <a:pt x="225" y="364"/>
                  <a:pt x="250" y="357"/>
                  <a:pt x="275" y="343"/>
                </a:cubicBezTo>
                <a:cubicBezTo>
                  <a:pt x="300" y="330"/>
                  <a:pt x="322" y="310"/>
                  <a:pt x="341" y="286"/>
                </a:cubicBezTo>
                <a:lnTo>
                  <a:pt x="362" y="300"/>
                </a:lnTo>
                <a:cubicBezTo>
                  <a:pt x="341" y="332"/>
                  <a:pt x="315" y="356"/>
                  <a:pt x="285" y="372"/>
                </a:cubicBezTo>
                <a:cubicBezTo>
                  <a:pt x="256" y="389"/>
                  <a:pt x="223" y="397"/>
                  <a:pt x="189" y="397"/>
                </a:cubicBezTo>
                <a:cubicBezTo>
                  <a:pt x="135" y="397"/>
                  <a:pt x="91" y="378"/>
                  <a:pt x="54" y="341"/>
                </a:cubicBezTo>
                <a:cubicBezTo>
                  <a:pt x="18" y="304"/>
                  <a:pt x="0" y="258"/>
                  <a:pt x="0" y="203"/>
                </a:cubicBezTo>
                <a:cubicBezTo>
                  <a:pt x="0" y="168"/>
                  <a:pt x="8" y="135"/>
                  <a:pt x="26" y="105"/>
                </a:cubicBezTo>
                <a:cubicBezTo>
                  <a:pt x="43" y="74"/>
                  <a:pt x="66" y="50"/>
                  <a:pt x="95" y="32"/>
                </a:cubicBezTo>
                <a:cubicBezTo>
                  <a:pt x="125" y="15"/>
                  <a:pt x="157" y="6"/>
                  <a:pt x="190" y="6"/>
                </a:cubicBezTo>
                <a:cubicBezTo>
                  <a:pt x="226" y="6"/>
                  <a:pt x="258" y="17"/>
                  <a:pt x="288" y="38"/>
                </a:cubicBezTo>
                <a:lnTo>
                  <a:pt x="297" y="13"/>
                </a:lnTo>
                <a:close/>
                <a:moveTo>
                  <a:pt x="445" y="202"/>
                </a:moveTo>
                <a:cubicBezTo>
                  <a:pt x="445" y="146"/>
                  <a:pt x="464" y="99"/>
                  <a:pt x="501" y="62"/>
                </a:cubicBezTo>
                <a:cubicBezTo>
                  <a:pt x="539" y="25"/>
                  <a:pt x="586" y="6"/>
                  <a:pt x="643" y="6"/>
                </a:cubicBezTo>
                <a:cubicBezTo>
                  <a:pt x="697" y="6"/>
                  <a:pt x="741" y="25"/>
                  <a:pt x="777" y="62"/>
                </a:cubicBezTo>
                <a:cubicBezTo>
                  <a:pt x="812" y="99"/>
                  <a:pt x="830" y="145"/>
                  <a:pt x="830" y="200"/>
                </a:cubicBezTo>
                <a:cubicBezTo>
                  <a:pt x="830" y="257"/>
                  <a:pt x="812" y="305"/>
                  <a:pt x="776" y="342"/>
                </a:cubicBezTo>
                <a:cubicBezTo>
                  <a:pt x="740" y="379"/>
                  <a:pt x="694" y="397"/>
                  <a:pt x="638" y="397"/>
                </a:cubicBezTo>
                <a:cubicBezTo>
                  <a:pt x="582" y="397"/>
                  <a:pt x="536" y="379"/>
                  <a:pt x="499" y="341"/>
                </a:cubicBezTo>
                <a:cubicBezTo>
                  <a:pt x="463" y="304"/>
                  <a:pt x="445" y="258"/>
                  <a:pt x="445" y="202"/>
                </a:cubicBezTo>
                <a:close/>
                <a:moveTo>
                  <a:pt x="772" y="200"/>
                </a:moveTo>
                <a:cubicBezTo>
                  <a:pt x="772" y="149"/>
                  <a:pt x="761" y="109"/>
                  <a:pt x="738" y="79"/>
                </a:cubicBezTo>
                <a:cubicBezTo>
                  <a:pt x="716" y="50"/>
                  <a:pt x="684" y="36"/>
                  <a:pt x="643" y="36"/>
                </a:cubicBezTo>
                <a:cubicBezTo>
                  <a:pt x="600" y="36"/>
                  <a:pt x="566" y="50"/>
                  <a:pt x="541" y="80"/>
                </a:cubicBezTo>
                <a:cubicBezTo>
                  <a:pt x="516" y="109"/>
                  <a:pt x="504" y="151"/>
                  <a:pt x="504" y="205"/>
                </a:cubicBezTo>
                <a:cubicBezTo>
                  <a:pt x="504" y="256"/>
                  <a:pt x="516" y="296"/>
                  <a:pt x="541" y="326"/>
                </a:cubicBezTo>
                <a:cubicBezTo>
                  <a:pt x="566" y="355"/>
                  <a:pt x="598" y="370"/>
                  <a:pt x="638" y="370"/>
                </a:cubicBezTo>
                <a:cubicBezTo>
                  <a:pt x="678" y="370"/>
                  <a:pt x="711" y="354"/>
                  <a:pt x="735" y="323"/>
                </a:cubicBezTo>
                <a:cubicBezTo>
                  <a:pt x="760" y="291"/>
                  <a:pt x="772" y="250"/>
                  <a:pt x="772" y="200"/>
                </a:cubicBezTo>
                <a:close/>
                <a:moveTo>
                  <a:pt x="919" y="13"/>
                </a:moveTo>
                <a:lnTo>
                  <a:pt x="1035" y="13"/>
                </a:lnTo>
                <a:lnTo>
                  <a:pt x="1207" y="296"/>
                </a:lnTo>
                <a:lnTo>
                  <a:pt x="1207" y="80"/>
                </a:lnTo>
                <a:cubicBezTo>
                  <a:pt x="1207" y="63"/>
                  <a:pt x="1204" y="51"/>
                  <a:pt x="1198" y="45"/>
                </a:cubicBezTo>
                <a:cubicBezTo>
                  <a:pt x="1192" y="39"/>
                  <a:pt x="1182" y="36"/>
                  <a:pt x="1169" y="36"/>
                </a:cubicBezTo>
                <a:lnTo>
                  <a:pt x="1160" y="36"/>
                </a:lnTo>
                <a:lnTo>
                  <a:pt x="1160" y="13"/>
                </a:lnTo>
                <a:lnTo>
                  <a:pt x="1286" y="13"/>
                </a:lnTo>
                <a:lnTo>
                  <a:pt x="1286" y="36"/>
                </a:lnTo>
                <a:lnTo>
                  <a:pt x="1279" y="36"/>
                </a:lnTo>
                <a:cubicBezTo>
                  <a:pt x="1264" y="36"/>
                  <a:pt x="1253" y="39"/>
                  <a:pt x="1248" y="45"/>
                </a:cubicBezTo>
                <a:cubicBezTo>
                  <a:pt x="1242" y="52"/>
                  <a:pt x="1240" y="63"/>
                  <a:pt x="1240" y="80"/>
                </a:cubicBezTo>
                <a:lnTo>
                  <a:pt x="1240" y="390"/>
                </a:lnTo>
                <a:lnTo>
                  <a:pt x="1207" y="390"/>
                </a:lnTo>
                <a:lnTo>
                  <a:pt x="999" y="50"/>
                </a:lnTo>
                <a:lnTo>
                  <a:pt x="999" y="320"/>
                </a:lnTo>
                <a:cubicBezTo>
                  <a:pt x="999" y="339"/>
                  <a:pt x="1002" y="351"/>
                  <a:pt x="1007" y="358"/>
                </a:cubicBezTo>
                <a:cubicBezTo>
                  <a:pt x="1011" y="364"/>
                  <a:pt x="1025" y="368"/>
                  <a:pt x="1047" y="368"/>
                </a:cubicBezTo>
                <a:lnTo>
                  <a:pt x="1047" y="390"/>
                </a:lnTo>
                <a:lnTo>
                  <a:pt x="919" y="390"/>
                </a:lnTo>
                <a:lnTo>
                  <a:pt x="919" y="368"/>
                </a:lnTo>
                <a:lnTo>
                  <a:pt x="926" y="368"/>
                </a:lnTo>
                <a:cubicBezTo>
                  <a:pt x="943" y="368"/>
                  <a:pt x="955" y="365"/>
                  <a:pt x="960" y="358"/>
                </a:cubicBezTo>
                <a:cubicBezTo>
                  <a:pt x="964" y="352"/>
                  <a:pt x="967" y="339"/>
                  <a:pt x="967" y="320"/>
                </a:cubicBezTo>
                <a:lnTo>
                  <a:pt x="967" y="80"/>
                </a:lnTo>
                <a:cubicBezTo>
                  <a:pt x="967" y="66"/>
                  <a:pt x="966" y="56"/>
                  <a:pt x="965" y="51"/>
                </a:cubicBezTo>
                <a:cubicBezTo>
                  <a:pt x="963" y="45"/>
                  <a:pt x="960" y="41"/>
                  <a:pt x="955" y="39"/>
                </a:cubicBezTo>
                <a:cubicBezTo>
                  <a:pt x="950" y="37"/>
                  <a:pt x="941" y="36"/>
                  <a:pt x="929" y="36"/>
                </a:cubicBezTo>
                <a:lnTo>
                  <a:pt x="919" y="36"/>
                </a:lnTo>
                <a:lnTo>
                  <a:pt x="919" y="13"/>
                </a:lnTo>
                <a:close/>
                <a:moveTo>
                  <a:pt x="1383" y="0"/>
                </a:moveTo>
                <a:lnTo>
                  <a:pt x="1402" y="0"/>
                </a:lnTo>
                <a:lnTo>
                  <a:pt x="1404" y="13"/>
                </a:lnTo>
                <a:lnTo>
                  <a:pt x="1621" y="13"/>
                </a:lnTo>
                <a:lnTo>
                  <a:pt x="1623" y="0"/>
                </a:lnTo>
                <a:lnTo>
                  <a:pt x="1643" y="0"/>
                </a:lnTo>
                <a:lnTo>
                  <a:pt x="1683" y="111"/>
                </a:lnTo>
                <a:lnTo>
                  <a:pt x="1658" y="120"/>
                </a:lnTo>
                <a:cubicBezTo>
                  <a:pt x="1647" y="91"/>
                  <a:pt x="1635" y="70"/>
                  <a:pt x="1621" y="58"/>
                </a:cubicBezTo>
                <a:cubicBezTo>
                  <a:pt x="1608" y="46"/>
                  <a:pt x="1588" y="39"/>
                  <a:pt x="1562" y="39"/>
                </a:cubicBezTo>
                <a:cubicBezTo>
                  <a:pt x="1551" y="39"/>
                  <a:pt x="1544" y="41"/>
                  <a:pt x="1542" y="43"/>
                </a:cubicBezTo>
                <a:cubicBezTo>
                  <a:pt x="1539" y="45"/>
                  <a:pt x="1538" y="52"/>
                  <a:pt x="1538" y="64"/>
                </a:cubicBezTo>
                <a:lnTo>
                  <a:pt x="1538" y="326"/>
                </a:lnTo>
                <a:cubicBezTo>
                  <a:pt x="1538" y="345"/>
                  <a:pt x="1542" y="357"/>
                  <a:pt x="1549" y="361"/>
                </a:cubicBezTo>
                <a:cubicBezTo>
                  <a:pt x="1556" y="366"/>
                  <a:pt x="1569" y="368"/>
                  <a:pt x="1586" y="368"/>
                </a:cubicBezTo>
                <a:lnTo>
                  <a:pt x="1586" y="390"/>
                </a:lnTo>
                <a:lnTo>
                  <a:pt x="1440" y="390"/>
                </a:lnTo>
                <a:lnTo>
                  <a:pt x="1440" y="368"/>
                </a:lnTo>
                <a:cubicBezTo>
                  <a:pt x="1455" y="368"/>
                  <a:pt x="1466" y="367"/>
                  <a:pt x="1472" y="365"/>
                </a:cubicBezTo>
                <a:cubicBezTo>
                  <a:pt x="1479" y="363"/>
                  <a:pt x="1483" y="359"/>
                  <a:pt x="1485" y="354"/>
                </a:cubicBezTo>
                <a:cubicBezTo>
                  <a:pt x="1487" y="349"/>
                  <a:pt x="1488" y="340"/>
                  <a:pt x="1488" y="328"/>
                </a:cubicBezTo>
                <a:lnTo>
                  <a:pt x="1488" y="60"/>
                </a:lnTo>
                <a:cubicBezTo>
                  <a:pt x="1488" y="51"/>
                  <a:pt x="1487" y="45"/>
                  <a:pt x="1484" y="43"/>
                </a:cubicBezTo>
                <a:cubicBezTo>
                  <a:pt x="1482" y="41"/>
                  <a:pt x="1477" y="39"/>
                  <a:pt x="1468" y="39"/>
                </a:cubicBezTo>
                <a:cubicBezTo>
                  <a:pt x="1438" y="39"/>
                  <a:pt x="1417" y="46"/>
                  <a:pt x="1404" y="59"/>
                </a:cubicBezTo>
                <a:cubicBezTo>
                  <a:pt x="1392" y="71"/>
                  <a:pt x="1380" y="92"/>
                  <a:pt x="1368" y="120"/>
                </a:cubicBezTo>
                <a:lnTo>
                  <a:pt x="1344" y="111"/>
                </a:lnTo>
                <a:lnTo>
                  <a:pt x="1383" y="0"/>
                </a:lnTo>
                <a:close/>
                <a:moveTo>
                  <a:pt x="1747" y="13"/>
                </a:moveTo>
                <a:lnTo>
                  <a:pt x="2054" y="13"/>
                </a:lnTo>
                <a:lnTo>
                  <a:pt x="2090" y="112"/>
                </a:lnTo>
                <a:lnTo>
                  <a:pt x="2066" y="121"/>
                </a:lnTo>
                <a:cubicBezTo>
                  <a:pt x="2056" y="92"/>
                  <a:pt x="2042" y="72"/>
                  <a:pt x="2024" y="60"/>
                </a:cubicBezTo>
                <a:cubicBezTo>
                  <a:pt x="2007" y="49"/>
                  <a:pt x="1978" y="43"/>
                  <a:pt x="1937" y="43"/>
                </a:cubicBezTo>
                <a:lnTo>
                  <a:pt x="1845" y="43"/>
                </a:lnTo>
                <a:lnTo>
                  <a:pt x="1845" y="181"/>
                </a:lnTo>
                <a:lnTo>
                  <a:pt x="1891" y="181"/>
                </a:lnTo>
                <a:cubicBezTo>
                  <a:pt x="1912" y="181"/>
                  <a:pt x="1927" y="176"/>
                  <a:pt x="1937" y="167"/>
                </a:cubicBezTo>
                <a:cubicBezTo>
                  <a:pt x="1946" y="157"/>
                  <a:pt x="1951" y="141"/>
                  <a:pt x="1951" y="118"/>
                </a:cubicBezTo>
                <a:lnTo>
                  <a:pt x="1951" y="112"/>
                </a:lnTo>
                <a:lnTo>
                  <a:pt x="1977" y="112"/>
                </a:lnTo>
                <a:lnTo>
                  <a:pt x="1977" y="278"/>
                </a:lnTo>
                <a:lnTo>
                  <a:pt x="1951" y="278"/>
                </a:lnTo>
                <a:lnTo>
                  <a:pt x="1951" y="263"/>
                </a:lnTo>
                <a:cubicBezTo>
                  <a:pt x="1951" y="244"/>
                  <a:pt x="1946" y="230"/>
                  <a:pt x="1938" y="221"/>
                </a:cubicBezTo>
                <a:cubicBezTo>
                  <a:pt x="1930" y="212"/>
                  <a:pt x="1914" y="207"/>
                  <a:pt x="1891" y="207"/>
                </a:cubicBezTo>
                <a:lnTo>
                  <a:pt x="1845" y="207"/>
                </a:lnTo>
                <a:lnTo>
                  <a:pt x="1845" y="331"/>
                </a:lnTo>
                <a:cubicBezTo>
                  <a:pt x="1845" y="345"/>
                  <a:pt x="1847" y="354"/>
                  <a:pt x="1850" y="357"/>
                </a:cubicBezTo>
                <a:cubicBezTo>
                  <a:pt x="1853" y="360"/>
                  <a:pt x="1862" y="362"/>
                  <a:pt x="1875" y="362"/>
                </a:cubicBezTo>
                <a:lnTo>
                  <a:pt x="1932" y="362"/>
                </a:lnTo>
                <a:cubicBezTo>
                  <a:pt x="1972" y="362"/>
                  <a:pt x="2003" y="354"/>
                  <a:pt x="2026" y="339"/>
                </a:cubicBezTo>
                <a:cubicBezTo>
                  <a:pt x="2049" y="324"/>
                  <a:pt x="2068" y="299"/>
                  <a:pt x="2083" y="263"/>
                </a:cubicBezTo>
                <a:lnTo>
                  <a:pt x="2108" y="272"/>
                </a:lnTo>
                <a:lnTo>
                  <a:pt x="2066" y="390"/>
                </a:lnTo>
                <a:lnTo>
                  <a:pt x="1747" y="390"/>
                </a:lnTo>
                <a:lnTo>
                  <a:pt x="1747" y="368"/>
                </a:lnTo>
                <a:lnTo>
                  <a:pt x="1758" y="368"/>
                </a:lnTo>
                <a:cubicBezTo>
                  <a:pt x="1774" y="368"/>
                  <a:pt x="1784" y="365"/>
                  <a:pt x="1788" y="360"/>
                </a:cubicBezTo>
                <a:cubicBezTo>
                  <a:pt x="1793" y="354"/>
                  <a:pt x="1795" y="345"/>
                  <a:pt x="1795" y="331"/>
                </a:cubicBezTo>
                <a:lnTo>
                  <a:pt x="1795" y="70"/>
                </a:lnTo>
                <a:cubicBezTo>
                  <a:pt x="1795" y="60"/>
                  <a:pt x="1794" y="53"/>
                  <a:pt x="1792" y="48"/>
                </a:cubicBezTo>
                <a:cubicBezTo>
                  <a:pt x="1790" y="44"/>
                  <a:pt x="1786" y="41"/>
                  <a:pt x="1780" y="39"/>
                </a:cubicBezTo>
                <a:cubicBezTo>
                  <a:pt x="1773" y="37"/>
                  <a:pt x="1762" y="36"/>
                  <a:pt x="1747" y="36"/>
                </a:cubicBezTo>
                <a:lnTo>
                  <a:pt x="1747" y="13"/>
                </a:lnTo>
                <a:close/>
                <a:moveTo>
                  <a:pt x="2179" y="13"/>
                </a:moveTo>
                <a:lnTo>
                  <a:pt x="2295" y="13"/>
                </a:lnTo>
                <a:lnTo>
                  <a:pt x="2467" y="296"/>
                </a:lnTo>
                <a:lnTo>
                  <a:pt x="2467" y="80"/>
                </a:lnTo>
                <a:cubicBezTo>
                  <a:pt x="2467" y="63"/>
                  <a:pt x="2464" y="51"/>
                  <a:pt x="2458" y="45"/>
                </a:cubicBezTo>
                <a:cubicBezTo>
                  <a:pt x="2452" y="39"/>
                  <a:pt x="2443" y="36"/>
                  <a:pt x="2429" y="36"/>
                </a:cubicBezTo>
                <a:lnTo>
                  <a:pt x="2420" y="36"/>
                </a:lnTo>
                <a:lnTo>
                  <a:pt x="2420" y="13"/>
                </a:lnTo>
                <a:lnTo>
                  <a:pt x="2546" y="13"/>
                </a:lnTo>
                <a:lnTo>
                  <a:pt x="2546" y="36"/>
                </a:lnTo>
                <a:lnTo>
                  <a:pt x="2539" y="36"/>
                </a:lnTo>
                <a:cubicBezTo>
                  <a:pt x="2524" y="36"/>
                  <a:pt x="2514" y="39"/>
                  <a:pt x="2508" y="45"/>
                </a:cubicBezTo>
                <a:cubicBezTo>
                  <a:pt x="2503" y="52"/>
                  <a:pt x="2500" y="63"/>
                  <a:pt x="2500" y="80"/>
                </a:cubicBezTo>
                <a:lnTo>
                  <a:pt x="2500" y="390"/>
                </a:lnTo>
                <a:lnTo>
                  <a:pt x="2467" y="390"/>
                </a:lnTo>
                <a:lnTo>
                  <a:pt x="2260" y="50"/>
                </a:lnTo>
                <a:lnTo>
                  <a:pt x="2260" y="320"/>
                </a:lnTo>
                <a:cubicBezTo>
                  <a:pt x="2260" y="339"/>
                  <a:pt x="2262" y="351"/>
                  <a:pt x="2267" y="358"/>
                </a:cubicBezTo>
                <a:cubicBezTo>
                  <a:pt x="2272" y="364"/>
                  <a:pt x="2285" y="368"/>
                  <a:pt x="2307" y="368"/>
                </a:cubicBezTo>
                <a:lnTo>
                  <a:pt x="2307" y="390"/>
                </a:lnTo>
                <a:lnTo>
                  <a:pt x="2179" y="390"/>
                </a:lnTo>
                <a:lnTo>
                  <a:pt x="2179" y="368"/>
                </a:lnTo>
                <a:lnTo>
                  <a:pt x="2186" y="368"/>
                </a:lnTo>
                <a:cubicBezTo>
                  <a:pt x="2204" y="368"/>
                  <a:pt x="2215" y="365"/>
                  <a:pt x="2220" y="358"/>
                </a:cubicBezTo>
                <a:cubicBezTo>
                  <a:pt x="2224" y="352"/>
                  <a:pt x="2227" y="339"/>
                  <a:pt x="2227" y="320"/>
                </a:cubicBezTo>
                <a:lnTo>
                  <a:pt x="2227" y="80"/>
                </a:lnTo>
                <a:cubicBezTo>
                  <a:pt x="2227" y="66"/>
                  <a:pt x="2226" y="56"/>
                  <a:pt x="2225" y="51"/>
                </a:cubicBezTo>
                <a:cubicBezTo>
                  <a:pt x="2224" y="45"/>
                  <a:pt x="2220" y="41"/>
                  <a:pt x="2215" y="39"/>
                </a:cubicBezTo>
                <a:cubicBezTo>
                  <a:pt x="2210" y="37"/>
                  <a:pt x="2201" y="36"/>
                  <a:pt x="2189" y="36"/>
                </a:cubicBezTo>
                <a:lnTo>
                  <a:pt x="2179" y="36"/>
                </a:lnTo>
                <a:lnTo>
                  <a:pt x="2179" y="13"/>
                </a:lnTo>
                <a:close/>
                <a:moveTo>
                  <a:pt x="2643" y="0"/>
                </a:moveTo>
                <a:lnTo>
                  <a:pt x="2662" y="0"/>
                </a:lnTo>
                <a:lnTo>
                  <a:pt x="2664" y="13"/>
                </a:lnTo>
                <a:lnTo>
                  <a:pt x="2881" y="13"/>
                </a:lnTo>
                <a:lnTo>
                  <a:pt x="2884" y="0"/>
                </a:lnTo>
                <a:lnTo>
                  <a:pt x="2904" y="0"/>
                </a:lnTo>
                <a:lnTo>
                  <a:pt x="2943" y="111"/>
                </a:lnTo>
                <a:lnTo>
                  <a:pt x="2918" y="120"/>
                </a:lnTo>
                <a:cubicBezTo>
                  <a:pt x="2907" y="91"/>
                  <a:pt x="2895" y="70"/>
                  <a:pt x="2882" y="58"/>
                </a:cubicBezTo>
                <a:cubicBezTo>
                  <a:pt x="2868" y="46"/>
                  <a:pt x="2848" y="39"/>
                  <a:pt x="2823" y="39"/>
                </a:cubicBezTo>
                <a:cubicBezTo>
                  <a:pt x="2811" y="39"/>
                  <a:pt x="2805" y="41"/>
                  <a:pt x="2802" y="43"/>
                </a:cubicBezTo>
                <a:cubicBezTo>
                  <a:pt x="2799" y="45"/>
                  <a:pt x="2798" y="52"/>
                  <a:pt x="2798" y="64"/>
                </a:cubicBezTo>
                <a:lnTo>
                  <a:pt x="2798" y="326"/>
                </a:lnTo>
                <a:cubicBezTo>
                  <a:pt x="2798" y="345"/>
                  <a:pt x="2802" y="357"/>
                  <a:pt x="2809" y="361"/>
                </a:cubicBezTo>
                <a:cubicBezTo>
                  <a:pt x="2816" y="366"/>
                  <a:pt x="2829" y="368"/>
                  <a:pt x="2846" y="368"/>
                </a:cubicBezTo>
                <a:lnTo>
                  <a:pt x="2846" y="390"/>
                </a:lnTo>
                <a:lnTo>
                  <a:pt x="2701" y="390"/>
                </a:lnTo>
                <a:lnTo>
                  <a:pt x="2701" y="368"/>
                </a:lnTo>
                <a:cubicBezTo>
                  <a:pt x="2715" y="368"/>
                  <a:pt x="2726" y="367"/>
                  <a:pt x="2732" y="365"/>
                </a:cubicBezTo>
                <a:cubicBezTo>
                  <a:pt x="2739" y="363"/>
                  <a:pt x="2743" y="359"/>
                  <a:pt x="2745" y="354"/>
                </a:cubicBezTo>
                <a:cubicBezTo>
                  <a:pt x="2747" y="349"/>
                  <a:pt x="2748" y="340"/>
                  <a:pt x="2748" y="328"/>
                </a:cubicBezTo>
                <a:lnTo>
                  <a:pt x="2748" y="60"/>
                </a:lnTo>
                <a:cubicBezTo>
                  <a:pt x="2748" y="51"/>
                  <a:pt x="2747" y="45"/>
                  <a:pt x="2745" y="43"/>
                </a:cubicBezTo>
                <a:cubicBezTo>
                  <a:pt x="2743" y="41"/>
                  <a:pt x="2737" y="39"/>
                  <a:pt x="2728" y="39"/>
                </a:cubicBezTo>
                <a:cubicBezTo>
                  <a:pt x="2698" y="39"/>
                  <a:pt x="2677" y="46"/>
                  <a:pt x="2664" y="59"/>
                </a:cubicBezTo>
                <a:cubicBezTo>
                  <a:pt x="2652" y="71"/>
                  <a:pt x="2640" y="92"/>
                  <a:pt x="2628" y="120"/>
                </a:cubicBezTo>
                <a:lnTo>
                  <a:pt x="2604" y="111"/>
                </a:lnTo>
                <a:lnTo>
                  <a:pt x="2643" y="0"/>
                </a:lnTo>
                <a:close/>
                <a:moveTo>
                  <a:pt x="3261" y="13"/>
                </a:moveTo>
                <a:lnTo>
                  <a:pt x="3281" y="13"/>
                </a:lnTo>
                <a:lnTo>
                  <a:pt x="3310" y="129"/>
                </a:lnTo>
                <a:lnTo>
                  <a:pt x="3285" y="136"/>
                </a:lnTo>
                <a:cubicBezTo>
                  <a:pt x="3269" y="104"/>
                  <a:pt x="3249" y="80"/>
                  <a:pt x="3226" y="62"/>
                </a:cubicBezTo>
                <a:cubicBezTo>
                  <a:pt x="3202" y="45"/>
                  <a:pt x="3177" y="36"/>
                  <a:pt x="3149" y="36"/>
                </a:cubicBezTo>
                <a:cubicBezTo>
                  <a:pt x="3126" y="36"/>
                  <a:pt x="3107" y="42"/>
                  <a:pt x="3092" y="53"/>
                </a:cubicBezTo>
                <a:cubicBezTo>
                  <a:pt x="3076" y="64"/>
                  <a:pt x="3069" y="78"/>
                  <a:pt x="3069" y="94"/>
                </a:cubicBezTo>
                <a:cubicBezTo>
                  <a:pt x="3069" y="109"/>
                  <a:pt x="3075" y="122"/>
                  <a:pt x="3087" y="132"/>
                </a:cubicBezTo>
                <a:cubicBezTo>
                  <a:pt x="3100" y="142"/>
                  <a:pt x="3120" y="151"/>
                  <a:pt x="3147" y="159"/>
                </a:cubicBezTo>
                <a:lnTo>
                  <a:pt x="3217" y="180"/>
                </a:lnTo>
                <a:cubicBezTo>
                  <a:pt x="3253" y="190"/>
                  <a:pt x="3280" y="204"/>
                  <a:pt x="3297" y="221"/>
                </a:cubicBezTo>
                <a:cubicBezTo>
                  <a:pt x="3315" y="238"/>
                  <a:pt x="3323" y="259"/>
                  <a:pt x="3323" y="285"/>
                </a:cubicBezTo>
                <a:cubicBezTo>
                  <a:pt x="3323" y="315"/>
                  <a:pt x="3310" y="342"/>
                  <a:pt x="3283" y="364"/>
                </a:cubicBezTo>
                <a:cubicBezTo>
                  <a:pt x="3256" y="386"/>
                  <a:pt x="3222" y="397"/>
                  <a:pt x="3182" y="397"/>
                </a:cubicBezTo>
                <a:cubicBezTo>
                  <a:pt x="3159" y="397"/>
                  <a:pt x="3138" y="394"/>
                  <a:pt x="3121" y="387"/>
                </a:cubicBezTo>
                <a:cubicBezTo>
                  <a:pt x="3104" y="380"/>
                  <a:pt x="3087" y="369"/>
                  <a:pt x="3069" y="354"/>
                </a:cubicBezTo>
                <a:lnTo>
                  <a:pt x="3057" y="390"/>
                </a:lnTo>
                <a:lnTo>
                  <a:pt x="3038" y="390"/>
                </a:lnTo>
                <a:lnTo>
                  <a:pt x="3013" y="255"/>
                </a:lnTo>
                <a:lnTo>
                  <a:pt x="3038" y="250"/>
                </a:lnTo>
                <a:cubicBezTo>
                  <a:pt x="3052" y="287"/>
                  <a:pt x="3071" y="315"/>
                  <a:pt x="3098" y="336"/>
                </a:cubicBezTo>
                <a:cubicBezTo>
                  <a:pt x="3124" y="356"/>
                  <a:pt x="3152" y="367"/>
                  <a:pt x="3182" y="367"/>
                </a:cubicBezTo>
                <a:cubicBezTo>
                  <a:pt x="3206" y="367"/>
                  <a:pt x="3228" y="360"/>
                  <a:pt x="3247" y="346"/>
                </a:cubicBezTo>
                <a:cubicBezTo>
                  <a:pt x="3265" y="332"/>
                  <a:pt x="3275" y="316"/>
                  <a:pt x="3275" y="297"/>
                </a:cubicBezTo>
                <a:cubicBezTo>
                  <a:pt x="3275" y="279"/>
                  <a:pt x="3268" y="265"/>
                  <a:pt x="3255" y="255"/>
                </a:cubicBezTo>
                <a:cubicBezTo>
                  <a:pt x="3242" y="244"/>
                  <a:pt x="3222" y="235"/>
                  <a:pt x="3193" y="227"/>
                </a:cubicBezTo>
                <a:lnTo>
                  <a:pt x="3125" y="207"/>
                </a:lnTo>
                <a:cubicBezTo>
                  <a:pt x="3090" y="197"/>
                  <a:pt x="3064" y="184"/>
                  <a:pt x="3047" y="168"/>
                </a:cubicBezTo>
                <a:cubicBezTo>
                  <a:pt x="3030" y="151"/>
                  <a:pt x="3022" y="130"/>
                  <a:pt x="3022" y="106"/>
                </a:cubicBezTo>
                <a:cubicBezTo>
                  <a:pt x="3022" y="79"/>
                  <a:pt x="3034" y="56"/>
                  <a:pt x="3059" y="36"/>
                </a:cubicBezTo>
                <a:cubicBezTo>
                  <a:pt x="3084" y="16"/>
                  <a:pt x="3115" y="6"/>
                  <a:pt x="3153" y="6"/>
                </a:cubicBezTo>
                <a:cubicBezTo>
                  <a:pt x="3191" y="6"/>
                  <a:pt x="3224" y="17"/>
                  <a:pt x="3250" y="39"/>
                </a:cubicBezTo>
                <a:lnTo>
                  <a:pt x="3261"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71" name="TextBox 66">
            <a:extLst>
              <a:ext uri="{FF2B5EF4-FFF2-40B4-BE49-F238E27FC236}">
                <a16:creationId xmlns:a16="http://schemas.microsoft.com/office/drawing/2014/main" id="{3039659A-FE05-4F67-9424-D835E8CFE615}"/>
              </a:ext>
            </a:extLst>
          </p:cNvPr>
          <p:cNvSpPr txBox="1">
            <a:spLocks noChangeArrowheads="1"/>
          </p:cNvSpPr>
          <p:nvPr/>
        </p:nvSpPr>
        <p:spPr bwMode="auto">
          <a:xfrm>
            <a:off x="1576388" y="5880100"/>
            <a:ext cx="2378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a:latin typeface="楷体_GB2312" panose="02010609030101010101" pitchFamily="49" charset="-122"/>
                <a:ea typeface="楷体_GB2312" panose="02010609030101010101" pitchFamily="49" charset="-122"/>
              </a:rPr>
              <a:t>大医精诚   厚德怀仁</a:t>
            </a:r>
          </a:p>
        </p:txBody>
      </p:sp>
      <p:pic>
        <p:nvPicPr>
          <p:cNvPr id="6172" name="图片 5">
            <a:extLst>
              <a:ext uri="{FF2B5EF4-FFF2-40B4-BE49-F238E27FC236}">
                <a16:creationId xmlns:a16="http://schemas.microsoft.com/office/drawing/2014/main" id="{5F21430E-056D-4617-A2E7-44487290E3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363" y="1555750"/>
            <a:ext cx="4770437" cy="341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7185">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6172"/>
                                        </p:tgtEl>
                                        <p:attrNameLst>
                                          <p:attrName>style.visibility</p:attrName>
                                        </p:attrNameLst>
                                      </p:cBhvr>
                                      <p:to>
                                        <p:strVal val="visible"/>
                                      </p:to>
                                    </p:set>
                                    <p:animEffect transition="in" filter="fade">
                                      <p:cBhvr>
                                        <p:cTn id="7" dur="1000"/>
                                        <p:tgtEl>
                                          <p:spTgt spid="6172"/>
                                        </p:tgtEl>
                                      </p:cBhvr>
                                    </p:animEffect>
                                    <p:anim calcmode="lin" valueType="num">
                                      <p:cBhvr>
                                        <p:cTn id="8" dur="1000" fill="hold"/>
                                        <p:tgtEl>
                                          <p:spTgt spid="6172"/>
                                        </p:tgtEl>
                                        <p:attrNameLst>
                                          <p:attrName>ppt_x</p:attrName>
                                        </p:attrNameLst>
                                      </p:cBhvr>
                                      <p:tavLst>
                                        <p:tav tm="0">
                                          <p:val>
                                            <p:strVal val="#ppt_x"/>
                                          </p:val>
                                        </p:tav>
                                        <p:tav tm="100000">
                                          <p:val>
                                            <p:strVal val="#ppt_x"/>
                                          </p:val>
                                        </p:tav>
                                      </p:tavLst>
                                    </p:anim>
                                    <p:anim calcmode="lin" valueType="num">
                                      <p:cBhvr>
                                        <p:cTn id="9" dur="1000" fill="hold"/>
                                        <p:tgtEl>
                                          <p:spTgt spid="617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31" presetClass="entr" presetSubtype="0" fill="hold" nodeType="afterEffect">
                                  <p:stCondLst>
                                    <p:cond delay="0"/>
                                  </p:stCondLst>
                                  <p:childTnLst>
                                    <p:set>
                                      <p:cBhvr>
                                        <p:cTn id="12" dur="1" fill="hold">
                                          <p:stCondLst>
                                            <p:cond delay="0"/>
                                          </p:stCondLst>
                                        </p:cTn>
                                        <p:tgtEl>
                                          <p:spTgt spid="6156"/>
                                        </p:tgtEl>
                                        <p:attrNameLst>
                                          <p:attrName>style.visibility</p:attrName>
                                        </p:attrNameLst>
                                      </p:cBhvr>
                                      <p:to>
                                        <p:strVal val="visible"/>
                                      </p:to>
                                    </p:set>
                                    <p:anim calcmode="lin" valueType="num">
                                      <p:cBhvr>
                                        <p:cTn id="13" dur="1000" fill="hold"/>
                                        <p:tgtEl>
                                          <p:spTgt spid="6156"/>
                                        </p:tgtEl>
                                        <p:attrNameLst>
                                          <p:attrName>ppt_w</p:attrName>
                                        </p:attrNameLst>
                                      </p:cBhvr>
                                      <p:tavLst>
                                        <p:tav tm="0">
                                          <p:val>
                                            <p:fltVal val="0"/>
                                          </p:val>
                                        </p:tav>
                                        <p:tav tm="100000">
                                          <p:val>
                                            <p:strVal val="#ppt_w"/>
                                          </p:val>
                                        </p:tav>
                                      </p:tavLst>
                                    </p:anim>
                                    <p:anim calcmode="lin" valueType="num">
                                      <p:cBhvr>
                                        <p:cTn id="14" dur="1000" fill="hold"/>
                                        <p:tgtEl>
                                          <p:spTgt spid="6156"/>
                                        </p:tgtEl>
                                        <p:attrNameLst>
                                          <p:attrName>ppt_h</p:attrName>
                                        </p:attrNameLst>
                                      </p:cBhvr>
                                      <p:tavLst>
                                        <p:tav tm="0">
                                          <p:val>
                                            <p:fltVal val="0"/>
                                          </p:val>
                                        </p:tav>
                                        <p:tav tm="100000">
                                          <p:val>
                                            <p:strVal val="#ppt_h"/>
                                          </p:val>
                                        </p:tav>
                                      </p:tavLst>
                                    </p:anim>
                                    <p:anim calcmode="lin" valueType="num">
                                      <p:cBhvr>
                                        <p:cTn id="15" dur="1000" fill="hold"/>
                                        <p:tgtEl>
                                          <p:spTgt spid="6156"/>
                                        </p:tgtEl>
                                        <p:attrNameLst>
                                          <p:attrName>style.rotation</p:attrName>
                                        </p:attrNameLst>
                                      </p:cBhvr>
                                      <p:tavLst>
                                        <p:tav tm="0">
                                          <p:val>
                                            <p:fltVal val="90"/>
                                          </p:val>
                                        </p:tav>
                                        <p:tav tm="100000">
                                          <p:val>
                                            <p:fltVal val="0"/>
                                          </p:val>
                                        </p:tav>
                                      </p:tavLst>
                                    </p:anim>
                                    <p:animEffect transition="in" filter="fade">
                                      <p:cBhvr>
                                        <p:cTn id="16" dur="1000"/>
                                        <p:tgtEl>
                                          <p:spTgt spid="6156"/>
                                        </p:tgtEl>
                                      </p:cBhvr>
                                    </p:animEffect>
                                  </p:childTnLst>
                                </p:cTn>
                              </p:par>
                            </p:childTnLst>
                          </p:cTn>
                        </p:par>
                        <p:par>
                          <p:cTn id="17" fill="hold" nodeType="afterGroup">
                            <p:stCondLst>
                              <p:cond delay="2000"/>
                            </p:stCondLst>
                            <p:childTnLst>
                              <p:par>
                                <p:cTn id="18" presetID="42" presetClass="entr" presetSubtype="0" fill="hold" nodeType="afterEffect">
                                  <p:stCondLst>
                                    <p:cond delay="0"/>
                                  </p:stCondLst>
                                  <p:childTnLst>
                                    <p:set>
                                      <p:cBhvr>
                                        <p:cTn id="19" dur="1" fill="hold">
                                          <p:stCondLst>
                                            <p:cond delay="0"/>
                                          </p:stCondLst>
                                        </p:cTn>
                                        <p:tgtEl>
                                          <p:spTgt spid="6170"/>
                                        </p:tgtEl>
                                        <p:attrNameLst>
                                          <p:attrName>style.visibility</p:attrName>
                                        </p:attrNameLst>
                                      </p:cBhvr>
                                      <p:to>
                                        <p:strVal val="visible"/>
                                      </p:to>
                                    </p:set>
                                    <p:animEffect transition="in" filter="fade">
                                      <p:cBhvr>
                                        <p:cTn id="20" dur="500"/>
                                        <p:tgtEl>
                                          <p:spTgt spid="6170"/>
                                        </p:tgtEl>
                                      </p:cBhvr>
                                    </p:animEffect>
                                    <p:anim calcmode="lin" valueType="num">
                                      <p:cBhvr>
                                        <p:cTn id="21" dur="500" fill="hold"/>
                                        <p:tgtEl>
                                          <p:spTgt spid="6170"/>
                                        </p:tgtEl>
                                        <p:attrNameLst>
                                          <p:attrName>ppt_x</p:attrName>
                                        </p:attrNameLst>
                                      </p:cBhvr>
                                      <p:tavLst>
                                        <p:tav tm="0">
                                          <p:val>
                                            <p:strVal val="#ppt_x"/>
                                          </p:val>
                                        </p:tav>
                                        <p:tav tm="100000">
                                          <p:val>
                                            <p:strVal val="#ppt_x"/>
                                          </p:val>
                                        </p:tav>
                                      </p:tavLst>
                                    </p:anim>
                                    <p:anim calcmode="lin" valueType="num">
                                      <p:cBhvr>
                                        <p:cTn id="22" dur="500" fill="hold"/>
                                        <p:tgtEl>
                                          <p:spTgt spid="6170"/>
                                        </p:tgtEl>
                                        <p:attrNameLst>
                                          <p:attrName>ppt_y</p:attrName>
                                        </p:attrNameLst>
                                      </p:cBhvr>
                                      <p:tavLst>
                                        <p:tav tm="0">
                                          <p:val>
                                            <p:strVal val="#ppt_y+.1"/>
                                          </p:val>
                                        </p:tav>
                                        <p:tav tm="100000">
                                          <p:val>
                                            <p:strVal val="#ppt_y"/>
                                          </p:val>
                                        </p:tav>
                                      </p:tavLst>
                                    </p:anim>
                                  </p:childTnLst>
                                </p:cTn>
                              </p:par>
                            </p:childTnLst>
                          </p:cTn>
                        </p:par>
                        <p:par>
                          <p:cTn id="23" fill="hold" nodeType="afterGroup">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6171"/>
                                        </p:tgtEl>
                                        <p:attrNameLst>
                                          <p:attrName>style.visibility</p:attrName>
                                        </p:attrNameLst>
                                      </p:cBhvr>
                                      <p:to>
                                        <p:strVal val="visible"/>
                                      </p:to>
                                    </p:set>
                                    <p:animEffect transition="in" filter="fade">
                                      <p:cBhvr>
                                        <p:cTn id="26" dur="500"/>
                                        <p:tgtEl>
                                          <p:spTgt spid="6171"/>
                                        </p:tgtEl>
                                      </p:cBhvr>
                                    </p:animEffect>
                                    <p:anim calcmode="lin" valueType="num">
                                      <p:cBhvr>
                                        <p:cTn id="27" dur="500" fill="hold"/>
                                        <p:tgtEl>
                                          <p:spTgt spid="6171"/>
                                        </p:tgtEl>
                                        <p:attrNameLst>
                                          <p:attrName>ppt_x</p:attrName>
                                        </p:attrNameLst>
                                      </p:cBhvr>
                                      <p:tavLst>
                                        <p:tav tm="0">
                                          <p:val>
                                            <p:strVal val="#ppt_x"/>
                                          </p:val>
                                        </p:tav>
                                        <p:tav tm="100000">
                                          <p:val>
                                            <p:strVal val="#ppt_x"/>
                                          </p:val>
                                        </p:tav>
                                      </p:tavLst>
                                    </p:anim>
                                    <p:anim calcmode="lin" valueType="num">
                                      <p:cBhvr>
                                        <p:cTn id="28" dur="500" fill="hold"/>
                                        <p:tgtEl>
                                          <p:spTgt spid="6171"/>
                                        </p:tgtEl>
                                        <p:attrNameLst>
                                          <p:attrName>ppt_y</p:attrName>
                                        </p:attrNameLst>
                                      </p:cBhvr>
                                      <p:tavLst>
                                        <p:tav tm="0">
                                          <p:val>
                                            <p:strVal val="#ppt_y+.1"/>
                                          </p:val>
                                        </p:tav>
                                        <p:tav tm="100000">
                                          <p:val>
                                            <p:strVal val="#ppt_y"/>
                                          </p:val>
                                        </p:tav>
                                      </p:tavLst>
                                    </p:anim>
                                  </p:childTnLst>
                                </p:cTn>
                              </p:par>
                            </p:childTnLst>
                          </p:cTn>
                        </p:par>
                        <p:par>
                          <p:cTn id="29" fill="hold" nodeType="afterGroup">
                            <p:stCondLst>
                              <p:cond delay="3000"/>
                            </p:stCondLst>
                            <p:childTnLst>
                              <p:par>
                                <p:cTn id="30" presetID="1" presetClass="entr" presetSubtype="0" fill="hold" nodeType="afterEffect">
                                  <p:stCondLst>
                                    <p:cond delay="0"/>
                                  </p:stCondLst>
                                  <p:childTnLst>
                                    <p:set>
                                      <p:cBhvr>
                                        <p:cTn id="31" dur="1" fill="hold">
                                          <p:stCondLst>
                                            <p:cond delay="0"/>
                                          </p:stCondLst>
                                        </p:cTn>
                                        <p:tgtEl>
                                          <p:spTgt spid="6154"/>
                                        </p:tgtEl>
                                        <p:attrNameLst>
                                          <p:attrName>style.visibility</p:attrName>
                                        </p:attrNameLst>
                                      </p:cBhvr>
                                      <p:to>
                                        <p:strVal val="visible"/>
                                      </p:to>
                                    </p:set>
                                  </p:childTnLst>
                                </p:cTn>
                              </p:par>
                              <p:par>
                                <p:cTn id="32" presetID="56" presetClass="path" presetSubtype="0" accel="50000" decel="50000" fill="hold" nodeType="withEffect">
                                  <p:stCondLst>
                                    <p:cond delay="0"/>
                                  </p:stCondLst>
                                  <p:childTnLst>
                                    <p:animMotion origin="layout" path="M -0.13139 0.28287 L -4.81462E-6 2.22222E-6 " pathEditMode="relative" rAng="0" ptsTypes="AA">
                                      <p:cBhvr>
                                        <p:cTn id="33" dur="500" fill="hold"/>
                                        <p:tgtEl>
                                          <p:spTgt spid="6154"/>
                                        </p:tgtEl>
                                        <p:attrNameLst>
                                          <p:attrName>ppt_x,ppt_y</p:attrName>
                                        </p:attrNameLst>
                                      </p:cBhvr>
                                      <p:rCtr x="6600" y="-13800"/>
                                    </p:animMotion>
                                  </p:childTnLst>
                                </p:cTn>
                              </p:par>
                              <p:par>
                                <p:cTn id="34" presetID="1" presetClass="entr" presetSubtype="0" fill="hold" nodeType="withEffect">
                                  <p:stCondLst>
                                    <p:cond delay="200"/>
                                  </p:stCondLst>
                                  <p:childTnLst>
                                    <p:set>
                                      <p:cBhvr>
                                        <p:cTn id="35" dur="1" fill="hold">
                                          <p:stCondLst>
                                            <p:cond delay="0"/>
                                          </p:stCondLst>
                                        </p:cTn>
                                        <p:tgtEl>
                                          <p:spTgt spid="6146"/>
                                        </p:tgtEl>
                                        <p:attrNameLst>
                                          <p:attrName>style.visibility</p:attrName>
                                        </p:attrNameLst>
                                      </p:cBhvr>
                                      <p:to>
                                        <p:strVal val="visible"/>
                                      </p:to>
                                    </p:set>
                                  </p:childTnLst>
                                </p:cTn>
                              </p:par>
                              <p:par>
                                <p:cTn id="36" presetID="56" presetClass="path" presetSubtype="0" accel="50000" decel="50000" fill="hold" nodeType="withEffect">
                                  <p:stCondLst>
                                    <p:cond delay="200"/>
                                  </p:stCondLst>
                                  <p:childTnLst>
                                    <p:animMotion origin="layout" path="M -0.17497 0.15741 L -4.88487E-6 -7.40741E-7 " pathEditMode="relative" rAng="0" ptsTypes="AA">
                                      <p:cBhvr>
                                        <p:cTn id="37" dur="500" fill="hold"/>
                                        <p:tgtEl>
                                          <p:spTgt spid="6146"/>
                                        </p:tgtEl>
                                        <p:attrNameLst>
                                          <p:attrName>ppt_x,ppt_y</p:attrName>
                                        </p:attrNameLst>
                                      </p:cBhvr>
                                      <p:rCtr x="8700" y="-7600"/>
                                    </p:animMotion>
                                  </p:childTnLst>
                                </p:cTn>
                              </p:par>
                              <p:par>
                                <p:cTn id="38" presetID="1" presetClass="entr" presetSubtype="0" fill="hold" nodeType="withEffect">
                                  <p:stCondLst>
                                    <p:cond delay="400"/>
                                  </p:stCondLst>
                                  <p:childTnLst>
                                    <p:set>
                                      <p:cBhvr>
                                        <p:cTn id="39" dur="1" fill="hold">
                                          <p:stCondLst>
                                            <p:cond delay="0"/>
                                          </p:stCondLst>
                                        </p:cTn>
                                        <p:tgtEl>
                                          <p:spTgt spid="6148"/>
                                        </p:tgtEl>
                                        <p:attrNameLst>
                                          <p:attrName>style.visibility</p:attrName>
                                        </p:attrNameLst>
                                      </p:cBhvr>
                                      <p:to>
                                        <p:strVal val="visible"/>
                                      </p:to>
                                    </p:set>
                                  </p:childTnLst>
                                </p:cTn>
                              </p:par>
                              <p:par>
                                <p:cTn id="40" presetID="56" presetClass="path" presetSubtype="0" accel="50000" decel="50000" fill="hold" nodeType="withEffect">
                                  <p:stCondLst>
                                    <p:cond delay="400"/>
                                  </p:stCondLst>
                                  <p:childTnLst>
                                    <p:animMotion origin="layout" path="M -0.19293 0.0081 L 2.72798E-6 3.7037E-6 " pathEditMode="relative" rAng="0" ptsTypes="AA">
                                      <p:cBhvr>
                                        <p:cTn id="41" dur="500" fill="hold"/>
                                        <p:tgtEl>
                                          <p:spTgt spid="6148"/>
                                        </p:tgtEl>
                                        <p:attrNameLst>
                                          <p:attrName>ppt_x,ppt_y</p:attrName>
                                        </p:attrNameLst>
                                      </p:cBhvr>
                                      <p:rCtr x="9600" y="0"/>
                                    </p:animMotion>
                                  </p:childTnLst>
                                </p:cTn>
                              </p:par>
                              <p:par>
                                <p:cTn id="42" presetID="1" presetClass="entr" presetSubtype="0" fill="hold" nodeType="withEffect">
                                  <p:stCondLst>
                                    <p:cond delay="600"/>
                                  </p:stCondLst>
                                  <p:childTnLst>
                                    <p:set>
                                      <p:cBhvr>
                                        <p:cTn id="43" dur="1" fill="hold">
                                          <p:stCondLst>
                                            <p:cond delay="0"/>
                                          </p:stCondLst>
                                        </p:cTn>
                                        <p:tgtEl>
                                          <p:spTgt spid="6150"/>
                                        </p:tgtEl>
                                        <p:attrNameLst>
                                          <p:attrName>style.visibility</p:attrName>
                                        </p:attrNameLst>
                                      </p:cBhvr>
                                      <p:to>
                                        <p:strVal val="visible"/>
                                      </p:to>
                                    </p:set>
                                  </p:childTnLst>
                                </p:cTn>
                              </p:par>
                              <p:par>
                                <p:cTn id="44" presetID="56" presetClass="path" presetSubtype="0" accel="50000" decel="50000" fill="hold" nodeType="withEffect">
                                  <p:stCondLst>
                                    <p:cond delay="600"/>
                                  </p:stCondLst>
                                  <p:childTnLst>
                                    <p:animMotion origin="layout" path="M -0.17497 -0.13518 L -4.88487E-6 -3.33333E-6 " pathEditMode="relative" rAng="0" ptsTypes="AA">
                                      <p:cBhvr>
                                        <p:cTn id="45" dur="500" fill="hold"/>
                                        <p:tgtEl>
                                          <p:spTgt spid="6150"/>
                                        </p:tgtEl>
                                        <p:attrNameLst>
                                          <p:attrName>ppt_x,ppt_y</p:attrName>
                                        </p:attrNameLst>
                                      </p:cBhvr>
                                      <p:rCtr x="8700" y="6800"/>
                                    </p:animMotion>
                                  </p:childTnLst>
                                </p:cTn>
                              </p:par>
                              <p:par>
                                <p:cTn id="46" presetID="1" presetClass="entr" presetSubtype="0" fill="hold" nodeType="withEffect">
                                  <p:stCondLst>
                                    <p:cond delay="800"/>
                                  </p:stCondLst>
                                  <p:childTnLst>
                                    <p:set>
                                      <p:cBhvr>
                                        <p:cTn id="47" dur="1" fill="hold">
                                          <p:stCondLst>
                                            <p:cond delay="0"/>
                                          </p:stCondLst>
                                        </p:cTn>
                                        <p:tgtEl>
                                          <p:spTgt spid="6152"/>
                                        </p:tgtEl>
                                        <p:attrNameLst>
                                          <p:attrName>style.visibility</p:attrName>
                                        </p:attrNameLst>
                                      </p:cBhvr>
                                      <p:to>
                                        <p:strVal val="visible"/>
                                      </p:to>
                                    </p:set>
                                  </p:childTnLst>
                                </p:cTn>
                              </p:par>
                              <p:par>
                                <p:cTn id="48" presetID="56" presetClass="path" presetSubtype="0" accel="50000" decel="50000" fill="hold" nodeType="withEffect">
                                  <p:stCondLst>
                                    <p:cond delay="800"/>
                                  </p:stCondLst>
                                  <p:childTnLst>
                                    <p:animMotion origin="layout" path="M -0.13139 -0.26041 L -4.81462E-6 -4.81481E-6 " pathEditMode="relative" rAng="0" ptsTypes="AA">
                                      <p:cBhvr>
                                        <p:cTn id="49" dur="500" fill="hold"/>
                                        <p:tgtEl>
                                          <p:spTgt spid="6152"/>
                                        </p:tgtEl>
                                        <p:attrNameLst>
                                          <p:attrName>ppt_x,ppt_y</p:attrName>
                                        </p:attrNameLst>
                                      </p:cBhvr>
                                      <p:rCtr x="6600" y="13000"/>
                                    </p:animMotion>
                                  </p:childTnLst>
                                </p:cTn>
                              </p:par>
                            </p:childTnLst>
                          </p:cTn>
                        </p:par>
                        <p:par>
                          <p:cTn id="50" fill="hold" nodeType="afterGroup">
                            <p:stCondLst>
                              <p:cond delay="4300"/>
                            </p:stCondLst>
                            <p:childTnLst>
                              <p:par>
                                <p:cTn id="51" presetID="31" presetClass="entr" presetSubtype="0" fill="hold" nodeType="afterEffect">
                                  <p:stCondLst>
                                    <p:cond delay="0"/>
                                  </p:stCondLst>
                                  <p:childTnLst>
                                    <p:set>
                                      <p:cBhvr>
                                        <p:cTn id="52" dur="1" fill="hold">
                                          <p:stCondLst>
                                            <p:cond delay="0"/>
                                          </p:stCondLst>
                                        </p:cTn>
                                        <p:tgtEl>
                                          <p:spTgt spid="6160"/>
                                        </p:tgtEl>
                                        <p:attrNameLst>
                                          <p:attrName>style.visibility</p:attrName>
                                        </p:attrNameLst>
                                      </p:cBhvr>
                                      <p:to>
                                        <p:strVal val="visible"/>
                                      </p:to>
                                    </p:set>
                                    <p:anim calcmode="lin" valueType="num">
                                      <p:cBhvr>
                                        <p:cTn id="53" dur="500" fill="hold"/>
                                        <p:tgtEl>
                                          <p:spTgt spid="6160"/>
                                        </p:tgtEl>
                                        <p:attrNameLst>
                                          <p:attrName>ppt_w</p:attrName>
                                        </p:attrNameLst>
                                      </p:cBhvr>
                                      <p:tavLst>
                                        <p:tav tm="0">
                                          <p:val>
                                            <p:fltVal val="0"/>
                                          </p:val>
                                        </p:tav>
                                        <p:tav tm="100000">
                                          <p:val>
                                            <p:strVal val="#ppt_w"/>
                                          </p:val>
                                        </p:tav>
                                      </p:tavLst>
                                    </p:anim>
                                    <p:anim calcmode="lin" valueType="num">
                                      <p:cBhvr>
                                        <p:cTn id="54" dur="500" fill="hold"/>
                                        <p:tgtEl>
                                          <p:spTgt spid="6160"/>
                                        </p:tgtEl>
                                        <p:attrNameLst>
                                          <p:attrName>ppt_h</p:attrName>
                                        </p:attrNameLst>
                                      </p:cBhvr>
                                      <p:tavLst>
                                        <p:tav tm="0">
                                          <p:val>
                                            <p:fltVal val="0"/>
                                          </p:val>
                                        </p:tav>
                                        <p:tav tm="100000">
                                          <p:val>
                                            <p:strVal val="#ppt_h"/>
                                          </p:val>
                                        </p:tav>
                                      </p:tavLst>
                                    </p:anim>
                                    <p:anim calcmode="lin" valueType="num">
                                      <p:cBhvr>
                                        <p:cTn id="55" dur="500" fill="hold"/>
                                        <p:tgtEl>
                                          <p:spTgt spid="6160"/>
                                        </p:tgtEl>
                                        <p:attrNameLst>
                                          <p:attrName>style.rotation</p:attrName>
                                        </p:attrNameLst>
                                      </p:cBhvr>
                                      <p:tavLst>
                                        <p:tav tm="0">
                                          <p:val>
                                            <p:fltVal val="90"/>
                                          </p:val>
                                        </p:tav>
                                        <p:tav tm="100000">
                                          <p:val>
                                            <p:fltVal val="0"/>
                                          </p:val>
                                        </p:tav>
                                      </p:tavLst>
                                    </p:anim>
                                    <p:animEffect transition="in" filter="fade">
                                      <p:cBhvr>
                                        <p:cTn id="56" dur="500"/>
                                        <p:tgtEl>
                                          <p:spTgt spid="6160"/>
                                        </p:tgtEl>
                                      </p:cBhvr>
                                    </p:animEffect>
                                  </p:childTnLst>
                                </p:cTn>
                              </p:par>
                            </p:childTnLst>
                          </p:cTn>
                        </p:par>
                        <p:par>
                          <p:cTn id="57" fill="hold" nodeType="afterGroup">
                            <p:stCondLst>
                              <p:cond delay="4800"/>
                            </p:stCondLst>
                            <p:childTnLst>
                              <p:par>
                                <p:cTn id="58" presetID="22" presetClass="entr" presetSubtype="8" fill="hold" grpId="0" nodeType="afterEffect">
                                  <p:stCondLst>
                                    <p:cond delay="0"/>
                                  </p:stCondLst>
                                  <p:childTnLst>
                                    <p:set>
                                      <p:cBhvr>
                                        <p:cTn id="59" dur="1" fill="hold">
                                          <p:stCondLst>
                                            <p:cond delay="0"/>
                                          </p:stCondLst>
                                        </p:cTn>
                                        <p:tgtEl>
                                          <p:spTgt spid="6165"/>
                                        </p:tgtEl>
                                        <p:attrNameLst>
                                          <p:attrName>style.visibility</p:attrName>
                                        </p:attrNameLst>
                                      </p:cBhvr>
                                      <p:to>
                                        <p:strVal val="visible"/>
                                      </p:to>
                                    </p:set>
                                    <p:animEffect transition="in" filter="wipe(left)">
                                      <p:cBhvr>
                                        <p:cTn id="60" dur="500"/>
                                        <p:tgtEl>
                                          <p:spTgt spid="6165"/>
                                        </p:tgtEl>
                                      </p:cBhvr>
                                    </p:animEffect>
                                  </p:childTnLst>
                                </p:cTn>
                              </p:par>
                              <p:par>
                                <p:cTn id="61" presetID="22" presetClass="entr" presetSubtype="8" fill="hold" nodeType="withEffect">
                                  <p:stCondLst>
                                    <p:cond delay="0"/>
                                  </p:stCondLst>
                                  <p:childTnLst>
                                    <p:set>
                                      <p:cBhvr>
                                        <p:cTn id="62" dur="1" fill="hold">
                                          <p:stCondLst>
                                            <p:cond delay="0"/>
                                          </p:stCondLst>
                                        </p:cTn>
                                        <p:tgtEl>
                                          <p:spTgt spid="6155"/>
                                        </p:tgtEl>
                                        <p:attrNameLst>
                                          <p:attrName>style.visibility</p:attrName>
                                        </p:attrNameLst>
                                      </p:cBhvr>
                                      <p:to>
                                        <p:strVal val="visible"/>
                                      </p:to>
                                    </p:set>
                                    <p:animEffect transition="in" filter="wipe(left)">
                                      <p:cBhvr>
                                        <p:cTn id="63" dur="500"/>
                                        <p:tgtEl>
                                          <p:spTgt spid="6155"/>
                                        </p:tgtEl>
                                      </p:cBhvr>
                                    </p:animEffect>
                                  </p:childTnLst>
                                </p:cTn>
                              </p:par>
                            </p:childTnLst>
                          </p:cTn>
                        </p:par>
                        <p:par>
                          <p:cTn id="64" fill="hold" nodeType="afterGroup">
                            <p:stCondLst>
                              <p:cond delay="5300"/>
                            </p:stCondLst>
                            <p:childTnLst>
                              <p:par>
                                <p:cTn id="65" presetID="31" presetClass="entr" presetSubtype="0" fill="hold" nodeType="afterEffect">
                                  <p:stCondLst>
                                    <p:cond delay="0"/>
                                  </p:stCondLst>
                                  <p:childTnLst>
                                    <p:set>
                                      <p:cBhvr>
                                        <p:cTn id="66" dur="1" fill="hold">
                                          <p:stCondLst>
                                            <p:cond delay="0"/>
                                          </p:stCondLst>
                                        </p:cTn>
                                        <p:tgtEl>
                                          <p:spTgt spid="6161"/>
                                        </p:tgtEl>
                                        <p:attrNameLst>
                                          <p:attrName>style.visibility</p:attrName>
                                        </p:attrNameLst>
                                      </p:cBhvr>
                                      <p:to>
                                        <p:strVal val="visible"/>
                                      </p:to>
                                    </p:set>
                                    <p:anim calcmode="lin" valueType="num">
                                      <p:cBhvr>
                                        <p:cTn id="67" dur="500" fill="hold"/>
                                        <p:tgtEl>
                                          <p:spTgt spid="6161"/>
                                        </p:tgtEl>
                                        <p:attrNameLst>
                                          <p:attrName>ppt_w</p:attrName>
                                        </p:attrNameLst>
                                      </p:cBhvr>
                                      <p:tavLst>
                                        <p:tav tm="0">
                                          <p:val>
                                            <p:fltVal val="0"/>
                                          </p:val>
                                        </p:tav>
                                        <p:tav tm="100000">
                                          <p:val>
                                            <p:strVal val="#ppt_w"/>
                                          </p:val>
                                        </p:tav>
                                      </p:tavLst>
                                    </p:anim>
                                    <p:anim calcmode="lin" valueType="num">
                                      <p:cBhvr>
                                        <p:cTn id="68" dur="500" fill="hold"/>
                                        <p:tgtEl>
                                          <p:spTgt spid="6161"/>
                                        </p:tgtEl>
                                        <p:attrNameLst>
                                          <p:attrName>ppt_h</p:attrName>
                                        </p:attrNameLst>
                                      </p:cBhvr>
                                      <p:tavLst>
                                        <p:tav tm="0">
                                          <p:val>
                                            <p:fltVal val="0"/>
                                          </p:val>
                                        </p:tav>
                                        <p:tav tm="100000">
                                          <p:val>
                                            <p:strVal val="#ppt_h"/>
                                          </p:val>
                                        </p:tav>
                                      </p:tavLst>
                                    </p:anim>
                                    <p:anim calcmode="lin" valueType="num">
                                      <p:cBhvr>
                                        <p:cTn id="69" dur="500" fill="hold"/>
                                        <p:tgtEl>
                                          <p:spTgt spid="6161"/>
                                        </p:tgtEl>
                                        <p:attrNameLst>
                                          <p:attrName>style.rotation</p:attrName>
                                        </p:attrNameLst>
                                      </p:cBhvr>
                                      <p:tavLst>
                                        <p:tav tm="0">
                                          <p:val>
                                            <p:fltVal val="90"/>
                                          </p:val>
                                        </p:tav>
                                        <p:tav tm="100000">
                                          <p:val>
                                            <p:fltVal val="0"/>
                                          </p:val>
                                        </p:tav>
                                      </p:tavLst>
                                    </p:anim>
                                    <p:animEffect transition="in" filter="fade">
                                      <p:cBhvr>
                                        <p:cTn id="70" dur="500"/>
                                        <p:tgtEl>
                                          <p:spTgt spid="6161"/>
                                        </p:tgtEl>
                                      </p:cBhvr>
                                    </p:animEffect>
                                  </p:childTnLst>
                                </p:cTn>
                              </p:par>
                            </p:childTnLst>
                          </p:cTn>
                        </p:par>
                        <p:par>
                          <p:cTn id="71" fill="hold" nodeType="afterGroup">
                            <p:stCondLst>
                              <p:cond delay="5800"/>
                            </p:stCondLst>
                            <p:childTnLst>
                              <p:par>
                                <p:cTn id="72" presetID="22" presetClass="entr" presetSubtype="8" fill="hold" grpId="0" nodeType="afterEffect">
                                  <p:stCondLst>
                                    <p:cond delay="0"/>
                                  </p:stCondLst>
                                  <p:childTnLst>
                                    <p:set>
                                      <p:cBhvr>
                                        <p:cTn id="73" dur="1" fill="hold">
                                          <p:stCondLst>
                                            <p:cond delay="0"/>
                                          </p:stCondLst>
                                        </p:cTn>
                                        <p:tgtEl>
                                          <p:spTgt spid="6166"/>
                                        </p:tgtEl>
                                        <p:attrNameLst>
                                          <p:attrName>style.visibility</p:attrName>
                                        </p:attrNameLst>
                                      </p:cBhvr>
                                      <p:to>
                                        <p:strVal val="visible"/>
                                      </p:to>
                                    </p:set>
                                    <p:animEffect transition="in" filter="wipe(left)">
                                      <p:cBhvr>
                                        <p:cTn id="74" dur="500"/>
                                        <p:tgtEl>
                                          <p:spTgt spid="6166"/>
                                        </p:tgtEl>
                                      </p:cBhvr>
                                    </p:animEffect>
                                  </p:childTnLst>
                                </p:cTn>
                              </p:par>
                              <p:par>
                                <p:cTn id="75" presetID="22" presetClass="entr" presetSubtype="8" fill="hold" nodeType="withEffect">
                                  <p:stCondLst>
                                    <p:cond delay="0"/>
                                  </p:stCondLst>
                                  <p:childTnLst>
                                    <p:set>
                                      <p:cBhvr>
                                        <p:cTn id="76" dur="1" fill="hold">
                                          <p:stCondLst>
                                            <p:cond delay="0"/>
                                          </p:stCondLst>
                                        </p:cTn>
                                        <p:tgtEl>
                                          <p:spTgt spid="6147"/>
                                        </p:tgtEl>
                                        <p:attrNameLst>
                                          <p:attrName>style.visibility</p:attrName>
                                        </p:attrNameLst>
                                      </p:cBhvr>
                                      <p:to>
                                        <p:strVal val="visible"/>
                                      </p:to>
                                    </p:set>
                                    <p:animEffect transition="in" filter="wipe(left)">
                                      <p:cBhvr>
                                        <p:cTn id="77" dur="500"/>
                                        <p:tgtEl>
                                          <p:spTgt spid="6147"/>
                                        </p:tgtEl>
                                      </p:cBhvr>
                                    </p:animEffect>
                                  </p:childTnLst>
                                </p:cTn>
                              </p:par>
                            </p:childTnLst>
                          </p:cTn>
                        </p:par>
                        <p:par>
                          <p:cTn id="78" fill="hold" nodeType="afterGroup">
                            <p:stCondLst>
                              <p:cond delay="6300"/>
                            </p:stCondLst>
                            <p:childTnLst>
                              <p:par>
                                <p:cTn id="79" presetID="31" presetClass="entr" presetSubtype="0" fill="hold" nodeType="afterEffect">
                                  <p:stCondLst>
                                    <p:cond delay="0"/>
                                  </p:stCondLst>
                                  <p:childTnLst>
                                    <p:set>
                                      <p:cBhvr>
                                        <p:cTn id="80" dur="1" fill="hold">
                                          <p:stCondLst>
                                            <p:cond delay="0"/>
                                          </p:stCondLst>
                                        </p:cTn>
                                        <p:tgtEl>
                                          <p:spTgt spid="6162"/>
                                        </p:tgtEl>
                                        <p:attrNameLst>
                                          <p:attrName>style.visibility</p:attrName>
                                        </p:attrNameLst>
                                      </p:cBhvr>
                                      <p:to>
                                        <p:strVal val="visible"/>
                                      </p:to>
                                    </p:set>
                                    <p:anim calcmode="lin" valueType="num">
                                      <p:cBhvr>
                                        <p:cTn id="81" dur="500" fill="hold"/>
                                        <p:tgtEl>
                                          <p:spTgt spid="6162"/>
                                        </p:tgtEl>
                                        <p:attrNameLst>
                                          <p:attrName>ppt_w</p:attrName>
                                        </p:attrNameLst>
                                      </p:cBhvr>
                                      <p:tavLst>
                                        <p:tav tm="0">
                                          <p:val>
                                            <p:fltVal val="0"/>
                                          </p:val>
                                        </p:tav>
                                        <p:tav tm="100000">
                                          <p:val>
                                            <p:strVal val="#ppt_w"/>
                                          </p:val>
                                        </p:tav>
                                      </p:tavLst>
                                    </p:anim>
                                    <p:anim calcmode="lin" valueType="num">
                                      <p:cBhvr>
                                        <p:cTn id="82" dur="500" fill="hold"/>
                                        <p:tgtEl>
                                          <p:spTgt spid="6162"/>
                                        </p:tgtEl>
                                        <p:attrNameLst>
                                          <p:attrName>ppt_h</p:attrName>
                                        </p:attrNameLst>
                                      </p:cBhvr>
                                      <p:tavLst>
                                        <p:tav tm="0">
                                          <p:val>
                                            <p:fltVal val="0"/>
                                          </p:val>
                                        </p:tav>
                                        <p:tav tm="100000">
                                          <p:val>
                                            <p:strVal val="#ppt_h"/>
                                          </p:val>
                                        </p:tav>
                                      </p:tavLst>
                                    </p:anim>
                                    <p:anim calcmode="lin" valueType="num">
                                      <p:cBhvr>
                                        <p:cTn id="83" dur="500" fill="hold"/>
                                        <p:tgtEl>
                                          <p:spTgt spid="6162"/>
                                        </p:tgtEl>
                                        <p:attrNameLst>
                                          <p:attrName>style.rotation</p:attrName>
                                        </p:attrNameLst>
                                      </p:cBhvr>
                                      <p:tavLst>
                                        <p:tav tm="0">
                                          <p:val>
                                            <p:fltVal val="90"/>
                                          </p:val>
                                        </p:tav>
                                        <p:tav tm="100000">
                                          <p:val>
                                            <p:fltVal val="0"/>
                                          </p:val>
                                        </p:tav>
                                      </p:tavLst>
                                    </p:anim>
                                    <p:animEffect transition="in" filter="fade">
                                      <p:cBhvr>
                                        <p:cTn id="84" dur="500"/>
                                        <p:tgtEl>
                                          <p:spTgt spid="6162"/>
                                        </p:tgtEl>
                                      </p:cBhvr>
                                    </p:animEffect>
                                  </p:childTnLst>
                                </p:cTn>
                              </p:par>
                            </p:childTnLst>
                          </p:cTn>
                        </p:par>
                        <p:par>
                          <p:cTn id="85" fill="hold" nodeType="afterGroup">
                            <p:stCondLst>
                              <p:cond delay="6800"/>
                            </p:stCondLst>
                            <p:childTnLst>
                              <p:par>
                                <p:cTn id="86" presetID="22" presetClass="entr" presetSubtype="8" fill="hold" grpId="0" nodeType="afterEffect">
                                  <p:stCondLst>
                                    <p:cond delay="0"/>
                                  </p:stCondLst>
                                  <p:childTnLst>
                                    <p:set>
                                      <p:cBhvr>
                                        <p:cTn id="87" dur="1" fill="hold">
                                          <p:stCondLst>
                                            <p:cond delay="0"/>
                                          </p:stCondLst>
                                        </p:cTn>
                                        <p:tgtEl>
                                          <p:spTgt spid="6167"/>
                                        </p:tgtEl>
                                        <p:attrNameLst>
                                          <p:attrName>style.visibility</p:attrName>
                                        </p:attrNameLst>
                                      </p:cBhvr>
                                      <p:to>
                                        <p:strVal val="visible"/>
                                      </p:to>
                                    </p:set>
                                    <p:animEffect transition="in" filter="wipe(left)">
                                      <p:cBhvr>
                                        <p:cTn id="88" dur="500"/>
                                        <p:tgtEl>
                                          <p:spTgt spid="6167"/>
                                        </p:tgtEl>
                                      </p:cBhvr>
                                    </p:animEffect>
                                  </p:childTnLst>
                                </p:cTn>
                              </p:par>
                              <p:par>
                                <p:cTn id="89" presetID="22" presetClass="entr" presetSubtype="8" fill="hold" nodeType="withEffect">
                                  <p:stCondLst>
                                    <p:cond delay="0"/>
                                  </p:stCondLst>
                                  <p:childTnLst>
                                    <p:set>
                                      <p:cBhvr>
                                        <p:cTn id="90" dur="1" fill="hold">
                                          <p:stCondLst>
                                            <p:cond delay="0"/>
                                          </p:stCondLst>
                                        </p:cTn>
                                        <p:tgtEl>
                                          <p:spTgt spid="6149"/>
                                        </p:tgtEl>
                                        <p:attrNameLst>
                                          <p:attrName>style.visibility</p:attrName>
                                        </p:attrNameLst>
                                      </p:cBhvr>
                                      <p:to>
                                        <p:strVal val="visible"/>
                                      </p:to>
                                    </p:set>
                                    <p:animEffect transition="in" filter="wipe(left)">
                                      <p:cBhvr>
                                        <p:cTn id="91" dur="500"/>
                                        <p:tgtEl>
                                          <p:spTgt spid="6149"/>
                                        </p:tgtEl>
                                      </p:cBhvr>
                                    </p:animEffect>
                                  </p:childTnLst>
                                </p:cTn>
                              </p:par>
                            </p:childTnLst>
                          </p:cTn>
                        </p:par>
                        <p:par>
                          <p:cTn id="92" fill="hold" nodeType="afterGroup">
                            <p:stCondLst>
                              <p:cond delay="7300"/>
                            </p:stCondLst>
                            <p:childTnLst>
                              <p:par>
                                <p:cTn id="93" presetID="31" presetClass="entr" presetSubtype="0" fill="hold" nodeType="afterEffect">
                                  <p:stCondLst>
                                    <p:cond delay="0"/>
                                  </p:stCondLst>
                                  <p:childTnLst>
                                    <p:set>
                                      <p:cBhvr>
                                        <p:cTn id="94" dur="1" fill="hold">
                                          <p:stCondLst>
                                            <p:cond delay="0"/>
                                          </p:stCondLst>
                                        </p:cTn>
                                        <p:tgtEl>
                                          <p:spTgt spid="6163"/>
                                        </p:tgtEl>
                                        <p:attrNameLst>
                                          <p:attrName>style.visibility</p:attrName>
                                        </p:attrNameLst>
                                      </p:cBhvr>
                                      <p:to>
                                        <p:strVal val="visible"/>
                                      </p:to>
                                    </p:set>
                                    <p:anim calcmode="lin" valueType="num">
                                      <p:cBhvr>
                                        <p:cTn id="95" dur="500" fill="hold"/>
                                        <p:tgtEl>
                                          <p:spTgt spid="6163"/>
                                        </p:tgtEl>
                                        <p:attrNameLst>
                                          <p:attrName>ppt_w</p:attrName>
                                        </p:attrNameLst>
                                      </p:cBhvr>
                                      <p:tavLst>
                                        <p:tav tm="0">
                                          <p:val>
                                            <p:fltVal val="0"/>
                                          </p:val>
                                        </p:tav>
                                        <p:tav tm="100000">
                                          <p:val>
                                            <p:strVal val="#ppt_w"/>
                                          </p:val>
                                        </p:tav>
                                      </p:tavLst>
                                    </p:anim>
                                    <p:anim calcmode="lin" valueType="num">
                                      <p:cBhvr>
                                        <p:cTn id="96" dur="500" fill="hold"/>
                                        <p:tgtEl>
                                          <p:spTgt spid="6163"/>
                                        </p:tgtEl>
                                        <p:attrNameLst>
                                          <p:attrName>ppt_h</p:attrName>
                                        </p:attrNameLst>
                                      </p:cBhvr>
                                      <p:tavLst>
                                        <p:tav tm="0">
                                          <p:val>
                                            <p:fltVal val="0"/>
                                          </p:val>
                                        </p:tav>
                                        <p:tav tm="100000">
                                          <p:val>
                                            <p:strVal val="#ppt_h"/>
                                          </p:val>
                                        </p:tav>
                                      </p:tavLst>
                                    </p:anim>
                                    <p:anim calcmode="lin" valueType="num">
                                      <p:cBhvr>
                                        <p:cTn id="97" dur="500" fill="hold"/>
                                        <p:tgtEl>
                                          <p:spTgt spid="6163"/>
                                        </p:tgtEl>
                                        <p:attrNameLst>
                                          <p:attrName>style.rotation</p:attrName>
                                        </p:attrNameLst>
                                      </p:cBhvr>
                                      <p:tavLst>
                                        <p:tav tm="0">
                                          <p:val>
                                            <p:fltVal val="90"/>
                                          </p:val>
                                        </p:tav>
                                        <p:tav tm="100000">
                                          <p:val>
                                            <p:fltVal val="0"/>
                                          </p:val>
                                        </p:tav>
                                      </p:tavLst>
                                    </p:anim>
                                    <p:animEffect transition="in" filter="fade">
                                      <p:cBhvr>
                                        <p:cTn id="98" dur="500"/>
                                        <p:tgtEl>
                                          <p:spTgt spid="6163"/>
                                        </p:tgtEl>
                                      </p:cBhvr>
                                    </p:animEffect>
                                  </p:childTnLst>
                                </p:cTn>
                              </p:par>
                            </p:childTnLst>
                          </p:cTn>
                        </p:par>
                        <p:par>
                          <p:cTn id="99" fill="hold" nodeType="afterGroup">
                            <p:stCondLst>
                              <p:cond delay="7800"/>
                            </p:stCondLst>
                            <p:childTnLst>
                              <p:par>
                                <p:cTn id="100" presetID="22" presetClass="entr" presetSubtype="8" fill="hold" grpId="0" nodeType="afterEffect">
                                  <p:stCondLst>
                                    <p:cond delay="0"/>
                                  </p:stCondLst>
                                  <p:childTnLst>
                                    <p:set>
                                      <p:cBhvr>
                                        <p:cTn id="101" dur="1" fill="hold">
                                          <p:stCondLst>
                                            <p:cond delay="0"/>
                                          </p:stCondLst>
                                        </p:cTn>
                                        <p:tgtEl>
                                          <p:spTgt spid="6168"/>
                                        </p:tgtEl>
                                        <p:attrNameLst>
                                          <p:attrName>style.visibility</p:attrName>
                                        </p:attrNameLst>
                                      </p:cBhvr>
                                      <p:to>
                                        <p:strVal val="visible"/>
                                      </p:to>
                                    </p:set>
                                    <p:animEffect transition="in" filter="wipe(left)">
                                      <p:cBhvr>
                                        <p:cTn id="102" dur="500"/>
                                        <p:tgtEl>
                                          <p:spTgt spid="6168"/>
                                        </p:tgtEl>
                                      </p:cBhvr>
                                    </p:animEffect>
                                  </p:childTnLst>
                                </p:cTn>
                              </p:par>
                              <p:par>
                                <p:cTn id="103" presetID="22" presetClass="entr" presetSubtype="8" fill="hold" nodeType="withEffect">
                                  <p:stCondLst>
                                    <p:cond delay="0"/>
                                  </p:stCondLst>
                                  <p:childTnLst>
                                    <p:set>
                                      <p:cBhvr>
                                        <p:cTn id="104" dur="1" fill="hold">
                                          <p:stCondLst>
                                            <p:cond delay="0"/>
                                          </p:stCondLst>
                                        </p:cTn>
                                        <p:tgtEl>
                                          <p:spTgt spid="6151"/>
                                        </p:tgtEl>
                                        <p:attrNameLst>
                                          <p:attrName>style.visibility</p:attrName>
                                        </p:attrNameLst>
                                      </p:cBhvr>
                                      <p:to>
                                        <p:strVal val="visible"/>
                                      </p:to>
                                    </p:set>
                                    <p:animEffect transition="in" filter="wipe(left)">
                                      <p:cBhvr>
                                        <p:cTn id="105" dur="500"/>
                                        <p:tgtEl>
                                          <p:spTgt spid="6151"/>
                                        </p:tgtEl>
                                      </p:cBhvr>
                                    </p:animEffect>
                                  </p:childTnLst>
                                </p:cTn>
                              </p:par>
                            </p:childTnLst>
                          </p:cTn>
                        </p:par>
                        <p:par>
                          <p:cTn id="106" fill="hold" nodeType="afterGroup">
                            <p:stCondLst>
                              <p:cond delay="8300"/>
                            </p:stCondLst>
                            <p:childTnLst>
                              <p:par>
                                <p:cTn id="107" presetID="31" presetClass="entr" presetSubtype="0" fill="hold" nodeType="afterEffect">
                                  <p:stCondLst>
                                    <p:cond delay="0"/>
                                  </p:stCondLst>
                                  <p:childTnLst>
                                    <p:set>
                                      <p:cBhvr>
                                        <p:cTn id="108" dur="1" fill="hold">
                                          <p:stCondLst>
                                            <p:cond delay="0"/>
                                          </p:stCondLst>
                                        </p:cTn>
                                        <p:tgtEl>
                                          <p:spTgt spid="6164"/>
                                        </p:tgtEl>
                                        <p:attrNameLst>
                                          <p:attrName>style.visibility</p:attrName>
                                        </p:attrNameLst>
                                      </p:cBhvr>
                                      <p:to>
                                        <p:strVal val="visible"/>
                                      </p:to>
                                    </p:set>
                                    <p:anim calcmode="lin" valueType="num">
                                      <p:cBhvr>
                                        <p:cTn id="109" dur="500" fill="hold"/>
                                        <p:tgtEl>
                                          <p:spTgt spid="6164"/>
                                        </p:tgtEl>
                                        <p:attrNameLst>
                                          <p:attrName>ppt_w</p:attrName>
                                        </p:attrNameLst>
                                      </p:cBhvr>
                                      <p:tavLst>
                                        <p:tav tm="0">
                                          <p:val>
                                            <p:fltVal val="0"/>
                                          </p:val>
                                        </p:tav>
                                        <p:tav tm="100000">
                                          <p:val>
                                            <p:strVal val="#ppt_w"/>
                                          </p:val>
                                        </p:tav>
                                      </p:tavLst>
                                    </p:anim>
                                    <p:anim calcmode="lin" valueType="num">
                                      <p:cBhvr>
                                        <p:cTn id="110" dur="500" fill="hold"/>
                                        <p:tgtEl>
                                          <p:spTgt spid="6164"/>
                                        </p:tgtEl>
                                        <p:attrNameLst>
                                          <p:attrName>ppt_h</p:attrName>
                                        </p:attrNameLst>
                                      </p:cBhvr>
                                      <p:tavLst>
                                        <p:tav tm="0">
                                          <p:val>
                                            <p:fltVal val="0"/>
                                          </p:val>
                                        </p:tav>
                                        <p:tav tm="100000">
                                          <p:val>
                                            <p:strVal val="#ppt_h"/>
                                          </p:val>
                                        </p:tav>
                                      </p:tavLst>
                                    </p:anim>
                                    <p:anim calcmode="lin" valueType="num">
                                      <p:cBhvr>
                                        <p:cTn id="111" dur="500" fill="hold"/>
                                        <p:tgtEl>
                                          <p:spTgt spid="6164"/>
                                        </p:tgtEl>
                                        <p:attrNameLst>
                                          <p:attrName>style.rotation</p:attrName>
                                        </p:attrNameLst>
                                      </p:cBhvr>
                                      <p:tavLst>
                                        <p:tav tm="0">
                                          <p:val>
                                            <p:fltVal val="90"/>
                                          </p:val>
                                        </p:tav>
                                        <p:tav tm="100000">
                                          <p:val>
                                            <p:fltVal val="0"/>
                                          </p:val>
                                        </p:tav>
                                      </p:tavLst>
                                    </p:anim>
                                    <p:animEffect transition="in" filter="fade">
                                      <p:cBhvr>
                                        <p:cTn id="112" dur="500"/>
                                        <p:tgtEl>
                                          <p:spTgt spid="6164"/>
                                        </p:tgtEl>
                                      </p:cBhvr>
                                    </p:animEffect>
                                  </p:childTnLst>
                                </p:cTn>
                              </p:par>
                            </p:childTnLst>
                          </p:cTn>
                        </p:par>
                        <p:par>
                          <p:cTn id="113" fill="hold" nodeType="afterGroup">
                            <p:stCondLst>
                              <p:cond delay="8800"/>
                            </p:stCondLst>
                            <p:childTnLst>
                              <p:par>
                                <p:cTn id="114" presetID="22" presetClass="entr" presetSubtype="8" fill="hold" grpId="0" nodeType="afterEffect">
                                  <p:stCondLst>
                                    <p:cond delay="0"/>
                                  </p:stCondLst>
                                  <p:childTnLst>
                                    <p:set>
                                      <p:cBhvr>
                                        <p:cTn id="115" dur="1" fill="hold">
                                          <p:stCondLst>
                                            <p:cond delay="0"/>
                                          </p:stCondLst>
                                        </p:cTn>
                                        <p:tgtEl>
                                          <p:spTgt spid="6169"/>
                                        </p:tgtEl>
                                        <p:attrNameLst>
                                          <p:attrName>style.visibility</p:attrName>
                                        </p:attrNameLst>
                                      </p:cBhvr>
                                      <p:to>
                                        <p:strVal val="visible"/>
                                      </p:to>
                                    </p:set>
                                    <p:animEffect transition="in" filter="wipe(left)">
                                      <p:cBhvr>
                                        <p:cTn id="116" dur="500"/>
                                        <p:tgtEl>
                                          <p:spTgt spid="6169"/>
                                        </p:tgtEl>
                                      </p:cBhvr>
                                    </p:animEffect>
                                  </p:childTnLst>
                                </p:cTn>
                              </p:par>
                              <p:par>
                                <p:cTn id="117" presetID="22" presetClass="entr" presetSubtype="8" fill="hold" nodeType="withEffect">
                                  <p:stCondLst>
                                    <p:cond delay="0"/>
                                  </p:stCondLst>
                                  <p:childTnLst>
                                    <p:set>
                                      <p:cBhvr>
                                        <p:cTn id="118" dur="1" fill="hold">
                                          <p:stCondLst>
                                            <p:cond delay="0"/>
                                          </p:stCondLst>
                                        </p:cTn>
                                        <p:tgtEl>
                                          <p:spTgt spid="6153"/>
                                        </p:tgtEl>
                                        <p:attrNameLst>
                                          <p:attrName>style.visibility</p:attrName>
                                        </p:attrNameLst>
                                      </p:cBhvr>
                                      <p:to>
                                        <p:strVal val="visible"/>
                                      </p:to>
                                    </p:set>
                                    <p:animEffect transition="in" filter="wipe(left)">
                                      <p:cBhvr>
                                        <p:cTn id="119" dur="500"/>
                                        <p:tgtEl>
                                          <p:spTgt spid="6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5" grpId="0" autoUpdateAnimBg="0"/>
      <p:bldP spid="6166" grpId="0" autoUpdateAnimBg="0"/>
      <p:bldP spid="6167" grpId="0" autoUpdateAnimBg="0"/>
      <p:bldP spid="6168" grpId="0" autoUpdateAnimBg="0"/>
      <p:bldP spid="6169" grpId="0" autoUpdateAnimBg="0"/>
      <p:bldP spid="6171"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7170" name="图片 4">
            <a:extLst>
              <a:ext uri="{FF2B5EF4-FFF2-40B4-BE49-F238E27FC236}">
                <a16:creationId xmlns:a16="http://schemas.microsoft.com/office/drawing/2014/main" id="{B2462388-FDBB-410C-8D91-B185A9F2A3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85888"/>
            <a:ext cx="12196763" cy="40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图片 5">
            <a:extLst>
              <a:ext uri="{FF2B5EF4-FFF2-40B4-BE49-F238E27FC236}">
                <a16:creationId xmlns:a16="http://schemas.microsoft.com/office/drawing/2014/main" id="{7D2FB77F-76EE-4F8F-847F-DBDA9B53F2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0838" y="1782763"/>
            <a:ext cx="4225925" cy="356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Freeform 5">
            <a:extLst>
              <a:ext uri="{FF2B5EF4-FFF2-40B4-BE49-F238E27FC236}">
                <a16:creationId xmlns:a16="http://schemas.microsoft.com/office/drawing/2014/main" id="{9B776A7F-1EEF-4BC7-8819-A432DDA57367}"/>
              </a:ext>
            </a:extLst>
          </p:cNvPr>
          <p:cNvSpPr>
            <a:spLocks noEditPoints="1"/>
          </p:cNvSpPr>
          <p:nvPr/>
        </p:nvSpPr>
        <p:spPr bwMode="auto">
          <a:xfrm>
            <a:off x="1168400" y="2276475"/>
            <a:ext cx="1617663" cy="1622425"/>
          </a:xfrm>
          <a:custGeom>
            <a:avLst/>
            <a:gdLst>
              <a:gd name="T0" fmla="*/ 2147483647 w 2214"/>
              <a:gd name="T1" fmla="*/ 2147483647 h 2214"/>
              <a:gd name="T2" fmla="*/ 2147483647 w 2214"/>
              <a:gd name="T3" fmla="*/ 2147483647 h 2214"/>
              <a:gd name="T4" fmla="*/ 2147483647 w 2214"/>
              <a:gd name="T5" fmla="*/ 2147483647 h 2214"/>
              <a:gd name="T6" fmla="*/ 2147483647 w 2214"/>
              <a:gd name="T7" fmla="*/ 2147483647 h 2214"/>
              <a:gd name="T8" fmla="*/ 2147483647 w 2214"/>
              <a:gd name="T9" fmla="*/ 2147483647 h 2214"/>
              <a:gd name="T10" fmla="*/ 2147483647 w 2214"/>
              <a:gd name="T11" fmla="*/ 2147483647 h 2214"/>
              <a:gd name="T12" fmla="*/ 2147483647 w 2214"/>
              <a:gd name="T13" fmla="*/ 2147483647 h 2214"/>
              <a:gd name="T14" fmla="*/ 2147483647 w 2214"/>
              <a:gd name="T15" fmla="*/ 2147483647 h 2214"/>
              <a:gd name="T16" fmla="*/ 2147483647 w 2214"/>
              <a:gd name="T17" fmla="*/ 2147483647 h 2214"/>
              <a:gd name="T18" fmla="*/ 2147483647 w 2214"/>
              <a:gd name="T19" fmla="*/ 2147483647 h 2214"/>
              <a:gd name="T20" fmla="*/ 2147483647 w 2214"/>
              <a:gd name="T21" fmla="*/ 2147483647 h 2214"/>
              <a:gd name="T22" fmla="*/ 2147483647 w 2214"/>
              <a:gd name="T23" fmla="*/ 2147483647 h 2214"/>
              <a:gd name="T24" fmla="*/ 2147483647 w 2214"/>
              <a:gd name="T25" fmla="*/ 2147483647 h 2214"/>
              <a:gd name="T26" fmla="*/ 2147483647 w 2214"/>
              <a:gd name="T27" fmla="*/ 2147483647 h 2214"/>
              <a:gd name="T28" fmla="*/ 2147483647 w 2214"/>
              <a:gd name="T29" fmla="*/ 2147483647 h 2214"/>
              <a:gd name="T30" fmla="*/ 2147483647 w 2214"/>
              <a:gd name="T31" fmla="*/ 2147483647 h 2214"/>
              <a:gd name="T32" fmla="*/ 2147483647 w 2214"/>
              <a:gd name="T33" fmla="*/ 2147483647 h 2214"/>
              <a:gd name="T34" fmla="*/ 2147483647 w 2214"/>
              <a:gd name="T35" fmla="*/ 2147483647 h 2214"/>
              <a:gd name="T36" fmla="*/ 2147483647 w 2214"/>
              <a:gd name="T37" fmla="*/ 2147483647 h 2214"/>
              <a:gd name="T38" fmla="*/ 2147483647 w 2214"/>
              <a:gd name="T39" fmla="*/ 2147483647 h 2214"/>
              <a:gd name="T40" fmla="*/ 2147483647 w 2214"/>
              <a:gd name="T41" fmla="*/ 2147483647 h 2214"/>
              <a:gd name="T42" fmla="*/ 2147483647 w 2214"/>
              <a:gd name="T43" fmla="*/ 2147483647 h 2214"/>
              <a:gd name="T44" fmla="*/ 2147483647 w 2214"/>
              <a:gd name="T45" fmla="*/ 2147483647 h 2214"/>
              <a:gd name="T46" fmla="*/ 2147483647 w 2214"/>
              <a:gd name="T47" fmla="*/ 2147483647 h 2214"/>
              <a:gd name="T48" fmla="*/ 2147483647 w 2214"/>
              <a:gd name="T49" fmla="*/ 2147483647 h 2214"/>
              <a:gd name="T50" fmla="*/ 2147483647 w 2214"/>
              <a:gd name="T51" fmla="*/ 2147483647 h 2214"/>
              <a:gd name="T52" fmla="*/ 2147483647 w 2214"/>
              <a:gd name="T53" fmla="*/ 2147483647 h 2214"/>
              <a:gd name="T54" fmla="*/ 2147483647 w 2214"/>
              <a:gd name="T55" fmla="*/ 2147483647 h 2214"/>
              <a:gd name="T56" fmla="*/ 2147483647 w 2214"/>
              <a:gd name="T57" fmla="*/ 2147483647 h 2214"/>
              <a:gd name="T58" fmla="*/ 2147483647 w 2214"/>
              <a:gd name="T59" fmla="*/ 2147483647 h 2214"/>
              <a:gd name="T60" fmla="*/ 2147483647 w 2214"/>
              <a:gd name="T61" fmla="*/ 2147483647 h 2214"/>
              <a:gd name="T62" fmla="*/ 2147483647 w 2214"/>
              <a:gd name="T63" fmla="*/ 2147483647 h 2214"/>
              <a:gd name="T64" fmla="*/ 2147483647 w 2214"/>
              <a:gd name="T65" fmla="*/ 2147483647 h 2214"/>
              <a:gd name="T66" fmla="*/ 2147483647 w 2214"/>
              <a:gd name="T67" fmla="*/ 2147483647 h 2214"/>
              <a:gd name="T68" fmla="*/ 2147483647 w 2214"/>
              <a:gd name="T69" fmla="*/ 2147483647 h 2214"/>
              <a:gd name="T70" fmla="*/ 2147483647 w 2214"/>
              <a:gd name="T71" fmla="*/ 2147483647 h 2214"/>
              <a:gd name="T72" fmla="*/ 2147483647 w 2214"/>
              <a:gd name="T73" fmla="*/ 2147483647 h 2214"/>
              <a:gd name="T74" fmla="*/ 2147483647 w 2214"/>
              <a:gd name="T75" fmla="*/ 2147483647 h 2214"/>
              <a:gd name="T76" fmla="*/ 2147483647 w 2214"/>
              <a:gd name="T77" fmla="*/ 2147483647 h 2214"/>
              <a:gd name="T78" fmla="*/ 2147483647 w 2214"/>
              <a:gd name="T79" fmla="*/ 2147483647 h 2214"/>
              <a:gd name="T80" fmla="*/ 2147483647 w 2214"/>
              <a:gd name="T81" fmla="*/ 2147483647 h 2214"/>
              <a:gd name="T82" fmla="*/ 2147483647 w 2214"/>
              <a:gd name="T83" fmla="*/ 2147483647 h 2214"/>
              <a:gd name="T84" fmla="*/ 2147483647 w 2214"/>
              <a:gd name="T85" fmla="*/ 2147483647 h 2214"/>
              <a:gd name="T86" fmla="*/ 2147483647 w 2214"/>
              <a:gd name="T87" fmla="*/ 2147483647 h 2214"/>
              <a:gd name="T88" fmla="*/ 2147483647 w 2214"/>
              <a:gd name="T89" fmla="*/ 2147483647 h 2214"/>
              <a:gd name="T90" fmla="*/ 2147483647 w 2214"/>
              <a:gd name="T91" fmla="*/ 2147483647 h 2214"/>
              <a:gd name="T92" fmla="*/ 2147483647 w 2214"/>
              <a:gd name="T93" fmla="*/ 2147483647 h 2214"/>
              <a:gd name="T94" fmla="*/ 2147483647 w 2214"/>
              <a:gd name="T95" fmla="*/ 2147483647 h 2214"/>
              <a:gd name="T96" fmla="*/ 2147483647 w 2214"/>
              <a:gd name="T97" fmla="*/ 2147483647 h 2214"/>
              <a:gd name="T98" fmla="*/ 2147483647 w 2214"/>
              <a:gd name="T99" fmla="*/ 2147483647 h 221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14" h="2214">
                <a:moveTo>
                  <a:pt x="1107" y="0"/>
                </a:moveTo>
                <a:cubicBezTo>
                  <a:pt x="496" y="0"/>
                  <a:pt x="0" y="496"/>
                  <a:pt x="0" y="1107"/>
                </a:cubicBezTo>
                <a:cubicBezTo>
                  <a:pt x="0" y="1718"/>
                  <a:pt x="496" y="2214"/>
                  <a:pt x="1107" y="2214"/>
                </a:cubicBezTo>
                <a:cubicBezTo>
                  <a:pt x="1718" y="2214"/>
                  <a:pt x="2214" y="1718"/>
                  <a:pt x="2214" y="1107"/>
                </a:cubicBezTo>
                <a:cubicBezTo>
                  <a:pt x="2214" y="496"/>
                  <a:pt x="1718" y="0"/>
                  <a:pt x="1107" y="0"/>
                </a:cubicBezTo>
                <a:close/>
                <a:moveTo>
                  <a:pt x="1107" y="331"/>
                </a:moveTo>
                <a:cubicBezTo>
                  <a:pt x="1536" y="331"/>
                  <a:pt x="1883" y="679"/>
                  <a:pt x="1883" y="1107"/>
                </a:cubicBezTo>
                <a:cubicBezTo>
                  <a:pt x="1883" y="1536"/>
                  <a:pt x="1536" y="1883"/>
                  <a:pt x="1107" y="1883"/>
                </a:cubicBezTo>
                <a:cubicBezTo>
                  <a:pt x="679" y="1883"/>
                  <a:pt x="331" y="1536"/>
                  <a:pt x="331" y="1107"/>
                </a:cubicBezTo>
                <a:cubicBezTo>
                  <a:pt x="331" y="679"/>
                  <a:pt x="679" y="331"/>
                  <a:pt x="1107" y="331"/>
                </a:cubicBezTo>
                <a:close/>
                <a:moveTo>
                  <a:pt x="1107" y="272"/>
                </a:moveTo>
                <a:cubicBezTo>
                  <a:pt x="1113" y="272"/>
                  <a:pt x="1118" y="272"/>
                  <a:pt x="1124" y="272"/>
                </a:cubicBezTo>
                <a:lnTo>
                  <a:pt x="1138" y="224"/>
                </a:lnTo>
                <a:lnTo>
                  <a:pt x="950" y="220"/>
                </a:lnTo>
                <a:lnTo>
                  <a:pt x="922" y="292"/>
                </a:lnTo>
                <a:cubicBezTo>
                  <a:pt x="981" y="279"/>
                  <a:pt x="1043" y="272"/>
                  <a:pt x="1107" y="272"/>
                </a:cubicBezTo>
                <a:close/>
                <a:moveTo>
                  <a:pt x="1154" y="273"/>
                </a:moveTo>
                <a:cubicBezTo>
                  <a:pt x="1227" y="277"/>
                  <a:pt x="1298" y="291"/>
                  <a:pt x="1366" y="313"/>
                </a:cubicBezTo>
                <a:lnTo>
                  <a:pt x="1298" y="227"/>
                </a:lnTo>
                <a:lnTo>
                  <a:pt x="1168" y="224"/>
                </a:lnTo>
                <a:lnTo>
                  <a:pt x="1154" y="273"/>
                </a:lnTo>
                <a:close/>
                <a:moveTo>
                  <a:pt x="1418" y="332"/>
                </a:moveTo>
                <a:lnTo>
                  <a:pt x="1420" y="332"/>
                </a:lnTo>
                <a:lnTo>
                  <a:pt x="1540" y="178"/>
                </a:lnTo>
                <a:cubicBezTo>
                  <a:pt x="1442" y="132"/>
                  <a:pt x="1336" y="101"/>
                  <a:pt x="1224" y="89"/>
                </a:cubicBezTo>
                <a:lnTo>
                  <a:pt x="1418" y="332"/>
                </a:lnTo>
                <a:close/>
                <a:moveTo>
                  <a:pt x="1448" y="344"/>
                </a:moveTo>
                <a:cubicBezTo>
                  <a:pt x="1504" y="369"/>
                  <a:pt x="1557" y="401"/>
                  <a:pt x="1606" y="437"/>
                </a:cubicBezTo>
                <a:lnTo>
                  <a:pt x="1651" y="439"/>
                </a:lnTo>
                <a:lnTo>
                  <a:pt x="1626" y="223"/>
                </a:lnTo>
                <a:cubicBezTo>
                  <a:pt x="1607" y="212"/>
                  <a:pt x="1587" y="201"/>
                  <a:pt x="1566" y="190"/>
                </a:cubicBezTo>
                <a:lnTo>
                  <a:pt x="1566" y="191"/>
                </a:lnTo>
                <a:lnTo>
                  <a:pt x="1448" y="344"/>
                </a:lnTo>
                <a:close/>
                <a:moveTo>
                  <a:pt x="1645" y="468"/>
                </a:moveTo>
                <a:cubicBezTo>
                  <a:pt x="1648" y="470"/>
                  <a:pt x="1651" y="473"/>
                  <a:pt x="1655" y="476"/>
                </a:cubicBezTo>
                <a:lnTo>
                  <a:pt x="1654" y="468"/>
                </a:lnTo>
                <a:lnTo>
                  <a:pt x="1645" y="468"/>
                </a:lnTo>
                <a:close/>
                <a:moveTo>
                  <a:pt x="1687" y="506"/>
                </a:moveTo>
                <a:cubicBezTo>
                  <a:pt x="1704" y="522"/>
                  <a:pt x="1720" y="539"/>
                  <a:pt x="1735" y="556"/>
                </a:cubicBezTo>
                <a:lnTo>
                  <a:pt x="1858" y="410"/>
                </a:lnTo>
                <a:cubicBezTo>
                  <a:pt x="1799" y="346"/>
                  <a:pt x="1732" y="290"/>
                  <a:pt x="1658" y="242"/>
                </a:cubicBezTo>
                <a:lnTo>
                  <a:pt x="1687" y="506"/>
                </a:lnTo>
                <a:close/>
                <a:moveTo>
                  <a:pt x="1754" y="578"/>
                </a:moveTo>
                <a:cubicBezTo>
                  <a:pt x="1799" y="634"/>
                  <a:pt x="1838" y="696"/>
                  <a:pt x="1868" y="762"/>
                </a:cubicBezTo>
                <a:lnTo>
                  <a:pt x="1898" y="458"/>
                </a:lnTo>
                <a:lnTo>
                  <a:pt x="1901" y="459"/>
                </a:lnTo>
                <a:cubicBezTo>
                  <a:pt x="1893" y="450"/>
                  <a:pt x="1886" y="441"/>
                  <a:pt x="1878" y="432"/>
                </a:cubicBezTo>
                <a:lnTo>
                  <a:pt x="1754" y="578"/>
                </a:lnTo>
                <a:close/>
                <a:moveTo>
                  <a:pt x="1887" y="806"/>
                </a:moveTo>
                <a:cubicBezTo>
                  <a:pt x="1906" y="856"/>
                  <a:pt x="1920" y="907"/>
                  <a:pt x="1930" y="961"/>
                </a:cubicBezTo>
                <a:lnTo>
                  <a:pt x="2090" y="1127"/>
                </a:lnTo>
                <a:lnTo>
                  <a:pt x="2132" y="1126"/>
                </a:lnTo>
                <a:cubicBezTo>
                  <a:pt x="2132" y="1120"/>
                  <a:pt x="2132" y="1113"/>
                  <a:pt x="2132" y="1107"/>
                </a:cubicBezTo>
                <a:cubicBezTo>
                  <a:pt x="2132" y="1021"/>
                  <a:pt x="2121" y="938"/>
                  <a:pt x="2102" y="858"/>
                </a:cubicBezTo>
                <a:lnTo>
                  <a:pt x="1887" y="806"/>
                </a:lnTo>
                <a:close/>
                <a:moveTo>
                  <a:pt x="1937" y="1010"/>
                </a:moveTo>
                <a:cubicBezTo>
                  <a:pt x="1941" y="1042"/>
                  <a:pt x="1942" y="1074"/>
                  <a:pt x="1942" y="1107"/>
                </a:cubicBezTo>
                <a:cubicBezTo>
                  <a:pt x="1942" y="1114"/>
                  <a:pt x="1942" y="1121"/>
                  <a:pt x="1942" y="1128"/>
                </a:cubicBezTo>
                <a:lnTo>
                  <a:pt x="2050" y="1127"/>
                </a:lnTo>
                <a:lnTo>
                  <a:pt x="1937" y="1010"/>
                </a:lnTo>
                <a:close/>
                <a:moveTo>
                  <a:pt x="1941" y="1157"/>
                </a:moveTo>
                <a:cubicBezTo>
                  <a:pt x="1940" y="1165"/>
                  <a:pt x="1940" y="1172"/>
                  <a:pt x="1939" y="1180"/>
                </a:cubicBezTo>
                <a:lnTo>
                  <a:pt x="1937" y="1346"/>
                </a:lnTo>
                <a:lnTo>
                  <a:pt x="2126" y="1220"/>
                </a:lnTo>
                <a:cubicBezTo>
                  <a:pt x="2128" y="1199"/>
                  <a:pt x="2130" y="1177"/>
                  <a:pt x="2131" y="1155"/>
                </a:cubicBezTo>
                <a:lnTo>
                  <a:pt x="1941" y="1157"/>
                </a:lnTo>
                <a:close/>
                <a:moveTo>
                  <a:pt x="1908" y="1346"/>
                </a:moveTo>
                <a:cubicBezTo>
                  <a:pt x="1888" y="1414"/>
                  <a:pt x="1859" y="1478"/>
                  <a:pt x="1823" y="1537"/>
                </a:cubicBezTo>
                <a:lnTo>
                  <a:pt x="1904" y="1592"/>
                </a:lnTo>
                <a:lnTo>
                  <a:pt x="1908" y="1346"/>
                </a:lnTo>
                <a:close/>
                <a:moveTo>
                  <a:pt x="1767" y="1619"/>
                </a:moveTo>
                <a:cubicBezTo>
                  <a:pt x="1740" y="1655"/>
                  <a:pt x="1709" y="1688"/>
                  <a:pt x="1676" y="1719"/>
                </a:cubicBezTo>
                <a:lnTo>
                  <a:pt x="1734" y="1741"/>
                </a:lnTo>
                <a:lnTo>
                  <a:pt x="1767" y="1619"/>
                </a:lnTo>
                <a:close/>
                <a:moveTo>
                  <a:pt x="1652" y="1741"/>
                </a:moveTo>
                <a:cubicBezTo>
                  <a:pt x="1602" y="1783"/>
                  <a:pt x="1548" y="1820"/>
                  <a:pt x="1489" y="1850"/>
                </a:cubicBezTo>
                <a:lnTo>
                  <a:pt x="1489" y="2059"/>
                </a:lnTo>
                <a:cubicBezTo>
                  <a:pt x="1554" y="2032"/>
                  <a:pt x="1616" y="1999"/>
                  <a:pt x="1674" y="1961"/>
                </a:cubicBezTo>
                <a:lnTo>
                  <a:pt x="1726" y="1770"/>
                </a:lnTo>
                <a:lnTo>
                  <a:pt x="1652" y="1741"/>
                </a:lnTo>
                <a:close/>
                <a:moveTo>
                  <a:pt x="1460" y="1864"/>
                </a:moveTo>
                <a:cubicBezTo>
                  <a:pt x="1370" y="1906"/>
                  <a:pt x="1272" y="1933"/>
                  <a:pt x="1168" y="1940"/>
                </a:cubicBezTo>
                <a:lnTo>
                  <a:pt x="1375" y="2097"/>
                </a:lnTo>
                <a:cubicBezTo>
                  <a:pt x="1404" y="2089"/>
                  <a:pt x="1432" y="2080"/>
                  <a:pt x="1460" y="2070"/>
                </a:cubicBezTo>
                <a:lnTo>
                  <a:pt x="1460" y="1864"/>
                </a:lnTo>
                <a:close/>
                <a:moveTo>
                  <a:pt x="1122" y="1942"/>
                </a:moveTo>
                <a:cubicBezTo>
                  <a:pt x="1117" y="1942"/>
                  <a:pt x="1112" y="1942"/>
                  <a:pt x="1107" y="1942"/>
                </a:cubicBezTo>
                <a:cubicBezTo>
                  <a:pt x="1091" y="1942"/>
                  <a:pt x="1076" y="1942"/>
                  <a:pt x="1061" y="1941"/>
                </a:cubicBezTo>
                <a:lnTo>
                  <a:pt x="1073" y="2132"/>
                </a:lnTo>
                <a:cubicBezTo>
                  <a:pt x="1085" y="2132"/>
                  <a:pt x="1096" y="2132"/>
                  <a:pt x="1107" y="2132"/>
                </a:cubicBezTo>
                <a:cubicBezTo>
                  <a:pt x="1187" y="2132"/>
                  <a:pt x="1264" y="2123"/>
                  <a:pt x="1339" y="2106"/>
                </a:cubicBezTo>
                <a:lnTo>
                  <a:pt x="1122" y="1942"/>
                </a:lnTo>
                <a:close/>
                <a:moveTo>
                  <a:pt x="1031" y="1939"/>
                </a:moveTo>
                <a:cubicBezTo>
                  <a:pt x="963" y="1933"/>
                  <a:pt x="898" y="1919"/>
                  <a:pt x="835" y="1897"/>
                </a:cubicBezTo>
                <a:lnTo>
                  <a:pt x="1018" y="2128"/>
                </a:lnTo>
                <a:cubicBezTo>
                  <a:pt x="1027" y="2129"/>
                  <a:pt x="1036" y="2130"/>
                  <a:pt x="1044" y="2130"/>
                </a:cubicBezTo>
                <a:lnTo>
                  <a:pt x="1031" y="1939"/>
                </a:lnTo>
                <a:close/>
                <a:moveTo>
                  <a:pt x="786" y="1879"/>
                </a:moveTo>
                <a:cubicBezTo>
                  <a:pt x="732" y="1856"/>
                  <a:pt x="681" y="1828"/>
                  <a:pt x="634" y="1795"/>
                </a:cubicBezTo>
                <a:lnTo>
                  <a:pt x="570" y="1795"/>
                </a:lnTo>
                <a:lnTo>
                  <a:pt x="582" y="1988"/>
                </a:lnTo>
                <a:cubicBezTo>
                  <a:pt x="596" y="1996"/>
                  <a:pt x="609" y="2003"/>
                  <a:pt x="623" y="2011"/>
                </a:cubicBezTo>
                <a:lnTo>
                  <a:pt x="786" y="1879"/>
                </a:lnTo>
                <a:close/>
                <a:moveTo>
                  <a:pt x="593" y="1766"/>
                </a:moveTo>
                <a:cubicBezTo>
                  <a:pt x="584" y="1759"/>
                  <a:pt x="576" y="1752"/>
                  <a:pt x="567" y="1744"/>
                </a:cubicBezTo>
                <a:lnTo>
                  <a:pt x="568" y="1766"/>
                </a:lnTo>
                <a:lnTo>
                  <a:pt x="593" y="1766"/>
                </a:lnTo>
                <a:close/>
                <a:moveTo>
                  <a:pt x="536" y="1717"/>
                </a:moveTo>
                <a:cubicBezTo>
                  <a:pt x="527" y="1708"/>
                  <a:pt x="518" y="1699"/>
                  <a:pt x="509" y="1691"/>
                </a:cubicBezTo>
                <a:lnTo>
                  <a:pt x="337" y="1784"/>
                </a:lnTo>
                <a:cubicBezTo>
                  <a:pt x="400" y="1855"/>
                  <a:pt x="472" y="1917"/>
                  <a:pt x="552" y="1969"/>
                </a:cubicBezTo>
                <a:lnTo>
                  <a:pt x="536" y="1717"/>
                </a:lnTo>
                <a:close/>
                <a:moveTo>
                  <a:pt x="489" y="1669"/>
                </a:moveTo>
                <a:cubicBezTo>
                  <a:pt x="473" y="1651"/>
                  <a:pt x="457" y="1633"/>
                  <a:pt x="443" y="1614"/>
                </a:cubicBezTo>
                <a:lnTo>
                  <a:pt x="406" y="1714"/>
                </a:lnTo>
                <a:lnTo>
                  <a:pt x="489" y="1669"/>
                </a:lnTo>
                <a:close/>
                <a:moveTo>
                  <a:pt x="422" y="1586"/>
                </a:moveTo>
                <a:cubicBezTo>
                  <a:pt x="418" y="1580"/>
                  <a:pt x="414" y="1574"/>
                  <a:pt x="410" y="1568"/>
                </a:cubicBezTo>
                <a:lnTo>
                  <a:pt x="131" y="1420"/>
                </a:lnTo>
                <a:cubicBezTo>
                  <a:pt x="171" y="1546"/>
                  <a:pt x="235" y="1662"/>
                  <a:pt x="318" y="1762"/>
                </a:cubicBezTo>
                <a:lnTo>
                  <a:pt x="368" y="1735"/>
                </a:lnTo>
                <a:lnTo>
                  <a:pt x="422" y="1586"/>
                </a:lnTo>
                <a:close/>
                <a:moveTo>
                  <a:pt x="380" y="1519"/>
                </a:moveTo>
                <a:cubicBezTo>
                  <a:pt x="363" y="1488"/>
                  <a:pt x="347" y="1456"/>
                  <a:pt x="333" y="1422"/>
                </a:cubicBezTo>
                <a:lnTo>
                  <a:pt x="333" y="1494"/>
                </a:lnTo>
                <a:lnTo>
                  <a:pt x="380" y="1519"/>
                </a:lnTo>
                <a:close/>
                <a:moveTo>
                  <a:pt x="304" y="1339"/>
                </a:moveTo>
                <a:cubicBezTo>
                  <a:pt x="291" y="1293"/>
                  <a:pt x="282" y="1245"/>
                  <a:pt x="276" y="1196"/>
                </a:cubicBezTo>
                <a:lnTo>
                  <a:pt x="94" y="1263"/>
                </a:lnTo>
                <a:cubicBezTo>
                  <a:pt x="100" y="1303"/>
                  <a:pt x="108" y="1342"/>
                  <a:pt x="119" y="1381"/>
                </a:cubicBezTo>
                <a:lnTo>
                  <a:pt x="305" y="1479"/>
                </a:lnTo>
                <a:lnTo>
                  <a:pt x="304" y="1339"/>
                </a:lnTo>
                <a:close/>
                <a:moveTo>
                  <a:pt x="274" y="1166"/>
                </a:moveTo>
                <a:cubicBezTo>
                  <a:pt x="272" y="1147"/>
                  <a:pt x="272" y="1127"/>
                  <a:pt x="272" y="1107"/>
                </a:cubicBezTo>
                <a:cubicBezTo>
                  <a:pt x="272" y="1097"/>
                  <a:pt x="272" y="1087"/>
                  <a:pt x="272" y="1077"/>
                </a:cubicBezTo>
                <a:lnTo>
                  <a:pt x="135" y="1020"/>
                </a:lnTo>
                <a:lnTo>
                  <a:pt x="83" y="1074"/>
                </a:lnTo>
                <a:cubicBezTo>
                  <a:pt x="82" y="1085"/>
                  <a:pt x="82" y="1096"/>
                  <a:pt x="82" y="1107"/>
                </a:cubicBezTo>
                <a:cubicBezTo>
                  <a:pt x="82" y="1150"/>
                  <a:pt x="85" y="1192"/>
                  <a:pt x="90" y="1233"/>
                </a:cubicBezTo>
                <a:lnTo>
                  <a:pt x="274" y="1166"/>
                </a:lnTo>
                <a:close/>
                <a:moveTo>
                  <a:pt x="274" y="1046"/>
                </a:moveTo>
                <a:cubicBezTo>
                  <a:pt x="278" y="982"/>
                  <a:pt x="290" y="920"/>
                  <a:pt x="308" y="861"/>
                </a:cubicBezTo>
                <a:lnTo>
                  <a:pt x="306" y="845"/>
                </a:lnTo>
                <a:lnTo>
                  <a:pt x="157" y="998"/>
                </a:lnTo>
                <a:lnTo>
                  <a:pt x="274" y="1046"/>
                </a:lnTo>
                <a:close/>
                <a:moveTo>
                  <a:pt x="330" y="800"/>
                </a:moveTo>
                <a:cubicBezTo>
                  <a:pt x="341" y="771"/>
                  <a:pt x="355" y="742"/>
                  <a:pt x="369" y="715"/>
                </a:cubicBezTo>
                <a:lnTo>
                  <a:pt x="315" y="686"/>
                </a:lnTo>
                <a:lnTo>
                  <a:pt x="330" y="800"/>
                </a:lnTo>
                <a:close/>
                <a:moveTo>
                  <a:pt x="384" y="689"/>
                </a:moveTo>
                <a:cubicBezTo>
                  <a:pt x="395" y="669"/>
                  <a:pt x="408" y="650"/>
                  <a:pt x="421" y="631"/>
                </a:cubicBezTo>
                <a:lnTo>
                  <a:pt x="473" y="302"/>
                </a:lnTo>
                <a:cubicBezTo>
                  <a:pt x="369" y="384"/>
                  <a:pt x="282" y="485"/>
                  <a:pt x="216" y="601"/>
                </a:cubicBezTo>
                <a:lnTo>
                  <a:pt x="384" y="689"/>
                </a:lnTo>
                <a:close/>
                <a:moveTo>
                  <a:pt x="458" y="581"/>
                </a:moveTo>
                <a:cubicBezTo>
                  <a:pt x="470" y="567"/>
                  <a:pt x="481" y="553"/>
                  <a:pt x="494" y="540"/>
                </a:cubicBezTo>
                <a:lnTo>
                  <a:pt x="466" y="534"/>
                </a:lnTo>
                <a:lnTo>
                  <a:pt x="458" y="581"/>
                </a:lnTo>
                <a:close/>
                <a:moveTo>
                  <a:pt x="517" y="516"/>
                </a:moveTo>
                <a:cubicBezTo>
                  <a:pt x="557" y="475"/>
                  <a:pt x="602" y="439"/>
                  <a:pt x="650" y="408"/>
                </a:cubicBezTo>
                <a:lnTo>
                  <a:pt x="581" y="227"/>
                </a:lnTo>
                <a:cubicBezTo>
                  <a:pt x="555" y="243"/>
                  <a:pt x="531" y="259"/>
                  <a:pt x="507" y="276"/>
                </a:cubicBezTo>
                <a:lnTo>
                  <a:pt x="470" y="505"/>
                </a:lnTo>
                <a:lnTo>
                  <a:pt x="517" y="516"/>
                </a:lnTo>
                <a:close/>
                <a:moveTo>
                  <a:pt x="675" y="392"/>
                </a:moveTo>
                <a:cubicBezTo>
                  <a:pt x="715" y="368"/>
                  <a:pt x="758" y="346"/>
                  <a:pt x="802" y="329"/>
                </a:cubicBezTo>
                <a:lnTo>
                  <a:pt x="649" y="190"/>
                </a:lnTo>
                <a:cubicBezTo>
                  <a:pt x="635" y="197"/>
                  <a:pt x="620" y="205"/>
                  <a:pt x="606" y="213"/>
                </a:cubicBezTo>
                <a:lnTo>
                  <a:pt x="675" y="392"/>
                </a:lnTo>
                <a:close/>
                <a:moveTo>
                  <a:pt x="833" y="318"/>
                </a:moveTo>
                <a:cubicBezTo>
                  <a:pt x="851" y="312"/>
                  <a:pt x="869" y="306"/>
                  <a:pt x="887" y="301"/>
                </a:cubicBezTo>
                <a:lnTo>
                  <a:pt x="969" y="91"/>
                </a:lnTo>
                <a:cubicBezTo>
                  <a:pt x="866" y="105"/>
                  <a:pt x="768" y="134"/>
                  <a:pt x="677" y="176"/>
                </a:cubicBezTo>
                <a:lnTo>
                  <a:pt x="833" y="318"/>
                </a:lnTo>
                <a:close/>
                <a:moveTo>
                  <a:pt x="1003" y="87"/>
                </a:moveTo>
                <a:lnTo>
                  <a:pt x="962" y="191"/>
                </a:lnTo>
                <a:lnTo>
                  <a:pt x="1274" y="198"/>
                </a:lnTo>
                <a:lnTo>
                  <a:pt x="1184" y="85"/>
                </a:lnTo>
                <a:cubicBezTo>
                  <a:pt x="1158" y="83"/>
                  <a:pt x="1133" y="82"/>
                  <a:pt x="1107" y="82"/>
                </a:cubicBezTo>
                <a:cubicBezTo>
                  <a:pt x="1072" y="82"/>
                  <a:pt x="1037" y="84"/>
                  <a:pt x="1003" y="87"/>
                </a:cubicBezTo>
                <a:close/>
                <a:moveTo>
                  <a:pt x="1924" y="488"/>
                </a:moveTo>
                <a:lnTo>
                  <a:pt x="1896" y="778"/>
                </a:lnTo>
                <a:lnTo>
                  <a:pt x="2093" y="826"/>
                </a:lnTo>
                <a:cubicBezTo>
                  <a:pt x="2058" y="702"/>
                  <a:pt x="2000" y="588"/>
                  <a:pt x="1924" y="488"/>
                </a:cubicBezTo>
                <a:close/>
                <a:moveTo>
                  <a:pt x="2121" y="1258"/>
                </a:moveTo>
                <a:lnTo>
                  <a:pt x="1936" y="1381"/>
                </a:lnTo>
                <a:lnTo>
                  <a:pt x="1933" y="1612"/>
                </a:lnTo>
                <a:lnTo>
                  <a:pt x="1980" y="1644"/>
                </a:lnTo>
                <a:cubicBezTo>
                  <a:pt x="2051" y="1529"/>
                  <a:pt x="2100" y="1398"/>
                  <a:pt x="2121" y="1258"/>
                </a:cubicBezTo>
                <a:close/>
                <a:moveTo>
                  <a:pt x="1965" y="1668"/>
                </a:moveTo>
                <a:lnTo>
                  <a:pt x="1812" y="1564"/>
                </a:lnTo>
                <a:lnTo>
                  <a:pt x="1712" y="1935"/>
                </a:lnTo>
                <a:cubicBezTo>
                  <a:pt x="1811" y="1862"/>
                  <a:pt x="1897" y="1772"/>
                  <a:pt x="1965" y="1668"/>
                </a:cubicBezTo>
                <a:close/>
                <a:moveTo>
                  <a:pt x="978" y="2124"/>
                </a:moveTo>
                <a:lnTo>
                  <a:pt x="803" y="1903"/>
                </a:lnTo>
                <a:lnTo>
                  <a:pt x="651" y="2025"/>
                </a:lnTo>
                <a:cubicBezTo>
                  <a:pt x="752" y="2075"/>
                  <a:pt x="862" y="2109"/>
                  <a:pt x="978" y="2124"/>
                </a:cubicBezTo>
                <a:close/>
                <a:moveTo>
                  <a:pt x="85" y="1030"/>
                </a:moveTo>
                <a:lnTo>
                  <a:pt x="302" y="808"/>
                </a:lnTo>
                <a:lnTo>
                  <a:pt x="284" y="669"/>
                </a:lnTo>
                <a:lnTo>
                  <a:pt x="202" y="626"/>
                </a:lnTo>
                <a:cubicBezTo>
                  <a:pt x="137" y="748"/>
                  <a:pt x="96" y="885"/>
                  <a:pt x="85" y="1030"/>
                </a:cubicBezTo>
                <a:close/>
              </a:path>
            </a:pathLst>
          </a:custGeom>
          <a:solidFill>
            <a:srgbClr val="2A313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7173" name="直接连接符 12">
            <a:extLst>
              <a:ext uri="{FF2B5EF4-FFF2-40B4-BE49-F238E27FC236}">
                <a16:creationId xmlns:a16="http://schemas.microsoft.com/office/drawing/2014/main" id="{33070A42-E2B0-4679-B1AE-C0D6CEE983D2}"/>
              </a:ext>
            </a:extLst>
          </p:cNvPr>
          <p:cNvCxnSpPr>
            <a:cxnSpLocks noChangeShapeType="1"/>
          </p:cNvCxnSpPr>
          <p:nvPr/>
        </p:nvCxnSpPr>
        <p:spPr bwMode="auto">
          <a:xfrm>
            <a:off x="3001963" y="2997200"/>
            <a:ext cx="5184775"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74" name="TextBox 13">
            <a:extLst>
              <a:ext uri="{FF2B5EF4-FFF2-40B4-BE49-F238E27FC236}">
                <a16:creationId xmlns:a16="http://schemas.microsoft.com/office/drawing/2014/main" id="{AFA7A7BC-8976-455E-B7BD-D57CF85FF993}"/>
              </a:ext>
            </a:extLst>
          </p:cNvPr>
          <p:cNvSpPr txBox="1">
            <a:spLocks noChangeArrowheads="1"/>
          </p:cNvSpPr>
          <p:nvPr/>
        </p:nvSpPr>
        <p:spPr bwMode="auto">
          <a:xfrm>
            <a:off x="2930525" y="2133600"/>
            <a:ext cx="542448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5600" dirty="0">
                <a:solidFill>
                  <a:schemeClr val="tx2"/>
                </a:solidFill>
                <a:latin typeface="黑体" panose="02010609060101010101" pitchFamily="49" charset="-122"/>
                <a:ea typeface="黑体" panose="02010609060101010101" pitchFamily="49" charset="-122"/>
              </a:rPr>
              <a:t>请输入章节标题</a:t>
            </a:r>
          </a:p>
        </p:txBody>
      </p:sp>
      <p:sp>
        <p:nvSpPr>
          <p:cNvPr id="7175" name="TextBox 14">
            <a:extLst>
              <a:ext uri="{FF2B5EF4-FFF2-40B4-BE49-F238E27FC236}">
                <a16:creationId xmlns:a16="http://schemas.microsoft.com/office/drawing/2014/main" id="{819A43CB-01A3-428C-8220-04164564C924}"/>
              </a:ext>
            </a:extLst>
          </p:cNvPr>
          <p:cNvSpPr txBox="1">
            <a:spLocks noChangeArrowheads="1"/>
          </p:cNvSpPr>
          <p:nvPr/>
        </p:nvSpPr>
        <p:spPr bwMode="auto">
          <a:xfrm>
            <a:off x="2593975" y="2940050"/>
            <a:ext cx="57610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0"/>
              </a:spcBef>
              <a:buFontTx/>
              <a:buNone/>
            </a:pPr>
            <a:r>
              <a:rPr lang="en-US" altLang="zh-CN">
                <a:solidFill>
                  <a:schemeClr val="tx2"/>
                </a:solidFill>
                <a:latin typeface="微软雅黑" panose="020B0503020204020204" pitchFamily="34" charset="-122"/>
              </a:rPr>
              <a:t>◎</a:t>
            </a:r>
            <a:r>
              <a:rPr lang="zh-CN" altLang="en-US">
                <a:solidFill>
                  <a:schemeClr val="tx2"/>
                </a:solidFill>
                <a:latin typeface="微软雅黑" panose="020B0503020204020204" pitchFamily="34" charset="-122"/>
              </a:rPr>
              <a:t>这里是小节标题一         </a:t>
            </a:r>
            <a:r>
              <a:rPr lang="en-US" altLang="zh-CN">
                <a:solidFill>
                  <a:schemeClr val="tx2"/>
                </a:solidFill>
                <a:latin typeface="微软雅黑" panose="020B0503020204020204" pitchFamily="34" charset="-122"/>
              </a:rPr>
              <a:t>◎</a:t>
            </a:r>
            <a:r>
              <a:rPr lang="zh-CN" altLang="en-US">
                <a:solidFill>
                  <a:schemeClr val="tx2"/>
                </a:solidFill>
                <a:latin typeface="微软雅黑" panose="020B0503020204020204" pitchFamily="34" charset="-122"/>
              </a:rPr>
              <a:t>这里是小节标题二</a:t>
            </a:r>
          </a:p>
          <a:p>
            <a:pPr algn="ctr" eaLnBrk="1" hangingPunct="1">
              <a:lnSpc>
                <a:spcPct val="150000"/>
              </a:lnSpc>
              <a:spcBef>
                <a:spcPct val="0"/>
              </a:spcBef>
              <a:buFontTx/>
              <a:buNone/>
            </a:pPr>
            <a:r>
              <a:rPr lang="en-US" altLang="zh-CN">
                <a:solidFill>
                  <a:schemeClr val="tx2"/>
                </a:solidFill>
                <a:latin typeface="微软雅黑" panose="020B0503020204020204" pitchFamily="34" charset="-122"/>
              </a:rPr>
              <a:t>◎</a:t>
            </a:r>
            <a:r>
              <a:rPr lang="zh-CN" altLang="en-US">
                <a:solidFill>
                  <a:schemeClr val="tx2"/>
                </a:solidFill>
                <a:latin typeface="微软雅黑" panose="020B0503020204020204" pitchFamily="34" charset="-122"/>
              </a:rPr>
              <a:t>这里是小节标题三         </a:t>
            </a:r>
            <a:r>
              <a:rPr lang="en-US" altLang="zh-CN">
                <a:solidFill>
                  <a:schemeClr val="tx2"/>
                </a:solidFill>
                <a:latin typeface="微软雅黑" panose="020B0503020204020204" pitchFamily="34" charset="-122"/>
              </a:rPr>
              <a:t>◎</a:t>
            </a:r>
            <a:r>
              <a:rPr lang="zh-CN" altLang="en-US">
                <a:solidFill>
                  <a:schemeClr val="tx2"/>
                </a:solidFill>
                <a:latin typeface="微软雅黑" panose="020B0503020204020204" pitchFamily="34" charset="-122"/>
              </a:rPr>
              <a:t>这里是小节标题四</a:t>
            </a:r>
          </a:p>
        </p:txBody>
      </p:sp>
      <p:sp>
        <p:nvSpPr>
          <p:cNvPr id="7176" name="TextBox 15">
            <a:extLst>
              <a:ext uri="{FF2B5EF4-FFF2-40B4-BE49-F238E27FC236}">
                <a16:creationId xmlns:a16="http://schemas.microsoft.com/office/drawing/2014/main" id="{95EE8932-E823-40C0-AE81-46CC6601ED3A}"/>
              </a:ext>
            </a:extLst>
          </p:cNvPr>
          <p:cNvSpPr txBox="1">
            <a:spLocks noChangeArrowheads="1"/>
          </p:cNvSpPr>
          <p:nvPr/>
        </p:nvSpPr>
        <p:spPr bwMode="auto">
          <a:xfrm>
            <a:off x="1371600" y="2427288"/>
            <a:ext cx="1211263"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8000" dirty="0">
                <a:solidFill>
                  <a:schemeClr val="tx1"/>
                </a:solidFill>
                <a:latin typeface="方正行楷_GBK" panose="03000509000000000000" pitchFamily="65" charset="-122"/>
                <a:ea typeface="方正行楷_GBK" panose="03000509000000000000" pitchFamily="65" charset="-122"/>
              </a:rPr>
              <a:t>壹</a:t>
            </a:r>
          </a:p>
        </p:txBody>
      </p:sp>
      <p:sp>
        <p:nvSpPr>
          <p:cNvPr id="7177" name="TextBox 16">
            <a:extLst>
              <a:ext uri="{FF2B5EF4-FFF2-40B4-BE49-F238E27FC236}">
                <a16:creationId xmlns:a16="http://schemas.microsoft.com/office/drawing/2014/main" id="{2D69F3B6-7472-4B0B-83F8-984FE6C4ED47}"/>
              </a:ext>
            </a:extLst>
          </p:cNvPr>
          <p:cNvSpPr txBox="1">
            <a:spLocks noChangeArrowheads="1"/>
          </p:cNvSpPr>
          <p:nvPr/>
        </p:nvSpPr>
        <p:spPr bwMode="auto">
          <a:xfrm>
            <a:off x="-7938" y="2762250"/>
            <a:ext cx="488951"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zh-CN" b="1">
                <a:ea typeface="宋体" panose="02010600030101010101" pitchFamily="2" charset="-122"/>
              </a:rPr>
              <a:t>过渡页</a:t>
            </a:r>
          </a:p>
        </p:txBody>
      </p:sp>
      <p:pic>
        <p:nvPicPr>
          <p:cNvPr id="7178" name="图片 18">
            <a:extLst>
              <a:ext uri="{FF2B5EF4-FFF2-40B4-BE49-F238E27FC236}">
                <a16:creationId xmlns:a16="http://schemas.microsoft.com/office/drawing/2014/main" id="{D1E3386A-1B75-48F9-B0BF-B0757CD2AF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013" y="4095750"/>
            <a:ext cx="2271712"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6467">
    <p:check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left)">
                                      <p:cBhvr>
                                        <p:cTn id="7" dur="1000"/>
                                        <p:tgtEl>
                                          <p:spTgt spid="7170"/>
                                        </p:tgtEl>
                                      </p:cBhvr>
                                    </p:animEffect>
                                  </p:childTnLst>
                                </p:cTn>
                              </p:par>
                            </p:childTnLst>
                          </p:cTn>
                        </p:par>
                        <p:par>
                          <p:cTn id="8" fill="hold" nodeType="afterGroup">
                            <p:stCondLst>
                              <p:cond delay="1000"/>
                            </p:stCondLst>
                            <p:childTnLst>
                              <p:par>
                                <p:cTn id="9" presetID="42" presetClass="entr" presetSubtype="0" fill="hold" nodeType="afterEffect">
                                  <p:stCondLst>
                                    <p:cond delay="0"/>
                                  </p:stCondLst>
                                  <p:childTnLst>
                                    <p:set>
                                      <p:cBhvr>
                                        <p:cTn id="10" dur="1" fill="hold">
                                          <p:stCondLst>
                                            <p:cond delay="0"/>
                                          </p:stCondLst>
                                        </p:cTn>
                                        <p:tgtEl>
                                          <p:spTgt spid="7178"/>
                                        </p:tgtEl>
                                        <p:attrNameLst>
                                          <p:attrName>style.visibility</p:attrName>
                                        </p:attrNameLst>
                                      </p:cBhvr>
                                      <p:to>
                                        <p:strVal val="visible"/>
                                      </p:to>
                                    </p:set>
                                    <p:animEffect transition="in" filter="fade">
                                      <p:cBhvr>
                                        <p:cTn id="11" dur="700"/>
                                        <p:tgtEl>
                                          <p:spTgt spid="7178"/>
                                        </p:tgtEl>
                                      </p:cBhvr>
                                    </p:animEffect>
                                    <p:anim calcmode="lin" valueType="num">
                                      <p:cBhvr>
                                        <p:cTn id="12" dur="700" fill="hold"/>
                                        <p:tgtEl>
                                          <p:spTgt spid="7178"/>
                                        </p:tgtEl>
                                        <p:attrNameLst>
                                          <p:attrName>ppt_x</p:attrName>
                                        </p:attrNameLst>
                                      </p:cBhvr>
                                      <p:tavLst>
                                        <p:tav tm="0">
                                          <p:val>
                                            <p:strVal val="#ppt_x"/>
                                          </p:val>
                                        </p:tav>
                                        <p:tav tm="100000">
                                          <p:val>
                                            <p:strVal val="#ppt_x"/>
                                          </p:val>
                                        </p:tav>
                                      </p:tavLst>
                                    </p:anim>
                                    <p:anim calcmode="lin" valueType="num">
                                      <p:cBhvr>
                                        <p:cTn id="13" dur="700" fill="hold"/>
                                        <p:tgtEl>
                                          <p:spTgt spid="717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7171"/>
                                        </p:tgtEl>
                                        <p:attrNameLst>
                                          <p:attrName>style.visibility</p:attrName>
                                        </p:attrNameLst>
                                      </p:cBhvr>
                                      <p:to>
                                        <p:strVal val="visible"/>
                                      </p:to>
                                    </p:set>
                                    <p:animEffect transition="in" filter="fade">
                                      <p:cBhvr>
                                        <p:cTn id="16" dur="700"/>
                                        <p:tgtEl>
                                          <p:spTgt spid="7171"/>
                                        </p:tgtEl>
                                      </p:cBhvr>
                                    </p:animEffect>
                                    <p:anim calcmode="lin" valueType="num">
                                      <p:cBhvr>
                                        <p:cTn id="17" dur="700" fill="hold"/>
                                        <p:tgtEl>
                                          <p:spTgt spid="7171"/>
                                        </p:tgtEl>
                                        <p:attrNameLst>
                                          <p:attrName>ppt_x</p:attrName>
                                        </p:attrNameLst>
                                      </p:cBhvr>
                                      <p:tavLst>
                                        <p:tav tm="0">
                                          <p:val>
                                            <p:strVal val="#ppt_x"/>
                                          </p:val>
                                        </p:tav>
                                        <p:tav tm="100000">
                                          <p:val>
                                            <p:strVal val="#ppt_x"/>
                                          </p:val>
                                        </p:tav>
                                      </p:tavLst>
                                    </p:anim>
                                    <p:anim calcmode="lin" valueType="num">
                                      <p:cBhvr>
                                        <p:cTn id="18" dur="700" fill="hold"/>
                                        <p:tgtEl>
                                          <p:spTgt spid="7171"/>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17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7177"/>
                                        </p:tgtEl>
                                        <p:attrNameLst>
                                          <p:attrName>style.visibility</p:attrName>
                                        </p:attrNameLst>
                                      </p:cBhvr>
                                      <p:to>
                                        <p:strVal val="visible"/>
                                      </p:to>
                                    </p:set>
                                    <p:anim calcmode="lin" valueType="num">
                                      <p:cBhvr>
                                        <p:cTn id="22" dur="500" fill="hold"/>
                                        <p:tgtEl>
                                          <p:spTgt spid="717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7177"/>
                                        </p:tgtEl>
                                        <p:attrNameLst>
                                          <p:attrName>ppt_y</p:attrName>
                                        </p:attrNameLst>
                                      </p:cBhvr>
                                      <p:tavLst>
                                        <p:tav tm="0">
                                          <p:val>
                                            <p:strVal val="#ppt_y"/>
                                          </p:val>
                                        </p:tav>
                                        <p:tav tm="100000">
                                          <p:val>
                                            <p:strVal val="#ppt_y"/>
                                          </p:val>
                                        </p:tav>
                                      </p:tavLst>
                                    </p:anim>
                                    <p:anim calcmode="lin" valueType="num">
                                      <p:cBhvr>
                                        <p:cTn id="24" dur="500" fill="hold"/>
                                        <p:tgtEl>
                                          <p:spTgt spid="717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717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7177"/>
                                        </p:tgtEl>
                                      </p:cBhvr>
                                    </p:animEffect>
                                  </p:childTnLst>
                                </p:cTn>
                              </p:par>
                            </p:childTnLst>
                          </p:cTn>
                        </p:par>
                        <p:par>
                          <p:cTn id="27" fill="hold" nodeType="afterGroup">
                            <p:stCondLst>
                              <p:cond delay="2300"/>
                            </p:stCondLst>
                            <p:childTnLst>
                              <p:par>
                                <p:cTn id="28" presetID="10" presetClass="entr" presetSubtype="0" fill="hold" nodeType="afterEffect">
                                  <p:stCondLst>
                                    <p:cond delay="0"/>
                                  </p:stCondLst>
                                  <p:childTnLst>
                                    <p:set>
                                      <p:cBhvr>
                                        <p:cTn id="29" dur="1" fill="hold">
                                          <p:stCondLst>
                                            <p:cond delay="0"/>
                                          </p:stCondLst>
                                        </p:cTn>
                                        <p:tgtEl>
                                          <p:spTgt spid="7172"/>
                                        </p:tgtEl>
                                        <p:attrNameLst>
                                          <p:attrName>style.visibility</p:attrName>
                                        </p:attrNameLst>
                                      </p:cBhvr>
                                      <p:to>
                                        <p:strVal val="visible"/>
                                      </p:to>
                                    </p:set>
                                    <p:anim calcmode="lin" valueType="num">
                                      <p:cBhvr>
                                        <p:cTn id="30" dur="1000" fill="hold"/>
                                        <p:tgtEl>
                                          <p:spTgt spid="7172"/>
                                        </p:tgtEl>
                                        <p:attrNameLst>
                                          <p:attrName>ppt_w</p:attrName>
                                        </p:attrNameLst>
                                      </p:cBhvr>
                                      <p:tavLst>
                                        <p:tav tm="0">
                                          <p:val>
                                            <p:fltVal val="0"/>
                                          </p:val>
                                        </p:tav>
                                        <p:tav tm="100000">
                                          <p:val>
                                            <p:strVal val="#ppt_w"/>
                                          </p:val>
                                        </p:tav>
                                      </p:tavLst>
                                    </p:anim>
                                    <p:anim calcmode="lin" valueType="num">
                                      <p:cBhvr>
                                        <p:cTn id="31" dur="1000" fill="hold"/>
                                        <p:tgtEl>
                                          <p:spTgt spid="7172"/>
                                        </p:tgtEl>
                                        <p:attrNameLst>
                                          <p:attrName>ppt_h</p:attrName>
                                        </p:attrNameLst>
                                      </p:cBhvr>
                                      <p:tavLst>
                                        <p:tav tm="0">
                                          <p:val>
                                            <p:fltVal val="0"/>
                                          </p:val>
                                        </p:tav>
                                        <p:tav tm="100000">
                                          <p:val>
                                            <p:strVal val="#ppt_h"/>
                                          </p:val>
                                        </p:tav>
                                      </p:tavLst>
                                    </p:anim>
                                    <p:animEffect transition="in" filter="fade">
                                      <p:cBhvr>
                                        <p:cTn id="32" dur="1000"/>
                                        <p:tgtEl>
                                          <p:spTgt spid="7172"/>
                                        </p:tgtEl>
                                      </p:cBhvr>
                                    </p:animEffect>
                                  </p:childTnLst>
                                </p:cTn>
                              </p:par>
                            </p:childTnLst>
                          </p:cTn>
                        </p:par>
                        <p:par>
                          <p:cTn id="33" fill="hold" nodeType="afterGroup">
                            <p:stCondLst>
                              <p:cond delay="3300"/>
                            </p:stCondLst>
                            <p:childTnLst>
                              <p:par>
                                <p:cTn id="34" presetID="31" presetClass="entr" presetSubtype="0" fill="hold" grpId="0" nodeType="afterEffect">
                                  <p:stCondLst>
                                    <p:cond delay="0"/>
                                  </p:stCondLst>
                                  <p:childTnLst>
                                    <p:set>
                                      <p:cBhvr>
                                        <p:cTn id="35" dur="1" fill="hold">
                                          <p:stCondLst>
                                            <p:cond delay="0"/>
                                          </p:stCondLst>
                                        </p:cTn>
                                        <p:tgtEl>
                                          <p:spTgt spid="7176"/>
                                        </p:tgtEl>
                                        <p:attrNameLst>
                                          <p:attrName>style.visibility</p:attrName>
                                        </p:attrNameLst>
                                      </p:cBhvr>
                                      <p:to>
                                        <p:strVal val="visible"/>
                                      </p:to>
                                    </p:set>
                                    <p:anim calcmode="lin" valueType="num">
                                      <p:cBhvr>
                                        <p:cTn id="36" dur="1000" fill="hold"/>
                                        <p:tgtEl>
                                          <p:spTgt spid="7176"/>
                                        </p:tgtEl>
                                        <p:attrNameLst>
                                          <p:attrName>ppt_w</p:attrName>
                                        </p:attrNameLst>
                                      </p:cBhvr>
                                      <p:tavLst>
                                        <p:tav tm="0">
                                          <p:val>
                                            <p:fltVal val="0"/>
                                          </p:val>
                                        </p:tav>
                                        <p:tav tm="100000">
                                          <p:val>
                                            <p:strVal val="#ppt_w"/>
                                          </p:val>
                                        </p:tav>
                                      </p:tavLst>
                                    </p:anim>
                                    <p:anim calcmode="lin" valueType="num">
                                      <p:cBhvr>
                                        <p:cTn id="37" dur="1000" fill="hold"/>
                                        <p:tgtEl>
                                          <p:spTgt spid="7176"/>
                                        </p:tgtEl>
                                        <p:attrNameLst>
                                          <p:attrName>ppt_h</p:attrName>
                                        </p:attrNameLst>
                                      </p:cBhvr>
                                      <p:tavLst>
                                        <p:tav tm="0">
                                          <p:val>
                                            <p:fltVal val="0"/>
                                          </p:val>
                                        </p:tav>
                                        <p:tav tm="100000">
                                          <p:val>
                                            <p:strVal val="#ppt_h"/>
                                          </p:val>
                                        </p:tav>
                                      </p:tavLst>
                                    </p:anim>
                                    <p:anim calcmode="lin" valueType="num">
                                      <p:cBhvr>
                                        <p:cTn id="38" dur="1000" fill="hold"/>
                                        <p:tgtEl>
                                          <p:spTgt spid="7176"/>
                                        </p:tgtEl>
                                        <p:attrNameLst>
                                          <p:attrName>style.rotation</p:attrName>
                                        </p:attrNameLst>
                                      </p:cBhvr>
                                      <p:tavLst>
                                        <p:tav tm="0">
                                          <p:val>
                                            <p:fltVal val="90"/>
                                          </p:val>
                                        </p:tav>
                                        <p:tav tm="100000">
                                          <p:val>
                                            <p:fltVal val="0"/>
                                          </p:val>
                                        </p:tav>
                                      </p:tavLst>
                                    </p:anim>
                                    <p:animEffect transition="in" filter="fade">
                                      <p:cBhvr>
                                        <p:cTn id="39" dur="1000"/>
                                        <p:tgtEl>
                                          <p:spTgt spid="7176"/>
                                        </p:tgtEl>
                                      </p:cBhvr>
                                    </p:animEffect>
                                  </p:childTnLst>
                                </p:cTn>
                              </p:par>
                            </p:childTnLst>
                          </p:cTn>
                        </p:par>
                        <p:par>
                          <p:cTn id="40" fill="hold" nodeType="afterGroup">
                            <p:stCondLst>
                              <p:cond delay="4300"/>
                            </p:stCondLst>
                            <p:childTnLst>
                              <p:par>
                                <p:cTn id="41" presetID="31" presetClass="entr" presetSubtype="0" fill="hold" nodeType="afterEffect">
                                  <p:stCondLst>
                                    <p:cond delay="0"/>
                                  </p:stCondLst>
                                  <p:childTnLst>
                                    <p:set>
                                      <p:cBhvr>
                                        <p:cTn id="42" dur="1" fill="hold">
                                          <p:stCondLst>
                                            <p:cond delay="0"/>
                                          </p:stCondLst>
                                        </p:cTn>
                                        <p:tgtEl>
                                          <p:spTgt spid="7173"/>
                                        </p:tgtEl>
                                        <p:attrNameLst>
                                          <p:attrName>style.visibility</p:attrName>
                                        </p:attrNameLst>
                                      </p:cBhvr>
                                      <p:to>
                                        <p:strVal val="visible"/>
                                      </p:to>
                                    </p:set>
                                    <p:anim calcmode="lin" valueType="num">
                                      <p:cBhvr>
                                        <p:cTn id="43" dur="500" fill="hold"/>
                                        <p:tgtEl>
                                          <p:spTgt spid="7173"/>
                                        </p:tgtEl>
                                        <p:attrNameLst>
                                          <p:attrName>ppt_w</p:attrName>
                                        </p:attrNameLst>
                                      </p:cBhvr>
                                      <p:tavLst>
                                        <p:tav tm="0">
                                          <p:val>
                                            <p:fltVal val="0"/>
                                          </p:val>
                                        </p:tav>
                                        <p:tav tm="100000">
                                          <p:val>
                                            <p:strVal val="#ppt_w"/>
                                          </p:val>
                                        </p:tav>
                                      </p:tavLst>
                                    </p:anim>
                                    <p:anim calcmode="lin" valueType="num">
                                      <p:cBhvr>
                                        <p:cTn id="44" dur="500" fill="hold"/>
                                        <p:tgtEl>
                                          <p:spTgt spid="7173"/>
                                        </p:tgtEl>
                                        <p:attrNameLst>
                                          <p:attrName>ppt_h</p:attrName>
                                        </p:attrNameLst>
                                      </p:cBhvr>
                                      <p:tavLst>
                                        <p:tav tm="0">
                                          <p:val>
                                            <p:fltVal val="0"/>
                                          </p:val>
                                        </p:tav>
                                        <p:tav tm="100000">
                                          <p:val>
                                            <p:strVal val="#ppt_h"/>
                                          </p:val>
                                        </p:tav>
                                      </p:tavLst>
                                    </p:anim>
                                    <p:anim calcmode="lin" valueType="num">
                                      <p:cBhvr>
                                        <p:cTn id="45" dur="500" fill="hold"/>
                                        <p:tgtEl>
                                          <p:spTgt spid="7173"/>
                                        </p:tgtEl>
                                        <p:attrNameLst>
                                          <p:attrName>style.rotation</p:attrName>
                                        </p:attrNameLst>
                                      </p:cBhvr>
                                      <p:tavLst>
                                        <p:tav tm="0">
                                          <p:val>
                                            <p:fltVal val="90"/>
                                          </p:val>
                                        </p:tav>
                                        <p:tav tm="100000">
                                          <p:val>
                                            <p:fltVal val="0"/>
                                          </p:val>
                                        </p:tav>
                                      </p:tavLst>
                                    </p:anim>
                                    <p:animEffect transition="in" filter="fade">
                                      <p:cBhvr>
                                        <p:cTn id="46" dur="500"/>
                                        <p:tgtEl>
                                          <p:spTgt spid="7173"/>
                                        </p:tgtEl>
                                      </p:cBhvr>
                                    </p:animEffect>
                                  </p:childTnLst>
                                </p:cTn>
                              </p:par>
                            </p:childTnLst>
                          </p:cTn>
                        </p:par>
                        <p:par>
                          <p:cTn id="47" fill="hold" nodeType="afterGroup">
                            <p:stCondLst>
                              <p:cond delay="48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7174"/>
                                        </p:tgtEl>
                                        <p:attrNameLst>
                                          <p:attrName>style.visibility</p:attrName>
                                        </p:attrNameLst>
                                      </p:cBhvr>
                                      <p:to>
                                        <p:strVal val="visible"/>
                                      </p:to>
                                    </p:set>
                                    <p:anim calcmode="lin" valueType="num">
                                      <p:cBhvr>
                                        <p:cTn id="50" dur="500" fill="hold"/>
                                        <p:tgtEl>
                                          <p:spTgt spid="7174"/>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7174"/>
                                        </p:tgtEl>
                                        <p:attrNameLst>
                                          <p:attrName>ppt_y</p:attrName>
                                        </p:attrNameLst>
                                      </p:cBhvr>
                                      <p:tavLst>
                                        <p:tav tm="0">
                                          <p:val>
                                            <p:strVal val="#ppt_y"/>
                                          </p:val>
                                        </p:tav>
                                        <p:tav tm="100000">
                                          <p:val>
                                            <p:strVal val="#ppt_y"/>
                                          </p:val>
                                        </p:tav>
                                      </p:tavLst>
                                    </p:anim>
                                    <p:anim calcmode="lin" valueType="num">
                                      <p:cBhvr>
                                        <p:cTn id="52" dur="500" fill="hold"/>
                                        <p:tgtEl>
                                          <p:spTgt spid="7174"/>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7174"/>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7174"/>
                                        </p:tgtEl>
                                      </p:cBhvr>
                                    </p:animEffect>
                                  </p:childTnLst>
                                </p:cTn>
                              </p:par>
                            </p:childTnLst>
                          </p:cTn>
                        </p:par>
                        <p:par>
                          <p:cTn id="55" fill="hold" nodeType="afterGroup">
                            <p:stCondLst>
                              <p:cond delay="5600"/>
                            </p:stCondLst>
                            <p:childTnLst>
                              <p:par>
                                <p:cTn id="56" presetID="22" presetClass="entr" presetSubtype="1" fill="hold" grpId="0" nodeType="afterEffect">
                                  <p:stCondLst>
                                    <p:cond delay="0"/>
                                  </p:stCondLst>
                                  <p:childTnLst>
                                    <p:set>
                                      <p:cBhvr>
                                        <p:cTn id="57" dur="1" fill="hold">
                                          <p:stCondLst>
                                            <p:cond delay="0"/>
                                          </p:stCondLst>
                                        </p:cTn>
                                        <p:tgtEl>
                                          <p:spTgt spid="7175"/>
                                        </p:tgtEl>
                                        <p:attrNameLst>
                                          <p:attrName>style.visibility</p:attrName>
                                        </p:attrNameLst>
                                      </p:cBhvr>
                                      <p:to>
                                        <p:strVal val="visible"/>
                                      </p:to>
                                    </p:set>
                                    <p:animEffect transition="in" filter="wipe(up)">
                                      <p:cBhvr>
                                        <p:cTn id="58" dur="500"/>
                                        <p:tgtEl>
                                          <p:spTgt spid="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autoUpdateAnimBg="0"/>
      <p:bldP spid="7175" grpId="0" autoUpdateAnimBg="0"/>
      <p:bldP spid="7176" grpId="0" autoUpdateAnimBg="0"/>
      <p:bldP spid="717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a:extLst>
              <a:ext uri="{FF2B5EF4-FFF2-40B4-BE49-F238E27FC236}">
                <a16:creationId xmlns:a16="http://schemas.microsoft.com/office/drawing/2014/main" id="{DDBD3708-10AD-4367-A061-B4981C99418D}"/>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8195" name="Freeform 5">
            <a:extLst>
              <a:ext uri="{FF2B5EF4-FFF2-40B4-BE49-F238E27FC236}">
                <a16:creationId xmlns:a16="http://schemas.microsoft.com/office/drawing/2014/main" id="{27EA2269-7652-41A2-A3C3-27333E8EF7AD}"/>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96" name="Oval 7">
            <a:extLst>
              <a:ext uri="{FF2B5EF4-FFF2-40B4-BE49-F238E27FC236}">
                <a16:creationId xmlns:a16="http://schemas.microsoft.com/office/drawing/2014/main" id="{651AC5F8-2D0D-4ECB-B549-AD927300228C}"/>
              </a:ext>
            </a:extLst>
          </p:cNvPr>
          <p:cNvSpPr>
            <a:spLocks noChangeArrowheads="1"/>
          </p:cNvSpPr>
          <p:nvPr/>
        </p:nvSpPr>
        <p:spPr bwMode="auto">
          <a:xfrm>
            <a:off x="8232775" y="1349375"/>
            <a:ext cx="1030288" cy="10287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8197" name="Freeform 8">
            <a:extLst>
              <a:ext uri="{FF2B5EF4-FFF2-40B4-BE49-F238E27FC236}">
                <a16:creationId xmlns:a16="http://schemas.microsoft.com/office/drawing/2014/main" id="{EB6CF2BF-F309-401C-9331-40922E8159BF}"/>
              </a:ext>
            </a:extLst>
          </p:cNvPr>
          <p:cNvSpPr>
            <a:spLocks/>
          </p:cNvSpPr>
          <p:nvPr/>
        </p:nvSpPr>
        <p:spPr bwMode="auto">
          <a:xfrm>
            <a:off x="8569325" y="2470150"/>
            <a:ext cx="355600" cy="309563"/>
          </a:xfrm>
          <a:custGeom>
            <a:avLst/>
            <a:gdLst>
              <a:gd name="T0" fmla="*/ 2147483647 w 464"/>
              <a:gd name="T1" fmla="*/ 0 h 401"/>
              <a:gd name="T2" fmla="*/ 2147483647 w 464"/>
              <a:gd name="T3" fmla="*/ 2147483647 h 401"/>
              <a:gd name="T4" fmla="*/ 0 w 464"/>
              <a:gd name="T5" fmla="*/ 2147483647 h 401"/>
              <a:gd name="T6" fmla="*/ 2147483647 w 464"/>
              <a:gd name="T7" fmla="*/ 2147483647 h 401"/>
              <a:gd name="T8" fmla="*/ 2147483647 w 464"/>
              <a:gd name="T9" fmla="*/ 2147483647 h 401"/>
              <a:gd name="T10" fmla="*/ 2147483647 w 464"/>
              <a:gd name="T11" fmla="*/ 2147483647 h 401"/>
              <a:gd name="T12" fmla="*/ 2147483647 w 464"/>
              <a:gd name="T13" fmla="*/ 0 h 40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4" h="401">
                <a:moveTo>
                  <a:pt x="232" y="0"/>
                </a:moveTo>
                <a:lnTo>
                  <a:pt x="116" y="201"/>
                </a:lnTo>
                <a:lnTo>
                  <a:pt x="0" y="401"/>
                </a:lnTo>
                <a:lnTo>
                  <a:pt x="232" y="401"/>
                </a:lnTo>
                <a:lnTo>
                  <a:pt x="464" y="401"/>
                </a:lnTo>
                <a:lnTo>
                  <a:pt x="348" y="201"/>
                </a:lnTo>
                <a:lnTo>
                  <a:pt x="232"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98" name="Freeform 9">
            <a:extLst>
              <a:ext uri="{FF2B5EF4-FFF2-40B4-BE49-F238E27FC236}">
                <a16:creationId xmlns:a16="http://schemas.microsoft.com/office/drawing/2014/main" id="{4349B4C2-AA5D-4AE8-86A4-C94B5A01DD62}"/>
              </a:ext>
            </a:extLst>
          </p:cNvPr>
          <p:cNvSpPr>
            <a:spLocks/>
          </p:cNvSpPr>
          <p:nvPr/>
        </p:nvSpPr>
        <p:spPr bwMode="auto">
          <a:xfrm>
            <a:off x="9883775" y="2271713"/>
            <a:ext cx="1176338" cy="1176337"/>
          </a:xfrm>
          <a:custGeom>
            <a:avLst/>
            <a:gdLst>
              <a:gd name="T0" fmla="*/ 2147483647 w 1530"/>
              <a:gd name="T1" fmla="*/ 2147483647 h 1530"/>
              <a:gd name="T2" fmla="*/ 2147483647 w 1530"/>
              <a:gd name="T3" fmla="*/ 2147483647 h 1530"/>
              <a:gd name="T4" fmla="*/ 2147483647 w 1530"/>
              <a:gd name="T5" fmla="*/ 2147483647 h 1530"/>
              <a:gd name="T6" fmla="*/ 2147483647 w 1530"/>
              <a:gd name="T7" fmla="*/ 2147483647 h 1530"/>
              <a:gd name="T8" fmla="*/ 2147483647 w 1530"/>
              <a:gd name="T9" fmla="*/ 2147483647 h 15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0" h="1530">
                <a:moveTo>
                  <a:pt x="1345" y="430"/>
                </a:moveTo>
                <a:cubicBezTo>
                  <a:pt x="1160" y="110"/>
                  <a:pt x="751" y="0"/>
                  <a:pt x="430" y="185"/>
                </a:cubicBezTo>
                <a:cubicBezTo>
                  <a:pt x="110" y="370"/>
                  <a:pt x="0" y="779"/>
                  <a:pt x="185" y="1100"/>
                </a:cubicBezTo>
                <a:cubicBezTo>
                  <a:pt x="370" y="1420"/>
                  <a:pt x="780" y="1530"/>
                  <a:pt x="1100" y="1345"/>
                </a:cubicBezTo>
                <a:cubicBezTo>
                  <a:pt x="1420" y="1160"/>
                  <a:pt x="1530" y="750"/>
                  <a:pt x="1345" y="4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99" name="Freeform 10">
            <a:extLst>
              <a:ext uri="{FF2B5EF4-FFF2-40B4-BE49-F238E27FC236}">
                <a16:creationId xmlns:a16="http://schemas.microsoft.com/office/drawing/2014/main" id="{BDC1DD34-9007-4C14-BC30-4D37AE2CF504}"/>
              </a:ext>
            </a:extLst>
          </p:cNvPr>
          <p:cNvSpPr>
            <a:spLocks/>
          </p:cNvSpPr>
          <p:nvPr/>
        </p:nvSpPr>
        <p:spPr bwMode="auto">
          <a:xfrm>
            <a:off x="9590088" y="3162300"/>
            <a:ext cx="357187" cy="309563"/>
          </a:xfrm>
          <a:custGeom>
            <a:avLst/>
            <a:gdLst>
              <a:gd name="T0" fmla="*/ 2147483647 w 464"/>
              <a:gd name="T1" fmla="*/ 0 h 402"/>
              <a:gd name="T2" fmla="*/ 2147483647 w 464"/>
              <a:gd name="T3" fmla="*/ 0 h 402"/>
              <a:gd name="T4" fmla="*/ 0 w 464"/>
              <a:gd name="T5" fmla="*/ 0 h 402"/>
              <a:gd name="T6" fmla="*/ 2147483647 w 464"/>
              <a:gd name="T7" fmla="*/ 2147483647 h 402"/>
              <a:gd name="T8" fmla="*/ 2147483647 w 464"/>
              <a:gd name="T9" fmla="*/ 2147483647 h 402"/>
              <a:gd name="T10" fmla="*/ 2147483647 w 464"/>
              <a:gd name="T11" fmla="*/ 2147483647 h 402"/>
              <a:gd name="T12" fmla="*/ 2147483647 w 464"/>
              <a:gd name="T13" fmla="*/ 0 h 4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4" h="402">
                <a:moveTo>
                  <a:pt x="464" y="0"/>
                </a:moveTo>
                <a:lnTo>
                  <a:pt x="232" y="0"/>
                </a:lnTo>
                <a:lnTo>
                  <a:pt x="0" y="0"/>
                </a:lnTo>
                <a:lnTo>
                  <a:pt x="116" y="201"/>
                </a:lnTo>
                <a:lnTo>
                  <a:pt x="232" y="402"/>
                </a:lnTo>
                <a:lnTo>
                  <a:pt x="348" y="201"/>
                </a:lnTo>
                <a:lnTo>
                  <a:pt x="464"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00" name="Freeform 11">
            <a:extLst>
              <a:ext uri="{FF2B5EF4-FFF2-40B4-BE49-F238E27FC236}">
                <a16:creationId xmlns:a16="http://schemas.microsoft.com/office/drawing/2014/main" id="{C94E1A97-563B-4306-8AFC-9F516672C193}"/>
              </a:ext>
            </a:extLst>
          </p:cNvPr>
          <p:cNvSpPr>
            <a:spLocks/>
          </p:cNvSpPr>
          <p:nvPr/>
        </p:nvSpPr>
        <p:spPr bwMode="auto">
          <a:xfrm>
            <a:off x="9883775" y="4262438"/>
            <a:ext cx="1176338" cy="1176337"/>
          </a:xfrm>
          <a:custGeom>
            <a:avLst/>
            <a:gdLst>
              <a:gd name="T0" fmla="*/ 2147483647 w 1530"/>
              <a:gd name="T1" fmla="*/ 2147483647 h 1529"/>
              <a:gd name="T2" fmla="*/ 2147483647 w 1530"/>
              <a:gd name="T3" fmla="*/ 2147483647 h 1529"/>
              <a:gd name="T4" fmla="*/ 2147483647 w 1530"/>
              <a:gd name="T5" fmla="*/ 2147483647 h 1529"/>
              <a:gd name="T6" fmla="*/ 2147483647 w 1530"/>
              <a:gd name="T7" fmla="*/ 2147483647 h 1529"/>
              <a:gd name="T8" fmla="*/ 2147483647 w 1530"/>
              <a:gd name="T9" fmla="*/ 2147483647 h 15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0" h="1529">
                <a:moveTo>
                  <a:pt x="1345" y="1099"/>
                </a:moveTo>
                <a:cubicBezTo>
                  <a:pt x="1530" y="779"/>
                  <a:pt x="1420" y="369"/>
                  <a:pt x="1100" y="184"/>
                </a:cubicBezTo>
                <a:cubicBezTo>
                  <a:pt x="780" y="0"/>
                  <a:pt x="370" y="109"/>
                  <a:pt x="185" y="430"/>
                </a:cubicBezTo>
                <a:cubicBezTo>
                  <a:pt x="0" y="750"/>
                  <a:pt x="110" y="1160"/>
                  <a:pt x="430" y="1344"/>
                </a:cubicBezTo>
                <a:cubicBezTo>
                  <a:pt x="751" y="1529"/>
                  <a:pt x="1160" y="1420"/>
                  <a:pt x="1345" y="109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01" name="Freeform 12">
            <a:extLst>
              <a:ext uri="{FF2B5EF4-FFF2-40B4-BE49-F238E27FC236}">
                <a16:creationId xmlns:a16="http://schemas.microsoft.com/office/drawing/2014/main" id="{73B72FB4-E6B9-4EDE-A3B1-43CB96CC8F78}"/>
              </a:ext>
            </a:extLst>
          </p:cNvPr>
          <p:cNvSpPr>
            <a:spLocks/>
          </p:cNvSpPr>
          <p:nvPr/>
        </p:nvSpPr>
        <p:spPr bwMode="auto">
          <a:xfrm>
            <a:off x="9590088" y="4238625"/>
            <a:ext cx="357187" cy="309563"/>
          </a:xfrm>
          <a:custGeom>
            <a:avLst/>
            <a:gdLst>
              <a:gd name="T0" fmla="*/ 2147483647 w 464"/>
              <a:gd name="T1" fmla="*/ 2147483647 h 402"/>
              <a:gd name="T2" fmla="*/ 2147483647 w 464"/>
              <a:gd name="T3" fmla="*/ 2147483647 h 402"/>
              <a:gd name="T4" fmla="*/ 2147483647 w 464"/>
              <a:gd name="T5" fmla="*/ 0 h 402"/>
              <a:gd name="T6" fmla="*/ 2147483647 w 464"/>
              <a:gd name="T7" fmla="*/ 2147483647 h 402"/>
              <a:gd name="T8" fmla="*/ 0 w 464"/>
              <a:gd name="T9" fmla="*/ 2147483647 h 402"/>
              <a:gd name="T10" fmla="*/ 2147483647 w 464"/>
              <a:gd name="T11" fmla="*/ 2147483647 h 402"/>
              <a:gd name="T12" fmla="*/ 2147483647 w 464"/>
              <a:gd name="T13" fmla="*/ 2147483647 h 4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4" h="402">
                <a:moveTo>
                  <a:pt x="464" y="402"/>
                </a:moveTo>
                <a:lnTo>
                  <a:pt x="348" y="201"/>
                </a:lnTo>
                <a:lnTo>
                  <a:pt x="232" y="0"/>
                </a:lnTo>
                <a:lnTo>
                  <a:pt x="116" y="201"/>
                </a:lnTo>
                <a:lnTo>
                  <a:pt x="0" y="402"/>
                </a:lnTo>
                <a:lnTo>
                  <a:pt x="232" y="402"/>
                </a:lnTo>
                <a:lnTo>
                  <a:pt x="464" y="40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02" name="Oval 13">
            <a:extLst>
              <a:ext uri="{FF2B5EF4-FFF2-40B4-BE49-F238E27FC236}">
                <a16:creationId xmlns:a16="http://schemas.microsoft.com/office/drawing/2014/main" id="{1783519D-13BC-4F80-9FD0-02A4B5AFA488}"/>
              </a:ext>
            </a:extLst>
          </p:cNvPr>
          <p:cNvSpPr>
            <a:spLocks noChangeArrowheads="1"/>
          </p:cNvSpPr>
          <p:nvPr/>
        </p:nvSpPr>
        <p:spPr bwMode="auto">
          <a:xfrm>
            <a:off x="8232775" y="5332413"/>
            <a:ext cx="1030288" cy="10287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8203" name="Freeform 14">
            <a:extLst>
              <a:ext uri="{FF2B5EF4-FFF2-40B4-BE49-F238E27FC236}">
                <a16:creationId xmlns:a16="http://schemas.microsoft.com/office/drawing/2014/main" id="{E515813F-254A-42B5-95BB-8017E958D220}"/>
              </a:ext>
            </a:extLst>
          </p:cNvPr>
          <p:cNvSpPr>
            <a:spLocks/>
          </p:cNvSpPr>
          <p:nvPr/>
        </p:nvSpPr>
        <p:spPr bwMode="auto">
          <a:xfrm>
            <a:off x="8569325" y="4930775"/>
            <a:ext cx="355600" cy="309563"/>
          </a:xfrm>
          <a:custGeom>
            <a:avLst/>
            <a:gdLst>
              <a:gd name="T0" fmla="*/ 2147483647 w 464"/>
              <a:gd name="T1" fmla="*/ 2147483647 h 401"/>
              <a:gd name="T2" fmla="*/ 2147483647 w 464"/>
              <a:gd name="T3" fmla="*/ 2147483647 h 401"/>
              <a:gd name="T4" fmla="*/ 2147483647 w 464"/>
              <a:gd name="T5" fmla="*/ 0 h 401"/>
              <a:gd name="T6" fmla="*/ 2147483647 w 464"/>
              <a:gd name="T7" fmla="*/ 0 h 401"/>
              <a:gd name="T8" fmla="*/ 0 w 464"/>
              <a:gd name="T9" fmla="*/ 0 h 401"/>
              <a:gd name="T10" fmla="*/ 2147483647 w 464"/>
              <a:gd name="T11" fmla="*/ 2147483647 h 401"/>
              <a:gd name="T12" fmla="*/ 2147483647 w 464"/>
              <a:gd name="T13" fmla="*/ 2147483647 h 40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4" h="401">
                <a:moveTo>
                  <a:pt x="232" y="401"/>
                </a:moveTo>
                <a:lnTo>
                  <a:pt x="348" y="201"/>
                </a:lnTo>
                <a:lnTo>
                  <a:pt x="464" y="0"/>
                </a:lnTo>
                <a:lnTo>
                  <a:pt x="232" y="0"/>
                </a:lnTo>
                <a:lnTo>
                  <a:pt x="0" y="0"/>
                </a:lnTo>
                <a:lnTo>
                  <a:pt x="116" y="201"/>
                </a:lnTo>
                <a:lnTo>
                  <a:pt x="232" y="40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04" name="Rectangle 15">
            <a:extLst>
              <a:ext uri="{FF2B5EF4-FFF2-40B4-BE49-F238E27FC236}">
                <a16:creationId xmlns:a16="http://schemas.microsoft.com/office/drawing/2014/main" id="{2649022E-6700-4EA5-AD80-ECF2F07F45A5}"/>
              </a:ext>
            </a:extLst>
          </p:cNvPr>
          <p:cNvSpPr>
            <a:spLocks noChangeArrowheads="1"/>
          </p:cNvSpPr>
          <p:nvPr/>
        </p:nvSpPr>
        <p:spPr bwMode="auto">
          <a:xfrm>
            <a:off x="841375" y="1900238"/>
            <a:ext cx="6481763" cy="4257675"/>
          </a:xfrm>
          <a:prstGeom prst="rect">
            <a:avLst/>
          </a:prstGeom>
          <a:blipFill dpi="0" rotWithShape="1">
            <a:blip r:embed="rId2"/>
            <a:srcRect/>
            <a:stretch>
              <a:fillRect/>
            </a:stretch>
          </a:blipFill>
          <a:ln w="9525">
            <a:solidFill>
              <a:srgbClr val="333835"/>
            </a:solidFill>
            <a:miter lim="800000"/>
            <a:headEnd/>
            <a:tailEnd/>
          </a:ln>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8205" name="Rectangle 16">
            <a:extLst>
              <a:ext uri="{FF2B5EF4-FFF2-40B4-BE49-F238E27FC236}">
                <a16:creationId xmlns:a16="http://schemas.microsoft.com/office/drawing/2014/main" id="{9435C6B0-A266-4DDE-B8D0-9A5F3127DBCB}"/>
              </a:ext>
            </a:extLst>
          </p:cNvPr>
          <p:cNvSpPr>
            <a:spLocks noChangeArrowheads="1"/>
          </p:cNvSpPr>
          <p:nvPr/>
        </p:nvSpPr>
        <p:spPr bwMode="auto">
          <a:xfrm>
            <a:off x="1381125" y="1641475"/>
            <a:ext cx="5400675" cy="5159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8206" name="TextBox 27">
            <a:extLst>
              <a:ext uri="{FF2B5EF4-FFF2-40B4-BE49-F238E27FC236}">
                <a16:creationId xmlns:a16="http://schemas.microsoft.com/office/drawing/2014/main" id="{741B9AE9-DF5C-4C58-9FF3-ECAD6D9C9365}"/>
              </a:ext>
            </a:extLst>
          </p:cNvPr>
          <p:cNvSpPr txBox="1">
            <a:spLocks noChangeArrowheads="1"/>
          </p:cNvSpPr>
          <p:nvPr/>
        </p:nvSpPr>
        <p:spPr bwMode="auto">
          <a:xfrm>
            <a:off x="8326438" y="1558925"/>
            <a:ext cx="86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a:solidFill>
                  <a:schemeClr val="accent2"/>
                </a:solidFill>
                <a:latin typeface="微软雅黑" panose="020B0503020204020204" pitchFamily="34" charset="-122"/>
              </a:rPr>
              <a:t>添加文本</a:t>
            </a:r>
          </a:p>
        </p:txBody>
      </p:sp>
      <p:sp>
        <p:nvSpPr>
          <p:cNvPr id="8207" name="TextBox 28">
            <a:extLst>
              <a:ext uri="{FF2B5EF4-FFF2-40B4-BE49-F238E27FC236}">
                <a16:creationId xmlns:a16="http://schemas.microsoft.com/office/drawing/2014/main" id="{D056335A-1584-4494-8A04-A419BDDB6838}"/>
              </a:ext>
            </a:extLst>
          </p:cNvPr>
          <p:cNvSpPr txBox="1">
            <a:spLocks noChangeArrowheads="1"/>
          </p:cNvSpPr>
          <p:nvPr/>
        </p:nvSpPr>
        <p:spPr bwMode="auto">
          <a:xfrm>
            <a:off x="10055225" y="2535238"/>
            <a:ext cx="8683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a:solidFill>
                  <a:schemeClr val="accent2"/>
                </a:solidFill>
                <a:latin typeface="微软雅黑" panose="020B0503020204020204" pitchFamily="34" charset="-122"/>
              </a:rPr>
              <a:t>添加文本</a:t>
            </a:r>
          </a:p>
        </p:txBody>
      </p:sp>
      <p:sp>
        <p:nvSpPr>
          <p:cNvPr id="8208" name="TextBox 29">
            <a:extLst>
              <a:ext uri="{FF2B5EF4-FFF2-40B4-BE49-F238E27FC236}">
                <a16:creationId xmlns:a16="http://schemas.microsoft.com/office/drawing/2014/main" id="{46B6C7A2-7E25-4C2C-9851-580124659A10}"/>
              </a:ext>
            </a:extLst>
          </p:cNvPr>
          <p:cNvSpPr txBox="1">
            <a:spLocks noChangeArrowheads="1"/>
          </p:cNvSpPr>
          <p:nvPr/>
        </p:nvSpPr>
        <p:spPr bwMode="auto">
          <a:xfrm>
            <a:off x="10040938" y="4529138"/>
            <a:ext cx="8683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a:solidFill>
                  <a:schemeClr val="accent2"/>
                </a:solidFill>
                <a:latin typeface="微软雅黑" panose="020B0503020204020204" pitchFamily="34" charset="-122"/>
              </a:rPr>
              <a:t>添加文本</a:t>
            </a:r>
          </a:p>
        </p:txBody>
      </p:sp>
      <p:sp>
        <p:nvSpPr>
          <p:cNvPr id="8209" name="TextBox 30">
            <a:extLst>
              <a:ext uri="{FF2B5EF4-FFF2-40B4-BE49-F238E27FC236}">
                <a16:creationId xmlns:a16="http://schemas.microsoft.com/office/drawing/2014/main" id="{1A484FAF-9A5F-472E-80F3-AE7D4F6410D1}"/>
              </a:ext>
            </a:extLst>
          </p:cNvPr>
          <p:cNvSpPr txBox="1">
            <a:spLocks noChangeArrowheads="1"/>
          </p:cNvSpPr>
          <p:nvPr/>
        </p:nvSpPr>
        <p:spPr bwMode="auto">
          <a:xfrm>
            <a:off x="8308975" y="5510213"/>
            <a:ext cx="8683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a:solidFill>
                  <a:schemeClr val="accent2"/>
                </a:solidFill>
                <a:latin typeface="微软雅黑" panose="020B0503020204020204" pitchFamily="34" charset="-122"/>
              </a:rPr>
              <a:t>添加文本</a:t>
            </a:r>
          </a:p>
        </p:txBody>
      </p:sp>
      <p:sp>
        <p:nvSpPr>
          <p:cNvPr id="8210" name="TextBox 31">
            <a:extLst>
              <a:ext uri="{FF2B5EF4-FFF2-40B4-BE49-F238E27FC236}">
                <a16:creationId xmlns:a16="http://schemas.microsoft.com/office/drawing/2014/main" id="{16D1A939-B501-4550-A47D-D3D32F616B68}"/>
              </a:ext>
            </a:extLst>
          </p:cNvPr>
          <p:cNvSpPr txBox="1">
            <a:spLocks noChangeArrowheads="1"/>
          </p:cNvSpPr>
          <p:nvPr/>
        </p:nvSpPr>
        <p:spPr bwMode="auto">
          <a:xfrm>
            <a:off x="1684338" y="1716088"/>
            <a:ext cx="47942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a:solidFill>
                  <a:schemeClr val="accent2"/>
                </a:solidFill>
                <a:latin typeface="微软雅黑" panose="020B0503020204020204" pitchFamily="34" charset="-122"/>
              </a:rPr>
              <a:t>这里输入您的文字</a:t>
            </a:r>
          </a:p>
        </p:txBody>
      </p:sp>
      <p:sp>
        <p:nvSpPr>
          <p:cNvPr id="8211" name="Oval 6">
            <a:extLst>
              <a:ext uri="{FF2B5EF4-FFF2-40B4-BE49-F238E27FC236}">
                <a16:creationId xmlns:a16="http://schemas.microsoft.com/office/drawing/2014/main" id="{78D5C19C-65A6-438E-908B-9AFCE4F366E3}"/>
              </a:ext>
            </a:extLst>
          </p:cNvPr>
          <p:cNvSpPr>
            <a:spLocks noChangeArrowheads="1"/>
          </p:cNvSpPr>
          <p:nvPr/>
        </p:nvSpPr>
        <p:spPr bwMode="auto">
          <a:xfrm>
            <a:off x="7762875" y="2871788"/>
            <a:ext cx="1968500" cy="196691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8212" name="TextBox 33">
            <a:extLst>
              <a:ext uri="{FF2B5EF4-FFF2-40B4-BE49-F238E27FC236}">
                <a16:creationId xmlns:a16="http://schemas.microsoft.com/office/drawing/2014/main" id="{1D2833FF-B71C-4461-9582-48D1D367DF7D}"/>
              </a:ext>
            </a:extLst>
          </p:cNvPr>
          <p:cNvSpPr txBox="1">
            <a:spLocks noChangeArrowheads="1"/>
          </p:cNvSpPr>
          <p:nvPr/>
        </p:nvSpPr>
        <p:spPr bwMode="auto">
          <a:xfrm>
            <a:off x="8326438" y="3532188"/>
            <a:ext cx="8683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a:solidFill>
                  <a:schemeClr val="accent2"/>
                </a:solidFill>
                <a:latin typeface="微软雅黑" panose="020B0503020204020204" pitchFamily="34" charset="-122"/>
              </a:rPr>
              <a:t>添加文本</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barn(inVertical)">
                                      <p:cBhvr>
                                        <p:cTn id="7" dur="500"/>
                                        <p:tgtEl>
                                          <p:spTgt spid="8195"/>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194"/>
                                        </p:tgtEl>
                                        <p:attrNameLst>
                                          <p:attrName>style.visibility</p:attrName>
                                        </p:attrNameLst>
                                      </p:cBhvr>
                                      <p:to>
                                        <p:strVal val="visible"/>
                                      </p:to>
                                    </p:set>
                                    <p:anim calcmode="lin" valueType="num">
                                      <p:cBhvr>
                                        <p:cTn id="11" dur="500" fill="hold"/>
                                        <p:tgtEl>
                                          <p:spTgt spid="819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194"/>
                                        </p:tgtEl>
                                        <p:attrNameLst>
                                          <p:attrName>ppt_y</p:attrName>
                                        </p:attrNameLst>
                                      </p:cBhvr>
                                      <p:tavLst>
                                        <p:tav tm="0">
                                          <p:val>
                                            <p:strVal val="#ppt_y"/>
                                          </p:val>
                                        </p:tav>
                                        <p:tav tm="100000">
                                          <p:val>
                                            <p:strVal val="#ppt_y"/>
                                          </p:val>
                                        </p:tav>
                                      </p:tavLst>
                                    </p:anim>
                                    <p:anim calcmode="lin" valueType="num">
                                      <p:cBhvr>
                                        <p:cTn id="13" dur="500" fill="hold"/>
                                        <p:tgtEl>
                                          <p:spTgt spid="819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19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8194"/>
                                        </p:tgtEl>
                                      </p:cBhvr>
                                    </p:animEffect>
                                  </p:childTnLst>
                                </p:cTn>
                              </p:par>
                            </p:childTnLst>
                          </p:cTn>
                        </p:par>
                        <p:par>
                          <p:cTn id="16" fill="hold" nodeType="afterGroup">
                            <p:stCondLst>
                              <p:cond delay="1450"/>
                            </p:stCondLst>
                            <p:childTnLst>
                              <p:par>
                                <p:cTn id="17" presetID="14" presetClass="entr" presetSubtype="10" fill="hold" grpId="0" nodeType="afterEffect">
                                  <p:stCondLst>
                                    <p:cond delay="0"/>
                                  </p:stCondLst>
                                  <p:childTnLst>
                                    <p:set>
                                      <p:cBhvr>
                                        <p:cTn id="18" dur="1" fill="hold">
                                          <p:stCondLst>
                                            <p:cond delay="0"/>
                                          </p:stCondLst>
                                        </p:cTn>
                                        <p:tgtEl>
                                          <p:spTgt spid="8204"/>
                                        </p:tgtEl>
                                        <p:attrNameLst>
                                          <p:attrName>style.visibility</p:attrName>
                                        </p:attrNameLst>
                                      </p:cBhvr>
                                      <p:to>
                                        <p:strVal val="visible"/>
                                      </p:to>
                                    </p:set>
                                    <p:animEffect transition="in" filter="randombar(horizontal)">
                                      <p:cBhvr>
                                        <p:cTn id="19" dur="500"/>
                                        <p:tgtEl>
                                          <p:spTgt spid="8204"/>
                                        </p:tgtEl>
                                      </p:cBhvr>
                                    </p:animEffect>
                                  </p:childTnLst>
                                </p:cTn>
                              </p:par>
                            </p:childTnLst>
                          </p:cTn>
                        </p:par>
                        <p:par>
                          <p:cTn id="20" fill="hold" nodeType="afterGroup">
                            <p:stCondLst>
                              <p:cond delay="1950"/>
                            </p:stCondLst>
                            <p:childTnLst>
                              <p:par>
                                <p:cTn id="21" presetID="31" presetClass="entr" presetSubtype="0" fill="hold" grpId="0" nodeType="afterEffect">
                                  <p:stCondLst>
                                    <p:cond delay="0"/>
                                  </p:stCondLst>
                                  <p:childTnLst>
                                    <p:set>
                                      <p:cBhvr>
                                        <p:cTn id="22" dur="1" fill="hold">
                                          <p:stCondLst>
                                            <p:cond delay="0"/>
                                          </p:stCondLst>
                                        </p:cTn>
                                        <p:tgtEl>
                                          <p:spTgt spid="8205"/>
                                        </p:tgtEl>
                                        <p:attrNameLst>
                                          <p:attrName>style.visibility</p:attrName>
                                        </p:attrNameLst>
                                      </p:cBhvr>
                                      <p:to>
                                        <p:strVal val="visible"/>
                                      </p:to>
                                    </p:set>
                                    <p:anim calcmode="lin" valueType="num">
                                      <p:cBhvr>
                                        <p:cTn id="23" dur="400" fill="hold"/>
                                        <p:tgtEl>
                                          <p:spTgt spid="8205"/>
                                        </p:tgtEl>
                                        <p:attrNameLst>
                                          <p:attrName>ppt_w</p:attrName>
                                        </p:attrNameLst>
                                      </p:cBhvr>
                                      <p:tavLst>
                                        <p:tav tm="0">
                                          <p:val>
                                            <p:fltVal val="0"/>
                                          </p:val>
                                        </p:tav>
                                        <p:tav tm="100000">
                                          <p:val>
                                            <p:strVal val="#ppt_w"/>
                                          </p:val>
                                        </p:tav>
                                      </p:tavLst>
                                    </p:anim>
                                    <p:anim calcmode="lin" valueType="num">
                                      <p:cBhvr>
                                        <p:cTn id="24" dur="400" fill="hold"/>
                                        <p:tgtEl>
                                          <p:spTgt spid="8205"/>
                                        </p:tgtEl>
                                        <p:attrNameLst>
                                          <p:attrName>ppt_h</p:attrName>
                                        </p:attrNameLst>
                                      </p:cBhvr>
                                      <p:tavLst>
                                        <p:tav tm="0">
                                          <p:val>
                                            <p:fltVal val="0"/>
                                          </p:val>
                                        </p:tav>
                                        <p:tav tm="100000">
                                          <p:val>
                                            <p:strVal val="#ppt_h"/>
                                          </p:val>
                                        </p:tav>
                                      </p:tavLst>
                                    </p:anim>
                                    <p:anim calcmode="lin" valueType="num">
                                      <p:cBhvr>
                                        <p:cTn id="25" dur="400" fill="hold"/>
                                        <p:tgtEl>
                                          <p:spTgt spid="8205"/>
                                        </p:tgtEl>
                                        <p:attrNameLst>
                                          <p:attrName>style.rotation</p:attrName>
                                        </p:attrNameLst>
                                      </p:cBhvr>
                                      <p:tavLst>
                                        <p:tav tm="0">
                                          <p:val>
                                            <p:fltVal val="90"/>
                                          </p:val>
                                        </p:tav>
                                        <p:tav tm="100000">
                                          <p:val>
                                            <p:fltVal val="0"/>
                                          </p:val>
                                        </p:tav>
                                      </p:tavLst>
                                    </p:anim>
                                    <p:animEffect transition="in" filter="fade">
                                      <p:cBhvr>
                                        <p:cTn id="26" dur="400"/>
                                        <p:tgtEl>
                                          <p:spTgt spid="8205"/>
                                        </p:tgtEl>
                                      </p:cBhvr>
                                    </p:animEffect>
                                  </p:childTnLst>
                                </p:cTn>
                              </p:par>
                            </p:childTnLst>
                          </p:cTn>
                        </p:par>
                        <p:par>
                          <p:cTn id="27" fill="hold" nodeType="afterGroup">
                            <p:stCondLst>
                              <p:cond delay="235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8210"/>
                                        </p:tgtEl>
                                        <p:attrNameLst>
                                          <p:attrName>style.visibility</p:attrName>
                                        </p:attrNameLst>
                                      </p:cBhvr>
                                      <p:to>
                                        <p:strVal val="visible"/>
                                      </p:to>
                                    </p:set>
                                    <p:anim calcmode="lin" valueType="num">
                                      <p:cBhvr>
                                        <p:cTn id="30" dur="300" fill="hold"/>
                                        <p:tgtEl>
                                          <p:spTgt spid="8210"/>
                                        </p:tgtEl>
                                        <p:attrNameLst>
                                          <p:attrName>ppt_x</p:attrName>
                                        </p:attrNameLst>
                                      </p:cBhvr>
                                      <p:tavLst>
                                        <p:tav tm="0">
                                          <p:val>
                                            <p:strVal val="#ppt_x"/>
                                          </p:val>
                                        </p:tav>
                                        <p:tav tm="50000">
                                          <p:val>
                                            <p:strVal val="#ppt_x+.1"/>
                                          </p:val>
                                        </p:tav>
                                        <p:tav tm="100000">
                                          <p:val>
                                            <p:strVal val="#ppt_x"/>
                                          </p:val>
                                        </p:tav>
                                      </p:tavLst>
                                    </p:anim>
                                    <p:anim calcmode="lin" valueType="num">
                                      <p:cBhvr>
                                        <p:cTn id="31" dur="300" fill="hold"/>
                                        <p:tgtEl>
                                          <p:spTgt spid="8210"/>
                                        </p:tgtEl>
                                        <p:attrNameLst>
                                          <p:attrName>ppt_y</p:attrName>
                                        </p:attrNameLst>
                                      </p:cBhvr>
                                      <p:tavLst>
                                        <p:tav tm="0">
                                          <p:val>
                                            <p:strVal val="#ppt_y"/>
                                          </p:val>
                                        </p:tav>
                                        <p:tav tm="100000">
                                          <p:val>
                                            <p:strVal val="#ppt_y"/>
                                          </p:val>
                                        </p:tav>
                                      </p:tavLst>
                                    </p:anim>
                                    <p:anim calcmode="lin" valueType="num">
                                      <p:cBhvr>
                                        <p:cTn id="32" dur="300" fill="hold"/>
                                        <p:tgtEl>
                                          <p:spTgt spid="8210"/>
                                        </p:tgtEl>
                                        <p:attrNameLst>
                                          <p:attrName>ppt_h</p:attrName>
                                        </p:attrNameLst>
                                      </p:cBhvr>
                                      <p:tavLst>
                                        <p:tav tm="0">
                                          <p:val>
                                            <p:strVal val="#ppt_h/10"/>
                                          </p:val>
                                        </p:tav>
                                        <p:tav tm="50000">
                                          <p:val>
                                            <p:strVal val="#ppt_h+.01"/>
                                          </p:val>
                                        </p:tav>
                                        <p:tav tm="100000">
                                          <p:val>
                                            <p:strVal val="#ppt_h"/>
                                          </p:val>
                                        </p:tav>
                                      </p:tavLst>
                                    </p:anim>
                                    <p:anim calcmode="lin" valueType="num">
                                      <p:cBhvr>
                                        <p:cTn id="33" dur="300" fill="hold"/>
                                        <p:tgtEl>
                                          <p:spTgt spid="8210"/>
                                        </p:tgtEl>
                                        <p:attrNameLst>
                                          <p:attrName>ppt_w</p:attrName>
                                        </p:attrNameLst>
                                      </p:cBhvr>
                                      <p:tavLst>
                                        <p:tav tm="0">
                                          <p:val>
                                            <p:strVal val="#ppt_w/10"/>
                                          </p:val>
                                        </p:tav>
                                        <p:tav tm="50000">
                                          <p:val>
                                            <p:strVal val="#ppt_w+.01"/>
                                          </p:val>
                                        </p:tav>
                                        <p:tav tm="100000">
                                          <p:val>
                                            <p:strVal val="#ppt_w"/>
                                          </p:val>
                                        </p:tav>
                                      </p:tavLst>
                                    </p:anim>
                                    <p:animEffect transition="in" filter="fade">
                                      <p:cBhvr>
                                        <p:cTn id="34" dur="300" tmFilter="0,0; .5, 1; 1, 1"/>
                                        <p:tgtEl>
                                          <p:spTgt spid="8210"/>
                                        </p:tgtEl>
                                      </p:cBhvr>
                                    </p:animEffect>
                                  </p:childTnLst>
                                </p:cTn>
                              </p:par>
                            </p:childTnLst>
                          </p:cTn>
                        </p:par>
                        <p:par>
                          <p:cTn id="35" fill="hold" nodeType="afterGroup">
                            <p:stCondLst>
                              <p:cond delay="2860"/>
                            </p:stCondLst>
                            <p:childTnLst>
                              <p:par>
                                <p:cTn id="36" presetID="2" presetClass="entr" presetSubtype="6" fill="hold" grpId="0" nodeType="afterEffect">
                                  <p:stCondLst>
                                    <p:cond delay="0"/>
                                  </p:stCondLst>
                                  <p:childTnLst>
                                    <p:set>
                                      <p:cBhvr>
                                        <p:cTn id="37" dur="1" fill="hold">
                                          <p:stCondLst>
                                            <p:cond delay="0"/>
                                          </p:stCondLst>
                                        </p:cTn>
                                        <p:tgtEl>
                                          <p:spTgt spid="8211"/>
                                        </p:tgtEl>
                                        <p:attrNameLst>
                                          <p:attrName>style.visibility</p:attrName>
                                        </p:attrNameLst>
                                      </p:cBhvr>
                                      <p:to>
                                        <p:strVal val="visible"/>
                                      </p:to>
                                    </p:set>
                                    <p:anim calcmode="lin" valueType="num">
                                      <p:cBhvr additive="base">
                                        <p:cTn id="38" dur="500" fill="hold"/>
                                        <p:tgtEl>
                                          <p:spTgt spid="8211"/>
                                        </p:tgtEl>
                                        <p:attrNameLst>
                                          <p:attrName>ppt_x</p:attrName>
                                        </p:attrNameLst>
                                      </p:cBhvr>
                                      <p:tavLst>
                                        <p:tav tm="0">
                                          <p:val>
                                            <p:strVal val="1+#ppt_w/2"/>
                                          </p:val>
                                        </p:tav>
                                        <p:tav tm="100000">
                                          <p:val>
                                            <p:strVal val="#ppt_x"/>
                                          </p:val>
                                        </p:tav>
                                      </p:tavLst>
                                    </p:anim>
                                    <p:anim calcmode="lin" valueType="num">
                                      <p:cBhvr additive="base">
                                        <p:cTn id="39" dur="500" fill="hold"/>
                                        <p:tgtEl>
                                          <p:spTgt spid="8211"/>
                                        </p:tgtEl>
                                        <p:attrNameLst>
                                          <p:attrName>ppt_y</p:attrName>
                                        </p:attrNameLst>
                                      </p:cBhvr>
                                      <p:tavLst>
                                        <p:tav tm="0">
                                          <p:val>
                                            <p:strVal val="1+#ppt_h/2"/>
                                          </p:val>
                                        </p:tav>
                                        <p:tav tm="100000">
                                          <p:val>
                                            <p:strVal val="#ppt_y"/>
                                          </p:val>
                                        </p:tav>
                                      </p:tavLst>
                                    </p:anim>
                                  </p:childTnLst>
                                </p:cTn>
                              </p:par>
                            </p:childTnLst>
                          </p:cTn>
                        </p:par>
                        <p:par>
                          <p:cTn id="40" fill="hold" nodeType="afterGroup">
                            <p:stCondLst>
                              <p:cond delay="3360"/>
                            </p:stCondLst>
                            <p:childTnLst>
                              <p:par>
                                <p:cTn id="41" presetID="1" presetClass="entr" presetSubtype="0" fill="hold" nodeType="afterEffect">
                                  <p:stCondLst>
                                    <p:cond delay="0"/>
                                  </p:stCondLst>
                                  <p:childTnLst>
                                    <p:set>
                                      <p:cBhvr>
                                        <p:cTn id="42" dur="1" fill="hold">
                                          <p:stCondLst>
                                            <p:cond delay="0"/>
                                          </p:stCondLst>
                                        </p:cTn>
                                        <p:tgtEl>
                                          <p:spTgt spid="819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19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20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203"/>
                                        </p:tgtEl>
                                        <p:attrNameLst>
                                          <p:attrName>style.visibility</p:attrName>
                                        </p:attrNameLst>
                                      </p:cBhvr>
                                      <p:to>
                                        <p:strVal val="visible"/>
                                      </p:to>
                                    </p:set>
                                  </p:childTnLst>
                                </p:cTn>
                              </p:par>
                            </p:childTnLst>
                          </p:cTn>
                        </p:par>
                        <p:par>
                          <p:cTn id="49" fill="hold" nodeType="afterGroup">
                            <p:stCondLst>
                              <p:cond delay="3361"/>
                            </p:stCondLst>
                            <p:childTnLst>
                              <p:par>
                                <p:cTn id="50" presetID="63" presetClass="path" presetSubtype="0" accel="50000" decel="50000" fill="hold" nodeType="afterEffect">
                                  <p:stCondLst>
                                    <p:cond delay="0"/>
                                  </p:stCondLst>
                                  <p:childTnLst>
                                    <p:animMotion origin="layout" path="M -4.58827E-6 1.11111E-6 L -4.58827E-6 0.18032 " pathEditMode="relative" rAng="0" ptsTypes="AA">
                                      <p:cBhvr>
                                        <p:cTn id="51" dur="400" spd="-99700" fill="hold"/>
                                        <p:tgtEl>
                                          <p:spTgt spid="8197"/>
                                        </p:tgtEl>
                                        <p:attrNameLst>
                                          <p:attrName>ppt_x,ppt_y</p:attrName>
                                        </p:attrNameLst>
                                      </p:cBhvr>
                                      <p:rCtr x="0" y="9000"/>
                                    </p:animMotion>
                                  </p:childTnLst>
                                </p:cTn>
                              </p:par>
                              <p:par>
                                <p:cTn id="52" presetID="63" presetClass="path" presetSubtype="0" accel="50000" decel="50000" fill="hold" nodeType="withEffect">
                                  <p:stCondLst>
                                    <p:cond delay="0"/>
                                  </p:stCondLst>
                                  <p:childTnLst>
                                    <p:animMotion origin="layout" path="M -2.30519E-6 -4.81481E-6 L -0.08365 0.0794 " pathEditMode="relative" rAng="0" ptsTypes="AA">
                                      <p:cBhvr>
                                        <p:cTn id="53" dur="400" spd="-99700" fill="hold"/>
                                        <p:tgtEl>
                                          <p:spTgt spid="8199"/>
                                        </p:tgtEl>
                                        <p:attrNameLst>
                                          <p:attrName>ppt_x,ppt_y</p:attrName>
                                        </p:attrNameLst>
                                      </p:cBhvr>
                                      <p:rCtr x="-3900" y="4000"/>
                                    </p:animMotion>
                                  </p:childTnLst>
                                </p:cTn>
                              </p:par>
                              <p:par>
                                <p:cTn id="54" presetID="63" presetClass="path" presetSubtype="0" accel="50000" decel="50000" fill="hold" nodeType="withEffect">
                                  <p:stCondLst>
                                    <p:cond delay="0"/>
                                  </p:stCondLst>
                                  <p:childTnLst>
                                    <p:animMotion origin="layout" path="M -2.30519E-6 7.40741E-7 L -0.08365 -0.07755 " pathEditMode="relative" rAng="0" ptsTypes="AA">
                                      <p:cBhvr>
                                        <p:cTn id="55" dur="400" spd="-99700" fill="hold"/>
                                        <p:tgtEl>
                                          <p:spTgt spid="8201"/>
                                        </p:tgtEl>
                                        <p:attrNameLst>
                                          <p:attrName>ppt_x,ppt_y</p:attrName>
                                        </p:attrNameLst>
                                      </p:cBhvr>
                                      <p:rCtr x="-3900" y="-3600"/>
                                    </p:animMotion>
                                  </p:childTnLst>
                                </p:cTn>
                              </p:par>
                              <p:par>
                                <p:cTn id="56" presetID="63" presetClass="path" presetSubtype="0" accel="50000" decel="50000" fill="hold" nodeType="withEffect">
                                  <p:stCondLst>
                                    <p:cond delay="0"/>
                                  </p:stCondLst>
                                  <p:childTnLst>
                                    <p:animMotion origin="layout" path="M -4.58827E-6 4.81481E-6 L -4.58827E-6 -0.17848 " pathEditMode="relative" rAng="0" ptsTypes="AA">
                                      <p:cBhvr>
                                        <p:cTn id="57" dur="400" spd="-99700" fill="hold"/>
                                        <p:tgtEl>
                                          <p:spTgt spid="8203"/>
                                        </p:tgtEl>
                                        <p:attrNameLst>
                                          <p:attrName>ppt_x,ppt_y</p:attrName>
                                        </p:attrNameLst>
                                      </p:cBhvr>
                                      <p:rCtr x="0" y="-8600"/>
                                    </p:animMotion>
                                  </p:childTnLst>
                                </p:cTn>
                              </p:par>
                            </p:childTnLst>
                          </p:cTn>
                        </p:par>
                        <p:par>
                          <p:cTn id="58" fill="hold" nodeType="afterGroup">
                            <p:stCondLst>
                              <p:cond delay="3761"/>
                            </p:stCondLst>
                            <p:childTnLst>
                              <p:par>
                                <p:cTn id="59" presetID="10" presetClass="entr" presetSubtype="0" fill="hold" grpId="0" nodeType="afterEffect">
                                  <p:stCondLst>
                                    <p:cond delay="0"/>
                                  </p:stCondLst>
                                  <p:childTnLst>
                                    <p:set>
                                      <p:cBhvr>
                                        <p:cTn id="60" dur="1" fill="hold">
                                          <p:stCondLst>
                                            <p:cond delay="0"/>
                                          </p:stCondLst>
                                        </p:cTn>
                                        <p:tgtEl>
                                          <p:spTgt spid="8196"/>
                                        </p:tgtEl>
                                        <p:attrNameLst>
                                          <p:attrName>style.visibility</p:attrName>
                                        </p:attrNameLst>
                                      </p:cBhvr>
                                      <p:to>
                                        <p:strVal val="visible"/>
                                      </p:to>
                                    </p:set>
                                    <p:anim calcmode="lin" valueType="num">
                                      <p:cBhvr>
                                        <p:cTn id="61" dur="500" fill="hold"/>
                                        <p:tgtEl>
                                          <p:spTgt spid="8196"/>
                                        </p:tgtEl>
                                        <p:attrNameLst>
                                          <p:attrName>ppt_w</p:attrName>
                                        </p:attrNameLst>
                                      </p:cBhvr>
                                      <p:tavLst>
                                        <p:tav tm="0">
                                          <p:val>
                                            <p:fltVal val="0"/>
                                          </p:val>
                                        </p:tav>
                                        <p:tav tm="100000">
                                          <p:val>
                                            <p:strVal val="#ppt_w"/>
                                          </p:val>
                                        </p:tav>
                                      </p:tavLst>
                                    </p:anim>
                                    <p:anim calcmode="lin" valueType="num">
                                      <p:cBhvr>
                                        <p:cTn id="62" dur="500" fill="hold"/>
                                        <p:tgtEl>
                                          <p:spTgt spid="8196"/>
                                        </p:tgtEl>
                                        <p:attrNameLst>
                                          <p:attrName>ppt_h</p:attrName>
                                        </p:attrNameLst>
                                      </p:cBhvr>
                                      <p:tavLst>
                                        <p:tav tm="0">
                                          <p:val>
                                            <p:fltVal val="0"/>
                                          </p:val>
                                        </p:tav>
                                        <p:tav tm="100000">
                                          <p:val>
                                            <p:strVal val="#ppt_h"/>
                                          </p:val>
                                        </p:tav>
                                      </p:tavLst>
                                    </p:anim>
                                    <p:animEffect transition="in" filter="fade">
                                      <p:cBhvr>
                                        <p:cTn id="63" dur="500"/>
                                        <p:tgtEl>
                                          <p:spTgt spid="8196"/>
                                        </p:tgtEl>
                                      </p:cBhvr>
                                    </p:animEffect>
                                  </p:childTnLst>
                                </p:cTn>
                              </p:par>
                              <p:par>
                                <p:cTn id="64" presetID="10" presetClass="entr" presetSubtype="0" fill="hold" nodeType="withEffect">
                                  <p:stCondLst>
                                    <p:cond delay="0"/>
                                  </p:stCondLst>
                                  <p:childTnLst>
                                    <p:set>
                                      <p:cBhvr>
                                        <p:cTn id="65" dur="1" fill="hold">
                                          <p:stCondLst>
                                            <p:cond delay="0"/>
                                          </p:stCondLst>
                                        </p:cTn>
                                        <p:tgtEl>
                                          <p:spTgt spid="8198"/>
                                        </p:tgtEl>
                                        <p:attrNameLst>
                                          <p:attrName>style.visibility</p:attrName>
                                        </p:attrNameLst>
                                      </p:cBhvr>
                                      <p:to>
                                        <p:strVal val="visible"/>
                                      </p:to>
                                    </p:set>
                                    <p:anim calcmode="lin" valueType="num">
                                      <p:cBhvr>
                                        <p:cTn id="66" dur="500" fill="hold"/>
                                        <p:tgtEl>
                                          <p:spTgt spid="8198"/>
                                        </p:tgtEl>
                                        <p:attrNameLst>
                                          <p:attrName>ppt_w</p:attrName>
                                        </p:attrNameLst>
                                      </p:cBhvr>
                                      <p:tavLst>
                                        <p:tav tm="0">
                                          <p:val>
                                            <p:fltVal val="0"/>
                                          </p:val>
                                        </p:tav>
                                        <p:tav tm="100000">
                                          <p:val>
                                            <p:strVal val="#ppt_w"/>
                                          </p:val>
                                        </p:tav>
                                      </p:tavLst>
                                    </p:anim>
                                    <p:anim calcmode="lin" valueType="num">
                                      <p:cBhvr>
                                        <p:cTn id="67" dur="500" fill="hold"/>
                                        <p:tgtEl>
                                          <p:spTgt spid="8198"/>
                                        </p:tgtEl>
                                        <p:attrNameLst>
                                          <p:attrName>ppt_h</p:attrName>
                                        </p:attrNameLst>
                                      </p:cBhvr>
                                      <p:tavLst>
                                        <p:tav tm="0">
                                          <p:val>
                                            <p:fltVal val="0"/>
                                          </p:val>
                                        </p:tav>
                                        <p:tav tm="100000">
                                          <p:val>
                                            <p:strVal val="#ppt_h"/>
                                          </p:val>
                                        </p:tav>
                                      </p:tavLst>
                                    </p:anim>
                                    <p:animEffect transition="in" filter="fade">
                                      <p:cBhvr>
                                        <p:cTn id="68" dur="500"/>
                                        <p:tgtEl>
                                          <p:spTgt spid="8198"/>
                                        </p:tgtEl>
                                      </p:cBhvr>
                                    </p:animEffect>
                                  </p:childTnLst>
                                </p:cTn>
                              </p:par>
                              <p:par>
                                <p:cTn id="69" presetID="10" presetClass="entr" presetSubtype="0" fill="hold" nodeType="withEffect">
                                  <p:stCondLst>
                                    <p:cond delay="0"/>
                                  </p:stCondLst>
                                  <p:childTnLst>
                                    <p:set>
                                      <p:cBhvr>
                                        <p:cTn id="70" dur="1" fill="hold">
                                          <p:stCondLst>
                                            <p:cond delay="0"/>
                                          </p:stCondLst>
                                        </p:cTn>
                                        <p:tgtEl>
                                          <p:spTgt spid="8200"/>
                                        </p:tgtEl>
                                        <p:attrNameLst>
                                          <p:attrName>style.visibility</p:attrName>
                                        </p:attrNameLst>
                                      </p:cBhvr>
                                      <p:to>
                                        <p:strVal val="visible"/>
                                      </p:to>
                                    </p:set>
                                    <p:anim calcmode="lin" valueType="num">
                                      <p:cBhvr>
                                        <p:cTn id="71" dur="500" fill="hold"/>
                                        <p:tgtEl>
                                          <p:spTgt spid="8200"/>
                                        </p:tgtEl>
                                        <p:attrNameLst>
                                          <p:attrName>ppt_w</p:attrName>
                                        </p:attrNameLst>
                                      </p:cBhvr>
                                      <p:tavLst>
                                        <p:tav tm="0">
                                          <p:val>
                                            <p:fltVal val="0"/>
                                          </p:val>
                                        </p:tav>
                                        <p:tav tm="100000">
                                          <p:val>
                                            <p:strVal val="#ppt_w"/>
                                          </p:val>
                                        </p:tav>
                                      </p:tavLst>
                                    </p:anim>
                                    <p:anim calcmode="lin" valueType="num">
                                      <p:cBhvr>
                                        <p:cTn id="72" dur="500" fill="hold"/>
                                        <p:tgtEl>
                                          <p:spTgt spid="8200"/>
                                        </p:tgtEl>
                                        <p:attrNameLst>
                                          <p:attrName>ppt_h</p:attrName>
                                        </p:attrNameLst>
                                      </p:cBhvr>
                                      <p:tavLst>
                                        <p:tav tm="0">
                                          <p:val>
                                            <p:fltVal val="0"/>
                                          </p:val>
                                        </p:tav>
                                        <p:tav tm="100000">
                                          <p:val>
                                            <p:strVal val="#ppt_h"/>
                                          </p:val>
                                        </p:tav>
                                      </p:tavLst>
                                    </p:anim>
                                    <p:animEffect transition="in" filter="fade">
                                      <p:cBhvr>
                                        <p:cTn id="73" dur="500"/>
                                        <p:tgtEl>
                                          <p:spTgt spid="8200"/>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202"/>
                                        </p:tgtEl>
                                        <p:attrNameLst>
                                          <p:attrName>style.visibility</p:attrName>
                                        </p:attrNameLst>
                                      </p:cBhvr>
                                      <p:to>
                                        <p:strVal val="visible"/>
                                      </p:to>
                                    </p:set>
                                    <p:anim calcmode="lin" valueType="num">
                                      <p:cBhvr>
                                        <p:cTn id="76" dur="500" fill="hold"/>
                                        <p:tgtEl>
                                          <p:spTgt spid="8202"/>
                                        </p:tgtEl>
                                        <p:attrNameLst>
                                          <p:attrName>ppt_w</p:attrName>
                                        </p:attrNameLst>
                                      </p:cBhvr>
                                      <p:tavLst>
                                        <p:tav tm="0">
                                          <p:val>
                                            <p:fltVal val="0"/>
                                          </p:val>
                                        </p:tav>
                                        <p:tav tm="100000">
                                          <p:val>
                                            <p:strVal val="#ppt_w"/>
                                          </p:val>
                                        </p:tav>
                                      </p:tavLst>
                                    </p:anim>
                                    <p:anim calcmode="lin" valueType="num">
                                      <p:cBhvr>
                                        <p:cTn id="77" dur="500" fill="hold"/>
                                        <p:tgtEl>
                                          <p:spTgt spid="8202"/>
                                        </p:tgtEl>
                                        <p:attrNameLst>
                                          <p:attrName>ppt_h</p:attrName>
                                        </p:attrNameLst>
                                      </p:cBhvr>
                                      <p:tavLst>
                                        <p:tav tm="0">
                                          <p:val>
                                            <p:fltVal val="0"/>
                                          </p:val>
                                        </p:tav>
                                        <p:tav tm="100000">
                                          <p:val>
                                            <p:strVal val="#ppt_h"/>
                                          </p:val>
                                        </p:tav>
                                      </p:tavLst>
                                    </p:anim>
                                    <p:animEffect transition="in" filter="fade">
                                      <p:cBhvr>
                                        <p:cTn id="78" dur="500"/>
                                        <p:tgtEl>
                                          <p:spTgt spid="8202"/>
                                        </p:tgtEl>
                                      </p:cBhvr>
                                    </p:animEffect>
                                  </p:childTnLst>
                                </p:cTn>
                              </p:par>
                            </p:childTnLst>
                          </p:cTn>
                        </p:par>
                        <p:par>
                          <p:cTn id="79" fill="hold" nodeType="afterGroup">
                            <p:stCondLst>
                              <p:cond delay="4261"/>
                            </p:stCondLst>
                            <p:childTnLst>
                              <p:par>
                                <p:cTn id="80" presetID="31" presetClass="entr" presetSubtype="0" fill="hold" grpId="0" nodeType="afterEffect">
                                  <p:stCondLst>
                                    <p:cond delay="0"/>
                                  </p:stCondLst>
                                  <p:childTnLst>
                                    <p:set>
                                      <p:cBhvr>
                                        <p:cTn id="81" dur="1" fill="hold">
                                          <p:stCondLst>
                                            <p:cond delay="0"/>
                                          </p:stCondLst>
                                        </p:cTn>
                                        <p:tgtEl>
                                          <p:spTgt spid="8206"/>
                                        </p:tgtEl>
                                        <p:attrNameLst>
                                          <p:attrName>style.visibility</p:attrName>
                                        </p:attrNameLst>
                                      </p:cBhvr>
                                      <p:to>
                                        <p:strVal val="visible"/>
                                      </p:to>
                                    </p:set>
                                    <p:anim calcmode="lin" valueType="num">
                                      <p:cBhvr>
                                        <p:cTn id="82" dur="500" fill="hold"/>
                                        <p:tgtEl>
                                          <p:spTgt spid="8206"/>
                                        </p:tgtEl>
                                        <p:attrNameLst>
                                          <p:attrName>ppt_w</p:attrName>
                                        </p:attrNameLst>
                                      </p:cBhvr>
                                      <p:tavLst>
                                        <p:tav tm="0">
                                          <p:val>
                                            <p:fltVal val="0"/>
                                          </p:val>
                                        </p:tav>
                                        <p:tav tm="100000">
                                          <p:val>
                                            <p:strVal val="#ppt_w"/>
                                          </p:val>
                                        </p:tav>
                                      </p:tavLst>
                                    </p:anim>
                                    <p:anim calcmode="lin" valueType="num">
                                      <p:cBhvr>
                                        <p:cTn id="83" dur="500" fill="hold"/>
                                        <p:tgtEl>
                                          <p:spTgt spid="8206"/>
                                        </p:tgtEl>
                                        <p:attrNameLst>
                                          <p:attrName>ppt_h</p:attrName>
                                        </p:attrNameLst>
                                      </p:cBhvr>
                                      <p:tavLst>
                                        <p:tav tm="0">
                                          <p:val>
                                            <p:fltVal val="0"/>
                                          </p:val>
                                        </p:tav>
                                        <p:tav tm="100000">
                                          <p:val>
                                            <p:strVal val="#ppt_h"/>
                                          </p:val>
                                        </p:tav>
                                      </p:tavLst>
                                    </p:anim>
                                    <p:anim calcmode="lin" valueType="num">
                                      <p:cBhvr>
                                        <p:cTn id="84" dur="500" fill="hold"/>
                                        <p:tgtEl>
                                          <p:spTgt spid="8206"/>
                                        </p:tgtEl>
                                        <p:attrNameLst>
                                          <p:attrName>style.rotation</p:attrName>
                                        </p:attrNameLst>
                                      </p:cBhvr>
                                      <p:tavLst>
                                        <p:tav tm="0">
                                          <p:val>
                                            <p:fltVal val="90"/>
                                          </p:val>
                                        </p:tav>
                                        <p:tav tm="100000">
                                          <p:val>
                                            <p:fltVal val="0"/>
                                          </p:val>
                                        </p:tav>
                                      </p:tavLst>
                                    </p:anim>
                                    <p:animEffect transition="in" filter="fade">
                                      <p:cBhvr>
                                        <p:cTn id="85" dur="500"/>
                                        <p:tgtEl>
                                          <p:spTgt spid="8206"/>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8207"/>
                                        </p:tgtEl>
                                        <p:attrNameLst>
                                          <p:attrName>style.visibility</p:attrName>
                                        </p:attrNameLst>
                                      </p:cBhvr>
                                      <p:to>
                                        <p:strVal val="visible"/>
                                      </p:to>
                                    </p:set>
                                    <p:anim calcmode="lin" valueType="num">
                                      <p:cBhvr>
                                        <p:cTn id="88" dur="500" fill="hold"/>
                                        <p:tgtEl>
                                          <p:spTgt spid="8207"/>
                                        </p:tgtEl>
                                        <p:attrNameLst>
                                          <p:attrName>ppt_w</p:attrName>
                                        </p:attrNameLst>
                                      </p:cBhvr>
                                      <p:tavLst>
                                        <p:tav tm="0">
                                          <p:val>
                                            <p:fltVal val="0"/>
                                          </p:val>
                                        </p:tav>
                                        <p:tav tm="100000">
                                          <p:val>
                                            <p:strVal val="#ppt_w"/>
                                          </p:val>
                                        </p:tav>
                                      </p:tavLst>
                                    </p:anim>
                                    <p:anim calcmode="lin" valueType="num">
                                      <p:cBhvr>
                                        <p:cTn id="89" dur="500" fill="hold"/>
                                        <p:tgtEl>
                                          <p:spTgt spid="8207"/>
                                        </p:tgtEl>
                                        <p:attrNameLst>
                                          <p:attrName>ppt_h</p:attrName>
                                        </p:attrNameLst>
                                      </p:cBhvr>
                                      <p:tavLst>
                                        <p:tav tm="0">
                                          <p:val>
                                            <p:fltVal val="0"/>
                                          </p:val>
                                        </p:tav>
                                        <p:tav tm="100000">
                                          <p:val>
                                            <p:strVal val="#ppt_h"/>
                                          </p:val>
                                        </p:tav>
                                      </p:tavLst>
                                    </p:anim>
                                    <p:anim calcmode="lin" valueType="num">
                                      <p:cBhvr>
                                        <p:cTn id="90" dur="500" fill="hold"/>
                                        <p:tgtEl>
                                          <p:spTgt spid="8207"/>
                                        </p:tgtEl>
                                        <p:attrNameLst>
                                          <p:attrName>style.rotation</p:attrName>
                                        </p:attrNameLst>
                                      </p:cBhvr>
                                      <p:tavLst>
                                        <p:tav tm="0">
                                          <p:val>
                                            <p:fltVal val="90"/>
                                          </p:val>
                                        </p:tav>
                                        <p:tav tm="100000">
                                          <p:val>
                                            <p:fltVal val="0"/>
                                          </p:val>
                                        </p:tav>
                                      </p:tavLst>
                                    </p:anim>
                                    <p:animEffect transition="in" filter="fade">
                                      <p:cBhvr>
                                        <p:cTn id="91" dur="500"/>
                                        <p:tgtEl>
                                          <p:spTgt spid="8207"/>
                                        </p:tgtEl>
                                      </p:cBhvr>
                                    </p:animEffect>
                                  </p:childTnLst>
                                </p:cTn>
                              </p:par>
                              <p:par>
                                <p:cTn id="92" presetID="31" presetClass="entr" presetSubtype="0" fill="hold" grpId="0" nodeType="withEffect">
                                  <p:stCondLst>
                                    <p:cond delay="0"/>
                                  </p:stCondLst>
                                  <p:childTnLst>
                                    <p:set>
                                      <p:cBhvr>
                                        <p:cTn id="93" dur="1" fill="hold">
                                          <p:stCondLst>
                                            <p:cond delay="0"/>
                                          </p:stCondLst>
                                        </p:cTn>
                                        <p:tgtEl>
                                          <p:spTgt spid="8208"/>
                                        </p:tgtEl>
                                        <p:attrNameLst>
                                          <p:attrName>style.visibility</p:attrName>
                                        </p:attrNameLst>
                                      </p:cBhvr>
                                      <p:to>
                                        <p:strVal val="visible"/>
                                      </p:to>
                                    </p:set>
                                    <p:anim calcmode="lin" valueType="num">
                                      <p:cBhvr>
                                        <p:cTn id="94" dur="500" fill="hold"/>
                                        <p:tgtEl>
                                          <p:spTgt spid="8208"/>
                                        </p:tgtEl>
                                        <p:attrNameLst>
                                          <p:attrName>ppt_w</p:attrName>
                                        </p:attrNameLst>
                                      </p:cBhvr>
                                      <p:tavLst>
                                        <p:tav tm="0">
                                          <p:val>
                                            <p:fltVal val="0"/>
                                          </p:val>
                                        </p:tav>
                                        <p:tav tm="100000">
                                          <p:val>
                                            <p:strVal val="#ppt_w"/>
                                          </p:val>
                                        </p:tav>
                                      </p:tavLst>
                                    </p:anim>
                                    <p:anim calcmode="lin" valueType="num">
                                      <p:cBhvr>
                                        <p:cTn id="95" dur="500" fill="hold"/>
                                        <p:tgtEl>
                                          <p:spTgt spid="8208"/>
                                        </p:tgtEl>
                                        <p:attrNameLst>
                                          <p:attrName>ppt_h</p:attrName>
                                        </p:attrNameLst>
                                      </p:cBhvr>
                                      <p:tavLst>
                                        <p:tav tm="0">
                                          <p:val>
                                            <p:fltVal val="0"/>
                                          </p:val>
                                        </p:tav>
                                        <p:tav tm="100000">
                                          <p:val>
                                            <p:strVal val="#ppt_h"/>
                                          </p:val>
                                        </p:tav>
                                      </p:tavLst>
                                    </p:anim>
                                    <p:anim calcmode="lin" valueType="num">
                                      <p:cBhvr>
                                        <p:cTn id="96" dur="500" fill="hold"/>
                                        <p:tgtEl>
                                          <p:spTgt spid="8208"/>
                                        </p:tgtEl>
                                        <p:attrNameLst>
                                          <p:attrName>style.rotation</p:attrName>
                                        </p:attrNameLst>
                                      </p:cBhvr>
                                      <p:tavLst>
                                        <p:tav tm="0">
                                          <p:val>
                                            <p:fltVal val="90"/>
                                          </p:val>
                                        </p:tav>
                                        <p:tav tm="100000">
                                          <p:val>
                                            <p:fltVal val="0"/>
                                          </p:val>
                                        </p:tav>
                                      </p:tavLst>
                                    </p:anim>
                                    <p:animEffect transition="in" filter="fade">
                                      <p:cBhvr>
                                        <p:cTn id="97" dur="500"/>
                                        <p:tgtEl>
                                          <p:spTgt spid="8208"/>
                                        </p:tgtEl>
                                      </p:cBhvr>
                                    </p:animEffect>
                                  </p:childTnLst>
                                </p:cTn>
                              </p:par>
                              <p:par>
                                <p:cTn id="98" presetID="31" presetClass="entr" presetSubtype="0" fill="hold" grpId="0" nodeType="withEffect">
                                  <p:stCondLst>
                                    <p:cond delay="0"/>
                                  </p:stCondLst>
                                  <p:childTnLst>
                                    <p:set>
                                      <p:cBhvr>
                                        <p:cTn id="99" dur="1" fill="hold">
                                          <p:stCondLst>
                                            <p:cond delay="0"/>
                                          </p:stCondLst>
                                        </p:cTn>
                                        <p:tgtEl>
                                          <p:spTgt spid="8209"/>
                                        </p:tgtEl>
                                        <p:attrNameLst>
                                          <p:attrName>style.visibility</p:attrName>
                                        </p:attrNameLst>
                                      </p:cBhvr>
                                      <p:to>
                                        <p:strVal val="visible"/>
                                      </p:to>
                                    </p:set>
                                    <p:anim calcmode="lin" valueType="num">
                                      <p:cBhvr>
                                        <p:cTn id="100" dur="500" fill="hold"/>
                                        <p:tgtEl>
                                          <p:spTgt spid="8209"/>
                                        </p:tgtEl>
                                        <p:attrNameLst>
                                          <p:attrName>ppt_w</p:attrName>
                                        </p:attrNameLst>
                                      </p:cBhvr>
                                      <p:tavLst>
                                        <p:tav tm="0">
                                          <p:val>
                                            <p:fltVal val="0"/>
                                          </p:val>
                                        </p:tav>
                                        <p:tav tm="100000">
                                          <p:val>
                                            <p:strVal val="#ppt_w"/>
                                          </p:val>
                                        </p:tav>
                                      </p:tavLst>
                                    </p:anim>
                                    <p:anim calcmode="lin" valueType="num">
                                      <p:cBhvr>
                                        <p:cTn id="101" dur="500" fill="hold"/>
                                        <p:tgtEl>
                                          <p:spTgt spid="8209"/>
                                        </p:tgtEl>
                                        <p:attrNameLst>
                                          <p:attrName>ppt_h</p:attrName>
                                        </p:attrNameLst>
                                      </p:cBhvr>
                                      <p:tavLst>
                                        <p:tav tm="0">
                                          <p:val>
                                            <p:fltVal val="0"/>
                                          </p:val>
                                        </p:tav>
                                        <p:tav tm="100000">
                                          <p:val>
                                            <p:strVal val="#ppt_h"/>
                                          </p:val>
                                        </p:tav>
                                      </p:tavLst>
                                    </p:anim>
                                    <p:anim calcmode="lin" valueType="num">
                                      <p:cBhvr>
                                        <p:cTn id="102" dur="500" fill="hold"/>
                                        <p:tgtEl>
                                          <p:spTgt spid="8209"/>
                                        </p:tgtEl>
                                        <p:attrNameLst>
                                          <p:attrName>style.rotation</p:attrName>
                                        </p:attrNameLst>
                                      </p:cBhvr>
                                      <p:tavLst>
                                        <p:tav tm="0">
                                          <p:val>
                                            <p:fltVal val="90"/>
                                          </p:val>
                                        </p:tav>
                                        <p:tav tm="100000">
                                          <p:val>
                                            <p:fltVal val="0"/>
                                          </p:val>
                                        </p:tav>
                                      </p:tavLst>
                                    </p:anim>
                                    <p:animEffect transition="in" filter="fade">
                                      <p:cBhvr>
                                        <p:cTn id="103" dur="500"/>
                                        <p:tgtEl>
                                          <p:spTgt spid="8209"/>
                                        </p:tgtEl>
                                      </p:cBhvr>
                                    </p:animEffect>
                                  </p:childTnLst>
                                </p:cTn>
                              </p:par>
                            </p:childTnLst>
                          </p:cTn>
                        </p:par>
                        <p:par>
                          <p:cTn id="104" fill="hold" nodeType="afterGroup">
                            <p:stCondLst>
                              <p:cond delay="4761"/>
                            </p:stCondLst>
                            <p:childTnLst>
                              <p:par>
                                <p:cTn id="105" presetID="41" presetClass="entr" presetSubtype="0" fill="hold" grpId="0" nodeType="afterEffect">
                                  <p:stCondLst>
                                    <p:cond delay="0"/>
                                  </p:stCondLst>
                                  <p:iterate type="lt">
                                    <p:tmPct val="10000"/>
                                  </p:iterate>
                                  <p:childTnLst>
                                    <p:set>
                                      <p:cBhvr>
                                        <p:cTn id="106" dur="1" fill="hold">
                                          <p:stCondLst>
                                            <p:cond delay="0"/>
                                          </p:stCondLst>
                                        </p:cTn>
                                        <p:tgtEl>
                                          <p:spTgt spid="8212"/>
                                        </p:tgtEl>
                                        <p:attrNameLst>
                                          <p:attrName>style.visibility</p:attrName>
                                        </p:attrNameLst>
                                      </p:cBhvr>
                                      <p:to>
                                        <p:strVal val="visible"/>
                                      </p:to>
                                    </p:set>
                                    <p:anim calcmode="lin" valueType="num">
                                      <p:cBhvr>
                                        <p:cTn id="107" dur="500" fill="hold"/>
                                        <p:tgtEl>
                                          <p:spTgt spid="8212"/>
                                        </p:tgtEl>
                                        <p:attrNameLst>
                                          <p:attrName>ppt_x</p:attrName>
                                        </p:attrNameLst>
                                      </p:cBhvr>
                                      <p:tavLst>
                                        <p:tav tm="0">
                                          <p:val>
                                            <p:strVal val="#ppt_x"/>
                                          </p:val>
                                        </p:tav>
                                        <p:tav tm="50000">
                                          <p:val>
                                            <p:strVal val="#ppt_x+.1"/>
                                          </p:val>
                                        </p:tav>
                                        <p:tav tm="100000">
                                          <p:val>
                                            <p:strVal val="#ppt_x"/>
                                          </p:val>
                                        </p:tav>
                                      </p:tavLst>
                                    </p:anim>
                                    <p:anim calcmode="lin" valueType="num">
                                      <p:cBhvr>
                                        <p:cTn id="108" dur="500" fill="hold"/>
                                        <p:tgtEl>
                                          <p:spTgt spid="8212"/>
                                        </p:tgtEl>
                                        <p:attrNameLst>
                                          <p:attrName>ppt_y</p:attrName>
                                        </p:attrNameLst>
                                      </p:cBhvr>
                                      <p:tavLst>
                                        <p:tav tm="0">
                                          <p:val>
                                            <p:strVal val="#ppt_y"/>
                                          </p:val>
                                        </p:tav>
                                        <p:tav tm="100000">
                                          <p:val>
                                            <p:strVal val="#ppt_y"/>
                                          </p:val>
                                        </p:tav>
                                      </p:tavLst>
                                    </p:anim>
                                    <p:anim calcmode="lin" valueType="num">
                                      <p:cBhvr>
                                        <p:cTn id="109" dur="500" fill="hold"/>
                                        <p:tgtEl>
                                          <p:spTgt spid="8212"/>
                                        </p:tgtEl>
                                        <p:attrNameLst>
                                          <p:attrName>ppt_h</p:attrName>
                                        </p:attrNameLst>
                                      </p:cBhvr>
                                      <p:tavLst>
                                        <p:tav tm="0">
                                          <p:val>
                                            <p:strVal val="#ppt_h/10"/>
                                          </p:val>
                                        </p:tav>
                                        <p:tav tm="50000">
                                          <p:val>
                                            <p:strVal val="#ppt_h+.01"/>
                                          </p:val>
                                        </p:tav>
                                        <p:tav tm="100000">
                                          <p:val>
                                            <p:strVal val="#ppt_h"/>
                                          </p:val>
                                        </p:tav>
                                      </p:tavLst>
                                    </p:anim>
                                    <p:anim calcmode="lin" valueType="num">
                                      <p:cBhvr>
                                        <p:cTn id="110" dur="500" fill="hold"/>
                                        <p:tgtEl>
                                          <p:spTgt spid="8212"/>
                                        </p:tgtEl>
                                        <p:attrNameLst>
                                          <p:attrName>ppt_w</p:attrName>
                                        </p:attrNameLst>
                                      </p:cBhvr>
                                      <p:tavLst>
                                        <p:tav tm="0">
                                          <p:val>
                                            <p:strVal val="#ppt_w/10"/>
                                          </p:val>
                                        </p:tav>
                                        <p:tav tm="50000">
                                          <p:val>
                                            <p:strVal val="#ppt_w+.01"/>
                                          </p:val>
                                        </p:tav>
                                        <p:tav tm="100000">
                                          <p:val>
                                            <p:strVal val="#ppt_w"/>
                                          </p:val>
                                        </p:tav>
                                      </p:tavLst>
                                    </p:anim>
                                    <p:animEffect transition="in" filter="fade">
                                      <p:cBhvr>
                                        <p:cTn id="111" dur="500" tmFilter="0,0; .5, 1; 1, 1"/>
                                        <p:tgtEl>
                                          <p:spTgt spid="8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196" grpId="0" animBg="1" autoUpdateAnimBg="0"/>
      <p:bldP spid="8202" grpId="0" animBg="1" autoUpdateAnimBg="0"/>
      <p:bldP spid="8204" grpId="0" animBg="1" autoUpdateAnimBg="0"/>
      <p:bldP spid="8205" grpId="0" animBg="1" autoUpdateAnimBg="0"/>
      <p:bldP spid="8206" grpId="0" autoUpdateAnimBg="0"/>
      <p:bldP spid="8207" grpId="0" autoUpdateAnimBg="0"/>
      <p:bldP spid="8208" grpId="0" autoUpdateAnimBg="0"/>
      <p:bldP spid="8209" grpId="0" autoUpdateAnimBg="0"/>
      <p:bldP spid="8210" grpId="0" autoUpdateAnimBg="0"/>
      <p:bldP spid="8211" grpId="0" animBg="1" autoUpdateAnimBg="0"/>
      <p:bldP spid="8212"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2">
            <a:extLst>
              <a:ext uri="{FF2B5EF4-FFF2-40B4-BE49-F238E27FC236}">
                <a16:creationId xmlns:a16="http://schemas.microsoft.com/office/drawing/2014/main" id="{5640739B-3256-4C8E-B4EC-08B48F891FCE}"/>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9219" name="Freeform 5">
            <a:extLst>
              <a:ext uri="{FF2B5EF4-FFF2-40B4-BE49-F238E27FC236}">
                <a16:creationId xmlns:a16="http://schemas.microsoft.com/office/drawing/2014/main" id="{49FF3656-A25C-496D-B65D-D9F2CFEA2B90}"/>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0" name="Oval 6">
            <a:extLst>
              <a:ext uri="{FF2B5EF4-FFF2-40B4-BE49-F238E27FC236}">
                <a16:creationId xmlns:a16="http://schemas.microsoft.com/office/drawing/2014/main" id="{19FD604E-2B88-4618-AE55-EC91AE0A23A7}"/>
              </a:ext>
            </a:extLst>
          </p:cNvPr>
          <p:cNvSpPr>
            <a:spLocks noChangeArrowheads="1"/>
          </p:cNvSpPr>
          <p:nvPr/>
        </p:nvSpPr>
        <p:spPr bwMode="auto">
          <a:xfrm>
            <a:off x="1398588" y="1257300"/>
            <a:ext cx="5026025" cy="5027613"/>
          </a:xfrm>
          <a:prstGeom prst="ellipse">
            <a:avLst/>
          </a:prstGeom>
          <a:noFill/>
          <a:ln w="9">
            <a:solidFill>
              <a:schemeClr val="bg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accent2"/>
              </a:solidFill>
              <a:ea typeface="宋体" panose="02010600030101010101" pitchFamily="2" charset="-122"/>
            </a:endParaRPr>
          </a:p>
        </p:txBody>
      </p:sp>
      <p:sp>
        <p:nvSpPr>
          <p:cNvPr id="9221" name="Oval 10">
            <a:extLst>
              <a:ext uri="{FF2B5EF4-FFF2-40B4-BE49-F238E27FC236}">
                <a16:creationId xmlns:a16="http://schemas.microsoft.com/office/drawing/2014/main" id="{ABE67224-376F-4AE5-B98F-40B39E6F153E}"/>
              </a:ext>
            </a:extLst>
          </p:cNvPr>
          <p:cNvSpPr>
            <a:spLocks noChangeArrowheads="1"/>
          </p:cNvSpPr>
          <p:nvPr/>
        </p:nvSpPr>
        <p:spPr bwMode="auto">
          <a:xfrm>
            <a:off x="5164138" y="1485900"/>
            <a:ext cx="587375" cy="585788"/>
          </a:xfrm>
          <a:prstGeom prst="ellipse">
            <a:avLst/>
          </a:prstGeom>
          <a:solidFill>
            <a:schemeClr val="tx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a:solidFill>
                  <a:schemeClr val="accent2"/>
                </a:solidFill>
                <a:latin typeface="微软雅黑" panose="020B0503020204020204" pitchFamily="34" charset="-122"/>
              </a:rPr>
              <a:t>1</a:t>
            </a:r>
            <a:endParaRPr lang="zh-CN" altLang="en-US" sz="2400" b="1">
              <a:solidFill>
                <a:schemeClr val="accent2"/>
              </a:solidFill>
              <a:latin typeface="微软雅黑" panose="020B0503020204020204" pitchFamily="34" charset="-122"/>
            </a:endParaRPr>
          </a:p>
        </p:txBody>
      </p:sp>
      <p:sp>
        <p:nvSpPr>
          <p:cNvPr id="9222" name="Oval 11">
            <a:extLst>
              <a:ext uri="{FF2B5EF4-FFF2-40B4-BE49-F238E27FC236}">
                <a16:creationId xmlns:a16="http://schemas.microsoft.com/office/drawing/2014/main" id="{7F059BE4-4C48-4D37-A5C0-9CB833AC6580}"/>
              </a:ext>
            </a:extLst>
          </p:cNvPr>
          <p:cNvSpPr>
            <a:spLocks noChangeArrowheads="1"/>
          </p:cNvSpPr>
          <p:nvPr/>
        </p:nvSpPr>
        <p:spPr bwMode="auto">
          <a:xfrm>
            <a:off x="5164138" y="5470525"/>
            <a:ext cx="587375" cy="585788"/>
          </a:xfrm>
          <a:prstGeom prst="ellipse">
            <a:avLst/>
          </a:prstGeom>
          <a:solidFill>
            <a:schemeClr val="tx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a:solidFill>
                  <a:schemeClr val="accent2"/>
                </a:solidFill>
                <a:latin typeface="微软雅黑" panose="020B0503020204020204" pitchFamily="34" charset="-122"/>
              </a:rPr>
              <a:t>5</a:t>
            </a:r>
            <a:endParaRPr lang="zh-CN" altLang="en-US" sz="2400" b="1">
              <a:solidFill>
                <a:schemeClr val="accent2"/>
              </a:solidFill>
              <a:latin typeface="微软雅黑" panose="020B0503020204020204" pitchFamily="34" charset="-122"/>
            </a:endParaRPr>
          </a:p>
        </p:txBody>
      </p:sp>
      <p:sp>
        <p:nvSpPr>
          <p:cNvPr id="9223" name="Oval 12">
            <a:extLst>
              <a:ext uri="{FF2B5EF4-FFF2-40B4-BE49-F238E27FC236}">
                <a16:creationId xmlns:a16="http://schemas.microsoft.com/office/drawing/2014/main" id="{701D7563-21AB-44BC-BACB-D8092981D6C0}"/>
              </a:ext>
            </a:extLst>
          </p:cNvPr>
          <p:cNvSpPr>
            <a:spLocks noChangeArrowheads="1"/>
          </p:cNvSpPr>
          <p:nvPr/>
        </p:nvSpPr>
        <p:spPr bwMode="auto">
          <a:xfrm>
            <a:off x="5868988" y="4545013"/>
            <a:ext cx="587375" cy="585787"/>
          </a:xfrm>
          <a:prstGeom prst="ellipse">
            <a:avLst/>
          </a:prstGeom>
          <a:solidFill>
            <a:schemeClr val="tx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a:solidFill>
                  <a:schemeClr val="accent2"/>
                </a:solidFill>
                <a:latin typeface="微软雅黑" panose="020B0503020204020204" pitchFamily="34" charset="-122"/>
              </a:rPr>
              <a:t>4</a:t>
            </a:r>
            <a:endParaRPr lang="zh-CN" altLang="en-US" sz="2400" b="1">
              <a:solidFill>
                <a:schemeClr val="accent2"/>
              </a:solidFill>
              <a:latin typeface="微软雅黑" panose="020B0503020204020204" pitchFamily="34" charset="-122"/>
            </a:endParaRPr>
          </a:p>
        </p:txBody>
      </p:sp>
      <p:sp>
        <p:nvSpPr>
          <p:cNvPr id="9224" name="Oval 13">
            <a:extLst>
              <a:ext uri="{FF2B5EF4-FFF2-40B4-BE49-F238E27FC236}">
                <a16:creationId xmlns:a16="http://schemas.microsoft.com/office/drawing/2014/main" id="{CAB2314D-9F1F-45C1-BF24-25663E1E3AC5}"/>
              </a:ext>
            </a:extLst>
          </p:cNvPr>
          <p:cNvSpPr>
            <a:spLocks noChangeArrowheads="1"/>
          </p:cNvSpPr>
          <p:nvPr/>
        </p:nvSpPr>
        <p:spPr bwMode="auto">
          <a:xfrm>
            <a:off x="5868988" y="2411413"/>
            <a:ext cx="587375" cy="585787"/>
          </a:xfrm>
          <a:prstGeom prst="ellipse">
            <a:avLst/>
          </a:prstGeom>
          <a:solidFill>
            <a:schemeClr val="tx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a:solidFill>
                  <a:schemeClr val="accent2"/>
                </a:solidFill>
                <a:latin typeface="微软雅黑" panose="020B0503020204020204" pitchFamily="34" charset="-122"/>
              </a:rPr>
              <a:t>2</a:t>
            </a:r>
            <a:endParaRPr lang="zh-CN" altLang="en-US" sz="2400" b="1">
              <a:solidFill>
                <a:schemeClr val="accent2"/>
              </a:solidFill>
              <a:latin typeface="微软雅黑" panose="020B0503020204020204" pitchFamily="34" charset="-122"/>
            </a:endParaRPr>
          </a:p>
        </p:txBody>
      </p:sp>
      <p:sp>
        <p:nvSpPr>
          <p:cNvPr id="9225" name="Oval 14">
            <a:extLst>
              <a:ext uri="{FF2B5EF4-FFF2-40B4-BE49-F238E27FC236}">
                <a16:creationId xmlns:a16="http://schemas.microsoft.com/office/drawing/2014/main" id="{D2035CE4-E7C7-4140-8F8F-679447E56F8A}"/>
              </a:ext>
            </a:extLst>
          </p:cNvPr>
          <p:cNvSpPr>
            <a:spLocks noChangeArrowheads="1"/>
          </p:cNvSpPr>
          <p:nvPr/>
        </p:nvSpPr>
        <p:spPr bwMode="auto">
          <a:xfrm>
            <a:off x="6097588" y="3478213"/>
            <a:ext cx="587375" cy="585787"/>
          </a:xfrm>
          <a:prstGeom prst="ellipse">
            <a:avLst/>
          </a:prstGeom>
          <a:solidFill>
            <a:schemeClr val="tx1">
              <a:alpha val="98822"/>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a:solidFill>
                  <a:schemeClr val="accent2"/>
                </a:solidFill>
                <a:latin typeface="微软雅黑" panose="020B0503020204020204" pitchFamily="34" charset="-122"/>
              </a:rPr>
              <a:t>3</a:t>
            </a:r>
            <a:endParaRPr lang="zh-CN" altLang="en-US" sz="2400" b="1">
              <a:solidFill>
                <a:schemeClr val="accent2"/>
              </a:solidFill>
              <a:latin typeface="微软雅黑" panose="020B0503020204020204" pitchFamily="34" charset="-122"/>
            </a:endParaRPr>
          </a:p>
        </p:txBody>
      </p:sp>
      <p:sp>
        <p:nvSpPr>
          <p:cNvPr id="9226" name="TextBox 9">
            <a:extLst>
              <a:ext uri="{FF2B5EF4-FFF2-40B4-BE49-F238E27FC236}">
                <a16:creationId xmlns:a16="http://schemas.microsoft.com/office/drawing/2014/main" id="{0F41D539-9944-4278-8893-F84313C58977}"/>
              </a:ext>
            </a:extLst>
          </p:cNvPr>
          <p:cNvSpPr txBox="1">
            <a:spLocks noChangeArrowheads="1"/>
          </p:cNvSpPr>
          <p:nvPr/>
        </p:nvSpPr>
        <p:spPr bwMode="auto">
          <a:xfrm>
            <a:off x="6097588" y="1257300"/>
            <a:ext cx="508952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chemeClr val="tx2"/>
                </a:solidFill>
                <a:latin typeface="微软雅黑" panose="020B0503020204020204" pitchFamily="34" charset="-122"/>
              </a:rPr>
              <a:t>左侧图片更换方法是对图片点右键</a:t>
            </a:r>
            <a:r>
              <a:rPr lang="en-US" altLang="zh-CN" sz="1800">
                <a:solidFill>
                  <a:schemeClr val="tx2"/>
                </a:solidFill>
                <a:latin typeface="微软雅黑" panose="020B0503020204020204" pitchFamily="34" charset="-122"/>
              </a:rPr>
              <a:t>-&gt;</a:t>
            </a:r>
            <a:r>
              <a:rPr lang="zh-CN" altLang="en-US" sz="1800">
                <a:solidFill>
                  <a:schemeClr val="tx2"/>
                </a:solidFill>
                <a:latin typeface="微软雅黑" panose="020B0503020204020204" pitchFamily="34" charset="-122"/>
              </a:rPr>
              <a:t>设置对象格式</a:t>
            </a:r>
            <a:r>
              <a:rPr lang="en-US" altLang="zh-CN" sz="1800">
                <a:solidFill>
                  <a:schemeClr val="tx2"/>
                </a:solidFill>
                <a:latin typeface="微软雅黑" panose="020B0503020204020204" pitchFamily="34" charset="-122"/>
              </a:rPr>
              <a:t>-&gt;</a:t>
            </a:r>
            <a:r>
              <a:rPr lang="zh-CN" altLang="en-US" sz="1800">
                <a:solidFill>
                  <a:schemeClr val="tx2"/>
                </a:solidFill>
                <a:latin typeface="微软雅黑" panose="020B0503020204020204" pitchFamily="34" charset="-122"/>
              </a:rPr>
              <a:t>填充</a:t>
            </a:r>
            <a:r>
              <a:rPr lang="en-US" altLang="zh-CN" sz="1800">
                <a:solidFill>
                  <a:schemeClr val="tx2"/>
                </a:solidFill>
                <a:latin typeface="微软雅黑" panose="020B0503020204020204" pitchFamily="34" charset="-122"/>
              </a:rPr>
              <a:t>-&gt;</a:t>
            </a:r>
            <a:r>
              <a:rPr lang="zh-CN" altLang="en-US" sz="1800">
                <a:solidFill>
                  <a:schemeClr val="tx2"/>
                </a:solidFill>
                <a:latin typeface="微软雅黑" panose="020B0503020204020204" pitchFamily="34" charset="-122"/>
              </a:rPr>
              <a:t>填充效果</a:t>
            </a:r>
            <a:r>
              <a:rPr lang="en-US" altLang="zh-CN" sz="1800">
                <a:solidFill>
                  <a:schemeClr val="tx2"/>
                </a:solidFill>
                <a:latin typeface="微软雅黑" panose="020B0503020204020204" pitchFamily="34" charset="-122"/>
              </a:rPr>
              <a:t>-&gt;</a:t>
            </a:r>
            <a:r>
              <a:rPr lang="zh-CN" altLang="en-US" sz="1800">
                <a:solidFill>
                  <a:schemeClr val="tx2"/>
                </a:solidFill>
                <a:latin typeface="微软雅黑" panose="020B0503020204020204" pitchFamily="34" charset="-122"/>
              </a:rPr>
              <a:t>图片，选择事先准备好的图片即可。后文遇图片均可按此操作</a:t>
            </a:r>
          </a:p>
        </p:txBody>
      </p:sp>
      <p:sp>
        <p:nvSpPr>
          <p:cNvPr id="9227" name="TextBox 10">
            <a:extLst>
              <a:ext uri="{FF2B5EF4-FFF2-40B4-BE49-F238E27FC236}">
                <a16:creationId xmlns:a16="http://schemas.microsoft.com/office/drawing/2014/main" id="{7B77208C-3410-4016-AC49-2FB67C7B5FAA}"/>
              </a:ext>
            </a:extLst>
          </p:cNvPr>
          <p:cNvSpPr txBox="1">
            <a:spLocks noChangeArrowheads="1"/>
          </p:cNvSpPr>
          <p:nvPr/>
        </p:nvSpPr>
        <p:spPr bwMode="auto">
          <a:xfrm>
            <a:off x="6604000" y="2411413"/>
            <a:ext cx="4559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zh-CN" sz="1800">
                <a:solidFill>
                  <a:schemeClr val="tx2"/>
                </a:solidFill>
                <a:latin typeface="微软雅黑" panose="020B0503020204020204" pitchFamily="34" charset="-122"/>
              </a:rPr>
              <a:t>更换图片后动画效果会保留下来，适用于对一个问题进行多项说明时使用。</a:t>
            </a:r>
          </a:p>
        </p:txBody>
      </p:sp>
      <p:sp>
        <p:nvSpPr>
          <p:cNvPr id="9228" name="TextBox 11">
            <a:extLst>
              <a:ext uri="{FF2B5EF4-FFF2-40B4-BE49-F238E27FC236}">
                <a16:creationId xmlns:a16="http://schemas.microsoft.com/office/drawing/2014/main" id="{261FA860-3CF9-4F6B-A047-A85635124889}"/>
              </a:ext>
            </a:extLst>
          </p:cNvPr>
          <p:cNvSpPr txBox="1">
            <a:spLocks noChangeArrowheads="1"/>
          </p:cNvSpPr>
          <p:nvPr/>
        </p:nvSpPr>
        <p:spPr bwMode="auto">
          <a:xfrm>
            <a:off x="6780213" y="3292475"/>
            <a:ext cx="43735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sz="1800">
                <a:solidFill>
                  <a:schemeClr val="tx2"/>
                </a:solidFill>
                <a:latin typeface="微软雅黑" panose="020B0503020204020204" pitchFamily="34" charset="-122"/>
              </a:rPr>
              <a:t>如果图片变形，是由于图片不是正方形所致，最好的办法是先将图片拖到</a:t>
            </a:r>
            <a:r>
              <a:rPr lang="en-US" altLang="zh-CN" sz="1800">
                <a:solidFill>
                  <a:schemeClr val="tx2"/>
                </a:solidFill>
                <a:latin typeface="微软雅黑" panose="020B0503020204020204" pitchFamily="34" charset="-122"/>
              </a:rPr>
              <a:t>PPT</a:t>
            </a:r>
            <a:r>
              <a:rPr lang="zh-CN" altLang="en-US" sz="1800">
                <a:solidFill>
                  <a:schemeClr val="tx2"/>
                </a:solidFill>
                <a:latin typeface="微软雅黑" panose="020B0503020204020204" pitchFamily="34" charset="-122"/>
              </a:rPr>
              <a:t>里，用图片裁切的办法裁成方形。</a:t>
            </a:r>
          </a:p>
        </p:txBody>
      </p:sp>
      <p:sp>
        <p:nvSpPr>
          <p:cNvPr id="9229" name="TextBox 12">
            <a:extLst>
              <a:ext uri="{FF2B5EF4-FFF2-40B4-BE49-F238E27FC236}">
                <a16:creationId xmlns:a16="http://schemas.microsoft.com/office/drawing/2014/main" id="{AFB374B9-7543-43A9-AC15-D4BB38A8FAB7}"/>
              </a:ext>
            </a:extLst>
          </p:cNvPr>
          <p:cNvSpPr txBox="1">
            <a:spLocks noChangeArrowheads="1"/>
          </p:cNvSpPr>
          <p:nvPr/>
        </p:nvSpPr>
        <p:spPr bwMode="auto">
          <a:xfrm>
            <a:off x="6521450" y="4386263"/>
            <a:ext cx="46656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zh-CN" sz="1800">
                <a:solidFill>
                  <a:schemeClr val="tx2"/>
                </a:solidFill>
                <a:latin typeface="微软雅黑" panose="020B0503020204020204" pitchFamily="34" charset="-122"/>
              </a:rPr>
              <a:t>然后另存为一个新图片，在填充选图片时选择你裁好的图，就不会出现变形了，后文遇到长方形，六边形等图片时，操作方法类似。</a:t>
            </a:r>
          </a:p>
          <a:p>
            <a:pPr algn="just" eaLnBrk="1" hangingPunct="1">
              <a:spcBef>
                <a:spcPct val="0"/>
              </a:spcBef>
              <a:buFontTx/>
              <a:buNone/>
            </a:pPr>
            <a:endParaRPr lang="zh-CN" altLang="zh-CN" sz="1800">
              <a:solidFill>
                <a:schemeClr val="tx2"/>
              </a:solidFill>
              <a:latin typeface="微软雅黑" panose="020B0503020204020204" pitchFamily="34" charset="-122"/>
            </a:endParaRPr>
          </a:p>
        </p:txBody>
      </p:sp>
      <p:sp>
        <p:nvSpPr>
          <p:cNvPr id="9230" name="TextBox 13">
            <a:extLst>
              <a:ext uri="{FF2B5EF4-FFF2-40B4-BE49-F238E27FC236}">
                <a16:creationId xmlns:a16="http://schemas.microsoft.com/office/drawing/2014/main" id="{11636FD9-7BC2-47C9-8D84-CD88B3EC9150}"/>
              </a:ext>
            </a:extLst>
          </p:cNvPr>
          <p:cNvSpPr txBox="1">
            <a:spLocks noChangeArrowheads="1"/>
          </p:cNvSpPr>
          <p:nvPr/>
        </p:nvSpPr>
        <p:spPr bwMode="auto">
          <a:xfrm>
            <a:off x="6030913" y="5510213"/>
            <a:ext cx="5156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zh-CN" sz="1800">
                <a:solidFill>
                  <a:schemeClr val="tx2"/>
                </a:solidFill>
                <a:latin typeface="微软雅黑" panose="020B0503020204020204" pitchFamily="34" charset="-122"/>
              </a:rPr>
              <a:t>更换图片后动画效果会保留下来，适用于对一个问题进行多项说明时使用。</a:t>
            </a:r>
          </a:p>
        </p:txBody>
      </p:sp>
      <p:sp>
        <p:nvSpPr>
          <p:cNvPr id="9231" name="Oval 7">
            <a:extLst>
              <a:ext uri="{FF2B5EF4-FFF2-40B4-BE49-F238E27FC236}">
                <a16:creationId xmlns:a16="http://schemas.microsoft.com/office/drawing/2014/main" id="{FF590146-130A-40E3-BC3D-84D65517EA0A}"/>
              </a:ext>
            </a:extLst>
          </p:cNvPr>
          <p:cNvSpPr>
            <a:spLocks noChangeArrowheads="1"/>
          </p:cNvSpPr>
          <p:nvPr/>
        </p:nvSpPr>
        <p:spPr bwMode="auto">
          <a:xfrm>
            <a:off x="1287463" y="1530350"/>
            <a:ext cx="4454525" cy="44497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accent2"/>
              </a:solidFill>
              <a:ea typeface="宋体" panose="02010600030101010101" pitchFamily="2" charset="-122"/>
            </a:endParaRPr>
          </a:p>
        </p:txBody>
      </p:sp>
      <p:sp>
        <p:nvSpPr>
          <p:cNvPr id="9232" name="Oval 8">
            <a:extLst>
              <a:ext uri="{FF2B5EF4-FFF2-40B4-BE49-F238E27FC236}">
                <a16:creationId xmlns:a16="http://schemas.microsoft.com/office/drawing/2014/main" id="{EF6597B7-CDA7-40FF-8A78-6787D0399790}"/>
              </a:ext>
            </a:extLst>
          </p:cNvPr>
          <p:cNvSpPr>
            <a:spLocks noChangeArrowheads="1"/>
          </p:cNvSpPr>
          <p:nvPr/>
        </p:nvSpPr>
        <p:spPr bwMode="auto">
          <a:xfrm>
            <a:off x="1592263" y="1833563"/>
            <a:ext cx="3844925" cy="3843337"/>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accent2"/>
              </a:solidFill>
              <a:ea typeface="宋体" panose="02010600030101010101" pitchFamily="2" charset="-122"/>
            </a:endParaRPr>
          </a:p>
        </p:txBody>
      </p:sp>
      <p:sp>
        <p:nvSpPr>
          <p:cNvPr id="9233" name="Oval 9">
            <a:extLst>
              <a:ext uri="{FF2B5EF4-FFF2-40B4-BE49-F238E27FC236}">
                <a16:creationId xmlns:a16="http://schemas.microsoft.com/office/drawing/2014/main" id="{3DBB3A9B-54D2-4396-8FAE-F234529006A8}"/>
              </a:ext>
            </a:extLst>
          </p:cNvPr>
          <p:cNvSpPr>
            <a:spLocks noChangeArrowheads="1"/>
          </p:cNvSpPr>
          <p:nvPr/>
        </p:nvSpPr>
        <p:spPr bwMode="auto">
          <a:xfrm>
            <a:off x="1385888" y="4557713"/>
            <a:ext cx="1085850" cy="10858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zh-CN" sz="2400" b="1">
              <a:solidFill>
                <a:srgbClr val="393E3B"/>
              </a:solidFill>
              <a:latin typeface="微软雅黑" panose="020B0503020204020204" pitchFamily="34" charset="-122"/>
            </a:endParaRPr>
          </a:p>
        </p:txBody>
      </p:sp>
      <p:sp>
        <p:nvSpPr>
          <p:cNvPr id="9234" name="TextBox 18">
            <a:extLst>
              <a:ext uri="{FF2B5EF4-FFF2-40B4-BE49-F238E27FC236}">
                <a16:creationId xmlns:a16="http://schemas.microsoft.com/office/drawing/2014/main" id="{715936E4-1788-434C-B6A4-48BA1DD11D13}"/>
              </a:ext>
            </a:extLst>
          </p:cNvPr>
          <p:cNvSpPr txBox="1">
            <a:spLocks noChangeArrowheads="1"/>
          </p:cNvSpPr>
          <p:nvPr/>
        </p:nvSpPr>
        <p:spPr bwMode="auto">
          <a:xfrm>
            <a:off x="1539875" y="4767263"/>
            <a:ext cx="7762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chemeClr val="accent2"/>
                </a:solidFill>
                <a:latin typeface="微软雅黑" panose="020B0503020204020204" pitchFamily="34" charset="-122"/>
              </a:rPr>
              <a:t>添加</a:t>
            </a:r>
            <a:endParaRPr lang="en-US" altLang="zh-CN">
              <a:solidFill>
                <a:schemeClr val="accent2"/>
              </a:solidFill>
              <a:latin typeface="微软雅黑" panose="020B0503020204020204" pitchFamily="34" charset="-122"/>
            </a:endParaRPr>
          </a:p>
          <a:p>
            <a:pPr algn="ctr" eaLnBrk="1" hangingPunct="1">
              <a:spcBef>
                <a:spcPct val="0"/>
              </a:spcBef>
              <a:buFontTx/>
              <a:buNone/>
            </a:pPr>
            <a:r>
              <a:rPr lang="zh-CN" altLang="en-US">
                <a:solidFill>
                  <a:schemeClr val="accent2"/>
                </a:solidFill>
                <a:latin typeface="微软雅黑" panose="020B0503020204020204" pitchFamily="34" charset="-122"/>
              </a:rPr>
              <a:t>标题</a:t>
            </a:r>
            <a:endParaRPr lang="en-US" altLang="zh-CN">
              <a:solidFill>
                <a:schemeClr val="accent2"/>
              </a:solidFill>
              <a:latin typeface="微软雅黑" panose="020B0503020204020204" pitchFamily="34" charset="-122"/>
            </a:endParaRP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barn(inVertical)">
                                      <p:cBhvr>
                                        <p:cTn id="7" dur="500"/>
                                        <p:tgtEl>
                                          <p:spTgt spid="9219"/>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9218"/>
                                        </p:tgtEl>
                                        <p:attrNameLst>
                                          <p:attrName>style.visibility</p:attrName>
                                        </p:attrNameLst>
                                      </p:cBhvr>
                                      <p:to>
                                        <p:strVal val="visible"/>
                                      </p:to>
                                    </p:set>
                                    <p:anim calcmode="lin" valueType="num">
                                      <p:cBhvr>
                                        <p:cTn id="11" dur="500" fill="hold"/>
                                        <p:tgtEl>
                                          <p:spTgt spid="921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9218"/>
                                        </p:tgtEl>
                                        <p:attrNameLst>
                                          <p:attrName>ppt_y</p:attrName>
                                        </p:attrNameLst>
                                      </p:cBhvr>
                                      <p:tavLst>
                                        <p:tav tm="0">
                                          <p:val>
                                            <p:strVal val="#ppt_y"/>
                                          </p:val>
                                        </p:tav>
                                        <p:tav tm="100000">
                                          <p:val>
                                            <p:strVal val="#ppt_y"/>
                                          </p:val>
                                        </p:tav>
                                      </p:tavLst>
                                    </p:anim>
                                    <p:anim calcmode="lin" valueType="num">
                                      <p:cBhvr>
                                        <p:cTn id="13" dur="500" fill="hold"/>
                                        <p:tgtEl>
                                          <p:spTgt spid="921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921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9218"/>
                                        </p:tgtEl>
                                      </p:cBhvr>
                                    </p:animEffect>
                                  </p:childTnLst>
                                </p:cTn>
                              </p:par>
                            </p:childTnLst>
                          </p:cTn>
                        </p:par>
                        <p:par>
                          <p:cTn id="16" fill="hold" nodeType="afterGroup">
                            <p:stCondLst>
                              <p:cond delay="1450"/>
                            </p:stCondLst>
                            <p:childTnLst>
                              <p:par>
                                <p:cTn id="17" presetID="21" presetClass="entr" presetSubtype="1" fill="hold" grpId="0" nodeType="afterEffect">
                                  <p:stCondLst>
                                    <p:cond delay="0"/>
                                  </p:stCondLst>
                                  <p:childTnLst>
                                    <p:set>
                                      <p:cBhvr>
                                        <p:cTn id="18" dur="1" fill="hold">
                                          <p:stCondLst>
                                            <p:cond delay="0"/>
                                          </p:stCondLst>
                                        </p:cTn>
                                        <p:tgtEl>
                                          <p:spTgt spid="9232"/>
                                        </p:tgtEl>
                                        <p:attrNameLst>
                                          <p:attrName>style.visibility</p:attrName>
                                        </p:attrNameLst>
                                      </p:cBhvr>
                                      <p:to>
                                        <p:strVal val="visible"/>
                                      </p:to>
                                    </p:set>
                                    <p:animEffect transition="in" filter="wheel(1)">
                                      <p:cBhvr>
                                        <p:cTn id="19" dur="1000"/>
                                        <p:tgtEl>
                                          <p:spTgt spid="9232"/>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9231"/>
                                        </p:tgtEl>
                                        <p:attrNameLst>
                                          <p:attrName>style.visibility</p:attrName>
                                        </p:attrNameLst>
                                      </p:cBhvr>
                                      <p:to>
                                        <p:strVal val="visible"/>
                                      </p:to>
                                    </p:set>
                                    <p:animEffect transition="in" filter="wheel(1)">
                                      <p:cBhvr>
                                        <p:cTn id="22" dur="1000"/>
                                        <p:tgtEl>
                                          <p:spTgt spid="9231"/>
                                        </p:tgtEl>
                                      </p:cBhvr>
                                    </p:animEffect>
                                  </p:childTnLst>
                                </p:cTn>
                              </p:par>
                            </p:childTnLst>
                          </p:cTn>
                        </p:par>
                        <p:par>
                          <p:cTn id="23" fill="hold" nodeType="afterGroup">
                            <p:stCondLst>
                              <p:cond delay="2450"/>
                            </p:stCondLst>
                            <p:childTnLst>
                              <p:par>
                                <p:cTn id="24" presetID="21" presetClass="entr" presetSubtype="1" fill="hold" grpId="0" nodeType="afterEffect">
                                  <p:stCondLst>
                                    <p:cond delay="0"/>
                                  </p:stCondLst>
                                  <p:childTnLst>
                                    <p:set>
                                      <p:cBhvr>
                                        <p:cTn id="25" dur="1" fill="hold">
                                          <p:stCondLst>
                                            <p:cond delay="0"/>
                                          </p:stCondLst>
                                        </p:cTn>
                                        <p:tgtEl>
                                          <p:spTgt spid="9220"/>
                                        </p:tgtEl>
                                        <p:attrNameLst>
                                          <p:attrName>style.visibility</p:attrName>
                                        </p:attrNameLst>
                                      </p:cBhvr>
                                      <p:to>
                                        <p:strVal val="visible"/>
                                      </p:to>
                                    </p:set>
                                    <p:animEffect transition="in" filter="wheel(1)">
                                      <p:cBhvr>
                                        <p:cTn id="26" dur="2000"/>
                                        <p:tgtEl>
                                          <p:spTgt spid="9220"/>
                                        </p:tgtEl>
                                      </p:cBhvr>
                                    </p:animEffect>
                                  </p:childTnLst>
                                </p:cTn>
                              </p:par>
                            </p:childTnLst>
                          </p:cTn>
                        </p:par>
                        <p:par>
                          <p:cTn id="27" fill="hold" nodeType="afterGroup">
                            <p:stCondLst>
                              <p:cond delay="4450"/>
                            </p:stCondLst>
                            <p:childTnLst>
                              <p:par>
                                <p:cTn id="28" presetID="1" presetClass="entr" presetSubtype="0" fill="hold" grpId="0" nodeType="afterEffect">
                                  <p:stCondLst>
                                    <p:cond delay="0"/>
                                  </p:stCondLst>
                                  <p:childTnLst>
                                    <p:set>
                                      <p:cBhvr>
                                        <p:cTn id="29" dur="1" fill="hold">
                                          <p:stCondLst>
                                            <p:cond delay="0"/>
                                          </p:stCondLst>
                                        </p:cTn>
                                        <p:tgtEl>
                                          <p:spTgt spid="9221"/>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9224"/>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9225"/>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22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9222"/>
                                        </p:tgtEl>
                                        <p:attrNameLst>
                                          <p:attrName>style.visibility</p:attrName>
                                        </p:attrNameLst>
                                      </p:cBhvr>
                                      <p:to>
                                        <p:strVal val="visible"/>
                                      </p:to>
                                    </p:set>
                                  </p:childTnLst>
                                </p:cTn>
                              </p:par>
                              <p:par>
                                <p:cTn id="38" presetID="35" presetClass="path" presetSubtype="0" accel="50000" decel="50000" fill="hold" grpId="1" nodeType="withEffect">
                                  <p:stCondLst>
                                    <p:cond delay="0"/>
                                  </p:stCondLst>
                                  <p:childTnLst>
                                    <p:animMotion origin="layout" path="M 2.29608E-6 1.11111E-6 L -0.17354 0.29051 " pathEditMode="relative" rAng="0" ptsTypes="AA">
                                      <p:cBhvr>
                                        <p:cTn id="39" dur="500" spd="-99700" fill="hold"/>
                                        <p:tgtEl>
                                          <p:spTgt spid="9221"/>
                                        </p:tgtEl>
                                        <p:attrNameLst>
                                          <p:attrName>ppt_x,ppt_y</p:attrName>
                                        </p:attrNameLst>
                                      </p:cBhvr>
                                      <p:rCtr x="-8400" y="14500"/>
                                    </p:animMotion>
                                  </p:childTnLst>
                                </p:cTn>
                              </p:par>
                              <p:par>
                                <p:cTn id="40" presetID="35" presetClass="path" presetSubtype="0" accel="50000" decel="50000" fill="hold" grpId="1" nodeType="withEffect">
                                  <p:stCondLst>
                                    <p:cond delay="0"/>
                                  </p:stCondLst>
                                  <p:childTnLst>
                                    <p:animMotion origin="layout" path="M 2.35202E-6 -2.59259E-6 L -0.23143 0.15556 " pathEditMode="relative" rAng="0" ptsTypes="AA">
                                      <p:cBhvr>
                                        <p:cTn id="41" dur="500" spd="-99700" fill="hold"/>
                                        <p:tgtEl>
                                          <p:spTgt spid="9224"/>
                                        </p:tgtEl>
                                        <p:attrNameLst>
                                          <p:attrName>ppt_x,ppt_y</p:attrName>
                                        </p:attrNameLst>
                                      </p:cBhvr>
                                      <p:rCtr x="-11300" y="7800"/>
                                    </p:animMotion>
                                  </p:childTnLst>
                                </p:cTn>
                              </p:par>
                              <p:par>
                                <p:cTn id="42" presetID="35" presetClass="path" presetSubtype="0" accel="50000" decel="50000" fill="hold" grpId="1" nodeType="withEffect">
                                  <p:stCondLst>
                                    <p:cond delay="0"/>
                                  </p:stCondLst>
                                  <p:childTnLst>
                                    <p:animMotion origin="layout" path="M 0 0 L -0.25 0 E" pathEditMode="relative" rAng="0" ptsTypes="">
                                      <p:cBhvr>
                                        <p:cTn id="43" dur="500" spd="-99700" fill="hold"/>
                                        <p:tgtEl>
                                          <p:spTgt spid="9225"/>
                                        </p:tgtEl>
                                        <p:attrNameLst>
                                          <p:attrName>ppt_x,ppt_y</p:attrName>
                                        </p:attrNameLst>
                                      </p:cBhvr>
                                      <p:rCtr x="0" y="0"/>
                                    </p:animMotion>
                                  </p:childTnLst>
                                </p:cTn>
                              </p:par>
                              <p:par>
                                <p:cTn id="44" presetID="35" presetClass="path" presetSubtype="0" accel="50000" decel="50000" fill="hold" grpId="1" nodeType="withEffect">
                                  <p:stCondLst>
                                    <p:cond delay="0"/>
                                  </p:stCondLst>
                                  <p:childTnLst>
                                    <p:animMotion origin="layout" path="M 2.35202E-6 -3.7037E-6 L -0.23143 -0.15555 " pathEditMode="relative" rAng="0" ptsTypes="AA">
                                      <p:cBhvr>
                                        <p:cTn id="45" dur="500" spd="-99700" fill="hold"/>
                                        <p:tgtEl>
                                          <p:spTgt spid="9223"/>
                                        </p:tgtEl>
                                        <p:attrNameLst>
                                          <p:attrName>ppt_x,ppt_y</p:attrName>
                                        </p:attrNameLst>
                                      </p:cBhvr>
                                      <p:rCtr x="-11300" y="-7500"/>
                                    </p:animMotion>
                                  </p:childTnLst>
                                </p:cTn>
                              </p:par>
                              <p:par>
                                <p:cTn id="46" presetID="35" presetClass="path" presetSubtype="0" accel="50000" decel="50000" fill="hold" grpId="1" nodeType="withEffect">
                                  <p:stCondLst>
                                    <p:cond delay="0"/>
                                  </p:stCondLst>
                                  <p:childTnLst>
                                    <p:animMotion origin="layout" path="M 2.29608E-6 2.59259E-6 L -0.17354 -0.29051 " pathEditMode="relative" rAng="0" ptsTypes="AA">
                                      <p:cBhvr>
                                        <p:cTn id="47" dur="500" spd="-99700" fill="hold"/>
                                        <p:tgtEl>
                                          <p:spTgt spid="9222"/>
                                        </p:tgtEl>
                                        <p:attrNameLst>
                                          <p:attrName>ppt_x,ppt_y</p:attrName>
                                        </p:attrNameLst>
                                      </p:cBhvr>
                                      <p:rCtr x="-8400" y="-14200"/>
                                    </p:animMotion>
                                  </p:childTnLst>
                                </p:cTn>
                              </p:par>
                            </p:childTnLst>
                          </p:cTn>
                        </p:par>
                        <p:par>
                          <p:cTn id="48" fill="hold" nodeType="afterGroup">
                            <p:stCondLst>
                              <p:cond delay="4950"/>
                            </p:stCondLst>
                            <p:childTnLst>
                              <p:par>
                                <p:cTn id="49" presetID="22" presetClass="entr" presetSubtype="8" fill="hold" grpId="0" nodeType="afterEffect">
                                  <p:stCondLst>
                                    <p:cond delay="0"/>
                                  </p:stCondLst>
                                  <p:childTnLst>
                                    <p:set>
                                      <p:cBhvr>
                                        <p:cTn id="50" dur="1" fill="hold">
                                          <p:stCondLst>
                                            <p:cond delay="0"/>
                                          </p:stCondLst>
                                        </p:cTn>
                                        <p:tgtEl>
                                          <p:spTgt spid="9226"/>
                                        </p:tgtEl>
                                        <p:attrNameLst>
                                          <p:attrName>style.visibility</p:attrName>
                                        </p:attrNameLst>
                                      </p:cBhvr>
                                      <p:to>
                                        <p:strVal val="visible"/>
                                      </p:to>
                                    </p:set>
                                    <p:animEffect transition="in" filter="wipe(left)">
                                      <p:cBhvr>
                                        <p:cTn id="51" dur="500"/>
                                        <p:tgtEl>
                                          <p:spTgt spid="922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9227"/>
                                        </p:tgtEl>
                                        <p:attrNameLst>
                                          <p:attrName>style.visibility</p:attrName>
                                        </p:attrNameLst>
                                      </p:cBhvr>
                                      <p:to>
                                        <p:strVal val="visible"/>
                                      </p:to>
                                    </p:set>
                                    <p:animEffect transition="in" filter="wipe(left)">
                                      <p:cBhvr>
                                        <p:cTn id="54" dur="500"/>
                                        <p:tgtEl>
                                          <p:spTgt spid="9227"/>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9228"/>
                                        </p:tgtEl>
                                        <p:attrNameLst>
                                          <p:attrName>style.visibility</p:attrName>
                                        </p:attrNameLst>
                                      </p:cBhvr>
                                      <p:to>
                                        <p:strVal val="visible"/>
                                      </p:to>
                                    </p:set>
                                    <p:animEffect transition="in" filter="wipe(left)">
                                      <p:cBhvr>
                                        <p:cTn id="57" dur="500"/>
                                        <p:tgtEl>
                                          <p:spTgt spid="9228"/>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9229"/>
                                        </p:tgtEl>
                                        <p:attrNameLst>
                                          <p:attrName>style.visibility</p:attrName>
                                        </p:attrNameLst>
                                      </p:cBhvr>
                                      <p:to>
                                        <p:strVal val="visible"/>
                                      </p:to>
                                    </p:set>
                                    <p:animEffect transition="in" filter="wipe(left)">
                                      <p:cBhvr>
                                        <p:cTn id="60" dur="500"/>
                                        <p:tgtEl>
                                          <p:spTgt spid="922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9230"/>
                                        </p:tgtEl>
                                        <p:attrNameLst>
                                          <p:attrName>style.visibility</p:attrName>
                                        </p:attrNameLst>
                                      </p:cBhvr>
                                      <p:to>
                                        <p:strVal val="visible"/>
                                      </p:to>
                                    </p:set>
                                    <p:animEffect transition="in" filter="wipe(left)">
                                      <p:cBhvr>
                                        <p:cTn id="63" dur="500"/>
                                        <p:tgtEl>
                                          <p:spTgt spid="9230"/>
                                        </p:tgtEl>
                                      </p:cBhvr>
                                    </p:animEffect>
                                  </p:childTnLst>
                                </p:cTn>
                              </p:par>
                            </p:childTnLst>
                          </p:cTn>
                        </p:par>
                        <p:par>
                          <p:cTn id="64" fill="hold" nodeType="afterGroup">
                            <p:stCondLst>
                              <p:cond delay="5450"/>
                            </p:stCondLst>
                            <p:childTnLst>
                              <p:par>
                                <p:cTn id="65" presetID="52" presetClass="entr" presetSubtype="0" fill="hold" grpId="0" nodeType="afterEffect">
                                  <p:stCondLst>
                                    <p:cond delay="0"/>
                                  </p:stCondLst>
                                  <p:childTnLst>
                                    <p:set>
                                      <p:cBhvr>
                                        <p:cTn id="66" dur="1" fill="hold">
                                          <p:stCondLst>
                                            <p:cond delay="0"/>
                                          </p:stCondLst>
                                        </p:cTn>
                                        <p:tgtEl>
                                          <p:spTgt spid="9233"/>
                                        </p:tgtEl>
                                        <p:attrNameLst>
                                          <p:attrName>style.visibility</p:attrName>
                                        </p:attrNameLst>
                                      </p:cBhvr>
                                      <p:to>
                                        <p:strVal val="visible"/>
                                      </p:to>
                                    </p:set>
                                    <p:animScale>
                                      <p:cBhvr>
                                        <p:cTn id="67" dur="1000" decel="50000" fill="hold">
                                          <p:stCondLst>
                                            <p:cond delay="0"/>
                                          </p:stCondLst>
                                        </p:cTn>
                                        <p:tgtEl>
                                          <p:spTgt spid="92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8" dur="1000" decel="50000" fill="hold">
                                          <p:stCondLst>
                                            <p:cond delay="0"/>
                                          </p:stCondLst>
                                        </p:cTn>
                                        <p:tgtEl>
                                          <p:spTgt spid="9233"/>
                                        </p:tgtEl>
                                        <p:attrNameLst>
                                          <p:attrName>ppt_x,ppt_y</p:attrName>
                                        </p:attrNameLst>
                                      </p:cBhvr>
                                      <p:rCtr x="0" y="0"/>
                                    </p:animMotion>
                                    <p:animEffect transition="in" filter="fade">
                                      <p:cBhvr>
                                        <p:cTn id="69" dur="1000"/>
                                        <p:tgtEl>
                                          <p:spTgt spid="9233"/>
                                        </p:tgtEl>
                                      </p:cBhvr>
                                    </p:animEffect>
                                  </p:childTnLst>
                                </p:cTn>
                              </p:par>
                              <p:par>
                                <p:cTn id="70" presetID="52" presetClass="entr" presetSubtype="0" fill="hold" grpId="0" nodeType="withEffect">
                                  <p:stCondLst>
                                    <p:cond delay="0"/>
                                  </p:stCondLst>
                                  <p:childTnLst>
                                    <p:set>
                                      <p:cBhvr>
                                        <p:cTn id="71" dur="1" fill="hold">
                                          <p:stCondLst>
                                            <p:cond delay="0"/>
                                          </p:stCondLst>
                                        </p:cTn>
                                        <p:tgtEl>
                                          <p:spTgt spid="9234"/>
                                        </p:tgtEl>
                                        <p:attrNameLst>
                                          <p:attrName>style.visibility</p:attrName>
                                        </p:attrNameLst>
                                      </p:cBhvr>
                                      <p:to>
                                        <p:strVal val="visible"/>
                                      </p:to>
                                    </p:set>
                                    <p:animScale>
                                      <p:cBhvr>
                                        <p:cTn id="72" dur="1000" decel="50000" fill="hold">
                                          <p:stCondLst>
                                            <p:cond delay="0"/>
                                          </p:stCondLst>
                                        </p:cTn>
                                        <p:tgtEl>
                                          <p:spTgt spid="92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3" dur="1000" decel="50000" fill="hold">
                                          <p:stCondLst>
                                            <p:cond delay="0"/>
                                          </p:stCondLst>
                                        </p:cTn>
                                        <p:tgtEl>
                                          <p:spTgt spid="9234"/>
                                        </p:tgtEl>
                                        <p:attrNameLst>
                                          <p:attrName>ppt_x,ppt_y</p:attrName>
                                        </p:attrNameLst>
                                      </p:cBhvr>
                                      <p:rCtr x="0" y="0"/>
                                    </p:animMotion>
                                    <p:animEffect transition="in" filter="fade">
                                      <p:cBhvr>
                                        <p:cTn id="74" dur="1000"/>
                                        <p:tgtEl>
                                          <p:spTgt spid="9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20" grpId="0" animBg="1" autoUpdateAnimBg="0"/>
      <p:bldP spid="9221" grpId="0" animBg="1" autoUpdateAnimBg="0"/>
      <p:bldP spid="9221" grpId="1" animBg="1" autoUpdateAnimBg="0"/>
      <p:bldP spid="9222" grpId="0" animBg="1" autoUpdateAnimBg="0"/>
      <p:bldP spid="9222" grpId="1" animBg="1" autoUpdateAnimBg="0"/>
      <p:bldP spid="9223" grpId="0" animBg="1" autoUpdateAnimBg="0"/>
      <p:bldP spid="9223" grpId="1" animBg="1" autoUpdateAnimBg="0"/>
      <p:bldP spid="9224" grpId="0" animBg="1" autoUpdateAnimBg="0"/>
      <p:bldP spid="9224" grpId="1" animBg="1" autoUpdateAnimBg="0"/>
      <p:bldP spid="9225" grpId="0" animBg="1" autoUpdateAnimBg="0"/>
      <p:bldP spid="9225" grpId="1" animBg="1" autoUpdateAnimBg="0"/>
      <p:bldP spid="9226" grpId="0" autoUpdateAnimBg="0"/>
      <p:bldP spid="9227" grpId="0" autoUpdateAnimBg="0"/>
      <p:bldP spid="9228" grpId="0" autoUpdateAnimBg="0"/>
      <p:bldP spid="9229" grpId="0" autoUpdateAnimBg="0"/>
      <p:bldP spid="9230" grpId="0" autoUpdateAnimBg="0"/>
      <p:bldP spid="9231" grpId="0" animBg="1" autoUpdateAnimBg="0"/>
      <p:bldP spid="9232" grpId="0" animBg="1" autoUpdateAnimBg="0"/>
      <p:bldP spid="9233" grpId="0" animBg="1" autoUpdateAnimBg="0"/>
      <p:bldP spid="923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2">
            <a:extLst>
              <a:ext uri="{FF2B5EF4-FFF2-40B4-BE49-F238E27FC236}">
                <a16:creationId xmlns:a16="http://schemas.microsoft.com/office/drawing/2014/main" id="{49A4553F-6F50-47C5-98F2-77236848CBC2}"/>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10243" name="Freeform 5">
            <a:extLst>
              <a:ext uri="{FF2B5EF4-FFF2-40B4-BE49-F238E27FC236}">
                <a16:creationId xmlns:a16="http://schemas.microsoft.com/office/drawing/2014/main" id="{4592E11E-D55E-45C0-B0A3-DACCB1467B62}"/>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4" name="Freeform 5">
            <a:extLst>
              <a:ext uri="{FF2B5EF4-FFF2-40B4-BE49-F238E27FC236}">
                <a16:creationId xmlns:a16="http://schemas.microsoft.com/office/drawing/2014/main" id="{CD6686A0-8675-4D69-88F4-5C03F1CA072A}"/>
              </a:ext>
            </a:extLst>
          </p:cNvPr>
          <p:cNvSpPr>
            <a:spLocks/>
          </p:cNvSpPr>
          <p:nvPr/>
        </p:nvSpPr>
        <p:spPr bwMode="auto">
          <a:xfrm>
            <a:off x="4291013" y="2925763"/>
            <a:ext cx="1219200" cy="977900"/>
          </a:xfrm>
          <a:custGeom>
            <a:avLst/>
            <a:gdLst>
              <a:gd name="T0" fmla="*/ 2147483647 w 2209"/>
              <a:gd name="T1" fmla="*/ 2147483647 h 1776"/>
              <a:gd name="T2" fmla="*/ 2147483647 w 2209"/>
              <a:gd name="T3" fmla="*/ 2147483647 h 1776"/>
              <a:gd name="T4" fmla="*/ 2147483647 w 2209"/>
              <a:gd name="T5" fmla="*/ 2147483647 h 1776"/>
              <a:gd name="T6" fmla="*/ 2147483647 w 2209"/>
              <a:gd name="T7" fmla="*/ 2147483647 h 1776"/>
              <a:gd name="T8" fmla="*/ 2147483647 w 2209"/>
              <a:gd name="T9" fmla="*/ 2147483647 h 1776"/>
              <a:gd name="T10" fmla="*/ 2147483647 w 2209"/>
              <a:gd name="T11" fmla="*/ 2147483647 h 1776"/>
              <a:gd name="T12" fmla="*/ 2147483647 w 2209"/>
              <a:gd name="T13" fmla="*/ 2147483647 h 1776"/>
              <a:gd name="T14" fmla="*/ 2147483647 w 2209"/>
              <a:gd name="T15" fmla="*/ 2147483647 h 1776"/>
              <a:gd name="T16" fmla="*/ 2147483647 w 2209"/>
              <a:gd name="T17" fmla="*/ 2147483647 h 17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09" h="1776">
                <a:moveTo>
                  <a:pt x="1048" y="132"/>
                </a:moveTo>
                <a:cubicBezTo>
                  <a:pt x="1458" y="0"/>
                  <a:pt x="1887" y="85"/>
                  <a:pt x="2209" y="324"/>
                </a:cubicBezTo>
                <a:lnTo>
                  <a:pt x="2018" y="581"/>
                </a:lnTo>
                <a:cubicBezTo>
                  <a:pt x="1776" y="402"/>
                  <a:pt x="1454" y="338"/>
                  <a:pt x="1146" y="437"/>
                </a:cubicBezTo>
                <a:cubicBezTo>
                  <a:pt x="639" y="601"/>
                  <a:pt x="360" y="1145"/>
                  <a:pt x="523" y="1653"/>
                </a:cubicBezTo>
                <a:cubicBezTo>
                  <a:pt x="525" y="1659"/>
                  <a:pt x="527" y="1665"/>
                  <a:pt x="529" y="1671"/>
                </a:cubicBezTo>
                <a:lnTo>
                  <a:pt x="227" y="1776"/>
                </a:lnTo>
                <a:cubicBezTo>
                  <a:pt x="224" y="1767"/>
                  <a:pt x="221" y="1759"/>
                  <a:pt x="218" y="1751"/>
                </a:cubicBezTo>
                <a:cubicBezTo>
                  <a:pt x="0" y="1075"/>
                  <a:pt x="372" y="350"/>
                  <a:pt x="1048" y="13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5" name="Freeform 6">
            <a:extLst>
              <a:ext uri="{FF2B5EF4-FFF2-40B4-BE49-F238E27FC236}">
                <a16:creationId xmlns:a16="http://schemas.microsoft.com/office/drawing/2014/main" id="{5F86D39A-EC7D-486B-8133-373F0246657A}"/>
              </a:ext>
            </a:extLst>
          </p:cNvPr>
          <p:cNvSpPr>
            <a:spLocks/>
          </p:cNvSpPr>
          <p:nvPr/>
        </p:nvSpPr>
        <p:spPr bwMode="auto">
          <a:xfrm>
            <a:off x="5403850" y="3103563"/>
            <a:ext cx="428625" cy="976312"/>
          </a:xfrm>
          <a:custGeom>
            <a:avLst/>
            <a:gdLst>
              <a:gd name="T0" fmla="*/ 2147483647 w 777"/>
              <a:gd name="T1" fmla="*/ 0 h 1772"/>
              <a:gd name="T2" fmla="*/ 2147483647 w 777"/>
              <a:gd name="T3" fmla="*/ 2147483647 h 1772"/>
              <a:gd name="T4" fmla="*/ 2147483647 w 777"/>
              <a:gd name="T5" fmla="*/ 2147483647 h 1772"/>
              <a:gd name="T6" fmla="*/ 2147483647 w 777"/>
              <a:gd name="T7" fmla="*/ 2147483647 h 1772"/>
              <a:gd name="T8" fmla="*/ 2147483647 w 777"/>
              <a:gd name="T9" fmla="*/ 2147483647 h 1772"/>
              <a:gd name="T10" fmla="*/ 0 w 777"/>
              <a:gd name="T11" fmla="*/ 2147483647 h 1772"/>
              <a:gd name="T12" fmla="*/ 2147483647 w 777"/>
              <a:gd name="T13" fmla="*/ 0 h 17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77" h="1772">
                <a:moveTo>
                  <a:pt x="191" y="0"/>
                </a:moveTo>
                <a:cubicBezTo>
                  <a:pt x="399" y="154"/>
                  <a:pt x="563" y="373"/>
                  <a:pt x="649" y="638"/>
                </a:cubicBezTo>
                <a:cubicBezTo>
                  <a:pt x="777" y="1037"/>
                  <a:pt x="700" y="1453"/>
                  <a:pt x="477" y="1772"/>
                </a:cubicBezTo>
                <a:lnTo>
                  <a:pt x="215" y="1588"/>
                </a:lnTo>
                <a:cubicBezTo>
                  <a:pt x="383" y="1348"/>
                  <a:pt x="440" y="1036"/>
                  <a:pt x="344" y="736"/>
                </a:cubicBezTo>
                <a:cubicBezTo>
                  <a:pt x="279" y="537"/>
                  <a:pt x="157" y="373"/>
                  <a:pt x="0" y="257"/>
                </a:cubicBezTo>
                <a:lnTo>
                  <a:pt x="191"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6" name="Freeform 7">
            <a:extLst>
              <a:ext uri="{FF2B5EF4-FFF2-40B4-BE49-F238E27FC236}">
                <a16:creationId xmlns:a16="http://schemas.microsoft.com/office/drawing/2014/main" id="{778A2B1B-9AF3-43DA-9C09-43B46DD48B1F}"/>
              </a:ext>
            </a:extLst>
          </p:cNvPr>
          <p:cNvSpPr>
            <a:spLocks/>
          </p:cNvSpPr>
          <p:nvPr/>
        </p:nvSpPr>
        <p:spPr bwMode="auto">
          <a:xfrm>
            <a:off x="4416425" y="3846513"/>
            <a:ext cx="1250950" cy="619125"/>
          </a:xfrm>
          <a:custGeom>
            <a:avLst/>
            <a:gdLst>
              <a:gd name="T0" fmla="*/ 2147483647 w 2268"/>
              <a:gd name="T1" fmla="*/ 2147483647 h 1125"/>
              <a:gd name="T2" fmla="*/ 2147483647 w 2268"/>
              <a:gd name="T3" fmla="*/ 2147483647 h 1125"/>
              <a:gd name="T4" fmla="*/ 0 w 2268"/>
              <a:gd name="T5" fmla="*/ 2147483647 h 1125"/>
              <a:gd name="T6" fmla="*/ 2147483647 w 2268"/>
              <a:gd name="T7" fmla="*/ 0 h 1125"/>
              <a:gd name="T8" fmla="*/ 2147483647 w 2268"/>
              <a:gd name="T9" fmla="*/ 2147483647 h 1125"/>
              <a:gd name="T10" fmla="*/ 2147483647 w 2268"/>
              <a:gd name="T11" fmla="*/ 2147483647 h 1125"/>
              <a:gd name="T12" fmla="*/ 2147483647 w 2268"/>
              <a:gd name="T13" fmla="*/ 2147483647 h 11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268" h="1125">
                <a:moveTo>
                  <a:pt x="2268" y="425"/>
                </a:moveTo>
                <a:cubicBezTo>
                  <a:pt x="2113" y="646"/>
                  <a:pt x="1887" y="820"/>
                  <a:pt x="1610" y="910"/>
                </a:cubicBezTo>
                <a:cubicBezTo>
                  <a:pt x="942" y="1125"/>
                  <a:pt x="227" y="765"/>
                  <a:pt x="0" y="105"/>
                </a:cubicBezTo>
                <a:lnTo>
                  <a:pt x="302" y="0"/>
                </a:lnTo>
                <a:cubicBezTo>
                  <a:pt x="473" y="496"/>
                  <a:pt x="1010" y="766"/>
                  <a:pt x="1512" y="605"/>
                </a:cubicBezTo>
                <a:cubicBezTo>
                  <a:pt x="1720" y="538"/>
                  <a:pt x="1889" y="407"/>
                  <a:pt x="2006" y="241"/>
                </a:cubicBezTo>
                <a:lnTo>
                  <a:pt x="2268" y="42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7" name="Oval 23">
            <a:extLst>
              <a:ext uri="{FF2B5EF4-FFF2-40B4-BE49-F238E27FC236}">
                <a16:creationId xmlns:a16="http://schemas.microsoft.com/office/drawing/2014/main" id="{2A6D4C32-16BE-4545-9AAC-2168936874C0}"/>
              </a:ext>
            </a:extLst>
          </p:cNvPr>
          <p:cNvSpPr>
            <a:spLocks noChangeArrowheads="1"/>
          </p:cNvSpPr>
          <p:nvPr/>
        </p:nvSpPr>
        <p:spPr bwMode="auto">
          <a:xfrm>
            <a:off x="2679700" y="1225550"/>
            <a:ext cx="1320800" cy="1320800"/>
          </a:xfrm>
          <a:prstGeom prst="ellipse">
            <a:avLst/>
          </a:prstGeom>
          <a:solidFill>
            <a:srgbClr val="DC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0248" name="Oval 24">
            <a:extLst>
              <a:ext uri="{FF2B5EF4-FFF2-40B4-BE49-F238E27FC236}">
                <a16:creationId xmlns:a16="http://schemas.microsoft.com/office/drawing/2014/main" id="{97761E7F-16DE-4B36-8A71-DEEE2568F2BD}"/>
              </a:ext>
            </a:extLst>
          </p:cNvPr>
          <p:cNvSpPr>
            <a:spLocks noChangeArrowheads="1"/>
          </p:cNvSpPr>
          <p:nvPr/>
        </p:nvSpPr>
        <p:spPr bwMode="auto">
          <a:xfrm>
            <a:off x="2797175" y="1343025"/>
            <a:ext cx="1087438" cy="108743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0249" name="TextBox 8">
            <a:extLst>
              <a:ext uri="{FF2B5EF4-FFF2-40B4-BE49-F238E27FC236}">
                <a16:creationId xmlns:a16="http://schemas.microsoft.com/office/drawing/2014/main" id="{5F78CA5B-1668-4649-BF3C-E8D711EF439E}"/>
              </a:ext>
            </a:extLst>
          </p:cNvPr>
          <p:cNvSpPr txBox="1">
            <a:spLocks noChangeArrowheads="1"/>
          </p:cNvSpPr>
          <p:nvPr/>
        </p:nvSpPr>
        <p:spPr bwMode="auto">
          <a:xfrm>
            <a:off x="2979738" y="1563688"/>
            <a:ext cx="7207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8F8F8"/>
                </a:solidFill>
                <a:latin typeface="微软雅黑" panose="020B0503020204020204" pitchFamily="34" charset="-122"/>
              </a:rPr>
              <a:t>标题</a:t>
            </a:r>
            <a:endParaRPr lang="en-US" altLang="zh-CN" sz="1800">
              <a:solidFill>
                <a:srgbClr val="F8F8F8"/>
              </a:solidFill>
              <a:latin typeface="微软雅黑" panose="020B0503020204020204" pitchFamily="34" charset="-122"/>
            </a:endParaRPr>
          </a:p>
          <a:p>
            <a:pPr algn="ctr" eaLnBrk="1" hangingPunct="1">
              <a:spcBef>
                <a:spcPct val="0"/>
              </a:spcBef>
              <a:buFontTx/>
              <a:buNone/>
            </a:pPr>
            <a:r>
              <a:rPr lang="zh-CN" altLang="en-US" sz="1800">
                <a:solidFill>
                  <a:srgbClr val="F8F8F8"/>
                </a:solidFill>
                <a:latin typeface="微软雅黑" panose="020B0503020204020204" pitchFamily="34" charset="-122"/>
              </a:rPr>
              <a:t>文本</a:t>
            </a:r>
          </a:p>
        </p:txBody>
      </p:sp>
      <p:sp>
        <p:nvSpPr>
          <p:cNvPr id="10250" name="Oval 23">
            <a:extLst>
              <a:ext uri="{FF2B5EF4-FFF2-40B4-BE49-F238E27FC236}">
                <a16:creationId xmlns:a16="http://schemas.microsoft.com/office/drawing/2014/main" id="{A02FDA0C-24EE-4293-A804-CDF02AD6B77B}"/>
              </a:ext>
            </a:extLst>
          </p:cNvPr>
          <p:cNvSpPr>
            <a:spLocks noChangeArrowheads="1"/>
          </p:cNvSpPr>
          <p:nvPr/>
        </p:nvSpPr>
        <p:spPr bwMode="auto">
          <a:xfrm>
            <a:off x="4398963" y="5235575"/>
            <a:ext cx="1322387" cy="1322388"/>
          </a:xfrm>
          <a:prstGeom prst="ellipse">
            <a:avLst/>
          </a:prstGeom>
          <a:solidFill>
            <a:srgbClr val="DC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0251" name="Oval 24">
            <a:extLst>
              <a:ext uri="{FF2B5EF4-FFF2-40B4-BE49-F238E27FC236}">
                <a16:creationId xmlns:a16="http://schemas.microsoft.com/office/drawing/2014/main" id="{070AD9FA-DDB3-454A-A040-742155681F4B}"/>
              </a:ext>
            </a:extLst>
          </p:cNvPr>
          <p:cNvSpPr>
            <a:spLocks noChangeArrowheads="1"/>
          </p:cNvSpPr>
          <p:nvPr/>
        </p:nvSpPr>
        <p:spPr bwMode="auto">
          <a:xfrm>
            <a:off x="4516438" y="5353050"/>
            <a:ext cx="1087437" cy="10874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0252" name="TextBox 11">
            <a:extLst>
              <a:ext uri="{FF2B5EF4-FFF2-40B4-BE49-F238E27FC236}">
                <a16:creationId xmlns:a16="http://schemas.microsoft.com/office/drawing/2014/main" id="{098F2CF3-C232-4F1F-9FE0-D34E0B39E9D4}"/>
              </a:ext>
            </a:extLst>
          </p:cNvPr>
          <p:cNvSpPr txBox="1">
            <a:spLocks noChangeArrowheads="1"/>
          </p:cNvSpPr>
          <p:nvPr/>
        </p:nvSpPr>
        <p:spPr bwMode="auto">
          <a:xfrm>
            <a:off x="4699000" y="5573713"/>
            <a:ext cx="7223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8F8F8"/>
                </a:solidFill>
                <a:latin typeface="微软雅黑" panose="020B0503020204020204" pitchFamily="34" charset="-122"/>
              </a:rPr>
              <a:t>标题</a:t>
            </a:r>
            <a:endParaRPr lang="en-US" altLang="zh-CN" sz="1800">
              <a:solidFill>
                <a:srgbClr val="F8F8F8"/>
              </a:solidFill>
              <a:latin typeface="微软雅黑" panose="020B0503020204020204" pitchFamily="34" charset="-122"/>
            </a:endParaRPr>
          </a:p>
          <a:p>
            <a:pPr algn="ctr" eaLnBrk="1" hangingPunct="1">
              <a:spcBef>
                <a:spcPct val="0"/>
              </a:spcBef>
              <a:buFontTx/>
              <a:buNone/>
            </a:pPr>
            <a:r>
              <a:rPr lang="zh-CN" altLang="en-US" sz="1800">
                <a:solidFill>
                  <a:srgbClr val="F8F8F8"/>
                </a:solidFill>
                <a:latin typeface="微软雅黑" panose="020B0503020204020204" pitchFamily="34" charset="-122"/>
              </a:rPr>
              <a:t>文本</a:t>
            </a:r>
          </a:p>
        </p:txBody>
      </p:sp>
      <p:sp>
        <p:nvSpPr>
          <p:cNvPr id="10253" name="Oval 23">
            <a:extLst>
              <a:ext uri="{FF2B5EF4-FFF2-40B4-BE49-F238E27FC236}">
                <a16:creationId xmlns:a16="http://schemas.microsoft.com/office/drawing/2014/main" id="{3CBE8111-08C6-4B1F-A4EE-A5648E176D7B}"/>
              </a:ext>
            </a:extLst>
          </p:cNvPr>
          <p:cNvSpPr>
            <a:spLocks noChangeArrowheads="1"/>
          </p:cNvSpPr>
          <p:nvPr/>
        </p:nvSpPr>
        <p:spPr bwMode="auto">
          <a:xfrm>
            <a:off x="7251700" y="2917825"/>
            <a:ext cx="1320800" cy="1320800"/>
          </a:xfrm>
          <a:prstGeom prst="ellipse">
            <a:avLst/>
          </a:prstGeom>
          <a:solidFill>
            <a:srgbClr val="DC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0254" name="Oval 24">
            <a:extLst>
              <a:ext uri="{FF2B5EF4-FFF2-40B4-BE49-F238E27FC236}">
                <a16:creationId xmlns:a16="http://schemas.microsoft.com/office/drawing/2014/main" id="{CE671265-DEE6-4BE4-A77E-B1E197B570AB}"/>
              </a:ext>
            </a:extLst>
          </p:cNvPr>
          <p:cNvSpPr>
            <a:spLocks noChangeArrowheads="1"/>
          </p:cNvSpPr>
          <p:nvPr/>
        </p:nvSpPr>
        <p:spPr bwMode="auto">
          <a:xfrm>
            <a:off x="7369175" y="3035300"/>
            <a:ext cx="1087438" cy="108743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0255" name="TextBox 15">
            <a:extLst>
              <a:ext uri="{FF2B5EF4-FFF2-40B4-BE49-F238E27FC236}">
                <a16:creationId xmlns:a16="http://schemas.microsoft.com/office/drawing/2014/main" id="{1FA29AE9-CE6B-4879-B73D-69DD2405B6FC}"/>
              </a:ext>
            </a:extLst>
          </p:cNvPr>
          <p:cNvSpPr txBox="1">
            <a:spLocks noChangeArrowheads="1"/>
          </p:cNvSpPr>
          <p:nvPr/>
        </p:nvSpPr>
        <p:spPr bwMode="auto">
          <a:xfrm>
            <a:off x="7551738" y="3255963"/>
            <a:ext cx="7207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rgbClr val="F8F8F8"/>
                </a:solidFill>
                <a:latin typeface="微软雅黑" panose="020B0503020204020204" pitchFamily="34" charset="-122"/>
              </a:rPr>
              <a:t>标题</a:t>
            </a:r>
            <a:endParaRPr lang="en-US" altLang="zh-CN" sz="1800">
              <a:solidFill>
                <a:srgbClr val="F8F8F8"/>
              </a:solidFill>
              <a:latin typeface="微软雅黑" panose="020B0503020204020204" pitchFamily="34" charset="-122"/>
            </a:endParaRPr>
          </a:p>
          <a:p>
            <a:pPr algn="ctr" eaLnBrk="1" hangingPunct="1">
              <a:spcBef>
                <a:spcPct val="0"/>
              </a:spcBef>
              <a:buFontTx/>
              <a:buNone/>
            </a:pPr>
            <a:r>
              <a:rPr lang="zh-CN" altLang="en-US" sz="1800">
                <a:solidFill>
                  <a:srgbClr val="F8F8F8"/>
                </a:solidFill>
                <a:latin typeface="微软雅黑" panose="020B0503020204020204" pitchFamily="34" charset="-122"/>
              </a:rPr>
              <a:t>文本</a:t>
            </a:r>
          </a:p>
        </p:txBody>
      </p:sp>
      <p:cxnSp>
        <p:nvCxnSpPr>
          <p:cNvPr id="10256" name="直接连接符 16">
            <a:extLst>
              <a:ext uri="{FF2B5EF4-FFF2-40B4-BE49-F238E27FC236}">
                <a16:creationId xmlns:a16="http://schemas.microsoft.com/office/drawing/2014/main" id="{8479378C-FA8B-4884-A23F-1AEB933EF507}"/>
              </a:ext>
            </a:extLst>
          </p:cNvPr>
          <p:cNvCxnSpPr>
            <a:cxnSpLocks noChangeShapeType="1"/>
          </p:cNvCxnSpPr>
          <p:nvPr/>
        </p:nvCxnSpPr>
        <p:spPr bwMode="auto">
          <a:xfrm>
            <a:off x="3884613" y="2430463"/>
            <a:ext cx="631825" cy="67310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257" name="直接连接符 17">
            <a:extLst>
              <a:ext uri="{FF2B5EF4-FFF2-40B4-BE49-F238E27FC236}">
                <a16:creationId xmlns:a16="http://schemas.microsoft.com/office/drawing/2014/main" id="{339BCF69-548B-4CF7-8D22-E1F107395F64}"/>
              </a:ext>
            </a:extLst>
          </p:cNvPr>
          <p:cNvCxnSpPr>
            <a:cxnSpLocks noChangeShapeType="1"/>
          </p:cNvCxnSpPr>
          <p:nvPr/>
        </p:nvCxnSpPr>
        <p:spPr bwMode="auto">
          <a:xfrm>
            <a:off x="5867400" y="3592513"/>
            <a:ext cx="1252538" cy="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258" name="直接连接符 18">
            <a:extLst>
              <a:ext uri="{FF2B5EF4-FFF2-40B4-BE49-F238E27FC236}">
                <a16:creationId xmlns:a16="http://schemas.microsoft.com/office/drawing/2014/main" id="{7B592AF9-C0F1-451A-8F12-EA38ECA4527F}"/>
              </a:ext>
            </a:extLst>
          </p:cNvPr>
          <p:cNvCxnSpPr>
            <a:cxnSpLocks noChangeShapeType="1"/>
          </p:cNvCxnSpPr>
          <p:nvPr/>
        </p:nvCxnSpPr>
        <p:spPr bwMode="auto">
          <a:xfrm>
            <a:off x="5059363" y="4465638"/>
            <a:ext cx="0" cy="676275"/>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259" name="TextBox 19">
            <a:extLst>
              <a:ext uri="{FF2B5EF4-FFF2-40B4-BE49-F238E27FC236}">
                <a16:creationId xmlns:a16="http://schemas.microsoft.com/office/drawing/2014/main" id="{C0204C2F-9E2B-4C3B-956E-3BFE42733923}"/>
              </a:ext>
            </a:extLst>
          </p:cNvPr>
          <p:cNvSpPr txBox="1">
            <a:spLocks noChangeArrowheads="1"/>
          </p:cNvSpPr>
          <p:nvPr/>
        </p:nvSpPr>
        <p:spPr bwMode="auto">
          <a:xfrm>
            <a:off x="4260850" y="1169988"/>
            <a:ext cx="1338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b="1">
                <a:solidFill>
                  <a:schemeClr val="tx2"/>
                </a:solidFill>
                <a:latin typeface="微软雅黑" panose="020B0503020204020204" pitchFamily="34" charset="-122"/>
              </a:rPr>
              <a:t>标题文本一</a:t>
            </a:r>
          </a:p>
        </p:txBody>
      </p:sp>
      <p:sp>
        <p:nvSpPr>
          <p:cNvPr id="10260" name="TextBox 20">
            <a:extLst>
              <a:ext uri="{FF2B5EF4-FFF2-40B4-BE49-F238E27FC236}">
                <a16:creationId xmlns:a16="http://schemas.microsoft.com/office/drawing/2014/main" id="{C5575EF7-9E12-4D06-8165-C9C0DC53BAFE}"/>
              </a:ext>
            </a:extLst>
          </p:cNvPr>
          <p:cNvSpPr txBox="1">
            <a:spLocks noChangeArrowheads="1"/>
          </p:cNvSpPr>
          <p:nvPr/>
        </p:nvSpPr>
        <p:spPr bwMode="auto">
          <a:xfrm>
            <a:off x="4260850" y="1536700"/>
            <a:ext cx="29686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600">
                <a:solidFill>
                  <a:schemeClr val="tx2"/>
                </a:solidFill>
                <a:latin typeface="微软雅黑" panose="020B0503020204020204" pitchFamily="34" charset="-122"/>
              </a:rPr>
              <a:t>文字内容文字内容文字内容文字内容文字内容文字内容文字内容文字内容</a:t>
            </a:r>
          </a:p>
        </p:txBody>
      </p:sp>
      <p:sp>
        <p:nvSpPr>
          <p:cNvPr id="10261" name="TextBox 21">
            <a:extLst>
              <a:ext uri="{FF2B5EF4-FFF2-40B4-BE49-F238E27FC236}">
                <a16:creationId xmlns:a16="http://schemas.microsoft.com/office/drawing/2014/main" id="{B71A2260-A132-4ACE-89B1-81952BE0AC7E}"/>
              </a:ext>
            </a:extLst>
          </p:cNvPr>
          <p:cNvSpPr txBox="1">
            <a:spLocks noChangeArrowheads="1"/>
          </p:cNvSpPr>
          <p:nvPr/>
        </p:nvSpPr>
        <p:spPr bwMode="auto">
          <a:xfrm>
            <a:off x="7318375" y="4430713"/>
            <a:ext cx="13398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b="1">
                <a:solidFill>
                  <a:schemeClr val="tx2"/>
                </a:solidFill>
                <a:latin typeface="微软雅黑" panose="020B0503020204020204" pitchFamily="34" charset="-122"/>
              </a:rPr>
              <a:t>标题文本二</a:t>
            </a:r>
          </a:p>
        </p:txBody>
      </p:sp>
      <p:sp>
        <p:nvSpPr>
          <p:cNvPr id="10262" name="TextBox 22">
            <a:extLst>
              <a:ext uri="{FF2B5EF4-FFF2-40B4-BE49-F238E27FC236}">
                <a16:creationId xmlns:a16="http://schemas.microsoft.com/office/drawing/2014/main" id="{DA37F14A-ABEC-46CE-BBAE-D1D5CCD21877}"/>
              </a:ext>
            </a:extLst>
          </p:cNvPr>
          <p:cNvSpPr txBox="1">
            <a:spLocks noChangeArrowheads="1"/>
          </p:cNvSpPr>
          <p:nvPr/>
        </p:nvSpPr>
        <p:spPr bwMode="auto">
          <a:xfrm>
            <a:off x="6688138" y="4803775"/>
            <a:ext cx="29686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600">
                <a:solidFill>
                  <a:schemeClr val="tx2"/>
                </a:solidFill>
                <a:latin typeface="微软雅黑" panose="020B0503020204020204" pitchFamily="34" charset="-122"/>
              </a:rPr>
              <a:t>文字内容文字内容文字内容文字内容文字内容文字内容文字内容文字内容</a:t>
            </a:r>
          </a:p>
        </p:txBody>
      </p:sp>
      <p:sp>
        <p:nvSpPr>
          <p:cNvPr id="10263" name="TextBox 23">
            <a:extLst>
              <a:ext uri="{FF2B5EF4-FFF2-40B4-BE49-F238E27FC236}">
                <a16:creationId xmlns:a16="http://schemas.microsoft.com/office/drawing/2014/main" id="{758F06B2-FDFF-452B-8941-7B5542551F9C}"/>
              </a:ext>
            </a:extLst>
          </p:cNvPr>
          <p:cNvSpPr txBox="1">
            <a:spLocks noChangeArrowheads="1"/>
          </p:cNvSpPr>
          <p:nvPr/>
        </p:nvSpPr>
        <p:spPr bwMode="auto">
          <a:xfrm>
            <a:off x="2592388" y="4867275"/>
            <a:ext cx="13398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b="1">
                <a:solidFill>
                  <a:schemeClr val="tx2"/>
                </a:solidFill>
                <a:latin typeface="微软雅黑" panose="020B0503020204020204" pitchFamily="34" charset="-122"/>
              </a:rPr>
              <a:t>标题文本三</a:t>
            </a:r>
          </a:p>
        </p:txBody>
      </p:sp>
      <p:sp>
        <p:nvSpPr>
          <p:cNvPr id="10264" name="TextBox 24">
            <a:extLst>
              <a:ext uri="{FF2B5EF4-FFF2-40B4-BE49-F238E27FC236}">
                <a16:creationId xmlns:a16="http://schemas.microsoft.com/office/drawing/2014/main" id="{D4C1DF7C-22A4-486B-B53A-DD3AE06CD8C2}"/>
              </a:ext>
            </a:extLst>
          </p:cNvPr>
          <p:cNvSpPr txBox="1">
            <a:spLocks noChangeArrowheads="1"/>
          </p:cNvSpPr>
          <p:nvPr/>
        </p:nvSpPr>
        <p:spPr bwMode="auto">
          <a:xfrm>
            <a:off x="1831975" y="5238750"/>
            <a:ext cx="233521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600">
                <a:solidFill>
                  <a:schemeClr val="tx2"/>
                </a:solidFill>
                <a:latin typeface="微软雅黑" panose="020B0503020204020204" pitchFamily="34" charset="-122"/>
              </a:rPr>
              <a:t>文字内容文字内容文字内容文字内容文字内容文字内容文字内容文字内容</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barn(inVertical)">
                                      <p:cBhvr>
                                        <p:cTn id="7" dur="500"/>
                                        <p:tgtEl>
                                          <p:spTgt spid="10243"/>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0242"/>
                                        </p:tgtEl>
                                        <p:attrNameLst>
                                          <p:attrName>style.visibility</p:attrName>
                                        </p:attrNameLst>
                                      </p:cBhvr>
                                      <p:to>
                                        <p:strVal val="visible"/>
                                      </p:to>
                                    </p:set>
                                    <p:anim calcmode="lin" valueType="num">
                                      <p:cBhvr>
                                        <p:cTn id="11" dur="500" fill="hold"/>
                                        <p:tgtEl>
                                          <p:spTgt spid="1024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0242"/>
                                        </p:tgtEl>
                                        <p:attrNameLst>
                                          <p:attrName>ppt_y</p:attrName>
                                        </p:attrNameLst>
                                      </p:cBhvr>
                                      <p:tavLst>
                                        <p:tav tm="0">
                                          <p:val>
                                            <p:strVal val="#ppt_y"/>
                                          </p:val>
                                        </p:tav>
                                        <p:tav tm="100000">
                                          <p:val>
                                            <p:strVal val="#ppt_y"/>
                                          </p:val>
                                        </p:tav>
                                      </p:tavLst>
                                    </p:anim>
                                    <p:anim calcmode="lin" valueType="num">
                                      <p:cBhvr>
                                        <p:cTn id="13" dur="500" fill="hold"/>
                                        <p:tgtEl>
                                          <p:spTgt spid="1024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024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0242"/>
                                        </p:tgtEl>
                                      </p:cBhvr>
                                    </p:animEffect>
                                  </p:childTnLst>
                                </p:cTn>
                              </p:par>
                            </p:childTnLst>
                          </p:cTn>
                        </p:par>
                        <p:par>
                          <p:cTn id="16" fill="hold" nodeType="afterGroup">
                            <p:stCondLst>
                              <p:cond delay="1450"/>
                            </p:stCondLst>
                            <p:childTnLst>
                              <p:par>
                                <p:cTn id="17" presetID="22" presetClass="entr" presetSubtype="8" fill="hold" nodeType="afterEffect">
                                  <p:stCondLst>
                                    <p:cond delay="0"/>
                                  </p:stCondLst>
                                  <p:childTnLst>
                                    <p:set>
                                      <p:cBhvr>
                                        <p:cTn id="18" dur="1" fill="hold">
                                          <p:stCondLst>
                                            <p:cond delay="0"/>
                                          </p:stCondLst>
                                        </p:cTn>
                                        <p:tgtEl>
                                          <p:spTgt spid="10244"/>
                                        </p:tgtEl>
                                        <p:attrNameLst>
                                          <p:attrName>style.visibility</p:attrName>
                                        </p:attrNameLst>
                                      </p:cBhvr>
                                      <p:to>
                                        <p:strVal val="visible"/>
                                      </p:to>
                                    </p:set>
                                    <p:animEffect transition="in" filter="wipe(left)">
                                      <p:cBhvr>
                                        <p:cTn id="19" dur="500"/>
                                        <p:tgtEl>
                                          <p:spTgt spid="10244"/>
                                        </p:tgtEl>
                                      </p:cBhvr>
                                    </p:animEffect>
                                  </p:childTnLst>
                                </p:cTn>
                              </p:par>
                            </p:childTnLst>
                          </p:cTn>
                        </p:par>
                        <p:par>
                          <p:cTn id="20" fill="hold" nodeType="afterGroup">
                            <p:stCondLst>
                              <p:cond delay="1950"/>
                            </p:stCondLst>
                            <p:childTnLst>
                              <p:par>
                                <p:cTn id="21" presetID="22" presetClass="entr" presetSubtype="1" fill="hold" nodeType="afterEffect">
                                  <p:stCondLst>
                                    <p:cond delay="0"/>
                                  </p:stCondLst>
                                  <p:childTnLst>
                                    <p:set>
                                      <p:cBhvr>
                                        <p:cTn id="22" dur="1" fill="hold">
                                          <p:stCondLst>
                                            <p:cond delay="0"/>
                                          </p:stCondLst>
                                        </p:cTn>
                                        <p:tgtEl>
                                          <p:spTgt spid="10245"/>
                                        </p:tgtEl>
                                        <p:attrNameLst>
                                          <p:attrName>style.visibility</p:attrName>
                                        </p:attrNameLst>
                                      </p:cBhvr>
                                      <p:to>
                                        <p:strVal val="visible"/>
                                      </p:to>
                                    </p:set>
                                    <p:animEffect transition="in" filter="wipe(up)">
                                      <p:cBhvr>
                                        <p:cTn id="23" dur="500"/>
                                        <p:tgtEl>
                                          <p:spTgt spid="10245"/>
                                        </p:tgtEl>
                                      </p:cBhvr>
                                    </p:animEffect>
                                  </p:childTnLst>
                                </p:cTn>
                              </p:par>
                            </p:childTnLst>
                          </p:cTn>
                        </p:par>
                        <p:par>
                          <p:cTn id="24" fill="hold" nodeType="afterGroup">
                            <p:stCondLst>
                              <p:cond delay="2450"/>
                            </p:stCondLst>
                            <p:childTnLst>
                              <p:par>
                                <p:cTn id="25" presetID="22" presetClass="entr" presetSubtype="2" fill="hold" nodeType="afterEffect">
                                  <p:stCondLst>
                                    <p:cond delay="0"/>
                                  </p:stCondLst>
                                  <p:childTnLst>
                                    <p:set>
                                      <p:cBhvr>
                                        <p:cTn id="26" dur="1" fill="hold">
                                          <p:stCondLst>
                                            <p:cond delay="0"/>
                                          </p:stCondLst>
                                        </p:cTn>
                                        <p:tgtEl>
                                          <p:spTgt spid="10246"/>
                                        </p:tgtEl>
                                        <p:attrNameLst>
                                          <p:attrName>style.visibility</p:attrName>
                                        </p:attrNameLst>
                                      </p:cBhvr>
                                      <p:to>
                                        <p:strVal val="visible"/>
                                      </p:to>
                                    </p:set>
                                    <p:animEffect transition="in" filter="wipe(right)">
                                      <p:cBhvr>
                                        <p:cTn id="27" dur="500"/>
                                        <p:tgtEl>
                                          <p:spTgt spid="10246"/>
                                        </p:tgtEl>
                                      </p:cBhvr>
                                    </p:animEffect>
                                  </p:childTnLst>
                                </p:cTn>
                              </p:par>
                            </p:childTnLst>
                          </p:cTn>
                        </p:par>
                        <p:par>
                          <p:cTn id="28" fill="hold" nodeType="afterGroup">
                            <p:stCondLst>
                              <p:cond delay="2950"/>
                            </p:stCondLst>
                            <p:childTnLst>
                              <p:par>
                                <p:cTn id="29" presetID="22" presetClass="entr" presetSubtype="4" fill="hold" nodeType="afterEffect">
                                  <p:stCondLst>
                                    <p:cond delay="0"/>
                                  </p:stCondLst>
                                  <p:childTnLst>
                                    <p:set>
                                      <p:cBhvr>
                                        <p:cTn id="30" dur="1" fill="hold">
                                          <p:stCondLst>
                                            <p:cond delay="0"/>
                                          </p:stCondLst>
                                        </p:cTn>
                                        <p:tgtEl>
                                          <p:spTgt spid="10256"/>
                                        </p:tgtEl>
                                        <p:attrNameLst>
                                          <p:attrName>style.visibility</p:attrName>
                                        </p:attrNameLst>
                                      </p:cBhvr>
                                      <p:to>
                                        <p:strVal val="visible"/>
                                      </p:to>
                                    </p:set>
                                    <p:animEffect transition="in" filter="wipe(down)">
                                      <p:cBhvr>
                                        <p:cTn id="31" dur="500"/>
                                        <p:tgtEl>
                                          <p:spTgt spid="10256"/>
                                        </p:tgtEl>
                                      </p:cBhvr>
                                    </p:animEffect>
                                  </p:childTnLst>
                                </p:cTn>
                              </p:par>
                            </p:childTnLst>
                          </p:cTn>
                        </p:par>
                        <p:par>
                          <p:cTn id="32" fill="hold" nodeType="afterGroup">
                            <p:stCondLst>
                              <p:cond delay="3450"/>
                            </p:stCondLst>
                            <p:childTnLst>
                              <p:par>
                                <p:cTn id="33" presetID="10" presetClass="entr" presetSubtype="0" fill="hold" grpId="0" nodeType="afterEffect">
                                  <p:stCondLst>
                                    <p:cond delay="0"/>
                                  </p:stCondLst>
                                  <p:childTnLst>
                                    <p:set>
                                      <p:cBhvr>
                                        <p:cTn id="34" dur="1" fill="hold">
                                          <p:stCondLst>
                                            <p:cond delay="0"/>
                                          </p:stCondLst>
                                        </p:cTn>
                                        <p:tgtEl>
                                          <p:spTgt spid="10247"/>
                                        </p:tgtEl>
                                        <p:attrNameLst>
                                          <p:attrName>style.visibility</p:attrName>
                                        </p:attrNameLst>
                                      </p:cBhvr>
                                      <p:to>
                                        <p:strVal val="visible"/>
                                      </p:to>
                                    </p:set>
                                    <p:anim calcmode="lin" valueType="num">
                                      <p:cBhvr>
                                        <p:cTn id="35" dur="500" fill="hold"/>
                                        <p:tgtEl>
                                          <p:spTgt spid="10247"/>
                                        </p:tgtEl>
                                        <p:attrNameLst>
                                          <p:attrName>ppt_w</p:attrName>
                                        </p:attrNameLst>
                                      </p:cBhvr>
                                      <p:tavLst>
                                        <p:tav tm="0">
                                          <p:val>
                                            <p:fltVal val="0"/>
                                          </p:val>
                                        </p:tav>
                                        <p:tav tm="100000">
                                          <p:val>
                                            <p:strVal val="#ppt_w"/>
                                          </p:val>
                                        </p:tav>
                                      </p:tavLst>
                                    </p:anim>
                                    <p:anim calcmode="lin" valueType="num">
                                      <p:cBhvr>
                                        <p:cTn id="36" dur="500" fill="hold"/>
                                        <p:tgtEl>
                                          <p:spTgt spid="10247"/>
                                        </p:tgtEl>
                                        <p:attrNameLst>
                                          <p:attrName>ppt_h</p:attrName>
                                        </p:attrNameLst>
                                      </p:cBhvr>
                                      <p:tavLst>
                                        <p:tav tm="0">
                                          <p:val>
                                            <p:fltVal val="0"/>
                                          </p:val>
                                        </p:tav>
                                        <p:tav tm="100000">
                                          <p:val>
                                            <p:strVal val="#ppt_h"/>
                                          </p:val>
                                        </p:tav>
                                      </p:tavLst>
                                    </p:anim>
                                    <p:animEffect transition="in" filter="fade">
                                      <p:cBhvr>
                                        <p:cTn id="37" dur="500"/>
                                        <p:tgtEl>
                                          <p:spTgt spid="1024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0248"/>
                                        </p:tgtEl>
                                        <p:attrNameLst>
                                          <p:attrName>style.visibility</p:attrName>
                                        </p:attrNameLst>
                                      </p:cBhvr>
                                      <p:to>
                                        <p:strVal val="visible"/>
                                      </p:to>
                                    </p:set>
                                    <p:anim calcmode="lin" valueType="num">
                                      <p:cBhvr>
                                        <p:cTn id="40" dur="500" fill="hold"/>
                                        <p:tgtEl>
                                          <p:spTgt spid="10248"/>
                                        </p:tgtEl>
                                        <p:attrNameLst>
                                          <p:attrName>ppt_w</p:attrName>
                                        </p:attrNameLst>
                                      </p:cBhvr>
                                      <p:tavLst>
                                        <p:tav tm="0">
                                          <p:val>
                                            <p:fltVal val="0"/>
                                          </p:val>
                                        </p:tav>
                                        <p:tav tm="100000">
                                          <p:val>
                                            <p:strVal val="#ppt_w"/>
                                          </p:val>
                                        </p:tav>
                                      </p:tavLst>
                                    </p:anim>
                                    <p:anim calcmode="lin" valueType="num">
                                      <p:cBhvr>
                                        <p:cTn id="41" dur="500" fill="hold"/>
                                        <p:tgtEl>
                                          <p:spTgt spid="10248"/>
                                        </p:tgtEl>
                                        <p:attrNameLst>
                                          <p:attrName>ppt_h</p:attrName>
                                        </p:attrNameLst>
                                      </p:cBhvr>
                                      <p:tavLst>
                                        <p:tav tm="0">
                                          <p:val>
                                            <p:fltVal val="0"/>
                                          </p:val>
                                        </p:tav>
                                        <p:tav tm="100000">
                                          <p:val>
                                            <p:strVal val="#ppt_h"/>
                                          </p:val>
                                        </p:tav>
                                      </p:tavLst>
                                    </p:anim>
                                    <p:animEffect transition="in" filter="fade">
                                      <p:cBhvr>
                                        <p:cTn id="42" dur="500"/>
                                        <p:tgtEl>
                                          <p:spTgt spid="1024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0249"/>
                                        </p:tgtEl>
                                        <p:attrNameLst>
                                          <p:attrName>style.visibility</p:attrName>
                                        </p:attrNameLst>
                                      </p:cBhvr>
                                      <p:to>
                                        <p:strVal val="visible"/>
                                      </p:to>
                                    </p:set>
                                    <p:anim calcmode="lin" valueType="num">
                                      <p:cBhvr>
                                        <p:cTn id="45" dur="500" fill="hold"/>
                                        <p:tgtEl>
                                          <p:spTgt spid="10249"/>
                                        </p:tgtEl>
                                        <p:attrNameLst>
                                          <p:attrName>ppt_w</p:attrName>
                                        </p:attrNameLst>
                                      </p:cBhvr>
                                      <p:tavLst>
                                        <p:tav tm="0">
                                          <p:val>
                                            <p:fltVal val="0"/>
                                          </p:val>
                                        </p:tav>
                                        <p:tav tm="100000">
                                          <p:val>
                                            <p:strVal val="#ppt_w"/>
                                          </p:val>
                                        </p:tav>
                                      </p:tavLst>
                                    </p:anim>
                                    <p:anim calcmode="lin" valueType="num">
                                      <p:cBhvr>
                                        <p:cTn id="46" dur="500" fill="hold"/>
                                        <p:tgtEl>
                                          <p:spTgt spid="10249"/>
                                        </p:tgtEl>
                                        <p:attrNameLst>
                                          <p:attrName>ppt_h</p:attrName>
                                        </p:attrNameLst>
                                      </p:cBhvr>
                                      <p:tavLst>
                                        <p:tav tm="0">
                                          <p:val>
                                            <p:fltVal val="0"/>
                                          </p:val>
                                        </p:tav>
                                        <p:tav tm="100000">
                                          <p:val>
                                            <p:strVal val="#ppt_h"/>
                                          </p:val>
                                        </p:tav>
                                      </p:tavLst>
                                    </p:anim>
                                    <p:animEffect transition="in" filter="fade">
                                      <p:cBhvr>
                                        <p:cTn id="47" dur="500"/>
                                        <p:tgtEl>
                                          <p:spTgt spid="10249"/>
                                        </p:tgtEl>
                                      </p:cBhvr>
                                    </p:animEffect>
                                  </p:childTnLst>
                                </p:cTn>
                              </p:par>
                            </p:childTnLst>
                          </p:cTn>
                        </p:par>
                        <p:par>
                          <p:cTn id="48" fill="hold" nodeType="afterGroup">
                            <p:stCondLst>
                              <p:cond delay="3950"/>
                            </p:stCondLst>
                            <p:childTnLst>
                              <p:par>
                                <p:cTn id="49" presetID="31" presetClass="entr" presetSubtype="0" fill="hold" grpId="0" nodeType="afterEffect">
                                  <p:stCondLst>
                                    <p:cond delay="0"/>
                                  </p:stCondLst>
                                  <p:childTnLst>
                                    <p:set>
                                      <p:cBhvr>
                                        <p:cTn id="50" dur="1" fill="hold">
                                          <p:stCondLst>
                                            <p:cond delay="0"/>
                                          </p:stCondLst>
                                        </p:cTn>
                                        <p:tgtEl>
                                          <p:spTgt spid="10259"/>
                                        </p:tgtEl>
                                        <p:attrNameLst>
                                          <p:attrName>style.visibility</p:attrName>
                                        </p:attrNameLst>
                                      </p:cBhvr>
                                      <p:to>
                                        <p:strVal val="visible"/>
                                      </p:to>
                                    </p:set>
                                    <p:anim calcmode="lin" valueType="num">
                                      <p:cBhvr>
                                        <p:cTn id="51" dur="500" fill="hold"/>
                                        <p:tgtEl>
                                          <p:spTgt spid="10259"/>
                                        </p:tgtEl>
                                        <p:attrNameLst>
                                          <p:attrName>ppt_w</p:attrName>
                                        </p:attrNameLst>
                                      </p:cBhvr>
                                      <p:tavLst>
                                        <p:tav tm="0">
                                          <p:val>
                                            <p:fltVal val="0"/>
                                          </p:val>
                                        </p:tav>
                                        <p:tav tm="100000">
                                          <p:val>
                                            <p:strVal val="#ppt_w"/>
                                          </p:val>
                                        </p:tav>
                                      </p:tavLst>
                                    </p:anim>
                                    <p:anim calcmode="lin" valueType="num">
                                      <p:cBhvr>
                                        <p:cTn id="52" dur="500" fill="hold"/>
                                        <p:tgtEl>
                                          <p:spTgt spid="10259"/>
                                        </p:tgtEl>
                                        <p:attrNameLst>
                                          <p:attrName>ppt_h</p:attrName>
                                        </p:attrNameLst>
                                      </p:cBhvr>
                                      <p:tavLst>
                                        <p:tav tm="0">
                                          <p:val>
                                            <p:fltVal val="0"/>
                                          </p:val>
                                        </p:tav>
                                        <p:tav tm="100000">
                                          <p:val>
                                            <p:strVal val="#ppt_h"/>
                                          </p:val>
                                        </p:tav>
                                      </p:tavLst>
                                    </p:anim>
                                    <p:anim calcmode="lin" valueType="num">
                                      <p:cBhvr>
                                        <p:cTn id="53" dur="500" fill="hold"/>
                                        <p:tgtEl>
                                          <p:spTgt spid="10259"/>
                                        </p:tgtEl>
                                        <p:attrNameLst>
                                          <p:attrName>style.rotation</p:attrName>
                                        </p:attrNameLst>
                                      </p:cBhvr>
                                      <p:tavLst>
                                        <p:tav tm="0">
                                          <p:val>
                                            <p:fltVal val="90"/>
                                          </p:val>
                                        </p:tav>
                                        <p:tav tm="100000">
                                          <p:val>
                                            <p:fltVal val="0"/>
                                          </p:val>
                                        </p:tav>
                                      </p:tavLst>
                                    </p:anim>
                                    <p:animEffect transition="in" filter="fade">
                                      <p:cBhvr>
                                        <p:cTn id="54" dur="500"/>
                                        <p:tgtEl>
                                          <p:spTgt spid="10259"/>
                                        </p:tgtEl>
                                      </p:cBhvr>
                                    </p:animEffect>
                                  </p:childTnLst>
                                </p:cTn>
                              </p:par>
                            </p:childTnLst>
                          </p:cTn>
                        </p:par>
                        <p:par>
                          <p:cTn id="55" fill="hold" nodeType="afterGroup">
                            <p:stCondLst>
                              <p:cond delay="4450"/>
                            </p:stCondLst>
                            <p:childTnLst>
                              <p:par>
                                <p:cTn id="56" presetID="22" presetClass="entr" presetSubtype="1" fill="hold" grpId="0" nodeType="afterEffect">
                                  <p:stCondLst>
                                    <p:cond delay="0"/>
                                  </p:stCondLst>
                                  <p:childTnLst>
                                    <p:set>
                                      <p:cBhvr>
                                        <p:cTn id="57" dur="1" fill="hold">
                                          <p:stCondLst>
                                            <p:cond delay="0"/>
                                          </p:stCondLst>
                                        </p:cTn>
                                        <p:tgtEl>
                                          <p:spTgt spid="10260"/>
                                        </p:tgtEl>
                                        <p:attrNameLst>
                                          <p:attrName>style.visibility</p:attrName>
                                        </p:attrNameLst>
                                      </p:cBhvr>
                                      <p:to>
                                        <p:strVal val="visible"/>
                                      </p:to>
                                    </p:set>
                                    <p:animEffect transition="in" filter="wipe(up)">
                                      <p:cBhvr>
                                        <p:cTn id="58" dur="500"/>
                                        <p:tgtEl>
                                          <p:spTgt spid="10260"/>
                                        </p:tgtEl>
                                      </p:cBhvr>
                                    </p:animEffect>
                                  </p:childTnLst>
                                </p:cTn>
                              </p:par>
                            </p:childTnLst>
                          </p:cTn>
                        </p:par>
                        <p:par>
                          <p:cTn id="59" fill="hold" nodeType="afterGroup">
                            <p:stCondLst>
                              <p:cond delay="4950"/>
                            </p:stCondLst>
                            <p:childTnLst>
                              <p:par>
                                <p:cTn id="60" presetID="22" presetClass="entr" presetSubtype="8" fill="hold" nodeType="afterEffect">
                                  <p:stCondLst>
                                    <p:cond delay="0"/>
                                  </p:stCondLst>
                                  <p:childTnLst>
                                    <p:set>
                                      <p:cBhvr>
                                        <p:cTn id="61" dur="1" fill="hold">
                                          <p:stCondLst>
                                            <p:cond delay="0"/>
                                          </p:stCondLst>
                                        </p:cTn>
                                        <p:tgtEl>
                                          <p:spTgt spid="10257"/>
                                        </p:tgtEl>
                                        <p:attrNameLst>
                                          <p:attrName>style.visibility</p:attrName>
                                        </p:attrNameLst>
                                      </p:cBhvr>
                                      <p:to>
                                        <p:strVal val="visible"/>
                                      </p:to>
                                    </p:set>
                                    <p:animEffect transition="in" filter="wipe(left)">
                                      <p:cBhvr>
                                        <p:cTn id="62" dur="500"/>
                                        <p:tgtEl>
                                          <p:spTgt spid="10257"/>
                                        </p:tgtEl>
                                      </p:cBhvr>
                                    </p:animEffect>
                                  </p:childTnLst>
                                </p:cTn>
                              </p:par>
                            </p:childTnLst>
                          </p:cTn>
                        </p:par>
                        <p:par>
                          <p:cTn id="63" fill="hold" nodeType="afterGroup">
                            <p:stCondLst>
                              <p:cond delay="5450"/>
                            </p:stCondLst>
                            <p:childTnLst>
                              <p:par>
                                <p:cTn id="64" presetID="10" presetClass="entr" presetSubtype="0" fill="hold" grpId="0" nodeType="afterEffect">
                                  <p:stCondLst>
                                    <p:cond delay="0"/>
                                  </p:stCondLst>
                                  <p:childTnLst>
                                    <p:set>
                                      <p:cBhvr>
                                        <p:cTn id="65" dur="1" fill="hold">
                                          <p:stCondLst>
                                            <p:cond delay="0"/>
                                          </p:stCondLst>
                                        </p:cTn>
                                        <p:tgtEl>
                                          <p:spTgt spid="10253"/>
                                        </p:tgtEl>
                                        <p:attrNameLst>
                                          <p:attrName>style.visibility</p:attrName>
                                        </p:attrNameLst>
                                      </p:cBhvr>
                                      <p:to>
                                        <p:strVal val="visible"/>
                                      </p:to>
                                    </p:set>
                                    <p:anim calcmode="lin" valueType="num">
                                      <p:cBhvr>
                                        <p:cTn id="66" dur="500" fill="hold"/>
                                        <p:tgtEl>
                                          <p:spTgt spid="10253"/>
                                        </p:tgtEl>
                                        <p:attrNameLst>
                                          <p:attrName>ppt_w</p:attrName>
                                        </p:attrNameLst>
                                      </p:cBhvr>
                                      <p:tavLst>
                                        <p:tav tm="0">
                                          <p:val>
                                            <p:fltVal val="0"/>
                                          </p:val>
                                        </p:tav>
                                        <p:tav tm="100000">
                                          <p:val>
                                            <p:strVal val="#ppt_w"/>
                                          </p:val>
                                        </p:tav>
                                      </p:tavLst>
                                    </p:anim>
                                    <p:anim calcmode="lin" valueType="num">
                                      <p:cBhvr>
                                        <p:cTn id="67" dur="500" fill="hold"/>
                                        <p:tgtEl>
                                          <p:spTgt spid="10253"/>
                                        </p:tgtEl>
                                        <p:attrNameLst>
                                          <p:attrName>ppt_h</p:attrName>
                                        </p:attrNameLst>
                                      </p:cBhvr>
                                      <p:tavLst>
                                        <p:tav tm="0">
                                          <p:val>
                                            <p:fltVal val="0"/>
                                          </p:val>
                                        </p:tav>
                                        <p:tav tm="100000">
                                          <p:val>
                                            <p:strVal val="#ppt_h"/>
                                          </p:val>
                                        </p:tav>
                                      </p:tavLst>
                                    </p:anim>
                                    <p:animEffect transition="in" filter="fade">
                                      <p:cBhvr>
                                        <p:cTn id="68" dur="500"/>
                                        <p:tgtEl>
                                          <p:spTgt spid="1025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0254"/>
                                        </p:tgtEl>
                                        <p:attrNameLst>
                                          <p:attrName>style.visibility</p:attrName>
                                        </p:attrNameLst>
                                      </p:cBhvr>
                                      <p:to>
                                        <p:strVal val="visible"/>
                                      </p:to>
                                    </p:set>
                                    <p:anim calcmode="lin" valueType="num">
                                      <p:cBhvr>
                                        <p:cTn id="71" dur="500" fill="hold"/>
                                        <p:tgtEl>
                                          <p:spTgt spid="10254"/>
                                        </p:tgtEl>
                                        <p:attrNameLst>
                                          <p:attrName>ppt_w</p:attrName>
                                        </p:attrNameLst>
                                      </p:cBhvr>
                                      <p:tavLst>
                                        <p:tav tm="0">
                                          <p:val>
                                            <p:fltVal val="0"/>
                                          </p:val>
                                        </p:tav>
                                        <p:tav tm="100000">
                                          <p:val>
                                            <p:strVal val="#ppt_w"/>
                                          </p:val>
                                        </p:tav>
                                      </p:tavLst>
                                    </p:anim>
                                    <p:anim calcmode="lin" valueType="num">
                                      <p:cBhvr>
                                        <p:cTn id="72" dur="500" fill="hold"/>
                                        <p:tgtEl>
                                          <p:spTgt spid="10254"/>
                                        </p:tgtEl>
                                        <p:attrNameLst>
                                          <p:attrName>ppt_h</p:attrName>
                                        </p:attrNameLst>
                                      </p:cBhvr>
                                      <p:tavLst>
                                        <p:tav tm="0">
                                          <p:val>
                                            <p:fltVal val="0"/>
                                          </p:val>
                                        </p:tav>
                                        <p:tav tm="100000">
                                          <p:val>
                                            <p:strVal val="#ppt_h"/>
                                          </p:val>
                                        </p:tav>
                                      </p:tavLst>
                                    </p:anim>
                                    <p:animEffect transition="in" filter="fade">
                                      <p:cBhvr>
                                        <p:cTn id="73" dur="500"/>
                                        <p:tgtEl>
                                          <p:spTgt spid="1025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0255"/>
                                        </p:tgtEl>
                                        <p:attrNameLst>
                                          <p:attrName>style.visibility</p:attrName>
                                        </p:attrNameLst>
                                      </p:cBhvr>
                                      <p:to>
                                        <p:strVal val="visible"/>
                                      </p:to>
                                    </p:set>
                                    <p:anim calcmode="lin" valueType="num">
                                      <p:cBhvr>
                                        <p:cTn id="76" dur="500" fill="hold"/>
                                        <p:tgtEl>
                                          <p:spTgt spid="10255"/>
                                        </p:tgtEl>
                                        <p:attrNameLst>
                                          <p:attrName>ppt_w</p:attrName>
                                        </p:attrNameLst>
                                      </p:cBhvr>
                                      <p:tavLst>
                                        <p:tav tm="0">
                                          <p:val>
                                            <p:fltVal val="0"/>
                                          </p:val>
                                        </p:tav>
                                        <p:tav tm="100000">
                                          <p:val>
                                            <p:strVal val="#ppt_w"/>
                                          </p:val>
                                        </p:tav>
                                      </p:tavLst>
                                    </p:anim>
                                    <p:anim calcmode="lin" valueType="num">
                                      <p:cBhvr>
                                        <p:cTn id="77" dur="500" fill="hold"/>
                                        <p:tgtEl>
                                          <p:spTgt spid="10255"/>
                                        </p:tgtEl>
                                        <p:attrNameLst>
                                          <p:attrName>ppt_h</p:attrName>
                                        </p:attrNameLst>
                                      </p:cBhvr>
                                      <p:tavLst>
                                        <p:tav tm="0">
                                          <p:val>
                                            <p:fltVal val="0"/>
                                          </p:val>
                                        </p:tav>
                                        <p:tav tm="100000">
                                          <p:val>
                                            <p:strVal val="#ppt_h"/>
                                          </p:val>
                                        </p:tav>
                                      </p:tavLst>
                                    </p:anim>
                                    <p:animEffect transition="in" filter="fade">
                                      <p:cBhvr>
                                        <p:cTn id="78" dur="500"/>
                                        <p:tgtEl>
                                          <p:spTgt spid="10255"/>
                                        </p:tgtEl>
                                      </p:cBhvr>
                                    </p:animEffect>
                                  </p:childTnLst>
                                </p:cTn>
                              </p:par>
                            </p:childTnLst>
                          </p:cTn>
                        </p:par>
                        <p:par>
                          <p:cTn id="79" fill="hold" nodeType="afterGroup">
                            <p:stCondLst>
                              <p:cond delay="5950"/>
                            </p:stCondLst>
                            <p:childTnLst>
                              <p:par>
                                <p:cTn id="80" presetID="31" presetClass="entr" presetSubtype="0" fill="hold" grpId="0" nodeType="afterEffect">
                                  <p:stCondLst>
                                    <p:cond delay="0"/>
                                  </p:stCondLst>
                                  <p:childTnLst>
                                    <p:set>
                                      <p:cBhvr>
                                        <p:cTn id="81" dur="1" fill="hold">
                                          <p:stCondLst>
                                            <p:cond delay="0"/>
                                          </p:stCondLst>
                                        </p:cTn>
                                        <p:tgtEl>
                                          <p:spTgt spid="10261"/>
                                        </p:tgtEl>
                                        <p:attrNameLst>
                                          <p:attrName>style.visibility</p:attrName>
                                        </p:attrNameLst>
                                      </p:cBhvr>
                                      <p:to>
                                        <p:strVal val="visible"/>
                                      </p:to>
                                    </p:set>
                                    <p:anim calcmode="lin" valueType="num">
                                      <p:cBhvr>
                                        <p:cTn id="82" dur="500" fill="hold"/>
                                        <p:tgtEl>
                                          <p:spTgt spid="10261"/>
                                        </p:tgtEl>
                                        <p:attrNameLst>
                                          <p:attrName>ppt_w</p:attrName>
                                        </p:attrNameLst>
                                      </p:cBhvr>
                                      <p:tavLst>
                                        <p:tav tm="0">
                                          <p:val>
                                            <p:fltVal val="0"/>
                                          </p:val>
                                        </p:tav>
                                        <p:tav tm="100000">
                                          <p:val>
                                            <p:strVal val="#ppt_w"/>
                                          </p:val>
                                        </p:tav>
                                      </p:tavLst>
                                    </p:anim>
                                    <p:anim calcmode="lin" valueType="num">
                                      <p:cBhvr>
                                        <p:cTn id="83" dur="500" fill="hold"/>
                                        <p:tgtEl>
                                          <p:spTgt spid="10261"/>
                                        </p:tgtEl>
                                        <p:attrNameLst>
                                          <p:attrName>ppt_h</p:attrName>
                                        </p:attrNameLst>
                                      </p:cBhvr>
                                      <p:tavLst>
                                        <p:tav tm="0">
                                          <p:val>
                                            <p:fltVal val="0"/>
                                          </p:val>
                                        </p:tav>
                                        <p:tav tm="100000">
                                          <p:val>
                                            <p:strVal val="#ppt_h"/>
                                          </p:val>
                                        </p:tav>
                                      </p:tavLst>
                                    </p:anim>
                                    <p:anim calcmode="lin" valueType="num">
                                      <p:cBhvr>
                                        <p:cTn id="84" dur="500" fill="hold"/>
                                        <p:tgtEl>
                                          <p:spTgt spid="10261"/>
                                        </p:tgtEl>
                                        <p:attrNameLst>
                                          <p:attrName>style.rotation</p:attrName>
                                        </p:attrNameLst>
                                      </p:cBhvr>
                                      <p:tavLst>
                                        <p:tav tm="0">
                                          <p:val>
                                            <p:fltVal val="90"/>
                                          </p:val>
                                        </p:tav>
                                        <p:tav tm="100000">
                                          <p:val>
                                            <p:fltVal val="0"/>
                                          </p:val>
                                        </p:tav>
                                      </p:tavLst>
                                    </p:anim>
                                    <p:animEffect transition="in" filter="fade">
                                      <p:cBhvr>
                                        <p:cTn id="85" dur="500"/>
                                        <p:tgtEl>
                                          <p:spTgt spid="10261"/>
                                        </p:tgtEl>
                                      </p:cBhvr>
                                    </p:animEffect>
                                  </p:childTnLst>
                                </p:cTn>
                              </p:par>
                            </p:childTnLst>
                          </p:cTn>
                        </p:par>
                        <p:par>
                          <p:cTn id="86" fill="hold" nodeType="afterGroup">
                            <p:stCondLst>
                              <p:cond delay="6450"/>
                            </p:stCondLst>
                            <p:childTnLst>
                              <p:par>
                                <p:cTn id="87" presetID="22" presetClass="entr" presetSubtype="1" fill="hold" grpId="0" nodeType="afterEffect">
                                  <p:stCondLst>
                                    <p:cond delay="0"/>
                                  </p:stCondLst>
                                  <p:childTnLst>
                                    <p:set>
                                      <p:cBhvr>
                                        <p:cTn id="88" dur="1" fill="hold">
                                          <p:stCondLst>
                                            <p:cond delay="0"/>
                                          </p:stCondLst>
                                        </p:cTn>
                                        <p:tgtEl>
                                          <p:spTgt spid="10262"/>
                                        </p:tgtEl>
                                        <p:attrNameLst>
                                          <p:attrName>style.visibility</p:attrName>
                                        </p:attrNameLst>
                                      </p:cBhvr>
                                      <p:to>
                                        <p:strVal val="visible"/>
                                      </p:to>
                                    </p:set>
                                    <p:animEffect transition="in" filter="wipe(up)">
                                      <p:cBhvr>
                                        <p:cTn id="89" dur="500"/>
                                        <p:tgtEl>
                                          <p:spTgt spid="10262"/>
                                        </p:tgtEl>
                                      </p:cBhvr>
                                    </p:animEffect>
                                  </p:childTnLst>
                                </p:cTn>
                              </p:par>
                            </p:childTnLst>
                          </p:cTn>
                        </p:par>
                        <p:par>
                          <p:cTn id="90" fill="hold" nodeType="afterGroup">
                            <p:stCondLst>
                              <p:cond delay="6950"/>
                            </p:stCondLst>
                            <p:childTnLst>
                              <p:par>
                                <p:cTn id="91" presetID="22" presetClass="entr" presetSubtype="1" fill="hold" nodeType="afterEffect">
                                  <p:stCondLst>
                                    <p:cond delay="0"/>
                                  </p:stCondLst>
                                  <p:childTnLst>
                                    <p:set>
                                      <p:cBhvr>
                                        <p:cTn id="92" dur="1" fill="hold">
                                          <p:stCondLst>
                                            <p:cond delay="0"/>
                                          </p:stCondLst>
                                        </p:cTn>
                                        <p:tgtEl>
                                          <p:spTgt spid="10258"/>
                                        </p:tgtEl>
                                        <p:attrNameLst>
                                          <p:attrName>style.visibility</p:attrName>
                                        </p:attrNameLst>
                                      </p:cBhvr>
                                      <p:to>
                                        <p:strVal val="visible"/>
                                      </p:to>
                                    </p:set>
                                    <p:animEffect transition="in" filter="wipe(up)">
                                      <p:cBhvr>
                                        <p:cTn id="93" dur="500"/>
                                        <p:tgtEl>
                                          <p:spTgt spid="10258"/>
                                        </p:tgtEl>
                                      </p:cBhvr>
                                    </p:animEffect>
                                  </p:childTnLst>
                                </p:cTn>
                              </p:par>
                            </p:childTnLst>
                          </p:cTn>
                        </p:par>
                        <p:par>
                          <p:cTn id="94" fill="hold" nodeType="afterGroup">
                            <p:stCondLst>
                              <p:cond delay="7450"/>
                            </p:stCondLst>
                            <p:childTnLst>
                              <p:par>
                                <p:cTn id="95" presetID="10" presetClass="entr" presetSubtype="0" fill="hold" grpId="0" nodeType="afterEffect">
                                  <p:stCondLst>
                                    <p:cond delay="0"/>
                                  </p:stCondLst>
                                  <p:childTnLst>
                                    <p:set>
                                      <p:cBhvr>
                                        <p:cTn id="96" dur="1" fill="hold">
                                          <p:stCondLst>
                                            <p:cond delay="0"/>
                                          </p:stCondLst>
                                        </p:cTn>
                                        <p:tgtEl>
                                          <p:spTgt spid="10250"/>
                                        </p:tgtEl>
                                        <p:attrNameLst>
                                          <p:attrName>style.visibility</p:attrName>
                                        </p:attrNameLst>
                                      </p:cBhvr>
                                      <p:to>
                                        <p:strVal val="visible"/>
                                      </p:to>
                                    </p:set>
                                    <p:anim calcmode="lin" valueType="num">
                                      <p:cBhvr>
                                        <p:cTn id="97" dur="500" fill="hold"/>
                                        <p:tgtEl>
                                          <p:spTgt spid="10250"/>
                                        </p:tgtEl>
                                        <p:attrNameLst>
                                          <p:attrName>ppt_w</p:attrName>
                                        </p:attrNameLst>
                                      </p:cBhvr>
                                      <p:tavLst>
                                        <p:tav tm="0">
                                          <p:val>
                                            <p:fltVal val="0"/>
                                          </p:val>
                                        </p:tav>
                                        <p:tav tm="100000">
                                          <p:val>
                                            <p:strVal val="#ppt_w"/>
                                          </p:val>
                                        </p:tav>
                                      </p:tavLst>
                                    </p:anim>
                                    <p:anim calcmode="lin" valueType="num">
                                      <p:cBhvr>
                                        <p:cTn id="98" dur="500" fill="hold"/>
                                        <p:tgtEl>
                                          <p:spTgt spid="10250"/>
                                        </p:tgtEl>
                                        <p:attrNameLst>
                                          <p:attrName>ppt_h</p:attrName>
                                        </p:attrNameLst>
                                      </p:cBhvr>
                                      <p:tavLst>
                                        <p:tav tm="0">
                                          <p:val>
                                            <p:fltVal val="0"/>
                                          </p:val>
                                        </p:tav>
                                        <p:tav tm="100000">
                                          <p:val>
                                            <p:strVal val="#ppt_h"/>
                                          </p:val>
                                        </p:tav>
                                      </p:tavLst>
                                    </p:anim>
                                    <p:animEffect transition="in" filter="fade">
                                      <p:cBhvr>
                                        <p:cTn id="99" dur="500"/>
                                        <p:tgtEl>
                                          <p:spTgt spid="1025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0251"/>
                                        </p:tgtEl>
                                        <p:attrNameLst>
                                          <p:attrName>style.visibility</p:attrName>
                                        </p:attrNameLst>
                                      </p:cBhvr>
                                      <p:to>
                                        <p:strVal val="visible"/>
                                      </p:to>
                                    </p:set>
                                    <p:anim calcmode="lin" valueType="num">
                                      <p:cBhvr>
                                        <p:cTn id="102" dur="500" fill="hold"/>
                                        <p:tgtEl>
                                          <p:spTgt spid="10251"/>
                                        </p:tgtEl>
                                        <p:attrNameLst>
                                          <p:attrName>ppt_w</p:attrName>
                                        </p:attrNameLst>
                                      </p:cBhvr>
                                      <p:tavLst>
                                        <p:tav tm="0">
                                          <p:val>
                                            <p:fltVal val="0"/>
                                          </p:val>
                                        </p:tav>
                                        <p:tav tm="100000">
                                          <p:val>
                                            <p:strVal val="#ppt_w"/>
                                          </p:val>
                                        </p:tav>
                                      </p:tavLst>
                                    </p:anim>
                                    <p:anim calcmode="lin" valueType="num">
                                      <p:cBhvr>
                                        <p:cTn id="103" dur="500" fill="hold"/>
                                        <p:tgtEl>
                                          <p:spTgt spid="10251"/>
                                        </p:tgtEl>
                                        <p:attrNameLst>
                                          <p:attrName>ppt_h</p:attrName>
                                        </p:attrNameLst>
                                      </p:cBhvr>
                                      <p:tavLst>
                                        <p:tav tm="0">
                                          <p:val>
                                            <p:fltVal val="0"/>
                                          </p:val>
                                        </p:tav>
                                        <p:tav tm="100000">
                                          <p:val>
                                            <p:strVal val="#ppt_h"/>
                                          </p:val>
                                        </p:tav>
                                      </p:tavLst>
                                    </p:anim>
                                    <p:animEffect transition="in" filter="fade">
                                      <p:cBhvr>
                                        <p:cTn id="104" dur="500"/>
                                        <p:tgtEl>
                                          <p:spTgt spid="10251"/>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10252"/>
                                        </p:tgtEl>
                                        <p:attrNameLst>
                                          <p:attrName>style.visibility</p:attrName>
                                        </p:attrNameLst>
                                      </p:cBhvr>
                                      <p:to>
                                        <p:strVal val="visible"/>
                                      </p:to>
                                    </p:set>
                                    <p:anim calcmode="lin" valueType="num">
                                      <p:cBhvr>
                                        <p:cTn id="107" dur="500" fill="hold"/>
                                        <p:tgtEl>
                                          <p:spTgt spid="10252"/>
                                        </p:tgtEl>
                                        <p:attrNameLst>
                                          <p:attrName>ppt_w</p:attrName>
                                        </p:attrNameLst>
                                      </p:cBhvr>
                                      <p:tavLst>
                                        <p:tav tm="0">
                                          <p:val>
                                            <p:fltVal val="0"/>
                                          </p:val>
                                        </p:tav>
                                        <p:tav tm="100000">
                                          <p:val>
                                            <p:strVal val="#ppt_w"/>
                                          </p:val>
                                        </p:tav>
                                      </p:tavLst>
                                    </p:anim>
                                    <p:anim calcmode="lin" valueType="num">
                                      <p:cBhvr>
                                        <p:cTn id="108" dur="500" fill="hold"/>
                                        <p:tgtEl>
                                          <p:spTgt spid="10252"/>
                                        </p:tgtEl>
                                        <p:attrNameLst>
                                          <p:attrName>ppt_h</p:attrName>
                                        </p:attrNameLst>
                                      </p:cBhvr>
                                      <p:tavLst>
                                        <p:tav tm="0">
                                          <p:val>
                                            <p:fltVal val="0"/>
                                          </p:val>
                                        </p:tav>
                                        <p:tav tm="100000">
                                          <p:val>
                                            <p:strVal val="#ppt_h"/>
                                          </p:val>
                                        </p:tav>
                                      </p:tavLst>
                                    </p:anim>
                                    <p:animEffect transition="in" filter="fade">
                                      <p:cBhvr>
                                        <p:cTn id="109" dur="500"/>
                                        <p:tgtEl>
                                          <p:spTgt spid="10252"/>
                                        </p:tgtEl>
                                      </p:cBhvr>
                                    </p:animEffect>
                                  </p:childTnLst>
                                </p:cTn>
                              </p:par>
                            </p:childTnLst>
                          </p:cTn>
                        </p:par>
                        <p:par>
                          <p:cTn id="110" fill="hold" nodeType="afterGroup">
                            <p:stCondLst>
                              <p:cond delay="7950"/>
                            </p:stCondLst>
                            <p:childTnLst>
                              <p:par>
                                <p:cTn id="111" presetID="31" presetClass="entr" presetSubtype="0" fill="hold" grpId="0" nodeType="afterEffect">
                                  <p:stCondLst>
                                    <p:cond delay="0"/>
                                  </p:stCondLst>
                                  <p:childTnLst>
                                    <p:set>
                                      <p:cBhvr>
                                        <p:cTn id="112" dur="1" fill="hold">
                                          <p:stCondLst>
                                            <p:cond delay="0"/>
                                          </p:stCondLst>
                                        </p:cTn>
                                        <p:tgtEl>
                                          <p:spTgt spid="10263"/>
                                        </p:tgtEl>
                                        <p:attrNameLst>
                                          <p:attrName>style.visibility</p:attrName>
                                        </p:attrNameLst>
                                      </p:cBhvr>
                                      <p:to>
                                        <p:strVal val="visible"/>
                                      </p:to>
                                    </p:set>
                                    <p:anim calcmode="lin" valueType="num">
                                      <p:cBhvr>
                                        <p:cTn id="113" dur="500" fill="hold"/>
                                        <p:tgtEl>
                                          <p:spTgt spid="10263"/>
                                        </p:tgtEl>
                                        <p:attrNameLst>
                                          <p:attrName>ppt_w</p:attrName>
                                        </p:attrNameLst>
                                      </p:cBhvr>
                                      <p:tavLst>
                                        <p:tav tm="0">
                                          <p:val>
                                            <p:fltVal val="0"/>
                                          </p:val>
                                        </p:tav>
                                        <p:tav tm="100000">
                                          <p:val>
                                            <p:strVal val="#ppt_w"/>
                                          </p:val>
                                        </p:tav>
                                      </p:tavLst>
                                    </p:anim>
                                    <p:anim calcmode="lin" valueType="num">
                                      <p:cBhvr>
                                        <p:cTn id="114" dur="500" fill="hold"/>
                                        <p:tgtEl>
                                          <p:spTgt spid="10263"/>
                                        </p:tgtEl>
                                        <p:attrNameLst>
                                          <p:attrName>ppt_h</p:attrName>
                                        </p:attrNameLst>
                                      </p:cBhvr>
                                      <p:tavLst>
                                        <p:tav tm="0">
                                          <p:val>
                                            <p:fltVal val="0"/>
                                          </p:val>
                                        </p:tav>
                                        <p:tav tm="100000">
                                          <p:val>
                                            <p:strVal val="#ppt_h"/>
                                          </p:val>
                                        </p:tav>
                                      </p:tavLst>
                                    </p:anim>
                                    <p:anim calcmode="lin" valueType="num">
                                      <p:cBhvr>
                                        <p:cTn id="115" dur="500" fill="hold"/>
                                        <p:tgtEl>
                                          <p:spTgt spid="10263"/>
                                        </p:tgtEl>
                                        <p:attrNameLst>
                                          <p:attrName>style.rotation</p:attrName>
                                        </p:attrNameLst>
                                      </p:cBhvr>
                                      <p:tavLst>
                                        <p:tav tm="0">
                                          <p:val>
                                            <p:fltVal val="90"/>
                                          </p:val>
                                        </p:tav>
                                        <p:tav tm="100000">
                                          <p:val>
                                            <p:fltVal val="0"/>
                                          </p:val>
                                        </p:tav>
                                      </p:tavLst>
                                    </p:anim>
                                    <p:animEffect transition="in" filter="fade">
                                      <p:cBhvr>
                                        <p:cTn id="116" dur="500"/>
                                        <p:tgtEl>
                                          <p:spTgt spid="10263"/>
                                        </p:tgtEl>
                                      </p:cBhvr>
                                    </p:animEffect>
                                  </p:childTnLst>
                                </p:cTn>
                              </p:par>
                            </p:childTnLst>
                          </p:cTn>
                        </p:par>
                        <p:par>
                          <p:cTn id="117" fill="hold" nodeType="afterGroup">
                            <p:stCondLst>
                              <p:cond delay="8450"/>
                            </p:stCondLst>
                            <p:childTnLst>
                              <p:par>
                                <p:cTn id="118" presetID="22" presetClass="entr" presetSubtype="1" fill="hold" grpId="0" nodeType="afterEffect">
                                  <p:stCondLst>
                                    <p:cond delay="0"/>
                                  </p:stCondLst>
                                  <p:childTnLst>
                                    <p:set>
                                      <p:cBhvr>
                                        <p:cTn id="119" dur="1" fill="hold">
                                          <p:stCondLst>
                                            <p:cond delay="0"/>
                                          </p:stCondLst>
                                        </p:cTn>
                                        <p:tgtEl>
                                          <p:spTgt spid="10264"/>
                                        </p:tgtEl>
                                        <p:attrNameLst>
                                          <p:attrName>style.visibility</p:attrName>
                                        </p:attrNameLst>
                                      </p:cBhvr>
                                      <p:to>
                                        <p:strVal val="visible"/>
                                      </p:to>
                                    </p:set>
                                    <p:animEffect transition="in" filter="wipe(up)">
                                      <p:cBhvr>
                                        <p:cTn id="120" dur="500"/>
                                        <p:tgtEl>
                                          <p:spTgt spid="10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utoUpdateAnimBg="0"/>
      <p:bldP spid="10247" grpId="0" animBg="1" autoUpdateAnimBg="0"/>
      <p:bldP spid="10248" grpId="0" animBg="1" autoUpdateAnimBg="0"/>
      <p:bldP spid="10249" grpId="0" autoUpdateAnimBg="0"/>
      <p:bldP spid="10250" grpId="0" animBg="1" autoUpdateAnimBg="0"/>
      <p:bldP spid="10251" grpId="0" animBg="1" autoUpdateAnimBg="0"/>
      <p:bldP spid="10252" grpId="0" autoUpdateAnimBg="0"/>
      <p:bldP spid="10253" grpId="0" animBg="1" autoUpdateAnimBg="0"/>
      <p:bldP spid="10254" grpId="0" animBg="1" autoUpdateAnimBg="0"/>
      <p:bldP spid="10255" grpId="0" autoUpdateAnimBg="0"/>
      <p:bldP spid="10259" grpId="0" autoUpdateAnimBg="0"/>
      <p:bldP spid="10260" grpId="0" autoUpdateAnimBg="0"/>
      <p:bldP spid="10261" grpId="0" autoUpdateAnimBg="0"/>
      <p:bldP spid="10262" grpId="0" autoUpdateAnimBg="0"/>
      <p:bldP spid="10263" grpId="0" autoUpdateAnimBg="0"/>
      <p:bldP spid="10264"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2">
            <a:extLst>
              <a:ext uri="{FF2B5EF4-FFF2-40B4-BE49-F238E27FC236}">
                <a16:creationId xmlns:a16="http://schemas.microsoft.com/office/drawing/2014/main" id="{84255BC6-2F46-4493-BF71-01841CABA222}"/>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11267" name="Freeform 5">
            <a:extLst>
              <a:ext uri="{FF2B5EF4-FFF2-40B4-BE49-F238E27FC236}">
                <a16:creationId xmlns:a16="http://schemas.microsoft.com/office/drawing/2014/main" id="{366116C2-A365-4D6C-87FD-208B22713694}"/>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68" name="右箭头 3">
            <a:extLst>
              <a:ext uri="{FF2B5EF4-FFF2-40B4-BE49-F238E27FC236}">
                <a16:creationId xmlns:a16="http://schemas.microsoft.com/office/drawing/2014/main" id="{F5EB756F-A107-463B-8214-A451E2061E50}"/>
              </a:ext>
            </a:extLst>
          </p:cNvPr>
          <p:cNvSpPr>
            <a:spLocks noChangeArrowheads="1"/>
          </p:cNvSpPr>
          <p:nvPr/>
        </p:nvSpPr>
        <p:spPr bwMode="auto">
          <a:xfrm>
            <a:off x="7383463" y="2779713"/>
            <a:ext cx="2497137" cy="1511300"/>
          </a:xfrm>
          <a:prstGeom prst="rightArrow">
            <a:avLst>
              <a:gd name="adj1" fmla="val 69093"/>
              <a:gd name="adj2" fmla="val 44467"/>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zh-CN" sz="1400"/>
          </a:p>
        </p:txBody>
      </p:sp>
      <p:sp>
        <p:nvSpPr>
          <p:cNvPr id="11269" name="TextBox 4">
            <a:extLst>
              <a:ext uri="{FF2B5EF4-FFF2-40B4-BE49-F238E27FC236}">
                <a16:creationId xmlns:a16="http://schemas.microsoft.com/office/drawing/2014/main" id="{69C33107-B523-442D-BF83-E8B22423C2D3}"/>
              </a:ext>
            </a:extLst>
          </p:cNvPr>
          <p:cNvSpPr txBox="1">
            <a:spLocks noChangeArrowheads="1"/>
          </p:cNvSpPr>
          <p:nvPr/>
        </p:nvSpPr>
        <p:spPr bwMode="auto">
          <a:xfrm>
            <a:off x="7410450" y="3335338"/>
            <a:ext cx="2117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a:solidFill>
                  <a:srgbClr val="F8F8F8"/>
                </a:solidFill>
                <a:latin typeface="微软雅黑" panose="020B0503020204020204" pitchFamily="34" charset="-122"/>
              </a:rPr>
              <a:t>添加标题</a:t>
            </a:r>
          </a:p>
        </p:txBody>
      </p:sp>
      <p:sp>
        <p:nvSpPr>
          <p:cNvPr id="11270" name="右箭头 5">
            <a:extLst>
              <a:ext uri="{FF2B5EF4-FFF2-40B4-BE49-F238E27FC236}">
                <a16:creationId xmlns:a16="http://schemas.microsoft.com/office/drawing/2014/main" id="{69E3E89F-8DE0-459C-8DAA-0FC45017FE05}"/>
              </a:ext>
            </a:extLst>
          </p:cNvPr>
          <p:cNvSpPr>
            <a:spLocks noChangeArrowheads="1"/>
          </p:cNvSpPr>
          <p:nvPr/>
        </p:nvSpPr>
        <p:spPr bwMode="auto">
          <a:xfrm flipH="1">
            <a:off x="1671638" y="2767013"/>
            <a:ext cx="4632325" cy="1512887"/>
          </a:xfrm>
          <a:prstGeom prst="rightArrow">
            <a:avLst>
              <a:gd name="adj1" fmla="val 69093"/>
              <a:gd name="adj2" fmla="val 44412"/>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zh-CN" sz="1400"/>
          </a:p>
        </p:txBody>
      </p:sp>
      <p:sp>
        <p:nvSpPr>
          <p:cNvPr id="11271" name="TextBox 6">
            <a:extLst>
              <a:ext uri="{FF2B5EF4-FFF2-40B4-BE49-F238E27FC236}">
                <a16:creationId xmlns:a16="http://schemas.microsoft.com/office/drawing/2014/main" id="{8E7E06CC-9733-49EE-83A0-E8DF58FF2AB8}"/>
              </a:ext>
            </a:extLst>
          </p:cNvPr>
          <p:cNvSpPr txBox="1">
            <a:spLocks noChangeArrowheads="1"/>
          </p:cNvSpPr>
          <p:nvPr/>
        </p:nvSpPr>
        <p:spPr bwMode="auto">
          <a:xfrm>
            <a:off x="2319338" y="3321050"/>
            <a:ext cx="17605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a:solidFill>
                  <a:srgbClr val="F8F8F8"/>
                </a:solidFill>
                <a:latin typeface="微软雅黑" panose="020B0503020204020204" pitchFamily="34" charset="-122"/>
              </a:rPr>
              <a:t>添加标题</a:t>
            </a:r>
          </a:p>
        </p:txBody>
      </p:sp>
      <p:sp>
        <p:nvSpPr>
          <p:cNvPr id="11272" name="右箭头 7">
            <a:extLst>
              <a:ext uri="{FF2B5EF4-FFF2-40B4-BE49-F238E27FC236}">
                <a16:creationId xmlns:a16="http://schemas.microsoft.com/office/drawing/2014/main" id="{1265C0E5-3A85-4141-924C-E3C1E93E85BD}"/>
              </a:ext>
            </a:extLst>
          </p:cNvPr>
          <p:cNvSpPr>
            <a:spLocks noChangeArrowheads="1"/>
          </p:cNvSpPr>
          <p:nvPr/>
        </p:nvSpPr>
        <p:spPr bwMode="auto">
          <a:xfrm rot="5400000" flipH="1">
            <a:off x="5918200" y="1290638"/>
            <a:ext cx="1871663" cy="1512887"/>
          </a:xfrm>
          <a:prstGeom prst="rightArrow">
            <a:avLst>
              <a:gd name="adj1" fmla="val 69093"/>
              <a:gd name="adj2" fmla="val 44394"/>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zh-CN" sz="1800"/>
          </a:p>
        </p:txBody>
      </p:sp>
      <p:sp>
        <p:nvSpPr>
          <p:cNvPr id="11273" name="TextBox 8">
            <a:extLst>
              <a:ext uri="{FF2B5EF4-FFF2-40B4-BE49-F238E27FC236}">
                <a16:creationId xmlns:a16="http://schemas.microsoft.com/office/drawing/2014/main" id="{5E84A77C-5C2C-4EE4-9BFD-C779E999A793}"/>
              </a:ext>
            </a:extLst>
          </p:cNvPr>
          <p:cNvSpPr txBox="1">
            <a:spLocks noChangeArrowheads="1"/>
          </p:cNvSpPr>
          <p:nvPr/>
        </p:nvSpPr>
        <p:spPr bwMode="auto">
          <a:xfrm>
            <a:off x="6610350" y="1647825"/>
            <a:ext cx="492125"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a:solidFill>
                  <a:schemeClr val="accent2"/>
                </a:solidFill>
                <a:latin typeface="微软雅黑" panose="020B0503020204020204" pitchFamily="34" charset="-122"/>
              </a:rPr>
              <a:t>添加标题</a:t>
            </a:r>
          </a:p>
        </p:txBody>
      </p:sp>
      <p:sp>
        <p:nvSpPr>
          <p:cNvPr id="11274" name="右箭头 9">
            <a:extLst>
              <a:ext uri="{FF2B5EF4-FFF2-40B4-BE49-F238E27FC236}">
                <a16:creationId xmlns:a16="http://schemas.microsoft.com/office/drawing/2014/main" id="{ED06706B-FE9B-44B7-B85E-8236764EDF71}"/>
              </a:ext>
            </a:extLst>
          </p:cNvPr>
          <p:cNvSpPr>
            <a:spLocks noChangeArrowheads="1"/>
          </p:cNvSpPr>
          <p:nvPr/>
        </p:nvSpPr>
        <p:spPr bwMode="auto">
          <a:xfrm rot="-5400000" flipH="1" flipV="1">
            <a:off x="5721350" y="4429125"/>
            <a:ext cx="2243138" cy="1512888"/>
          </a:xfrm>
          <a:prstGeom prst="rightArrow">
            <a:avLst>
              <a:gd name="adj1" fmla="val 69093"/>
              <a:gd name="adj2" fmla="val 44384"/>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zh-CN" sz="1800"/>
          </a:p>
        </p:txBody>
      </p:sp>
      <p:sp>
        <p:nvSpPr>
          <p:cNvPr id="11275" name="TextBox 10">
            <a:extLst>
              <a:ext uri="{FF2B5EF4-FFF2-40B4-BE49-F238E27FC236}">
                <a16:creationId xmlns:a16="http://schemas.microsoft.com/office/drawing/2014/main" id="{76D4A1DF-55CC-4700-AA2D-7FC339E43FA9}"/>
              </a:ext>
            </a:extLst>
          </p:cNvPr>
          <p:cNvSpPr txBox="1">
            <a:spLocks noChangeArrowheads="1"/>
          </p:cNvSpPr>
          <p:nvPr/>
        </p:nvSpPr>
        <p:spPr bwMode="auto">
          <a:xfrm>
            <a:off x="6621463" y="4221163"/>
            <a:ext cx="492125"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a:solidFill>
                  <a:schemeClr val="accent2"/>
                </a:solidFill>
                <a:latin typeface="微软雅黑" panose="020B0503020204020204" pitchFamily="34" charset="-122"/>
              </a:rPr>
              <a:t>添加标题</a:t>
            </a:r>
          </a:p>
        </p:txBody>
      </p:sp>
      <p:sp>
        <p:nvSpPr>
          <p:cNvPr id="11276" name="TextBox 11">
            <a:extLst>
              <a:ext uri="{FF2B5EF4-FFF2-40B4-BE49-F238E27FC236}">
                <a16:creationId xmlns:a16="http://schemas.microsoft.com/office/drawing/2014/main" id="{DCA26082-0D76-4367-98F4-8A76F5331C0F}"/>
              </a:ext>
            </a:extLst>
          </p:cNvPr>
          <p:cNvSpPr txBox="1">
            <a:spLocks noChangeArrowheads="1"/>
          </p:cNvSpPr>
          <p:nvPr/>
        </p:nvSpPr>
        <p:spPr bwMode="auto">
          <a:xfrm>
            <a:off x="7599363" y="4348163"/>
            <a:ext cx="238601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eaLnBrk="1" hangingPunct="1">
              <a:lnSpc>
                <a:spcPct val="130000"/>
              </a:lnSpc>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eaLnBrk="1" hangingPunct="1">
              <a:lnSpc>
                <a:spcPct val="130000"/>
              </a:lnSpc>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eaLnBrk="1" hangingPunct="1">
              <a:lnSpc>
                <a:spcPct val="130000"/>
              </a:lnSpc>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p:txBody>
      </p:sp>
      <p:sp>
        <p:nvSpPr>
          <p:cNvPr id="11277" name="TextBox 12">
            <a:extLst>
              <a:ext uri="{FF2B5EF4-FFF2-40B4-BE49-F238E27FC236}">
                <a16:creationId xmlns:a16="http://schemas.microsoft.com/office/drawing/2014/main" id="{2565430A-588B-49E9-9AAF-59F13DC211C5}"/>
              </a:ext>
            </a:extLst>
          </p:cNvPr>
          <p:cNvSpPr txBox="1">
            <a:spLocks noChangeArrowheads="1"/>
          </p:cNvSpPr>
          <p:nvPr/>
        </p:nvSpPr>
        <p:spPr bwMode="auto">
          <a:xfrm>
            <a:off x="1866900" y="4411663"/>
            <a:ext cx="2284413"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lnSpc>
                <a:spcPct val="130000"/>
              </a:lnSpc>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r" eaLnBrk="1" hangingPunct="1">
              <a:lnSpc>
                <a:spcPct val="130000"/>
              </a:lnSpc>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r" eaLnBrk="1" hangingPunct="1">
              <a:lnSpc>
                <a:spcPct val="130000"/>
              </a:lnSpc>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r" eaLnBrk="1" hangingPunct="1">
              <a:lnSpc>
                <a:spcPct val="130000"/>
              </a:lnSpc>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p:txBody>
      </p:sp>
      <p:sp>
        <p:nvSpPr>
          <p:cNvPr id="11278" name="TextBox 13">
            <a:extLst>
              <a:ext uri="{FF2B5EF4-FFF2-40B4-BE49-F238E27FC236}">
                <a16:creationId xmlns:a16="http://schemas.microsoft.com/office/drawing/2014/main" id="{D3DFED69-265A-4CBB-9832-7C81182C2497}"/>
              </a:ext>
            </a:extLst>
          </p:cNvPr>
          <p:cNvSpPr txBox="1">
            <a:spLocks noChangeArrowheads="1"/>
          </p:cNvSpPr>
          <p:nvPr/>
        </p:nvSpPr>
        <p:spPr bwMode="auto">
          <a:xfrm>
            <a:off x="3849688" y="1430338"/>
            <a:ext cx="2246312"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lnSpc>
                <a:spcPct val="130000"/>
              </a:lnSpc>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r" eaLnBrk="1" hangingPunct="1">
              <a:lnSpc>
                <a:spcPct val="130000"/>
              </a:lnSpc>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r" eaLnBrk="1" hangingPunct="1">
              <a:lnSpc>
                <a:spcPct val="130000"/>
              </a:lnSpc>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r" eaLnBrk="1" hangingPunct="1">
              <a:lnSpc>
                <a:spcPct val="130000"/>
              </a:lnSpc>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p:txBody>
      </p:sp>
      <p:sp>
        <p:nvSpPr>
          <p:cNvPr id="11279" name="TextBox 15">
            <a:extLst>
              <a:ext uri="{FF2B5EF4-FFF2-40B4-BE49-F238E27FC236}">
                <a16:creationId xmlns:a16="http://schemas.microsoft.com/office/drawing/2014/main" id="{E289F689-D70C-4740-9569-9801AB21F37A}"/>
              </a:ext>
            </a:extLst>
          </p:cNvPr>
          <p:cNvSpPr txBox="1">
            <a:spLocks noChangeArrowheads="1"/>
          </p:cNvSpPr>
          <p:nvPr/>
        </p:nvSpPr>
        <p:spPr bwMode="auto">
          <a:xfrm>
            <a:off x="3695700" y="5083175"/>
            <a:ext cx="24003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lnSpc>
                <a:spcPct val="130000"/>
              </a:lnSpc>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r" eaLnBrk="1" hangingPunct="1">
              <a:lnSpc>
                <a:spcPct val="130000"/>
              </a:lnSpc>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r" eaLnBrk="1" hangingPunct="1">
              <a:lnSpc>
                <a:spcPct val="130000"/>
              </a:lnSpc>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r" eaLnBrk="1" hangingPunct="1">
              <a:lnSpc>
                <a:spcPct val="130000"/>
              </a:lnSpc>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barn(inVertical)">
                                      <p:cBhvr>
                                        <p:cTn id="7" dur="500"/>
                                        <p:tgtEl>
                                          <p:spTgt spid="11267"/>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1266"/>
                                        </p:tgtEl>
                                        <p:attrNameLst>
                                          <p:attrName>style.visibility</p:attrName>
                                        </p:attrNameLst>
                                      </p:cBhvr>
                                      <p:to>
                                        <p:strVal val="visible"/>
                                      </p:to>
                                    </p:set>
                                    <p:anim calcmode="lin" valueType="num">
                                      <p:cBhvr>
                                        <p:cTn id="11" dur="500" fill="hold"/>
                                        <p:tgtEl>
                                          <p:spTgt spid="1126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1266"/>
                                        </p:tgtEl>
                                        <p:attrNameLst>
                                          <p:attrName>ppt_y</p:attrName>
                                        </p:attrNameLst>
                                      </p:cBhvr>
                                      <p:tavLst>
                                        <p:tav tm="0">
                                          <p:val>
                                            <p:strVal val="#ppt_y"/>
                                          </p:val>
                                        </p:tav>
                                        <p:tav tm="100000">
                                          <p:val>
                                            <p:strVal val="#ppt_y"/>
                                          </p:val>
                                        </p:tav>
                                      </p:tavLst>
                                    </p:anim>
                                    <p:anim calcmode="lin" valueType="num">
                                      <p:cBhvr>
                                        <p:cTn id="13" dur="500" fill="hold"/>
                                        <p:tgtEl>
                                          <p:spTgt spid="1126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126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1266"/>
                                        </p:tgtEl>
                                      </p:cBhvr>
                                    </p:animEffect>
                                  </p:childTnLst>
                                </p:cTn>
                              </p:par>
                            </p:childTnLst>
                          </p:cTn>
                        </p:par>
                        <p:par>
                          <p:cTn id="16" fill="hold" nodeType="afterGroup">
                            <p:stCondLst>
                              <p:cond delay="1450"/>
                            </p:stCondLst>
                            <p:childTnLst>
                              <p:par>
                                <p:cTn id="17" presetID="12" presetClass="entr" presetSubtype="2" fill="hold" grpId="0" nodeType="afterEffect">
                                  <p:stCondLst>
                                    <p:cond delay="0"/>
                                  </p:stCondLst>
                                  <p:childTnLst>
                                    <p:set>
                                      <p:cBhvr>
                                        <p:cTn id="18" dur="1" fill="hold">
                                          <p:stCondLst>
                                            <p:cond delay="0"/>
                                          </p:stCondLst>
                                        </p:cTn>
                                        <p:tgtEl>
                                          <p:spTgt spid="11270"/>
                                        </p:tgtEl>
                                        <p:attrNameLst>
                                          <p:attrName>style.visibility</p:attrName>
                                        </p:attrNameLst>
                                      </p:cBhvr>
                                      <p:to>
                                        <p:strVal val="visible"/>
                                      </p:to>
                                    </p:set>
                                    <p:anim calcmode="lin" valueType="num">
                                      <p:cBhvr additive="base">
                                        <p:cTn id="19" dur="500"/>
                                        <p:tgtEl>
                                          <p:spTgt spid="11270"/>
                                        </p:tgtEl>
                                        <p:attrNameLst>
                                          <p:attrName>ppt_x</p:attrName>
                                        </p:attrNameLst>
                                      </p:cBhvr>
                                      <p:tavLst>
                                        <p:tav tm="0">
                                          <p:val>
                                            <p:strVal val="#ppt_x+#ppt_w*1.125000"/>
                                          </p:val>
                                        </p:tav>
                                        <p:tav tm="100000">
                                          <p:val>
                                            <p:strVal val="#ppt_x"/>
                                          </p:val>
                                        </p:tav>
                                      </p:tavLst>
                                    </p:anim>
                                    <p:animEffect transition="in" filter="wipe(left)">
                                      <p:cBhvr>
                                        <p:cTn id="20" dur="500"/>
                                        <p:tgtEl>
                                          <p:spTgt spid="11270"/>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11268"/>
                                        </p:tgtEl>
                                        <p:attrNameLst>
                                          <p:attrName>style.visibility</p:attrName>
                                        </p:attrNameLst>
                                      </p:cBhvr>
                                      <p:to>
                                        <p:strVal val="visible"/>
                                      </p:to>
                                    </p:set>
                                    <p:anim calcmode="lin" valueType="num">
                                      <p:cBhvr additive="base">
                                        <p:cTn id="23" dur="500"/>
                                        <p:tgtEl>
                                          <p:spTgt spid="11268"/>
                                        </p:tgtEl>
                                        <p:attrNameLst>
                                          <p:attrName>ppt_x</p:attrName>
                                        </p:attrNameLst>
                                      </p:cBhvr>
                                      <p:tavLst>
                                        <p:tav tm="0">
                                          <p:val>
                                            <p:strVal val="#ppt_x-#ppt_w*1.125000"/>
                                          </p:val>
                                        </p:tav>
                                        <p:tav tm="100000">
                                          <p:val>
                                            <p:strVal val="#ppt_x"/>
                                          </p:val>
                                        </p:tav>
                                      </p:tavLst>
                                    </p:anim>
                                    <p:animEffect transition="in" filter="wipe(right)">
                                      <p:cBhvr>
                                        <p:cTn id="24" dur="500"/>
                                        <p:tgtEl>
                                          <p:spTgt spid="11268"/>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1272"/>
                                        </p:tgtEl>
                                        <p:attrNameLst>
                                          <p:attrName>style.visibility</p:attrName>
                                        </p:attrNameLst>
                                      </p:cBhvr>
                                      <p:to>
                                        <p:strVal val="visible"/>
                                      </p:to>
                                    </p:set>
                                    <p:anim calcmode="lin" valueType="num">
                                      <p:cBhvr additive="base">
                                        <p:cTn id="27" dur="500"/>
                                        <p:tgtEl>
                                          <p:spTgt spid="11272"/>
                                        </p:tgtEl>
                                        <p:attrNameLst>
                                          <p:attrName>ppt_y</p:attrName>
                                        </p:attrNameLst>
                                      </p:cBhvr>
                                      <p:tavLst>
                                        <p:tav tm="0">
                                          <p:val>
                                            <p:strVal val="#ppt_y+#ppt_h*1.125000"/>
                                          </p:val>
                                        </p:tav>
                                        <p:tav tm="100000">
                                          <p:val>
                                            <p:strVal val="#ppt_y"/>
                                          </p:val>
                                        </p:tav>
                                      </p:tavLst>
                                    </p:anim>
                                    <p:animEffect transition="in" filter="wipe(up)">
                                      <p:cBhvr>
                                        <p:cTn id="28" dur="500"/>
                                        <p:tgtEl>
                                          <p:spTgt spid="11272"/>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1273"/>
                                        </p:tgtEl>
                                        <p:attrNameLst>
                                          <p:attrName>style.visibility</p:attrName>
                                        </p:attrNameLst>
                                      </p:cBhvr>
                                      <p:to>
                                        <p:strVal val="visible"/>
                                      </p:to>
                                    </p:set>
                                    <p:anim calcmode="lin" valueType="num">
                                      <p:cBhvr additive="base">
                                        <p:cTn id="31" dur="500"/>
                                        <p:tgtEl>
                                          <p:spTgt spid="11273"/>
                                        </p:tgtEl>
                                        <p:attrNameLst>
                                          <p:attrName>ppt_y</p:attrName>
                                        </p:attrNameLst>
                                      </p:cBhvr>
                                      <p:tavLst>
                                        <p:tav tm="0">
                                          <p:val>
                                            <p:strVal val="#ppt_y+#ppt_h*1.125000"/>
                                          </p:val>
                                        </p:tav>
                                        <p:tav tm="100000">
                                          <p:val>
                                            <p:strVal val="#ppt_y"/>
                                          </p:val>
                                        </p:tav>
                                      </p:tavLst>
                                    </p:anim>
                                    <p:animEffect transition="in" filter="wipe(up)">
                                      <p:cBhvr>
                                        <p:cTn id="32" dur="500"/>
                                        <p:tgtEl>
                                          <p:spTgt spid="11273"/>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11274"/>
                                        </p:tgtEl>
                                        <p:attrNameLst>
                                          <p:attrName>style.visibility</p:attrName>
                                        </p:attrNameLst>
                                      </p:cBhvr>
                                      <p:to>
                                        <p:strVal val="visible"/>
                                      </p:to>
                                    </p:set>
                                    <p:anim calcmode="lin" valueType="num">
                                      <p:cBhvr additive="base">
                                        <p:cTn id="35" dur="500"/>
                                        <p:tgtEl>
                                          <p:spTgt spid="11274"/>
                                        </p:tgtEl>
                                        <p:attrNameLst>
                                          <p:attrName>ppt_y</p:attrName>
                                        </p:attrNameLst>
                                      </p:cBhvr>
                                      <p:tavLst>
                                        <p:tav tm="0">
                                          <p:val>
                                            <p:strVal val="#ppt_y-#ppt_h*1.125000"/>
                                          </p:val>
                                        </p:tav>
                                        <p:tav tm="100000">
                                          <p:val>
                                            <p:strVal val="#ppt_y"/>
                                          </p:val>
                                        </p:tav>
                                      </p:tavLst>
                                    </p:anim>
                                    <p:animEffect transition="in" filter="wipe(down)">
                                      <p:cBhvr>
                                        <p:cTn id="36" dur="500"/>
                                        <p:tgtEl>
                                          <p:spTgt spid="11274"/>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11271"/>
                                        </p:tgtEl>
                                        <p:attrNameLst>
                                          <p:attrName>style.visibility</p:attrName>
                                        </p:attrNameLst>
                                      </p:cBhvr>
                                      <p:to>
                                        <p:strVal val="visible"/>
                                      </p:to>
                                    </p:set>
                                    <p:anim calcmode="lin" valueType="num">
                                      <p:cBhvr additive="base">
                                        <p:cTn id="39" dur="500"/>
                                        <p:tgtEl>
                                          <p:spTgt spid="11271"/>
                                        </p:tgtEl>
                                        <p:attrNameLst>
                                          <p:attrName>ppt_x</p:attrName>
                                        </p:attrNameLst>
                                      </p:cBhvr>
                                      <p:tavLst>
                                        <p:tav tm="0">
                                          <p:val>
                                            <p:strVal val="#ppt_x+#ppt_w*1.125000"/>
                                          </p:val>
                                        </p:tav>
                                        <p:tav tm="100000">
                                          <p:val>
                                            <p:strVal val="#ppt_x"/>
                                          </p:val>
                                        </p:tav>
                                      </p:tavLst>
                                    </p:anim>
                                    <p:animEffect transition="in" filter="wipe(left)">
                                      <p:cBhvr>
                                        <p:cTn id="40" dur="500"/>
                                        <p:tgtEl>
                                          <p:spTgt spid="11271"/>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11275"/>
                                        </p:tgtEl>
                                        <p:attrNameLst>
                                          <p:attrName>style.visibility</p:attrName>
                                        </p:attrNameLst>
                                      </p:cBhvr>
                                      <p:to>
                                        <p:strVal val="visible"/>
                                      </p:to>
                                    </p:set>
                                    <p:anim calcmode="lin" valueType="num">
                                      <p:cBhvr additive="base">
                                        <p:cTn id="43" dur="500"/>
                                        <p:tgtEl>
                                          <p:spTgt spid="11275"/>
                                        </p:tgtEl>
                                        <p:attrNameLst>
                                          <p:attrName>ppt_y</p:attrName>
                                        </p:attrNameLst>
                                      </p:cBhvr>
                                      <p:tavLst>
                                        <p:tav tm="0">
                                          <p:val>
                                            <p:strVal val="#ppt_y-#ppt_h*1.125000"/>
                                          </p:val>
                                        </p:tav>
                                        <p:tav tm="100000">
                                          <p:val>
                                            <p:strVal val="#ppt_y"/>
                                          </p:val>
                                        </p:tav>
                                      </p:tavLst>
                                    </p:anim>
                                    <p:animEffect transition="in" filter="wipe(down)">
                                      <p:cBhvr>
                                        <p:cTn id="44" dur="500"/>
                                        <p:tgtEl>
                                          <p:spTgt spid="11275"/>
                                        </p:tgtEl>
                                      </p:cBhvr>
                                    </p:animEffect>
                                  </p:childTnLst>
                                </p:cTn>
                              </p:par>
                              <p:par>
                                <p:cTn id="45" presetID="12" presetClass="entr" presetSubtype="8" fill="hold" grpId="0" nodeType="withEffect">
                                  <p:stCondLst>
                                    <p:cond delay="0"/>
                                  </p:stCondLst>
                                  <p:childTnLst>
                                    <p:set>
                                      <p:cBhvr>
                                        <p:cTn id="46" dur="1" fill="hold">
                                          <p:stCondLst>
                                            <p:cond delay="0"/>
                                          </p:stCondLst>
                                        </p:cTn>
                                        <p:tgtEl>
                                          <p:spTgt spid="11269"/>
                                        </p:tgtEl>
                                        <p:attrNameLst>
                                          <p:attrName>style.visibility</p:attrName>
                                        </p:attrNameLst>
                                      </p:cBhvr>
                                      <p:to>
                                        <p:strVal val="visible"/>
                                      </p:to>
                                    </p:set>
                                    <p:anim calcmode="lin" valueType="num">
                                      <p:cBhvr additive="base">
                                        <p:cTn id="47" dur="500"/>
                                        <p:tgtEl>
                                          <p:spTgt spid="11269"/>
                                        </p:tgtEl>
                                        <p:attrNameLst>
                                          <p:attrName>ppt_x</p:attrName>
                                        </p:attrNameLst>
                                      </p:cBhvr>
                                      <p:tavLst>
                                        <p:tav tm="0">
                                          <p:val>
                                            <p:strVal val="#ppt_x-#ppt_w*1.125000"/>
                                          </p:val>
                                        </p:tav>
                                        <p:tav tm="100000">
                                          <p:val>
                                            <p:strVal val="#ppt_x"/>
                                          </p:val>
                                        </p:tav>
                                      </p:tavLst>
                                    </p:anim>
                                    <p:animEffect transition="in" filter="wipe(right)">
                                      <p:cBhvr>
                                        <p:cTn id="48" dur="500"/>
                                        <p:tgtEl>
                                          <p:spTgt spid="11269"/>
                                        </p:tgtEl>
                                      </p:cBhvr>
                                    </p:animEffect>
                                  </p:childTnLst>
                                </p:cTn>
                              </p:par>
                            </p:childTnLst>
                          </p:cTn>
                        </p:par>
                        <p:par>
                          <p:cTn id="49" fill="hold" nodeType="afterGroup">
                            <p:stCondLst>
                              <p:cond delay="1950"/>
                            </p:stCondLst>
                            <p:childTnLst>
                              <p:par>
                                <p:cTn id="50" presetID="22" presetClass="entr" presetSubtype="2" fill="hold" grpId="0" nodeType="afterEffect">
                                  <p:stCondLst>
                                    <p:cond delay="0"/>
                                  </p:stCondLst>
                                  <p:childTnLst>
                                    <p:set>
                                      <p:cBhvr>
                                        <p:cTn id="51" dur="1" fill="hold">
                                          <p:stCondLst>
                                            <p:cond delay="0"/>
                                          </p:stCondLst>
                                        </p:cTn>
                                        <p:tgtEl>
                                          <p:spTgt spid="11278"/>
                                        </p:tgtEl>
                                        <p:attrNameLst>
                                          <p:attrName>style.visibility</p:attrName>
                                        </p:attrNameLst>
                                      </p:cBhvr>
                                      <p:to>
                                        <p:strVal val="visible"/>
                                      </p:to>
                                    </p:set>
                                    <p:animEffect transition="in" filter="wipe(right)">
                                      <p:cBhvr>
                                        <p:cTn id="52" dur="500"/>
                                        <p:tgtEl>
                                          <p:spTgt spid="11278"/>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11279"/>
                                        </p:tgtEl>
                                        <p:attrNameLst>
                                          <p:attrName>style.visibility</p:attrName>
                                        </p:attrNameLst>
                                      </p:cBhvr>
                                      <p:to>
                                        <p:strVal val="visible"/>
                                      </p:to>
                                    </p:set>
                                    <p:animEffect transition="in" filter="wipe(right)">
                                      <p:cBhvr>
                                        <p:cTn id="55" dur="500"/>
                                        <p:tgtEl>
                                          <p:spTgt spid="11279"/>
                                        </p:tgtEl>
                                      </p:cBhvr>
                                    </p:animEffect>
                                  </p:childTnLst>
                                </p:cTn>
                              </p:par>
                            </p:childTnLst>
                          </p:cTn>
                        </p:par>
                        <p:par>
                          <p:cTn id="56" fill="hold" nodeType="afterGroup">
                            <p:stCondLst>
                              <p:cond delay="2450"/>
                            </p:stCondLst>
                            <p:childTnLst>
                              <p:par>
                                <p:cTn id="57" presetID="22" presetClass="entr" presetSubtype="1" fill="hold" grpId="0" nodeType="afterEffect">
                                  <p:stCondLst>
                                    <p:cond delay="0"/>
                                  </p:stCondLst>
                                  <p:childTnLst>
                                    <p:set>
                                      <p:cBhvr>
                                        <p:cTn id="58" dur="1" fill="hold">
                                          <p:stCondLst>
                                            <p:cond delay="0"/>
                                          </p:stCondLst>
                                        </p:cTn>
                                        <p:tgtEl>
                                          <p:spTgt spid="11276"/>
                                        </p:tgtEl>
                                        <p:attrNameLst>
                                          <p:attrName>style.visibility</p:attrName>
                                        </p:attrNameLst>
                                      </p:cBhvr>
                                      <p:to>
                                        <p:strVal val="visible"/>
                                      </p:to>
                                    </p:set>
                                    <p:animEffect transition="in" filter="wipe(up)">
                                      <p:cBhvr>
                                        <p:cTn id="59" dur="500"/>
                                        <p:tgtEl>
                                          <p:spTgt spid="11276"/>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1277"/>
                                        </p:tgtEl>
                                        <p:attrNameLst>
                                          <p:attrName>style.visibility</p:attrName>
                                        </p:attrNameLst>
                                      </p:cBhvr>
                                      <p:to>
                                        <p:strVal val="visible"/>
                                      </p:to>
                                    </p:set>
                                    <p:animEffect transition="in" filter="wipe(up)">
                                      <p:cBhvr>
                                        <p:cTn id="62" dur="500"/>
                                        <p:tgtEl>
                                          <p:spTgt spid="11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8" grpId="0" animBg="1" autoUpdateAnimBg="0"/>
      <p:bldP spid="11269" grpId="0" autoUpdateAnimBg="0"/>
      <p:bldP spid="11270" grpId="0" animBg="1" autoUpdateAnimBg="0"/>
      <p:bldP spid="11271" grpId="0" autoUpdateAnimBg="0"/>
      <p:bldP spid="11272" grpId="0" animBg="1" autoUpdateAnimBg="0"/>
      <p:bldP spid="11273" grpId="0" autoUpdateAnimBg="0"/>
      <p:bldP spid="11274" grpId="0" animBg="1" autoUpdateAnimBg="0"/>
      <p:bldP spid="11275" grpId="0" autoUpdateAnimBg="0"/>
      <p:bldP spid="11276" grpId="0" autoUpdateAnimBg="0"/>
      <p:bldP spid="11277" grpId="0" autoUpdateAnimBg="0"/>
      <p:bldP spid="11278" grpId="0" autoUpdateAnimBg="0"/>
      <p:bldP spid="11279"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2">
            <a:extLst>
              <a:ext uri="{FF2B5EF4-FFF2-40B4-BE49-F238E27FC236}">
                <a16:creationId xmlns:a16="http://schemas.microsoft.com/office/drawing/2014/main" id="{0B41039E-F76E-4BB7-9201-FCF036E6EDD5}"/>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12291" name="Freeform 5">
            <a:extLst>
              <a:ext uri="{FF2B5EF4-FFF2-40B4-BE49-F238E27FC236}">
                <a16:creationId xmlns:a16="http://schemas.microsoft.com/office/drawing/2014/main" id="{CFB3EBEC-A25A-4355-924D-C01AF436DFE4}"/>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292" name="矩形 17">
            <a:extLst>
              <a:ext uri="{FF2B5EF4-FFF2-40B4-BE49-F238E27FC236}">
                <a16:creationId xmlns:a16="http://schemas.microsoft.com/office/drawing/2014/main" id="{E46EA534-322F-4F97-87FE-984BFD1B449A}"/>
              </a:ext>
            </a:extLst>
          </p:cNvPr>
          <p:cNvSpPr>
            <a:spLocks noChangeArrowheads="1"/>
          </p:cNvSpPr>
          <p:nvPr/>
        </p:nvSpPr>
        <p:spPr bwMode="auto">
          <a:xfrm>
            <a:off x="739775" y="765175"/>
            <a:ext cx="10687050" cy="3240088"/>
          </a:xfrm>
          <a:prstGeom prst="rect">
            <a:avLst/>
          </a:prstGeom>
          <a:blipFill dpi="0" rotWithShape="1">
            <a:blip r:embed="rId2"/>
            <a:srcRect/>
            <a:stretch>
              <a:fillRect/>
            </a:stretch>
          </a:blipFill>
          <a:ln w="9525">
            <a:solidFill>
              <a:schemeClr val="accent2"/>
            </a:solidFill>
            <a:miter lim="800000"/>
            <a:headEnd/>
            <a:tailEnd/>
          </a:ln>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2293" name="单圆角矩形 18">
            <a:extLst>
              <a:ext uri="{FF2B5EF4-FFF2-40B4-BE49-F238E27FC236}">
                <a16:creationId xmlns:a16="http://schemas.microsoft.com/office/drawing/2014/main" id="{84444FE2-A6DC-4597-A488-6E5B962F7F60}"/>
              </a:ext>
            </a:extLst>
          </p:cNvPr>
          <p:cNvSpPr>
            <a:spLocks/>
          </p:cNvSpPr>
          <p:nvPr/>
        </p:nvSpPr>
        <p:spPr bwMode="auto">
          <a:xfrm>
            <a:off x="739775" y="4051300"/>
            <a:ext cx="3486150" cy="2330450"/>
          </a:xfrm>
          <a:custGeom>
            <a:avLst/>
            <a:gdLst>
              <a:gd name="T0" fmla="*/ 0 w 3486972"/>
              <a:gd name="T1" fmla="*/ 0 h 2329590"/>
              <a:gd name="T2" fmla="*/ 3244473 w 3486972"/>
              <a:gd name="T3" fmla="*/ 0 h 2329590"/>
              <a:gd name="T4" fmla="*/ 3484506 w 3486972"/>
              <a:gd name="T5" fmla="*/ 240471 h 2329590"/>
              <a:gd name="T6" fmla="*/ 3484506 w 3486972"/>
              <a:gd name="T7" fmla="*/ 2332171 h 2329590"/>
              <a:gd name="T8" fmla="*/ 0 w 3486972"/>
              <a:gd name="T9" fmla="*/ 2332171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solidFill>
          <a:ln w="9525" cap="flat" cmpd="sng">
            <a:solidFill>
              <a:schemeClr val="accent2"/>
            </a:solidFill>
            <a:round/>
            <a:headEnd/>
            <a:tailEnd/>
          </a:ln>
        </p:spPr>
        <p:txBody>
          <a:bodyPr/>
          <a:lstStyle/>
          <a:p>
            <a:endParaRPr lang="zh-CN" altLang="en-US"/>
          </a:p>
        </p:txBody>
      </p:sp>
      <p:sp>
        <p:nvSpPr>
          <p:cNvPr id="12294" name="单圆角矩形 19">
            <a:extLst>
              <a:ext uri="{FF2B5EF4-FFF2-40B4-BE49-F238E27FC236}">
                <a16:creationId xmlns:a16="http://schemas.microsoft.com/office/drawing/2014/main" id="{C4F208C0-4FBC-4916-95F4-7385998B5B46}"/>
              </a:ext>
            </a:extLst>
          </p:cNvPr>
          <p:cNvSpPr>
            <a:spLocks/>
          </p:cNvSpPr>
          <p:nvPr/>
        </p:nvSpPr>
        <p:spPr bwMode="auto">
          <a:xfrm>
            <a:off x="4333875" y="4051300"/>
            <a:ext cx="3486150" cy="2330450"/>
          </a:xfrm>
          <a:custGeom>
            <a:avLst/>
            <a:gdLst>
              <a:gd name="T0" fmla="*/ 0 w 3486972"/>
              <a:gd name="T1" fmla="*/ 0 h 2329590"/>
              <a:gd name="T2" fmla="*/ 3244473 w 3486972"/>
              <a:gd name="T3" fmla="*/ 0 h 2329590"/>
              <a:gd name="T4" fmla="*/ 3484506 w 3486972"/>
              <a:gd name="T5" fmla="*/ 240471 h 2329590"/>
              <a:gd name="T6" fmla="*/ 3484506 w 3486972"/>
              <a:gd name="T7" fmla="*/ 2332171 h 2329590"/>
              <a:gd name="T8" fmla="*/ 0 w 3486972"/>
              <a:gd name="T9" fmla="*/ 2332171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tx1"/>
          </a:solidFill>
          <a:ln w="9525" cap="flat" cmpd="sng">
            <a:solidFill>
              <a:schemeClr val="accent2"/>
            </a:solidFill>
            <a:round/>
            <a:headEnd/>
            <a:tailEnd/>
          </a:ln>
        </p:spPr>
        <p:txBody>
          <a:bodyPr/>
          <a:lstStyle/>
          <a:p>
            <a:endParaRPr lang="zh-CN" altLang="en-US"/>
          </a:p>
        </p:txBody>
      </p:sp>
      <p:sp>
        <p:nvSpPr>
          <p:cNvPr id="12295" name="单圆角矩形 20">
            <a:extLst>
              <a:ext uri="{FF2B5EF4-FFF2-40B4-BE49-F238E27FC236}">
                <a16:creationId xmlns:a16="http://schemas.microsoft.com/office/drawing/2014/main" id="{836A2D83-DBD1-4A46-982E-38F82FFD696C}"/>
              </a:ext>
            </a:extLst>
          </p:cNvPr>
          <p:cNvSpPr>
            <a:spLocks/>
          </p:cNvSpPr>
          <p:nvPr/>
        </p:nvSpPr>
        <p:spPr bwMode="auto">
          <a:xfrm>
            <a:off x="7927975" y="4051300"/>
            <a:ext cx="3487738" cy="2330450"/>
          </a:xfrm>
          <a:custGeom>
            <a:avLst/>
            <a:gdLst>
              <a:gd name="T0" fmla="*/ 0 w 3486972"/>
              <a:gd name="T1" fmla="*/ 0 h 2329590"/>
              <a:gd name="T2" fmla="*/ 3248908 w 3486972"/>
              <a:gd name="T3" fmla="*/ 0 h 2329590"/>
              <a:gd name="T4" fmla="*/ 3489270 w 3486972"/>
              <a:gd name="T5" fmla="*/ 240471 h 2329590"/>
              <a:gd name="T6" fmla="*/ 3489270 w 3486972"/>
              <a:gd name="T7" fmla="*/ 2332171 h 2329590"/>
              <a:gd name="T8" fmla="*/ 0 w 3486972"/>
              <a:gd name="T9" fmla="*/ 2332171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2"/>
          </a:solidFill>
          <a:ln w="9525" cap="flat" cmpd="sng">
            <a:solidFill>
              <a:schemeClr val="accent2"/>
            </a:solidFill>
            <a:round/>
            <a:headEnd/>
            <a:tailEnd/>
          </a:ln>
        </p:spPr>
        <p:txBody>
          <a:bodyPr/>
          <a:lstStyle/>
          <a:p>
            <a:endParaRPr lang="zh-CN" altLang="en-US"/>
          </a:p>
        </p:txBody>
      </p:sp>
      <p:sp>
        <p:nvSpPr>
          <p:cNvPr id="12296" name="椭圆 21">
            <a:extLst>
              <a:ext uri="{FF2B5EF4-FFF2-40B4-BE49-F238E27FC236}">
                <a16:creationId xmlns:a16="http://schemas.microsoft.com/office/drawing/2014/main" id="{ACAD8B64-A7A4-41B9-8D88-A43F943CE939}"/>
              </a:ext>
            </a:extLst>
          </p:cNvPr>
          <p:cNvSpPr>
            <a:spLocks noChangeArrowheads="1"/>
          </p:cNvSpPr>
          <p:nvPr/>
        </p:nvSpPr>
        <p:spPr bwMode="auto">
          <a:xfrm>
            <a:off x="2114550" y="3684588"/>
            <a:ext cx="736600" cy="736600"/>
          </a:xfrm>
          <a:prstGeom prst="ellipse">
            <a:avLst/>
          </a:prstGeom>
          <a:solidFill>
            <a:schemeClr val="bg1"/>
          </a:solidFill>
          <a:ln w="38100">
            <a:solidFill>
              <a:schemeClr val="accent2"/>
            </a:solidFill>
            <a:round/>
            <a:headEnd/>
            <a:tailEnd/>
          </a:ln>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2297" name="椭圆 22">
            <a:extLst>
              <a:ext uri="{FF2B5EF4-FFF2-40B4-BE49-F238E27FC236}">
                <a16:creationId xmlns:a16="http://schemas.microsoft.com/office/drawing/2014/main" id="{C86E83F7-E0D2-4133-B755-5F236AC90316}"/>
              </a:ext>
            </a:extLst>
          </p:cNvPr>
          <p:cNvSpPr>
            <a:spLocks noChangeArrowheads="1"/>
          </p:cNvSpPr>
          <p:nvPr/>
        </p:nvSpPr>
        <p:spPr bwMode="auto">
          <a:xfrm>
            <a:off x="5710238" y="3684588"/>
            <a:ext cx="735012" cy="736600"/>
          </a:xfrm>
          <a:prstGeom prst="ellipse">
            <a:avLst/>
          </a:prstGeom>
          <a:solidFill>
            <a:schemeClr val="bg1"/>
          </a:solidFill>
          <a:ln w="38100">
            <a:solidFill>
              <a:schemeClr val="accent2"/>
            </a:solidFill>
            <a:round/>
            <a:headEnd/>
            <a:tailEnd/>
          </a:ln>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2298" name="椭圆 23">
            <a:extLst>
              <a:ext uri="{FF2B5EF4-FFF2-40B4-BE49-F238E27FC236}">
                <a16:creationId xmlns:a16="http://schemas.microsoft.com/office/drawing/2014/main" id="{EE7A09D4-AFC2-42E8-8D34-4F7232274CF4}"/>
              </a:ext>
            </a:extLst>
          </p:cNvPr>
          <p:cNvSpPr>
            <a:spLocks noChangeArrowheads="1"/>
          </p:cNvSpPr>
          <p:nvPr/>
        </p:nvSpPr>
        <p:spPr bwMode="auto">
          <a:xfrm>
            <a:off x="9147175" y="3684588"/>
            <a:ext cx="735013" cy="736600"/>
          </a:xfrm>
          <a:prstGeom prst="ellipse">
            <a:avLst/>
          </a:prstGeom>
          <a:solidFill>
            <a:schemeClr val="bg1"/>
          </a:solidFill>
          <a:ln w="38100">
            <a:solidFill>
              <a:schemeClr val="accent2"/>
            </a:solidFill>
            <a:round/>
            <a:headEnd/>
            <a:tailEnd/>
          </a:ln>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2299" name="TextBox 24">
            <a:extLst>
              <a:ext uri="{FF2B5EF4-FFF2-40B4-BE49-F238E27FC236}">
                <a16:creationId xmlns:a16="http://schemas.microsoft.com/office/drawing/2014/main" id="{8D1478DF-0590-4664-8061-50BBCA53684A}"/>
              </a:ext>
            </a:extLst>
          </p:cNvPr>
          <p:cNvSpPr txBox="1">
            <a:spLocks noChangeArrowheads="1"/>
          </p:cNvSpPr>
          <p:nvPr/>
        </p:nvSpPr>
        <p:spPr bwMode="auto">
          <a:xfrm>
            <a:off x="2254250"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3000" b="1">
                <a:solidFill>
                  <a:srgbClr val="F8F8F8"/>
                </a:solidFill>
                <a:latin typeface="微软雅黑" panose="020B0503020204020204" pitchFamily="34" charset="-122"/>
              </a:rPr>
              <a:t>1</a:t>
            </a:r>
            <a:endParaRPr lang="zh-CN" altLang="en-US" sz="3000" b="1">
              <a:solidFill>
                <a:srgbClr val="F8F8F8"/>
              </a:solidFill>
              <a:latin typeface="微软雅黑" panose="020B0503020204020204" pitchFamily="34" charset="-122"/>
            </a:endParaRPr>
          </a:p>
        </p:txBody>
      </p:sp>
      <p:sp>
        <p:nvSpPr>
          <p:cNvPr id="12300" name="TextBox 25">
            <a:extLst>
              <a:ext uri="{FF2B5EF4-FFF2-40B4-BE49-F238E27FC236}">
                <a16:creationId xmlns:a16="http://schemas.microsoft.com/office/drawing/2014/main" id="{635228C6-98C9-453D-BAFA-6F2178D0C84B}"/>
              </a:ext>
            </a:extLst>
          </p:cNvPr>
          <p:cNvSpPr txBox="1">
            <a:spLocks noChangeArrowheads="1"/>
          </p:cNvSpPr>
          <p:nvPr/>
        </p:nvSpPr>
        <p:spPr bwMode="auto">
          <a:xfrm>
            <a:off x="5864225"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3000" b="1">
                <a:solidFill>
                  <a:srgbClr val="F8F8F8"/>
                </a:solidFill>
                <a:latin typeface="微软雅黑" panose="020B0503020204020204" pitchFamily="34" charset="-122"/>
              </a:rPr>
              <a:t>2</a:t>
            </a:r>
            <a:endParaRPr lang="zh-CN" altLang="en-US" sz="3000" b="1">
              <a:solidFill>
                <a:srgbClr val="F8F8F8"/>
              </a:solidFill>
              <a:latin typeface="微软雅黑" panose="020B0503020204020204" pitchFamily="34" charset="-122"/>
            </a:endParaRPr>
          </a:p>
        </p:txBody>
      </p:sp>
      <p:sp>
        <p:nvSpPr>
          <p:cNvPr id="12301" name="TextBox 26">
            <a:extLst>
              <a:ext uri="{FF2B5EF4-FFF2-40B4-BE49-F238E27FC236}">
                <a16:creationId xmlns:a16="http://schemas.microsoft.com/office/drawing/2014/main" id="{739824EC-E805-4643-B66C-3CCDC43C4449}"/>
              </a:ext>
            </a:extLst>
          </p:cNvPr>
          <p:cNvSpPr txBox="1">
            <a:spLocks noChangeArrowheads="1"/>
          </p:cNvSpPr>
          <p:nvPr/>
        </p:nvSpPr>
        <p:spPr bwMode="auto">
          <a:xfrm>
            <a:off x="9269413"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3000" b="1">
                <a:solidFill>
                  <a:srgbClr val="F8F8F8"/>
                </a:solidFill>
                <a:latin typeface="微软雅黑" panose="020B0503020204020204" pitchFamily="34" charset="-122"/>
              </a:rPr>
              <a:t>3</a:t>
            </a:r>
            <a:endParaRPr lang="zh-CN" altLang="en-US" sz="3000" b="1">
              <a:solidFill>
                <a:srgbClr val="F8F8F8"/>
              </a:solidFill>
              <a:latin typeface="微软雅黑" panose="020B0503020204020204" pitchFamily="34" charset="-122"/>
            </a:endParaRPr>
          </a:p>
        </p:txBody>
      </p:sp>
      <p:sp>
        <p:nvSpPr>
          <p:cNvPr id="12302" name="TextBox 27">
            <a:extLst>
              <a:ext uri="{FF2B5EF4-FFF2-40B4-BE49-F238E27FC236}">
                <a16:creationId xmlns:a16="http://schemas.microsoft.com/office/drawing/2014/main" id="{95CD758F-B370-4F0D-B5D5-B0F4D1D732D5}"/>
              </a:ext>
            </a:extLst>
          </p:cNvPr>
          <p:cNvSpPr txBox="1">
            <a:spLocks noChangeArrowheads="1"/>
          </p:cNvSpPr>
          <p:nvPr/>
        </p:nvSpPr>
        <p:spPr bwMode="auto">
          <a:xfrm>
            <a:off x="941388" y="4581525"/>
            <a:ext cx="31400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2"/>
                </a:solidFill>
                <a:latin typeface="微软雅黑" panose="020B0503020204020204" pitchFamily="34" charset="-122"/>
              </a:rPr>
              <a:t>上面的图片可自行更换，动画效果不变，方法是对图片点右键</a:t>
            </a:r>
            <a:r>
              <a:rPr lang="en-US" altLang="zh-CN" sz="1800">
                <a:solidFill>
                  <a:schemeClr val="accent2"/>
                </a:solidFill>
                <a:latin typeface="微软雅黑" panose="020B0503020204020204" pitchFamily="34" charset="-122"/>
              </a:rPr>
              <a:t>-&gt;</a:t>
            </a:r>
            <a:r>
              <a:rPr lang="zh-CN" altLang="en-US" sz="1800">
                <a:solidFill>
                  <a:schemeClr val="accent2"/>
                </a:solidFill>
                <a:latin typeface="微软雅黑" panose="020B0503020204020204" pitchFamily="34" charset="-122"/>
              </a:rPr>
              <a:t>设置对象格式</a:t>
            </a:r>
            <a:r>
              <a:rPr lang="en-US" altLang="zh-CN" sz="1800">
                <a:solidFill>
                  <a:schemeClr val="accent2"/>
                </a:solidFill>
                <a:latin typeface="微软雅黑" panose="020B0503020204020204" pitchFamily="34" charset="-122"/>
              </a:rPr>
              <a:t>-&gt;</a:t>
            </a:r>
            <a:r>
              <a:rPr lang="zh-CN" altLang="en-US" sz="1800">
                <a:solidFill>
                  <a:schemeClr val="accent2"/>
                </a:solidFill>
                <a:latin typeface="微软雅黑" panose="020B0503020204020204" pitchFamily="34" charset="-122"/>
              </a:rPr>
              <a:t>填充</a:t>
            </a:r>
            <a:r>
              <a:rPr lang="en-US" altLang="zh-CN" sz="1800">
                <a:solidFill>
                  <a:schemeClr val="accent2"/>
                </a:solidFill>
                <a:latin typeface="微软雅黑" panose="020B0503020204020204" pitchFamily="34" charset="-122"/>
              </a:rPr>
              <a:t>-&gt;</a:t>
            </a:r>
            <a:r>
              <a:rPr lang="zh-CN" altLang="en-US" sz="1800">
                <a:solidFill>
                  <a:schemeClr val="accent2"/>
                </a:solidFill>
                <a:latin typeface="微软雅黑" panose="020B0503020204020204" pitchFamily="34" charset="-122"/>
              </a:rPr>
              <a:t>填充效果</a:t>
            </a:r>
            <a:r>
              <a:rPr lang="en-US" altLang="zh-CN" sz="1800">
                <a:solidFill>
                  <a:schemeClr val="accent2"/>
                </a:solidFill>
                <a:latin typeface="微软雅黑" panose="020B0503020204020204" pitchFamily="34" charset="-122"/>
              </a:rPr>
              <a:t>-&gt;</a:t>
            </a:r>
            <a:r>
              <a:rPr lang="zh-CN" altLang="en-US" sz="1800">
                <a:solidFill>
                  <a:schemeClr val="accent2"/>
                </a:solidFill>
                <a:latin typeface="微软雅黑" panose="020B0503020204020204" pitchFamily="34" charset="-122"/>
              </a:rPr>
              <a:t>图片，选择事先准备好的图片即可。</a:t>
            </a:r>
          </a:p>
        </p:txBody>
      </p:sp>
      <p:sp>
        <p:nvSpPr>
          <p:cNvPr id="12303" name="TextBox 28">
            <a:extLst>
              <a:ext uri="{FF2B5EF4-FFF2-40B4-BE49-F238E27FC236}">
                <a16:creationId xmlns:a16="http://schemas.microsoft.com/office/drawing/2014/main" id="{2B5BFF3B-0520-4220-BB05-1F07F26EC858}"/>
              </a:ext>
            </a:extLst>
          </p:cNvPr>
          <p:cNvSpPr txBox="1">
            <a:spLocks noChangeArrowheads="1"/>
          </p:cNvSpPr>
          <p:nvPr/>
        </p:nvSpPr>
        <p:spPr bwMode="auto">
          <a:xfrm>
            <a:off x="4503738" y="4581525"/>
            <a:ext cx="31416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2"/>
                </a:solidFill>
                <a:latin typeface="微软雅黑" panose="020B0503020204020204" pitchFamily="34" charset="-122"/>
              </a:rPr>
              <a:t>上面的图片可自行更换，动画效果不变，方法是对图片点右键</a:t>
            </a:r>
            <a:r>
              <a:rPr lang="en-US" altLang="zh-CN" sz="1800">
                <a:solidFill>
                  <a:schemeClr val="accent2"/>
                </a:solidFill>
                <a:latin typeface="微软雅黑" panose="020B0503020204020204" pitchFamily="34" charset="-122"/>
              </a:rPr>
              <a:t>-&gt;</a:t>
            </a:r>
            <a:r>
              <a:rPr lang="zh-CN" altLang="en-US" sz="1800">
                <a:solidFill>
                  <a:schemeClr val="accent2"/>
                </a:solidFill>
                <a:latin typeface="微软雅黑" panose="020B0503020204020204" pitchFamily="34" charset="-122"/>
              </a:rPr>
              <a:t>设置对象格式</a:t>
            </a:r>
            <a:r>
              <a:rPr lang="en-US" altLang="zh-CN" sz="1800">
                <a:solidFill>
                  <a:schemeClr val="accent2"/>
                </a:solidFill>
                <a:latin typeface="微软雅黑" panose="020B0503020204020204" pitchFamily="34" charset="-122"/>
              </a:rPr>
              <a:t>-&gt;</a:t>
            </a:r>
            <a:r>
              <a:rPr lang="zh-CN" altLang="en-US" sz="1800">
                <a:solidFill>
                  <a:schemeClr val="accent2"/>
                </a:solidFill>
                <a:latin typeface="微软雅黑" panose="020B0503020204020204" pitchFamily="34" charset="-122"/>
              </a:rPr>
              <a:t>填充</a:t>
            </a:r>
            <a:r>
              <a:rPr lang="en-US" altLang="zh-CN" sz="1800">
                <a:solidFill>
                  <a:schemeClr val="accent2"/>
                </a:solidFill>
                <a:latin typeface="微软雅黑" panose="020B0503020204020204" pitchFamily="34" charset="-122"/>
              </a:rPr>
              <a:t>-&gt;</a:t>
            </a:r>
            <a:r>
              <a:rPr lang="zh-CN" altLang="en-US" sz="1800">
                <a:solidFill>
                  <a:schemeClr val="accent2"/>
                </a:solidFill>
                <a:latin typeface="微软雅黑" panose="020B0503020204020204" pitchFamily="34" charset="-122"/>
              </a:rPr>
              <a:t>填充效果</a:t>
            </a:r>
            <a:r>
              <a:rPr lang="en-US" altLang="zh-CN" sz="1800">
                <a:solidFill>
                  <a:schemeClr val="accent2"/>
                </a:solidFill>
                <a:latin typeface="微软雅黑" panose="020B0503020204020204" pitchFamily="34" charset="-122"/>
              </a:rPr>
              <a:t>-&gt;</a:t>
            </a:r>
            <a:r>
              <a:rPr lang="zh-CN" altLang="en-US" sz="1800">
                <a:solidFill>
                  <a:schemeClr val="accent2"/>
                </a:solidFill>
                <a:latin typeface="微软雅黑" panose="020B0503020204020204" pitchFamily="34" charset="-122"/>
              </a:rPr>
              <a:t>图片，选择事先准备好的图片即可。</a:t>
            </a:r>
          </a:p>
        </p:txBody>
      </p:sp>
      <p:sp>
        <p:nvSpPr>
          <p:cNvPr id="12304" name="TextBox 29">
            <a:extLst>
              <a:ext uri="{FF2B5EF4-FFF2-40B4-BE49-F238E27FC236}">
                <a16:creationId xmlns:a16="http://schemas.microsoft.com/office/drawing/2014/main" id="{BC2AA8F5-0760-481B-9DBE-BA9108CE8D52}"/>
              </a:ext>
            </a:extLst>
          </p:cNvPr>
          <p:cNvSpPr txBox="1">
            <a:spLocks noChangeArrowheads="1"/>
          </p:cNvSpPr>
          <p:nvPr/>
        </p:nvSpPr>
        <p:spPr bwMode="auto">
          <a:xfrm>
            <a:off x="8113713" y="4581525"/>
            <a:ext cx="31416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2"/>
                </a:solidFill>
                <a:latin typeface="微软雅黑" panose="020B0503020204020204" pitchFamily="34" charset="-122"/>
              </a:rPr>
              <a:t>上面的图片可自行更换，动画效果不变，方法是对图片点右键</a:t>
            </a:r>
            <a:r>
              <a:rPr lang="en-US" altLang="zh-CN" sz="1800">
                <a:solidFill>
                  <a:schemeClr val="accent2"/>
                </a:solidFill>
                <a:latin typeface="微软雅黑" panose="020B0503020204020204" pitchFamily="34" charset="-122"/>
              </a:rPr>
              <a:t>-&gt;</a:t>
            </a:r>
            <a:r>
              <a:rPr lang="zh-CN" altLang="en-US" sz="1800">
                <a:solidFill>
                  <a:schemeClr val="accent2"/>
                </a:solidFill>
                <a:latin typeface="微软雅黑" panose="020B0503020204020204" pitchFamily="34" charset="-122"/>
              </a:rPr>
              <a:t>设置对象格式</a:t>
            </a:r>
            <a:r>
              <a:rPr lang="en-US" altLang="zh-CN" sz="1800">
                <a:solidFill>
                  <a:schemeClr val="accent2"/>
                </a:solidFill>
                <a:latin typeface="微软雅黑" panose="020B0503020204020204" pitchFamily="34" charset="-122"/>
              </a:rPr>
              <a:t>-&gt;</a:t>
            </a:r>
            <a:r>
              <a:rPr lang="zh-CN" altLang="en-US" sz="1800">
                <a:solidFill>
                  <a:schemeClr val="accent2"/>
                </a:solidFill>
                <a:latin typeface="微软雅黑" panose="020B0503020204020204" pitchFamily="34" charset="-122"/>
              </a:rPr>
              <a:t>填充</a:t>
            </a:r>
            <a:r>
              <a:rPr lang="en-US" altLang="zh-CN" sz="1800">
                <a:solidFill>
                  <a:schemeClr val="accent2"/>
                </a:solidFill>
                <a:latin typeface="微软雅黑" panose="020B0503020204020204" pitchFamily="34" charset="-122"/>
              </a:rPr>
              <a:t>-&gt;</a:t>
            </a:r>
            <a:r>
              <a:rPr lang="zh-CN" altLang="en-US" sz="1800">
                <a:solidFill>
                  <a:schemeClr val="accent2"/>
                </a:solidFill>
                <a:latin typeface="微软雅黑" panose="020B0503020204020204" pitchFamily="34" charset="-122"/>
              </a:rPr>
              <a:t>填充效果</a:t>
            </a:r>
            <a:r>
              <a:rPr lang="en-US" altLang="zh-CN" sz="1800">
                <a:solidFill>
                  <a:schemeClr val="accent2"/>
                </a:solidFill>
                <a:latin typeface="微软雅黑" panose="020B0503020204020204" pitchFamily="34" charset="-122"/>
              </a:rPr>
              <a:t>-&gt;</a:t>
            </a:r>
            <a:r>
              <a:rPr lang="zh-CN" altLang="en-US" sz="1800">
                <a:solidFill>
                  <a:schemeClr val="accent2"/>
                </a:solidFill>
                <a:latin typeface="微软雅黑" panose="020B0503020204020204" pitchFamily="34" charset="-122"/>
              </a:rPr>
              <a:t>图片，选择事先准备好的图片即可。</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12291"/>
                                        </p:tgtEl>
                                        <p:attrNameLst>
                                          <p:attrName>style.visibility</p:attrName>
                                        </p:attrNameLst>
                                      </p:cBhvr>
                                      <p:to>
                                        <p:strVal val="visible"/>
                                      </p:to>
                                    </p:set>
                                    <p:animEffect transition="in" filter="barn(inVertical)">
                                      <p:cBhvr>
                                        <p:cTn id="7" dur="500"/>
                                        <p:tgtEl>
                                          <p:spTgt spid="12291"/>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290"/>
                                        </p:tgtEl>
                                        <p:attrNameLst>
                                          <p:attrName>style.visibility</p:attrName>
                                        </p:attrNameLst>
                                      </p:cBhvr>
                                      <p:to>
                                        <p:strVal val="visible"/>
                                      </p:to>
                                    </p:set>
                                    <p:anim calcmode="lin" valueType="num">
                                      <p:cBhvr>
                                        <p:cTn id="11" dur="500" fill="hold"/>
                                        <p:tgtEl>
                                          <p:spTgt spid="1229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290"/>
                                        </p:tgtEl>
                                        <p:attrNameLst>
                                          <p:attrName>ppt_y</p:attrName>
                                        </p:attrNameLst>
                                      </p:cBhvr>
                                      <p:tavLst>
                                        <p:tav tm="0">
                                          <p:val>
                                            <p:strVal val="#ppt_y"/>
                                          </p:val>
                                        </p:tav>
                                        <p:tav tm="100000">
                                          <p:val>
                                            <p:strVal val="#ppt_y"/>
                                          </p:val>
                                        </p:tav>
                                      </p:tavLst>
                                    </p:anim>
                                    <p:anim calcmode="lin" valueType="num">
                                      <p:cBhvr>
                                        <p:cTn id="13" dur="500" fill="hold"/>
                                        <p:tgtEl>
                                          <p:spTgt spid="1229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29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290"/>
                                        </p:tgtEl>
                                      </p:cBhvr>
                                    </p:animEffect>
                                  </p:childTnLst>
                                </p:cTn>
                              </p:par>
                            </p:childTnLst>
                          </p:cTn>
                        </p:par>
                        <p:par>
                          <p:cTn id="16" fill="hold" nodeType="afterGroup">
                            <p:stCondLst>
                              <p:cond delay="1450"/>
                            </p:stCondLst>
                            <p:childTnLst>
                              <p:par>
                                <p:cTn id="17" presetID="22" presetClass="entr" presetSubtype="4" fill="hold" grpId="0" nodeType="afterEffect">
                                  <p:stCondLst>
                                    <p:cond delay="0"/>
                                  </p:stCondLst>
                                  <p:childTnLst>
                                    <p:set>
                                      <p:cBhvr>
                                        <p:cTn id="18" dur="1" fill="hold">
                                          <p:stCondLst>
                                            <p:cond delay="0"/>
                                          </p:stCondLst>
                                        </p:cTn>
                                        <p:tgtEl>
                                          <p:spTgt spid="12292"/>
                                        </p:tgtEl>
                                        <p:attrNameLst>
                                          <p:attrName>style.visibility</p:attrName>
                                        </p:attrNameLst>
                                      </p:cBhvr>
                                      <p:to>
                                        <p:strVal val="visible"/>
                                      </p:to>
                                    </p:set>
                                    <p:animEffect transition="in" filter="wipe(down)">
                                      <p:cBhvr>
                                        <p:cTn id="19" dur="1000"/>
                                        <p:tgtEl>
                                          <p:spTgt spid="12292"/>
                                        </p:tgtEl>
                                      </p:cBhvr>
                                    </p:animEffect>
                                  </p:childTnLst>
                                </p:cTn>
                              </p:par>
                            </p:childTnLst>
                          </p:cTn>
                        </p:par>
                        <p:par>
                          <p:cTn id="20" fill="hold" nodeType="afterGroup">
                            <p:stCondLst>
                              <p:cond delay="2450"/>
                            </p:stCondLst>
                            <p:childTnLst>
                              <p:par>
                                <p:cTn id="21" presetID="52" presetClass="entr" presetSubtype="0" fill="hold" grpId="0" nodeType="afterEffect">
                                  <p:stCondLst>
                                    <p:cond delay="0"/>
                                  </p:stCondLst>
                                  <p:childTnLst>
                                    <p:set>
                                      <p:cBhvr>
                                        <p:cTn id="22" dur="1" fill="hold">
                                          <p:stCondLst>
                                            <p:cond delay="0"/>
                                          </p:stCondLst>
                                        </p:cTn>
                                        <p:tgtEl>
                                          <p:spTgt spid="12299"/>
                                        </p:tgtEl>
                                        <p:attrNameLst>
                                          <p:attrName>style.visibility</p:attrName>
                                        </p:attrNameLst>
                                      </p:cBhvr>
                                      <p:to>
                                        <p:strVal val="visible"/>
                                      </p:to>
                                    </p:set>
                                    <p:animScale>
                                      <p:cBhvr>
                                        <p:cTn id="23" dur="1000" decel="50000" fill="hold">
                                          <p:stCondLst>
                                            <p:cond delay="0"/>
                                          </p:stCondLst>
                                        </p:cTn>
                                        <p:tgtEl>
                                          <p:spTgt spid="122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4" dur="1000" decel="50000" fill="hold">
                                          <p:stCondLst>
                                            <p:cond delay="0"/>
                                          </p:stCondLst>
                                        </p:cTn>
                                        <p:tgtEl>
                                          <p:spTgt spid="12299"/>
                                        </p:tgtEl>
                                        <p:attrNameLst>
                                          <p:attrName>ppt_x,ppt_y</p:attrName>
                                        </p:attrNameLst>
                                      </p:cBhvr>
                                      <p:rCtr x="0" y="0"/>
                                    </p:animMotion>
                                    <p:animEffect transition="in" filter="fade">
                                      <p:cBhvr>
                                        <p:cTn id="25" dur="1000"/>
                                        <p:tgtEl>
                                          <p:spTgt spid="12299"/>
                                        </p:tgtEl>
                                      </p:cBhvr>
                                    </p:animEffect>
                                  </p:childTnLst>
                                </p:cTn>
                              </p:par>
                              <p:par>
                                <p:cTn id="26" presetID="52" presetClass="entr" presetSubtype="0" fill="hold" grpId="0" nodeType="withEffect">
                                  <p:stCondLst>
                                    <p:cond delay="0"/>
                                  </p:stCondLst>
                                  <p:childTnLst>
                                    <p:set>
                                      <p:cBhvr>
                                        <p:cTn id="27" dur="1" fill="hold">
                                          <p:stCondLst>
                                            <p:cond delay="0"/>
                                          </p:stCondLst>
                                        </p:cTn>
                                        <p:tgtEl>
                                          <p:spTgt spid="12296"/>
                                        </p:tgtEl>
                                        <p:attrNameLst>
                                          <p:attrName>style.visibility</p:attrName>
                                        </p:attrNameLst>
                                      </p:cBhvr>
                                      <p:to>
                                        <p:strVal val="visible"/>
                                      </p:to>
                                    </p:set>
                                    <p:animScale>
                                      <p:cBhvr>
                                        <p:cTn id="28" dur="1000" decel="50000" fill="hold">
                                          <p:stCondLst>
                                            <p:cond delay="0"/>
                                          </p:stCondLst>
                                        </p:cTn>
                                        <p:tgtEl>
                                          <p:spTgt spid="122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9" dur="1000" decel="50000" fill="hold">
                                          <p:stCondLst>
                                            <p:cond delay="0"/>
                                          </p:stCondLst>
                                        </p:cTn>
                                        <p:tgtEl>
                                          <p:spTgt spid="12296"/>
                                        </p:tgtEl>
                                        <p:attrNameLst>
                                          <p:attrName>ppt_x,ppt_y</p:attrName>
                                        </p:attrNameLst>
                                      </p:cBhvr>
                                      <p:rCtr x="0" y="0"/>
                                    </p:animMotion>
                                    <p:animEffect transition="in" filter="fade">
                                      <p:cBhvr>
                                        <p:cTn id="30" dur="1000"/>
                                        <p:tgtEl>
                                          <p:spTgt spid="12296"/>
                                        </p:tgtEl>
                                      </p:cBhvr>
                                    </p:animEffect>
                                  </p:childTnLst>
                                </p:cTn>
                              </p:par>
                            </p:childTnLst>
                          </p:cTn>
                        </p:par>
                        <p:par>
                          <p:cTn id="31" fill="hold" nodeType="afterGroup">
                            <p:stCondLst>
                              <p:cond delay="3450"/>
                            </p:stCondLst>
                            <p:childTnLst>
                              <p:par>
                                <p:cTn id="32" presetID="22" presetClass="entr" presetSubtype="1" fill="hold" nodeType="afterEffect">
                                  <p:stCondLst>
                                    <p:cond delay="0"/>
                                  </p:stCondLst>
                                  <p:childTnLst>
                                    <p:set>
                                      <p:cBhvr>
                                        <p:cTn id="33" dur="1" fill="hold">
                                          <p:stCondLst>
                                            <p:cond delay="0"/>
                                          </p:stCondLst>
                                        </p:cTn>
                                        <p:tgtEl>
                                          <p:spTgt spid="12293"/>
                                        </p:tgtEl>
                                        <p:attrNameLst>
                                          <p:attrName>style.visibility</p:attrName>
                                        </p:attrNameLst>
                                      </p:cBhvr>
                                      <p:to>
                                        <p:strVal val="visible"/>
                                      </p:to>
                                    </p:set>
                                    <p:animEffect transition="in" filter="wipe(up)">
                                      <p:cBhvr>
                                        <p:cTn id="34" dur="500"/>
                                        <p:tgtEl>
                                          <p:spTgt spid="12293"/>
                                        </p:tgtEl>
                                      </p:cBhvr>
                                    </p:animEffect>
                                  </p:childTnLst>
                                </p:cTn>
                              </p:par>
                            </p:childTnLst>
                          </p:cTn>
                        </p:par>
                        <p:par>
                          <p:cTn id="35" fill="hold" nodeType="afterGroup">
                            <p:stCondLst>
                              <p:cond delay="3950"/>
                            </p:stCondLst>
                            <p:childTnLst>
                              <p:par>
                                <p:cTn id="36" presetID="31" presetClass="entr" presetSubtype="0" fill="hold" grpId="0" nodeType="afterEffect">
                                  <p:stCondLst>
                                    <p:cond delay="0"/>
                                  </p:stCondLst>
                                  <p:childTnLst>
                                    <p:set>
                                      <p:cBhvr>
                                        <p:cTn id="37" dur="1" fill="hold">
                                          <p:stCondLst>
                                            <p:cond delay="0"/>
                                          </p:stCondLst>
                                        </p:cTn>
                                        <p:tgtEl>
                                          <p:spTgt spid="12302"/>
                                        </p:tgtEl>
                                        <p:attrNameLst>
                                          <p:attrName>style.visibility</p:attrName>
                                        </p:attrNameLst>
                                      </p:cBhvr>
                                      <p:to>
                                        <p:strVal val="visible"/>
                                      </p:to>
                                    </p:set>
                                    <p:anim calcmode="lin" valueType="num">
                                      <p:cBhvr>
                                        <p:cTn id="38" dur="500" fill="hold"/>
                                        <p:tgtEl>
                                          <p:spTgt spid="12302"/>
                                        </p:tgtEl>
                                        <p:attrNameLst>
                                          <p:attrName>ppt_w</p:attrName>
                                        </p:attrNameLst>
                                      </p:cBhvr>
                                      <p:tavLst>
                                        <p:tav tm="0">
                                          <p:val>
                                            <p:fltVal val="0"/>
                                          </p:val>
                                        </p:tav>
                                        <p:tav tm="100000">
                                          <p:val>
                                            <p:strVal val="#ppt_w"/>
                                          </p:val>
                                        </p:tav>
                                      </p:tavLst>
                                    </p:anim>
                                    <p:anim calcmode="lin" valueType="num">
                                      <p:cBhvr>
                                        <p:cTn id="39" dur="500" fill="hold"/>
                                        <p:tgtEl>
                                          <p:spTgt spid="12302"/>
                                        </p:tgtEl>
                                        <p:attrNameLst>
                                          <p:attrName>ppt_h</p:attrName>
                                        </p:attrNameLst>
                                      </p:cBhvr>
                                      <p:tavLst>
                                        <p:tav tm="0">
                                          <p:val>
                                            <p:fltVal val="0"/>
                                          </p:val>
                                        </p:tav>
                                        <p:tav tm="100000">
                                          <p:val>
                                            <p:strVal val="#ppt_h"/>
                                          </p:val>
                                        </p:tav>
                                      </p:tavLst>
                                    </p:anim>
                                    <p:anim calcmode="lin" valueType="num">
                                      <p:cBhvr>
                                        <p:cTn id="40" dur="500" fill="hold"/>
                                        <p:tgtEl>
                                          <p:spTgt spid="12302"/>
                                        </p:tgtEl>
                                        <p:attrNameLst>
                                          <p:attrName>style.rotation</p:attrName>
                                        </p:attrNameLst>
                                      </p:cBhvr>
                                      <p:tavLst>
                                        <p:tav tm="0">
                                          <p:val>
                                            <p:fltVal val="90"/>
                                          </p:val>
                                        </p:tav>
                                        <p:tav tm="100000">
                                          <p:val>
                                            <p:fltVal val="0"/>
                                          </p:val>
                                        </p:tav>
                                      </p:tavLst>
                                    </p:anim>
                                    <p:animEffect transition="in" filter="fade">
                                      <p:cBhvr>
                                        <p:cTn id="41" dur="500"/>
                                        <p:tgtEl>
                                          <p:spTgt spid="12302"/>
                                        </p:tgtEl>
                                      </p:cBhvr>
                                    </p:animEffect>
                                  </p:childTnLst>
                                </p:cTn>
                              </p:par>
                            </p:childTnLst>
                          </p:cTn>
                        </p:par>
                        <p:par>
                          <p:cTn id="42" fill="hold" nodeType="afterGroup">
                            <p:stCondLst>
                              <p:cond delay="4450"/>
                            </p:stCondLst>
                            <p:childTnLst>
                              <p:par>
                                <p:cTn id="43" presetID="52" presetClass="entr" presetSubtype="0" fill="hold" grpId="0" nodeType="afterEffect">
                                  <p:stCondLst>
                                    <p:cond delay="0"/>
                                  </p:stCondLst>
                                  <p:childTnLst>
                                    <p:set>
                                      <p:cBhvr>
                                        <p:cTn id="44" dur="1" fill="hold">
                                          <p:stCondLst>
                                            <p:cond delay="0"/>
                                          </p:stCondLst>
                                        </p:cTn>
                                        <p:tgtEl>
                                          <p:spTgt spid="12297"/>
                                        </p:tgtEl>
                                        <p:attrNameLst>
                                          <p:attrName>style.visibility</p:attrName>
                                        </p:attrNameLst>
                                      </p:cBhvr>
                                      <p:to>
                                        <p:strVal val="visible"/>
                                      </p:to>
                                    </p:set>
                                    <p:animScale>
                                      <p:cBhvr>
                                        <p:cTn id="45" dur="1000" decel="50000" fill="hold">
                                          <p:stCondLst>
                                            <p:cond delay="0"/>
                                          </p:stCondLst>
                                        </p:cTn>
                                        <p:tgtEl>
                                          <p:spTgt spid="122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6" dur="1000" decel="50000" fill="hold">
                                          <p:stCondLst>
                                            <p:cond delay="0"/>
                                          </p:stCondLst>
                                        </p:cTn>
                                        <p:tgtEl>
                                          <p:spTgt spid="12297"/>
                                        </p:tgtEl>
                                        <p:attrNameLst>
                                          <p:attrName>ppt_x,ppt_y</p:attrName>
                                        </p:attrNameLst>
                                      </p:cBhvr>
                                      <p:rCtr x="0" y="0"/>
                                    </p:animMotion>
                                    <p:animEffect transition="in" filter="fade">
                                      <p:cBhvr>
                                        <p:cTn id="47" dur="1000"/>
                                        <p:tgtEl>
                                          <p:spTgt spid="12297"/>
                                        </p:tgtEl>
                                      </p:cBhvr>
                                    </p:animEffect>
                                  </p:childTnLst>
                                </p:cTn>
                              </p:par>
                              <p:par>
                                <p:cTn id="48" presetID="52" presetClass="entr" presetSubtype="0" fill="hold" grpId="0" nodeType="withEffect">
                                  <p:stCondLst>
                                    <p:cond delay="0"/>
                                  </p:stCondLst>
                                  <p:childTnLst>
                                    <p:set>
                                      <p:cBhvr>
                                        <p:cTn id="49" dur="1" fill="hold">
                                          <p:stCondLst>
                                            <p:cond delay="0"/>
                                          </p:stCondLst>
                                        </p:cTn>
                                        <p:tgtEl>
                                          <p:spTgt spid="12300"/>
                                        </p:tgtEl>
                                        <p:attrNameLst>
                                          <p:attrName>style.visibility</p:attrName>
                                        </p:attrNameLst>
                                      </p:cBhvr>
                                      <p:to>
                                        <p:strVal val="visible"/>
                                      </p:to>
                                    </p:set>
                                    <p:animScale>
                                      <p:cBhvr>
                                        <p:cTn id="50" dur="1000" decel="50000" fill="hold">
                                          <p:stCondLst>
                                            <p:cond delay="0"/>
                                          </p:stCondLst>
                                        </p:cTn>
                                        <p:tgtEl>
                                          <p:spTgt spid="1230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1" dur="1000" decel="50000" fill="hold">
                                          <p:stCondLst>
                                            <p:cond delay="0"/>
                                          </p:stCondLst>
                                        </p:cTn>
                                        <p:tgtEl>
                                          <p:spTgt spid="12300"/>
                                        </p:tgtEl>
                                        <p:attrNameLst>
                                          <p:attrName>ppt_x,ppt_y</p:attrName>
                                        </p:attrNameLst>
                                      </p:cBhvr>
                                      <p:rCtr x="0" y="0"/>
                                    </p:animMotion>
                                    <p:animEffect transition="in" filter="fade">
                                      <p:cBhvr>
                                        <p:cTn id="52" dur="1000"/>
                                        <p:tgtEl>
                                          <p:spTgt spid="12300"/>
                                        </p:tgtEl>
                                      </p:cBhvr>
                                    </p:animEffect>
                                  </p:childTnLst>
                                </p:cTn>
                              </p:par>
                            </p:childTnLst>
                          </p:cTn>
                        </p:par>
                        <p:par>
                          <p:cTn id="53" fill="hold" nodeType="afterGroup">
                            <p:stCondLst>
                              <p:cond delay="5450"/>
                            </p:stCondLst>
                            <p:childTnLst>
                              <p:par>
                                <p:cTn id="54" presetID="22" presetClass="entr" presetSubtype="1" fill="hold" nodeType="afterEffect">
                                  <p:stCondLst>
                                    <p:cond delay="0"/>
                                  </p:stCondLst>
                                  <p:childTnLst>
                                    <p:set>
                                      <p:cBhvr>
                                        <p:cTn id="55" dur="1" fill="hold">
                                          <p:stCondLst>
                                            <p:cond delay="0"/>
                                          </p:stCondLst>
                                        </p:cTn>
                                        <p:tgtEl>
                                          <p:spTgt spid="12294"/>
                                        </p:tgtEl>
                                        <p:attrNameLst>
                                          <p:attrName>style.visibility</p:attrName>
                                        </p:attrNameLst>
                                      </p:cBhvr>
                                      <p:to>
                                        <p:strVal val="visible"/>
                                      </p:to>
                                    </p:set>
                                    <p:animEffect transition="in" filter="wipe(up)">
                                      <p:cBhvr>
                                        <p:cTn id="56" dur="500"/>
                                        <p:tgtEl>
                                          <p:spTgt spid="12294"/>
                                        </p:tgtEl>
                                      </p:cBhvr>
                                    </p:animEffect>
                                  </p:childTnLst>
                                </p:cTn>
                              </p:par>
                            </p:childTnLst>
                          </p:cTn>
                        </p:par>
                        <p:par>
                          <p:cTn id="57" fill="hold" nodeType="afterGroup">
                            <p:stCondLst>
                              <p:cond delay="5950"/>
                            </p:stCondLst>
                            <p:childTnLst>
                              <p:par>
                                <p:cTn id="58" presetID="31" presetClass="entr" presetSubtype="0" fill="hold" grpId="0" nodeType="afterEffect">
                                  <p:stCondLst>
                                    <p:cond delay="0"/>
                                  </p:stCondLst>
                                  <p:childTnLst>
                                    <p:set>
                                      <p:cBhvr>
                                        <p:cTn id="59" dur="1" fill="hold">
                                          <p:stCondLst>
                                            <p:cond delay="0"/>
                                          </p:stCondLst>
                                        </p:cTn>
                                        <p:tgtEl>
                                          <p:spTgt spid="12303"/>
                                        </p:tgtEl>
                                        <p:attrNameLst>
                                          <p:attrName>style.visibility</p:attrName>
                                        </p:attrNameLst>
                                      </p:cBhvr>
                                      <p:to>
                                        <p:strVal val="visible"/>
                                      </p:to>
                                    </p:set>
                                    <p:anim calcmode="lin" valueType="num">
                                      <p:cBhvr>
                                        <p:cTn id="60" dur="500" fill="hold"/>
                                        <p:tgtEl>
                                          <p:spTgt spid="12303"/>
                                        </p:tgtEl>
                                        <p:attrNameLst>
                                          <p:attrName>ppt_w</p:attrName>
                                        </p:attrNameLst>
                                      </p:cBhvr>
                                      <p:tavLst>
                                        <p:tav tm="0">
                                          <p:val>
                                            <p:fltVal val="0"/>
                                          </p:val>
                                        </p:tav>
                                        <p:tav tm="100000">
                                          <p:val>
                                            <p:strVal val="#ppt_w"/>
                                          </p:val>
                                        </p:tav>
                                      </p:tavLst>
                                    </p:anim>
                                    <p:anim calcmode="lin" valueType="num">
                                      <p:cBhvr>
                                        <p:cTn id="61" dur="500" fill="hold"/>
                                        <p:tgtEl>
                                          <p:spTgt spid="12303"/>
                                        </p:tgtEl>
                                        <p:attrNameLst>
                                          <p:attrName>ppt_h</p:attrName>
                                        </p:attrNameLst>
                                      </p:cBhvr>
                                      <p:tavLst>
                                        <p:tav tm="0">
                                          <p:val>
                                            <p:fltVal val="0"/>
                                          </p:val>
                                        </p:tav>
                                        <p:tav tm="100000">
                                          <p:val>
                                            <p:strVal val="#ppt_h"/>
                                          </p:val>
                                        </p:tav>
                                      </p:tavLst>
                                    </p:anim>
                                    <p:anim calcmode="lin" valueType="num">
                                      <p:cBhvr>
                                        <p:cTn id="62" dur="500" fill="hold"/>
                                        <p:tgtEl>
                                          <p:spTgt spid="12303"/>
                                        </p:tgtEl>
                                        <p:attrNameLst>
                                          <p:attrName>style.rotation</p:attrName>
                                        </p:attrNameLst>
                                      </p:cBhvr>
                                      <p:tavLst>
                                        <p:tav tm="0">
                                          <p:val>
                                            <p:fltVal val="90"/>
                                          </p:val>
                                        </p:tav>
                                        <p:tav tm="100000">
                                          <p:val>
                                            <p:fltVal val="0"/>
                                          </p:val>
                                        </p:tav>
                                      </p:tavLst>
                                    </p:anim>
                                    <p:animEffect transition="in" filter="fade">
                                      <p:cBhvr>
                                        <p:cTn id="63" dur="500"/>
                                        <p:tgtEl>
                                          <p:spTgt spid="12303"/>
                                        </p:tgtEl>
                                      </p:cBhvr>
                                    </p:animEffect>
                                  </p:childTnLst>
                                </p:cTn>
                              </p:par>
                            </p:childTnLst>
                          </p:cTn>
                        </p:par>
                        <p:par>
                          <p:cTn id="64" fill="hold" nodeType="afterGroup">
                            <p:stCondLst>
                              <p:cond delay="6450"/>
                            </p:stCondLst>
                            <p:childTnLst>
                              <p:par>
                                <p:cTn id="65" presetID="52" presetClass="entr" presetSubtype="0" fill="hold" grpId="0" nodeType="afterEffect">
                                  <p:stCondLst>
                                    <p:cond delay="0"/>
                                  </p:stCondLst>
                                  <p:childTnLst>
                                    <p:set>
                                      <p:cBhvr>
                                        <p:cTn id="66" dur="1" fill="hold">
                                          <p:stCondLst>
                                            <p:cond delay="0"/>
                                          </p:stCondLst>
                                        </p:cTn>
                                        <p:tgtEl>
                                          <p:spTgt spid="12298"/>
                                        </p:tgtEl>
                                        <p:attrNameLst>
                                          <p:attrName>style.visibility</p:attrName>
                                        </p:attrNameLst>
                                      </p:cBhvr>
                                      <p:to>
                                        <p:strVal val="visible"/>
                                      </p:to>
                                    </p:set>
                                    <p:animScale>
                                      <p:cBhvr>
                                        <p:cTn id="67" dur="1000" decel="50000" fill="hold">
                                          <p:stCondLst>
                                            <p:cond delay="0"/>
                                          </p:stCondLst>
                                        </p:cTn>
                                        <p:tgtEl>
                                          <p:spTgt spid="122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8" dur="1000" decel="50000" fill="hold">
                                          <p:stCondLst>
                                            <p:cond delay="0"/>
                                          </p:stCondLst>
                                        </p:cTn>
                                        <p:tgtEl>
                                          <p:spTgt spid="12298"/>
                                        </p:tgtEl>
                                        <p:attrNameLst>
                                          <p:attrName>ppt_x,ppt_y</p:attrName>
                                        </p:attrNameLst>
                                      </p:cBhvr>
                                      <p:rCtr x="0" y="0"/>
                                    </p:animMotion>
                                    <p:animEffect transition="in" filter="fade">
                                      <p:cBhvr>
                                        <p:cTn id="69" dur="1000"/>
                                        <p:tgtEl>
                                          <p:spTgt spid="12298"/>
                                        </p:tgtEl>
                                      </p:cBhvr>
                                    </p:animEffect>
                                  </p:childTnLst>
                                </p:cTn>
                              </p:par>
                              <p:par>
                                <p:cTn id="70" presetID="52" presetClass="entr" presetSubtype="0" fill="hold" grpId="0" nodeType="withEffect">
                                  <p:stCondLst>
                                    <p:cond delay="0"/>
                                  </p:stCondLst>
                                  <p:childTnLst>
                                    <p:set>
                                      <p:cBhvr>
                                        <p:cTn id="71" dur="1" fill="hold">
                                          <p:stCondLst>
                                            <p:cond delay="0"/>
                                          </p:stCondLst>
                                        </p:cTn>
                                        <p:tgtEl>
                                          <p:spTgt spid="12301"/>
                                        </p:tgtEl>
                                        <p:attrNameLst>
                                          <p:attrName>style.visibility</p:attrName>
                                        </p:attrNameLst>
                                      </p:cBhvr>
                                      <p:to>
                                        <p:strVal val="visible"/>
                                      </p:to>
                                    </p:set>
                                    <p:animScale>
                                      <p:cBhvr>
                                        <p:cTn id="72" dur="1000" decel="50000" fill="hold">
                                          <p:stCondLst>
                                            <p:cond delay="0"/>
                                          </p:stCondLst>
                                        </p:cTn>
                                        <p:tgtEl>
                                          <p:spTgt spid="1230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3" dur="1000" decel="50000" fill="hold">
                                          <p:stCondLst>
                                            <p:cond delay="0"/>
                                          </p:stCondLst>
                                        </p:cTn>
                                        <p:tgtEl>
                                          <p:spTgt spid="12301"/>
                                        </p:tgtEl>
                                        <p:attrNameLst>
                                          <p:attrName>ppt_x,ppt_y</p:attrName>
                                        </p:attrNameLst>
                                      </p:cBhvr>
                                      <p:rCtr x="0" y="0"/>
                                    </p:animMotion>
                                    <p:animEffect transition="in" filter="fade">
                                      <p:cBhvr>
                                        <p:cTn id="74" dur="1000"/>
                                        <p:tgtEl>
                                          <p:spTgt spid="12301"/>
                                        </p:tgtEl>
                                      </p:cBhvr>
                                    </p:animEffect>
                                  </p:childTnLst>
                                </p:cTn>
                              </p:par>
                            </p:childTnLst>
                          </p:cTn>
                        </p:par>
                        <p:par>
                          <p:cTn id="75" fill="hold" nodeType="afterGroup">
                            <p:stCondLst>
                              <p:cond delay="7450"/>
                            </p:stCondLst>
                            <p:childTnLst>
                              <p:par>
                                <p:cTn id="76" presetID="22" presetClass="entr" presetSubtype="1" fill="hold" nodeType="afterEffect">
                                  <p:stCondLst>
                                    <p:cond delay="0"/>
                                  </p:stCondLst>
                                  <p:childTnLst>
                                    <p:set>
                                      <p:cBhvr>
                                        <p:cTn id="77" dur="1" fill="hold">
                                          <p:stCondLst>
                                            <p:cond delay="0"/>
                                          </p:stCondLst>
                                        </p:cTn>
                                        <p:tgtEl>
                                          <p:spTgt spid="12295"/>
                                        </p:tgtEl>
                                        <p:attrNameLst>
                                          <p:attrName>style.visibility</p:attrName>
                                        </p:attrNameLst>
                                      </p:cBhvr>
                                      <p:to>
                                        <p:strVal val="visible"/>
                                      </p:to>
                                    </p:set>
                                    <p:animEffect transition="in" filter="wipe(up)">
                                      <p:cBhvr>
                                        <p:cTn id="78" dur="500"/>
                                        <p:tgtEl>
                                          <p:spTgt spid="12295"/>
                                        </p:tgtEl>
                                      </p:cBhvr>
                                    </p:animEffect>
                                  </p:childTnLst>
                                </p:cTn>
                              </p:par>
                            </p:childTnLst>
                          </p:cTn>
                        </p:par>
                        <p:par>
                          <p:cTn id="79" fill="hold" nodeType="afterGroup">
                            <p:stCondLst>
                              <p:cond delay="7950"/>
                            </p:stCondLst>
                            <p:childTnLst>
                              <p:par>
                                <p:cTn id="80" presetID="31" presetClass="entr" presetSubtype="0" fill="hold" grpId="0" nodeType="afterEffect">
                                  <p:stCondLst>
                                    <p:cond delay="0"/>
                                  </p:stCondLst>
                                  <p:childTnLst>
                                    <p:set>
                                      <p:cBhvr>
                                        <p:cTn id="81" dur="1" fill="hold">
                                          <p:stCondLst>
                                            <p:cond delay="0"/>
                                          </p:stCondLst>
                                        </p:cTn>
                                        <p:tgtEl>
                                          <p:spTgt spid="12304"/>
                                        </p:tgtEl>
                                        <p:attrNameLst>
                                          <p:attrName>style.visibility</p:attrName>
                                        </p:attrNameLst>
                                      </p:cBhvr>
                                      <p:to>
                                        <p:strVal val="visible"/>
                                      </p:to>
                                    </p:set>
                                    <p:anim calcmode="lin" valueType="num">
                                      <p:cBhvr>
                                        <p:cTn id="82" dur="500" fill="hold"/>
                                        <p:tgtEl>
                                          <p:spTgt spid="12304"/>
                                        </p:tgtEl>
                                        <p:attrNameLst>
                                          <p:attrName>ppt_w</p:attrName>
                                        </p:attrNameLst>
                                      </p:cBhvr>
                                      <p:tavLst>
                                        <p:tav tm="0">
                                          <p:val>
                                            <p:fltVal val="0"/>
                                          </p:val>
                                        </p:tav>
                                        <p:tav tm="100000">
                                          <p:val>
                                            <p:strVal val="#ppt_w"/>
                                          </p:val>
                                        </p:tav>
                                      </p:tavLst>
                                    </p:anim>
                                    <p:anim calcmode="lin" valueType="num">
                                      <p:cBhvr>
                                        <p:cTn id="83" dur="500" fill="hold"/>
                                        <p:tgtEl>
                                          <p:spTgt spid="12304"/>
                                        </p:tgtEl>
                                        <p:attrNameLst>
                                          <p:attrName>ppt_h</p:attrName>
                                        </p:attrNameLst>
                                      </p:cBhvr>
                                      <p:tavLst>
                                        <p:tav tm="0">
                                          <p:val>
                                            <p:fltVal val="0"/>
                                          </p:val>
                                        </p:tav>
                                        <p:tav tm="100000">
                                          <p:val>
                                            <p:strVal val="#ppt_h"/>
                                          </p:val>
                                        </p:tav>
                                      </p:tavLst>
                                    </p:anim>
                                    <p:anim calcmode="lin" valueType="num">
                                      <p:cBhvr>
                                        <p:cTn id="84" dur="500" fill="hold"/>
                                        <p:tgtEl>
                                          <p:spTgt spid="12304"/>
                                        </p:tgtEl>
                                        <p:attrNameLst>
                                          <p:attrName>style.rotation</p:attrName>
                                        </p:attrNameLst>
                                      </p:cBhvr>
                                      <p:tavLst>
                                        <p:tav tm="0">
                                          <p:val>
                                            <p:fltVal val="90"/>
                                          </p:val>
                                        </p:tav>
                                        <p:tav tm="100000">
                                          <p:val>
                                            <p:fltVal val="0"/>
                                          </p:val>
                                        </p:tav>
                                      </p:tavLst>
                                    </p:anim>
                                    <p:animEffect transition="in" filter="fade">
                                      <p:cBhvr>
                                        <p:cTn id="85" dur="500"/>
                                        <p:tgtEl>
                                          <p:spTgt spid="123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2" grpId="0" animBg="1" autoUpdateAnimBg="0"/>
      <p:bldP spid="12296" grpId="0" animBg="1" autoUpdateAnimBg="0"/>
      <p:bldP spid="12297" grpId="0" animBg="1" autoUpdateAnimBg="0"/>
      <p:bldP spid="12298" grpId="0" animBg="1" autoUpdateAnimBg="0"/>
      <p:bldP spid="12299" grpId="0" autoUpdateAnimBg="0"/>
      <p:bldP spid="12300" grpId="0" autoUpdateAnimBg="0"/>
      <p:bldP spid="12301" grpId="0" autoUpdateAnimBg="0"/>
      <p:bldP spid="12302" grpId="0" autoUpdateAnimBg="0"/>
      <p:bldP spid="12303" grpId="0" autoUpdateAnimBg="0"/>
      <p:bldP spid="12304"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2">
            <a:extLst>
              <a:ext uri="{FF2B5EF4-FFF2-40B4-BE49-F238E27FC236}">
                <a16:creationId xmlns:a16="http://schemas.microsoft.com/office/drawing/2014/main" id="{D79F48AC-A9AE-4CA6-B2DF-3AE69E762D0C}"/>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13315" name="Freeform 5">
            <a:extLst>
              <a:ext uri="{FF2B5EF4-FFF2-40B4-BE49-F238E27FC236}">
                <a16:creationId xmlns:a16="http://schemas.microsoft.com/office/drawing/2014/main" id="{49984D81-4D77-4A77-A34E-090B26FAE24A}"/>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13316" name="直接连接符 3">
            <a:extLst>
              <a:ext uri="{FF2B5EF4-FFF2-40B4-BE49-F238E27FC236}">
                <a16:creationId xmlns:a16="http://schemas.microsoft.com/office/drawing/2014/main" id="{3E39E9EE-CA46-438D-BD86-AE8E92EDCB3D}"/>
              </a:ext>
            </a:extLst>
          </p:cNvPr>
          <p:cNvCxnSpPr>
            <a:cxnSpLocks noChangeShapeType="1"/>
          </p:cNvCxnSpPr>
          <p:nvPr/>
        </p:nvCxnSpPr>
        <p:spPr bwMode="auto">
          <a:xfrm>
            <a:off x="6026150" y="1381125"/>
            <a:ext cx="0" cy="194310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317" name="直接连接符 4">
            <a:extLst>
              <a:ext uri="{FF2B5EF4-FFF2-40B4-BE49-F238E27FC236}">
                <a16:creationId xmlns:a16="http://schemas.microsoft.com/office/drawing/2014/main" id="{32148110-AA02-43DF-A63A-5B0AE4F120C8}"/>
              </a:ext>
            </a:extLst>
          </p:cNvPr>
          <p:cNvCxnSpPr>
            <a:cxnSpLocks noChangeShapeType="1"/>
          </p:cNvCxnSpPr>
          <p:nvPr/>
        </p:nvCxnSpPr>
        <p:spPr bwMode="auto">
          <a:xfrm>
            <a:off x="6026150" y="4238625"/>
            <a:ext cx="0" cy="194310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18" name="椭圆 5">
            <a:extLst>
              <a:ext uri="{FF2B5EF4-FFF2-40B4-BE49-F238E27FC236}">
                <a16:creationId xmlns:a16="http://schemas.microsoft.com/office/drawing/2014/main" id="{21A18EB8-46C3-45D5-B00C-7743E2746453}"/>
              </a:ext>
            </a:extLst>
          </p:cNvPr>
          <p:cNvSpPr>
            <a:spLocks noChangeArrowheads="1"/>
          </p:cNvSpPr>
          <p:nvPr/>
        </p:nvSpPr>
        <p:spPr bwMode="auto">
          <a:xfrm>
            <a:off x="5480050" y="3146425"/>
            <a:ext cx="1092200" cy="1092200"/>
          </a:xfrm>
          <a:prstGeom prst="ellipse">
            <a:avLst/>
          </a:prstGeom>
          <a:solidFill>
            <a:schemeClr val="tx1"/>
          </a:solidFill>
          <a:ln w="9525">
            <a:solidFill>
              <a:srgbClr val="F8F8F8"/>
            </a:solidFill>
            <a:round/>
            <a:headEnd/>
            <a:tailEnd/>
          </a:ln>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3319" name="TextBox 6">
            <a:extLst>
              <a:ext uri="{FF2B5EF4-FFF2-40B4-BE49-F238E27FC236}">
                <a16:creationId xmlns:a16="http://schemas.microsoft.com/office/drawing/2014/main" id="{EA4BA093-C563-44E1-A40B-293BC06EC593}"/>
              </a:ext>
            </a:extLst>
          </p:cNvPr>
          <p:cNvSpPr txBox="1">
            <a:spLocks noChangeArrowheads="1"/>
          </p:cNvSpPr>
          <p:nvPr/>
        </p:nvSpPr>
        <p:spPr bwMode="auto">
          <a:xfrm>
            <a:off x="2484438" y="1884363"/>
            <a:ext cx="2357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en-US" altLang="zh-CN" b="1">
                <a:solidFill>
                  <a:schemeClr val="tx2"/>
                </a:solidFill>
                <a:latin typeface="微软雅黑" panose="020B0503020204020204" pitchFamily="34" charset="-122"/>
              </a:rPr>
              <a:t>2013</a:t>
            </a:r>
            <a:r>
              <a:rPr lang="zh-CN" altLang="en-US" b="1">
                <a:solidFill>
                  <a:schemeClr val="tx2"/>
                </a:solidFill>
                <a:latin typeface="微软雅黑" panose="020B0503020204020204" pitchFamily="34" charset="-122"/>
              </a:rPr>
              <a:t>年上半年情况</a:t>
            </a:r>
          </a:p>
        </p:txBody>
      </p:sp>
      <p:sp>
        <p:nvSpPr>
          <p:cNvPr id="13320" name="TextBox 7">
            <a:extLst>
              <a:ext uri="{FF2B5EF4-FFF2-40B4-BE49-F238E27FC236}">
                <a16:creationId xmlns:a16="http://schemas.microsoft.com/office/drawing/2014/main" id="{AF6D6C50-B14A-4845-B22C-84994F38AD1F}"/>
              </a:ext>
            </a:extLst>
          </p:cNvPr>
          <p:cNvSpPr txBox="1">
            <a:spLocks noChangeArrowheads="1"/>
          </p:cNvSpPr>
          <p:nvPr/>
        </p:nvSpPr>
        <p:spPr bwMode="auto">
          <a:xfrm>
            <a:off x="7105650" y="1884363"/>
            <a:ext cx="2359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b="1">
                <a:solidFill>
                  <a:schemeClr val="tx2"/>
                </a:solidFill>
                <a:latin typeface="微软雅黑" panose="020B0503020204020204" pitchFamily="34" charset="-122"/>
              </a:rPr>
              <a:t>2014</a:t>
            </a:r>
            <a:r>
              <a:rPr lang="zh-CN" altLang="en-US" b="1">
                <a:solidFill>
                  <a:schemeClr val="tx2"/>
                </a:solidFill>
                <a:latin typeface="微软雅黑" panose="020B0503020204020204" pitchFamily="34" charset="-122"/>
              </a:rPr>
              <a:t>年上半年情况</a:t>
            </a:r>
          </a:p>
        </p:txBody>
      </p:sp>
      <p:sp>
        <p:nvSpPr>
          <p:cNvPr id="13321" name="TextBox 8">
            <a:extLst>
              <a:ext uri="{FF2B5EF4-FFF2-40B4-BE49-F238E27FC236}">
                <a16:creationId xmlns:a16="http://schemas.microsoft.com/office/drawing/2014/main" id="{8CD5EE6E-D216-40CA-91BD-6870279FDE5A}"/>
              </a:ext>
            </a:extLst>
          </p:cNvPr>
          <p:cNvSpPr txBox="1">
            <a:spLocks noChangeArrowheads="1"/>
          </p:cNvSpPr>
          <p:nvPr/>
        </p:nvSpPr>
        <p:spPr bwMode="auto">
          <a:xfrm>
            <a:off x="1263650" y="2352675"/>
            <a:ext cx="36385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a:solidFill>
                  <a:schemeClr val="tx2"/>
                </a:solidFill>
                <a:latin typeface="微软雅黑" panose="020B0503020204020204" pitchFamily="34" charset="-122"/>
              </a:rPr>
              <a:t>这里输入简要文字说明这里输入简要文字说明这里输入简要文字说明</a:t>
            </a:r>
          </a:p>
          <a:p>
            <a:pPr eaLnBrk="1" hangingPunct="1">
              <a:spcBef>
                <a:spcPct val="0"/>
              </a:spcBef>
              <a:buFontTx/>
              <a:buNone/>
            </a:pPr>
            <a:r>
              <a:rPr lang="zh-CN" altLang="zh-CN" sz="1800">
                <a:solidFill>
                  <a:schemeClr val="tx2"/>
                </a:solidFill>
                <a:latin typeface="微软雅黑" panose="020B0503020204020204" pitchFamily="34" charset="-122"/>
              </a:rPr>
              <a:t>这里输入简要文字说明</a:t>
            </a:r>
          </a:p>
        </p:txBody>
      </p:sp>
      <p:sp>
        <p:nvSpPr>
          <p:cNvPr id="13322" name="TextBox 9">
            <a:extLst>
              <a:ext uri="{FF2B5EF4-FFF2-40B4-BE49-F238E27FC236}">
                <a16:creationId xmlns:a16="http://schemas.microsoft.com/office/drawing/2014/main" id="{1B09AC92-739C-4EA5-A32E-5608993A907C}"/>
              </a:ext>
            </a:extLst>
          </p:cNvPr>
          <p:cNvSpPr txBox="1">
            <a:spLocks noChangeArrowheads="1"/>
          </p:cNvSpPr>
          <p:nvPr/>
        </p:nvSpPr>
        <p:spPr bwMode="auto">
          <a:xfrm>
            <a:off x="7105650" y="2352675"/>
            <a:ext cx="36385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a:solidFill>
                  <a:schemeClr val="tx2"/>
                </a:solidFill>
                <a:latin typeface="微软雅黑" panose="020B0503020204020204" pitchFamily="34" charset="-122"/>
              </a:rPr>
              <a:t>这里输入简要文字说明这里输入简要文字说明这里输入简要文字说明</a:t>
            </a:r>
          </a:p>
          <a:p>
            <a:pPr eaLnBrk="1" hangingPunct="1">
              <a:spcBef>
                <a:spcPct val="0"/>
              </a:spcBef>
              <a:buFontTx/>
              <a:buNone/>
            </a:pPr>
            <a:r>
              <a:rPr lang="zh-CN" altLang="zh-CN" sz="1800">
                <a:solidFill>
                  <a:schemeClr val="tx2"/>
                </a:solidFill>
                <a:latin typeface="微软雅黑" panose="020B0503020204020204" pitchFamily="34" charset="-122"/>
              </a:rPr>
              <a:t>这里输入简要文字说明</a:t>
            </a:r>
          </a:p>
        </p:txBody>
      </p:sp>
      <p:sp>
        <p:nvSpPr>
          <p:cNvPr id="13323" name="矩形 10">
            <a:extLst>
              <a:ext uri="{FF2B5EF4-FFF2-40B4-BE49-F238E27FC236}">
                <a16:creationId xmlns:a16="http://schemas.microsoft.com/office/drawing/2014/main" id="{EB31B905-F4C4-4DD7-8EC9-362794D23BD8}"/>
              </a:ext>
            </a:extLst>
          </p:cNvPr>
          <p:cNvSpPr>
            <a:spLocks noChangeArrowheads="1"/>
          </p:cNvSpPr>
          <p:nvPr/>
        </p:nvSpPr>
        <p:spPr bwMode="auto">
          <a:xfrm>
            <a:off x="2603500" y="3692525"/>
            <a:ext cx="2151063" cy="3524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800">
                <a:solidFill>
                  <a:srgbClr val="F8F8F8"/>
                </a:solidFill>
                <a:latin typeface="微软雅黑" panose="020B0503020204020204" pitchFamily="34" charset="-122"/>
              </a:rPr>
              <a:t>您的文字：</a:t>
            </a:r>
            <a:r>
              <a:rPr lang="en-US" altLang="zh-CN" sz="1800">
                <a:solidFill>
                  <a:srgbClr val="F8F8F8"/>
                </a:solidFill>
                <a:latin typeface="微软雅黑" panose="020B0503020204020204" pitchFamily="34" charset="-122"/>
              </a:rPr>
              <a:t>56%</a:t>
            </a:r>
            <a:endParaRPr lang="zh-CN" altLang="en-US" sz="1800">
              <a:solidFill>
                <a:srgbClr val="F8F8F8"/>
              </a:solidFill>
              <a:latin typeface="微软雅黑" panose="020B0503020204020204" pitchFamily="34" charset="-122"/>
            </a:endParaRPr>
          </a:p>
        </p:txBody>
      </p:sp>
      <p:sp>
        <p:nvSpPr>
          <p:cNvPr id="13324" name="矩形 11">
            <a:extLst>
              <a:ext uri="{FF2B5EF4-FFF2-40B4-BE49-F238E27FC236}">
                <a16:creationId xmlns:a16="http://schemas.microsoft.com/office/drawing/2014/main" id="{6F61C6DC-1C13-4E33-8D00-BC00EF47CD58}"/>
              </a:ext>
            </a:extLst>
          </p:cNvPr>
          <p:cNvSpPr>
            <a:spLocks noChangeArrowheads="1"/>
          </p:cNvSpPr>
          <p:nvPr/>
        </p:nvSpPr>
        <p:spPr bwMode="auto">
          <a:xfrm>
            <a:off x="1733550" y="4137025"/>
            <a:ext cx="3021013" cy="352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800" dirty="0">
                <a:solidFill>
                  <a:schemeClr val="tx1">
                    <a:lumMod val="50000"/>
                  </a:schemeClr>
                </a:solidFill>
                <a:latin typeface="微软雅黑" panose="020B0503020204020204" pitchFamily="34" charset="-122"/>
              </a:rPr>
              <a:t>实际完成数：</a:t>
            </a:r>
            <a:r>
              <a:rPr lang="en-US" altLang="zh-CN" sz="1800" dirty="0">
                <a:solidFill>
                  <a:schemeClr val="tx1">
                    <a:lumMod val="50000"/>
                  </a:schemeClr>
                </a:solidFill>
                <a:latin typeface="微软雅黑" panose="020B0503020204020204" pitchFamily="34" charset="-122"/>
              </a:rPr>
              <a:t>790.2</a:t>
            </a:r>
            <a:r>
              <a:rPr lang="zh-CN" altLang="en-US" sz="1800" dirty="0">
                <a:solidFill>
                  <a:schemeClr val="tx1">
                    <a:lumMod val="50000"/>
                  </a:schemeClr>
                </a:solidFill>
                <a:latin typeface="微软雅黑" panose="020B0503020204020204" pitchFamily="34" charset="-122"/>
              </a:rPr>
              <a:t>万</a:t>
            </a:r>
          </a:p>
        </p:txBody>
      </p:sp>
      <p:sp>
        <p:nvSpPr>
          <p:cNvPr id="13325" name="矩形 12">
            <a:extLst>
              <a:ext uri="{FF2B5EF4-FFF2-40B4-BE49-F238E27FC236}">
                <a16:creationId xmlns:a16="http://schemas.microsoft.com/office/drawing/2014/main" id="{2994C15F-431C-4BE4-AEDE-4F7AB20F65DF}"/>
              </a:ext>
            </a:extLst>
          </p:cNvPr>
          <p:cNvSpPr>
            <a:spLocks noChangeArrowheads="1"/>
          </p:cNvSpPr>
          <p:nvPr/>
        </p:nvSpPr>
        <p:spPr bwMode="auto">
          <a:xfrm>
            <a:off x="2166938" y="4632325"/>
            <a:ext cx="2587625" cy="352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800" dirty="0">
                <a:solidFill>
                  <a:schemeClr val="tx1">
                    <a:lumMod val="50000"/>
                  </a:schemeClr>
                </a:solidFill>
                <a:latin typeface="微软雅黑" panose="020B0503020204020204" pitchFamily="34" charset="-122"/>
              </a:rPr>
              <a:t>回款数：</a:t>
            </a:r>
            <a:r>
              <a:rPr lang="en-US" altLang="zh-CN" sz="1800" dirty="0">
                <a:solidFill>
                  <a:schemeClr val="tx1">
                    <a:lumMod val="50000"/>
                  </a:schemeClr>
                </a:solidFill>
                <a:latin typeface="微软雅黑" panose="020B0503020204020204" pitchFamily="34" charset="-122"/>
              </a:rPr>
              <a:t>640</a:t>
            </a:r>
            <a:r>
              <a:rPr lang="zh-CN" altLang="en-US" sz="1800" dirty="0">
                <a:solidFill>
                  <a:srgbClr val="F8F8F8"/>
                </a:solidFill>
                <a:latin typeface="微软雅黑" panose="020B0503020204020204" pitchFamily="34" charset="-122"/>
              </a:rPr>
              <a:t>万</a:t>
            </a:r>
            <a:endParaRPr lang="zh-CN" altLang="en-US" sz="1800" dirty="0">
              <a:solidFill>
                <a:schemeClr val="tx1"/>
              </a:solidFill>
              <a:latin typeface="微软雅黑" panose="020B0503020204020204" pitchFamily="34" charset="-122"/>
            </a:endParaRPr>
          </a:p>
        </p:txBody>
      </p:sp>
      <p:sp>
        <p:nvSpPr>
          <p:cNvPr id="13326" name="矩形 13">
            <a:extLst>
              <a:ext uri="{FF2B5EF4-FFF2-40B4-BE49-F238E27FC236}">
                <a16:creationId xmlns:a16="http://schemas.microsoft.com/office/drawing/2014/main" id="{07A519D8-A497-4779-9AAA-8B81EDC1FAB1}"/>
              </a:ext>
            </a:extLst>
          </p:cNvPr>
          <p:cNvSpPr>
            <a:spLocks noChangeArrowheads="1"/>
          </p:cNvSpPr>
          <p:nvPr/>
        </p:nvSpPr>
        <p:spPr bwMode="auto">
          <a:xfrm>
            <a:off x="2670175" y="5124450"/>
            <a:ext cx="2084388" cy="3540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zh-CN" sz="1800" dirty="0">
                <a:solidFill>
                  <a:schemeClr val="tx1">
                    <a:lumMod val="50000"/>
                  </a:schemeClr>
                </a:solidFill>
                <a:latin typeface="微软雅黑" panose="020B0503020204020204" pitchFamily="34" charset="-122"/>
              </a:rPr>
              <a:t>您的文字</a:t>
            </a:r>
          </a:p>
        </p:txBody>
      </p:sp>
      <p:sp>
        <p:nvSpPr>
          <p:cNvPr id="13327" name="矩形 15">
            <a:extLst>
              <a:ext uri="{FF2B5EF4-FFF2-40B4-BE49-F238E27FC236}">
                <a16:creationId xmlns:a16="http://schemas.microsoft.com/office/drawing/2014/main" id="{13BA7A27-D634-4630-9F5F-F25A1DC60DF3}"/>
              </a:ext>
            </a:extLst>
          </p:cNvPr>
          <p:cNvSpPr>
            <a:spLocks noChangeArrowheads="1"/>
          </p:cNvSpPr>
          <p:nvPr/>
        </p:nvSpPr>
        <p:spPr bwMode="auto">
          <a:xfrm>
            <a:off x="7246938" y="3692525"/>
            <a:ext cx="2336800" cy="3524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rgbClr val="F8F8F8"/>
                </a:solidFill>
                <a:latin typeface="微软雅黑" panose="020B0503020204020204" pitchFamily="34" charset="-122"/>
              </a:rPr>
              <a:t>您的文字：</a:t>
            </a:r>
            <a:r>
              <a:rPr lang="en-US" altLang="zh-CN" sz="1800">
                <a:solidFill>
                  <a:srgbClr val="F8F8F8"/>
                </a:solidFill>
                <a:latin typeface="微软雅黑" panose="020B0503020204020204" pitchFamily="34" charset="-122"/>
              </a:rPr>
              <a:t>61%</a:t>
            </a:r>
            <a:endParaRPr lang="zh-CN" altLang="en-US" sz="1800">
              <a:solidFill>
                <a:srgbClr val="F8F8F8"/>
              </a:solidFill>
              <a:latin typeface="微软雅黑" panose="020B0503020204020204" pitchFamily="34" charset="-122"/>
            </a:endParaRPr>
          </a:p>
          <a:p>
            <a:pPr eaLnBrk="1" hangingPunct="1">
              <a:spcBef>
                <a:spcPct val="0"/>
              </a:spcBef>
              <a:buFontTx/>
              <a:buNone/>
            </a:pPr>
            <a:endParaRPr lang="zh-CN" altLang="en-US" sz="1800">
              <a:solidFill>
                <a:schemeClr val="tx1"/>
              </a:solidFill>
              <a:latin typeface="微软雅黑" panose="020B0503020204020204" pitchFamily="34" charset="-122"/>
            </a:endParaRPr>
          </a:p>
        </p:txBody>
      </p:sp>
      <p:sp>
        <p:nvSpPr>
          <p:cNvPr id="13328" name="矩形 16">
            <a:extLst>
              <a:ext uri="{FF2B5EF4-FFF2-40B4-BE49-F238E27FC236}">
                <a16:creationId xmlns:a16="http://schemas.microsoft.com/office/drawing/2014/main" id="{0EAC9833-B52D-439E-B6FA-6E2C2211EA36}"/>
              </a:ext>
            </a:extLst>
          </p:cNvPr>
          <p:cNvSpPr>
            <a:spLocks noChangeArrowheads="1"/>
          </p:cNvSpPr>
          <p:nvPr/>
        </p:nvSpPr>
        <p:spPr bwMode="auto">
          <a:xfrm>
            <a:off x="7258050" y="4137025"/>
            <a:ext cx="3486150" cy="352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dirty="0">
                <a:solidFill>
                  <a:schemeClr val="tx1">
                    <a:lumMod val="50000"/>
                  </a:schemeClr>
                </a:solidFill>
                <a:latin typeface="微软雅黑" panose="020B0503020204020204" pitchFamily="34" charset="-122"/>
              </a:rPr>
              <a:t>实际完成数：</a:t>
            </a:r>
            <a:r>
              <a:rPr lang="en-US" altLang="zh-CN" sz="1800" dirty="0">
                <a:solidFill>
                  <a:schemeClr val="tx1">
                    <a:lumMod val="50000"/>
                  </a:schemeClr>
                </a:solidFill>
                <a:latin typeface="微软雅黑" panose="020B0503020204020204" pitchFamily="34" charset="-122"/>
              </a:rPr>
              <a:t>845.2</a:t>
            </a:r>
            <a:r>
              <a:rPr lang="zh-CN" altLang="en-US" sz="1800" dirty="0">
                <a:solidFill>
                  <a:schemeClr val="tx1">
                    <a:lumMod val="50000"/>
                  </a:schemeClr>
                </a:solidFill>
                <a:latin typeface="微软雅黑" panose="020B0503020204020204" pitchFamily="34" charset="-122"/>
              </a:rPr>
              <a:t>万</a:t>
            </a:r>
          </a:p>
          <a:p>
            <a:pPr eaLnBrk="1" hangingPunct="1">
              <a:spcBef>
                <a:spcPct val="0"/>
              </a:spcBef>
              <a:buFontTx/>
              <a:buNone/>
            </a:pPr>
            <a:endParaRPr lang="zh-CN" altLang="en-US" sz="1800" dirty="0">
              <a:solidFill>
                <a:schemeClr val="tx1"/>
              </a:solidFill>
              <a:latin typeface="微软雅黑" panose="020B0503020204020204" pitchFamily="34" charset="-122"/>
            </a:endParaRPr>
          </a:p>
        </p:txBody>
      </p:sp>
      <p:sp>
        <p:nvSpPr>
          <p:cNvPr id="13329" name="矩形 17">
            <a:extLst>
              <a:ext uri="{FF2B5EF4-FFF2-40B4-BE49-F238E27FC236}">
                <a16:creationId xmlns:a16="http://schemas.microsoft.com/office/drawing/2014/main" id="{42E8EF4B-9230-4187-B67D-A2813997FD7B}"/>
              </a:ext>
            </a:extLst>
          </p:cNvPr>
          <p:cNvSpPr>
            <a:spLocks noChangeArrowheads="1"/>
          </p:cNvSpPr>
          <p:nvPr/>
        </p:nvSpPr>
        <p:spPr bwMode="auto">
          <a:xfrm>
            <a:off x="7258050" y="4632325"/>
            <a:ext cx="1820863" cy="352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dirty="0">
                <a:solidFill>
                  <a:schemeClr val="tx1">
                    <a:lumMod val="50000"/>
                  </a:schemeClr>
                </a:solidFill>
                <a:latin typeface="微软雅黑" panose="020B0503020204020204" pitchFamily="34" charset="-122"/>
              </a:rPr>
              <a:t>回款数：</a:t>
            </a:r>
            <a:r>
              <a:rPr lang="en-US" altLang="zh-CN" sz="1800" dirty="0">
                <a:solidFill>
                  <a:schemeClr val="tx1">
                    <a:lumMod val="50000"/>
                  </a:schemeClr>
                </a:solidFill>
                <a:latin typeface="微软雅黑" panose="020B0503020204020204" pitchFamily="34" charset="-122"/>
              </a:rPr>
              <a:t>582</a:t>
            </a:r>
            <a:r>
              <a:rPr lang="zh-CN" altLang="en-US" sz="1800" dirty="0">
                <a:solidFill>
                  <a:srgbClr val="F8F8F8"/>
                </a:solidFill>
                <a:latin typeface="微软雅黑" panose="020B0503020204020204" pitchFamily="34" charset="-122"/>
              </a:rPr>
              <a:t>万</a:t>
            </a:r>
            <a:endParaRPr lang="zh-CN" altLang="en-US" sz="1800" dirty="0">
              <a:solidFill>
                <a:schemeClr val="tx1"/>
              </a:solidFill>
              <a:latin typeface="微软雅黑" panose="020B0503020204020204" pitchFamily="34" charset="-122"/>
            </a:endParaRPr>
          </a:p>
          <a:p>
            <a:pPr eaLnBrk="1" hangingPunct="1">
              <a:spcBef>
                <a:spcPct val="0"/>
              </a:spcBef>
              <a:buFontTx/>
              <a:buNone/>
            </a:pPr>
            <a:endParaRPr lang="zh-CN" altLang="en-US" sz="1800" dirty="0">
              <a:solidFill>
                <a:schemeClr val="tx1"/>
              </a:solidFill>
              <a:latin typeface="微软雅黑" panose="020B0503020204020204" pitchFamily="34" charset="-122"/>
            </a:endParaRPr>
          </a:p>
        </p:txBody>
      </p:sp>
      <p:sp>
        <p:nvSpPr>
          <p:cNvPr id="13330" name="矩形 18">
            <a:extLst>
              <a:ext uri="{FF2B5EF4-FFF2-40B4-BE49-F238E27FC236}">
                <a16:creationId xmlns:a16="http://schemas.microsoft.com/office/drawing/2014/main" id="{8C6BA6FF-9442-4064-AFC3-9912F3095C7C}"/>
              </a:ext>
            </a:extLst>
          </p:cNvPr>
          <p:cNvSpPr>
            <a:spLocks noChangeArrowheads="1"/>
          </p:cNvSpPr>
          <p:nvPr/>
        </p:nvSpPr>
        <p:spPr bwMode="auto">
          <a:xfrm>
            <a:off x="7246938" y="5124450"/>
            <a:ext cx="2479675" cy="3540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dirty="0">
                <a:solidFill>
                  <a:schemeClr val="tx1">
                    <a:lumMod val="50000"/>
                  </a:schemeClr>
                </a:solidFill>
                <a:latin typeface="微软雅黑" panose="020B0503020204020204" pitchFamily="34" charset="-122"/>
              </a:rPr>
              <a:t>您的文字</a:t>
            </a:r>
          </a:p>
        </p:txBody>
      </p:sp>
      <p:sp>
        <p:nvSpPr>
          <p:cNvPr id="13331" name="TextBox 19">
            <a:extLst>
              <a:ext uri="{FF2B5EF4-FFF2-40B4-BE49-F238E27FC236}">
                <a16:creationId xmlns:a16="http://schemas.microsoft.com/office/drawing/2014/main" id="{585E3FD1-325A-4880-92AD-8A6A08898557}"/>
              </a:ext>
            </a:extLst>
          </p:cNvPr>
          <p:cNvSpPr txBox="1">
            <a:spLocks noChangeArrowheads="1"/>
          </p:cNvSpPr>
          <p:nvPr/>
        </p:nvSpPr>
        <p:spPr bwMode="auto">
          <a:xfrm>
            <a:off x="5616575" y="3346450"/>
            <a:ext cx="866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4000">
                <a:solidFill>
                  <a:srgbClr val="F8F8F8"/>
                </a:solidFill>
                <a:ea typeface="宋体" panose="02010600030101010101" pitchFamily="2" charset="-122"/>
              </a:rPr>
              <a:t>VS</a:t>
            </a:r>
            <a:endParaRPr lang="zh-CN" altLang="en-US" sz="4000">
              <a:solidFill>
                <a:srgbClr val="F8F8F8"/>
              </a:solidFill>
              <a:ea typeface="宋体" panose="02010600030101010101" pitchFamily="2" charset="-122"/>
            </a:endParaRP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barn(inVertical)">
                                      <p:cBhvr>
                                        <p:cTn id="7" dur="500"/>
                                        <p:tgtEl>
                                          <p:spTgt spid="13315"/>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3314"/>
                                        </p:tgtEl>
                                        <p:attrNameLst>
                                          <p:attrName>style.visibility</p:attrName>
                                        </p:attrNameLst>
                                      </p:cBhvr>
                                      <p:to>
                                        <p:strVal val="visible"/>
                                      </p:to>
                                    </p:set>
                                    <p:anim calcmode="lin" valueType="num">
                                      <p:cBhvr>
                                        <p:cTn id="11" dur="500" fill="hold"/>
                                        <p:tgtEl>
                                          <p:spTgt spid="1331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3314"/>
                                        </p:tgtEl>
                                        <p:attrNameLst>
                                          <p:attrName>ppt_y</p:attrName>
                                        </p:attrNameLst>
                                      </p:cBhvr>
                                      <p:tavLst>
                                        <p:tav tm="0">
                                          <p:val>
                                            <p:strVal val="#ppt_y"/>
                                          </p:val>
                                        </p:tav>
                                        <p:tav tm="100000">
                                          <p:val>
                                            <p:strVal val="#ppt_y"/>
                                          </p:val>
                                        </p:tav>
                                      </p:tavLst>
                                    </p:anim>
                                    <p:anim calcmode="lin" valueType="num">
                                      <p:cBhvr>
                                        <p:cTn id="13" dur="500" fill="hold"/>
                                        <p:tgtEl>
                                          <p:spTgt spid="1331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331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3314"/>
                                        </p:tgtEl>
                                      </p:cBhvr>
                                    </p:animEffect>
                                  </p:childTnLst>
                                </p:cTn>
                              </p:par>
                            </p:childTnLst>
                          </p:cTn>
                        </p:par>
                        <p:par>
                          <p:cTn id="16" fill="hold" nodeType="afterGroup">
                            <p:stCondLst>
                              <p:cond delay="1450"/>
                            </p:stCondLst>
                            <p:childTnLst>
                              <p:par>
                                <p:cTn id="17" presetID="22" presetClass="entr" presetSubtype="1" fill="hold" nodeType="afterEffect">
                                  <p:stCondLst>
                                    <p:cond delay="0"/>
                                  </p:stCondLst>
                                  <p:childTnLst>
                                    <p:set>
                                      <p:cBhvr>
                                        <p:cTn id="18" dur="1" fill="hold">
                                          <p:stCondLst>
                                            <p:cond delay="0"/>
                                          </p:stCondLst>
                                        </p:cTn>
                                        <p:tgtEl>
                                          <p:spTgt spid="13316"/>
                                        </p:tgtEl>
                                        <p:attrNameLst>
                                          <p:attrName>style.visibility</p:attrName>
                                        </p:attrNameLst>
                                      </p:cBhvr>
                                      <p:to>
                                        <p:strVal val="visible"/>
                                      </p:to>
                                    </p:set>
                                    <p:animEffect transition="in" filter="wipe(up)">
                                      <p:cBhvr>
                                        <p:cTn id="19" dur="500"/>
                                        <p:tgtEl>
                                          <p:spTgt spid="13316"/>
                                        </p:tgtEl>
                                      </p:cBhvr>
                                    </p:animEffect>
                                  </p:childTnLst>
                                </p:cTn>
                              </p:par>
                              <p:par>
                                <p:cTn id="20" presetID="22" presetClass="entr" presetSubtype="4" fill="hold" nodeType="withEffect">
                                  <p:stCondLst>
                                    <p:cond delay="0"/>
                                  </p:stCondLst>
                                  <p:childTnLst>
                                    <p:set>
                                      <p:cBhvr>
                                        <p:cTn id="21" dur="1" fill="hold">
                                          <p:stCondLst>
                                            <p:cond delay="0"/>
                                          </p:stCondLst>
                                        </p:cTn>
                                        <p:tgtEl>
                                          <p:spTgt spid="13317"/>
                                        </p:tgtEl>
                                        <p:attrNameLst>
                                          <p:attrName>style.visibility</p:attrName>
                                        </p:attrNameLst>
                                      </p:cBhvr>
                                      <p:to>
                                        <p:strVal val="visible"/>
                                      </p:to>
                                    </p:set>
                                    <p:animEffect transition="in" filter="wipe(down)">
                                      <p:cBhvr>
                                        <p:cTn id="22" dur="500"/>
                                        <p:tgtEl>
                                          <p:spTgt spid="13317"/>
                                        </p:tgtEl>
                                      </p:cBhvr>
                                    </p:animEffect>
                                  </p:childTnLst>
                                </p:cTn>
                              </p:par>
                            </p:childTnLst>
                          </p:cTn>
                        </p:par>
                        <p:par>
                          <p:cTn id="23" fill="hold" nodeType="afterGroup">
                            <p:stCondLst>
                              <p:cond delay="1950"/>
                            </p:stCondLst>
                            <p:childTnLst>
                              <p:par>
                                <p:cTn id="24" presetID="10" presetClass="entr" presetSubtype="0" fill="hold" grpId="0" nodeType="afterEffect">
                                  <p:stCondLst>
                                    <p:cond delay="0"/>
                                  </p:stCondLst>
                                  <p:childTnLst>
                                    <p:set>
                                      <p:cBhvr>
                                        <p:cTn id="25" dur="1" fill="hold">
                                          <p:stCondLst>
                                            <p:cond delay="0"/>
                                          </p:stCondLst>
                                        </p:cTn>
                                        <p:tgtEl>
                                          <p:spTgt spid="13318"/>
                                        </p:tgtEl>
                                        <p:attrNameLst>
                                          <p:attrName>style.visibility</p:attrName>
                                        </p:attrNameLst>
                                      </p:cBhvr>
                                      <p:to>
                                        <p:strVal val="visible"/>
                                      </p:to>
                                    </p:set>
                                    <p:anim calcmode="lin" valueType="num">
                                      <p:cBhvr>
                                        <p:cTn id="26" dur="500" fill="hold"/>
                                        <p:tgtEl>
                                          <p:spTgt spid="13318"/>
                                        </p:tgtEl>
                                        <p:attrNameLst>
                                          <p:attrName>ppt_w</p:attrName>
                                        </p:attrNameLst>
                                      </p:cBhvr>
                                      <p:tavLst>
                                        <p:tav tm="0">
                                          <p:val>
                                            <p:fltVal val="0"/>
                                          </p:val>
                                        </p:tav>
                                        <p:tav tm="100000">
                                          <p:val>
                                            <p:strVal val="#ppt_w"/>
                                          </p:val>
                                        </p:tav>
                                      </p:tavLst>
                                    </p:anim>
                                    <p:anim calcmode="lin" valueType="num">
                                      <p:cBhvr>
                                        <p:cTn id="27" dur="500" fill="hold"/>
                                        <p:tgtEl>
                                          <p:spTgt spid="13318"/>
                                        </p:tgtEl>
                                        <p:attrNameLst>
                                          <p:attrName>ppt_h</p:attrName>
                                        </p:attrNameLst>
                                      </p:cBhvr>
                                      <p:tavLst>
                                        <p:tav tm="0">
                                          <p:val>
                                            <p:fltVal val="0"/>
                                          </p:val>
                                        </p:tav>
                                        <p:tav tm="100000">
                                          <p:val>
                                            <p:strVal val="#ppt_h"/>
                                          </p:val>
                                        </p:tav>
                                      </p:tavLst>
                                    </p:anim>
                                    <p:animEffect transition="in" filter="fade">
                                      <p:cBhvr>
                                        <p:cTn id="28" dur="500"/>
                                        <p:tgtEl>
                                          <p:spTgt spid="133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331"/>
                                        </p:tgtEl>
                                        <p:attrNameLst>
                                          <p:attrName>style.visibility</p:attrName>
                                        </p:attrNameLst>
                                      </p:cBhvr>
                                      <p:to>
                                        <p:strVal val="visible"/>
                                      </p:to>
                                    </p:set>
                                    <p:anim calcmode="lin" valueType="num">
                                      <p:cBhvr>
                                        <p:cTn id="31" dur="500" fill="hold"/>
                                        <p:tgtEl>
                                          <p:spTgt spid="13331"/>
                                        </p:tgtEl>
                                        <p:attrNameLst>
                                          <p:attrName>ppt_w</p:attrName>
                                        </p:attrNameLst>
                                      </p:cBhvr>
                                      <p:tavLst>
                                        <p:tav tm="0">
                                          <p:val>
                                            <p:fltVal val="0"/>
                                          </p:val>
                                        </p:tav>
                                        <p:tav tm="100000">
                                          <p:val>
                                            <p:strVal val="#ppt_w"/>
                                          </p:val>
                                        </p:tav>
                                      </p:tavLst>
                                    </p:anim>
                                    <p:anim calcmode="lin" valueType="num">
                                      <p:cBhvr>
                                        <p:cTn id="32" dur="500" fill="hold"/>
                                        <p:tgtEl>
                                          <p:spTgt spid="13331"/>
                                        </p:tgtEl>
                                        <p:attrNameLst>
                                          <p:attrName>ppt_h</p:attrName>
                                        </p:attrNameLst>
                                      </p:cBhvr>
                                      <p:tavLst>
                                        <p:tav tm="0">
                                          <p:val>
                                            <p:fltVal val="0"/>
                                          </p:val>
                                        </p:tav>
                                        <p:tav tm="100000">
                                          <p:val>
                                            <p:strVal val="#ppt_h"/>
                                          </p:val>
                                        </p:tav>
                                      </p:tavLst>
                                    </p:anim>
                                    <p:animEffect transition="in" filter="fade">
                                      <p:cBhvr>
                                        <p:cTn id="33" dur="500"/>
                                        <p:tgtEl>
                                          <p:spTgt spid="13331"/>
                                        </p:tgtEl>
                                      </p:cBhvr>
                                    </p:animEffect>
                                  </p:childTnLst>
                                </p:cTn>
                              </p:par>
                            </p:childTnLst>
                          </p:cTn>
                        </p:par>
                        <p:par>
                          <p:cTn id="34" fill="hold" nodeType="afterGroup">
                            <p:stCondLst>
                              <p:cond delay="2450"/>
                            </p:stCondLst>
                            <p:childTnLst>
                              <p:par>
                                <p:cTn id="35" presetID="2" presetClass="entr" presetSubtype="4" fill="hold" grpId="0" nodeType="afterEffect">
                                  <p:stCondLst>
                                    <p:cond delay="0"/>
                                  </p:stCondLst>
                                  <p:childTnLst>
                                    <p:set>
                                      <p:cBhvr>
                                        <p:cTn id="36" dur="1" fill="hold">
                                          <p:stCondLst>
                                            <p:cond delay="0"/>
                                          </p:stCondLst>
                                        </p:cTn>
                                        <p:tgtEl>
                                          <p:spTgt spid="13319"/>
                                        </p:tgtEl>
                                        <p:attrNameLst>
                                          <p:attrName>style.visibility</p:attrName>
                                        </p:attrNameLst>
                                      </p:cBhvr>
                                      <p:to>
                                        <p:strVal val="visible"/>
                                      </p:to>
                                    </p:set>
                                    <p:anim calcmode="lin" valueType="num">
                                      <p:cBhvr additive="base">
                                        <p:cTn id="37" dur="500" fill="hold"/>
                                        <p:tgtEl>
                                          <p:spTgt spid="13319"/>
                                        </p:tgtEl>
                                        <p:attrNameLst>
                                          <p:attrName>ppt_x</p:attrName>
                                        </p:attrNameLst>
                                      </p:cBhvr>
                                      <p:tavLst>
                                        <p:tav tm="0">
                                          <p:val>
                                            <p:strVal val="#ppt_x"/>
                                          </p:val>
                                        </p:tav>
                                        <p:tav tm="100000">
                                          <p:val>
                                            <p:strVal val="#ppt_x"/>
                                          </p:val>
                                        </p:tav>
                                      </p:tavLst>
                                    </p:anim>
                                    <p:anim calcmode="lin" valueType="num">
                                      <p:cBhvr additive="base">
                                        <p:cTn id="38" dur="500" fill="hold"/>
                                        <p:tgtEl>
                                          <p:spTgt spid="1331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320"/>
                                        </p:tgtEl>
                                        <p:attrNameLst>
                                          <p:attrName>style.visibility</p:attrName>
                                        </p:attrNameLst>
                                      </p:cBhvr>
                                      <p:to>
                                        <p:strVal val="visible"/>
                                      </p:to>
                                    </p:set>
                                    <p:anim calcmode="lin" valueType="num">
                                      <p:cBhvr additive="base">
                                        <p:cTn id="41" dur="500" fill="hold"/>
                                        <p:tgtEl>
                                          <p:spTgt spid="13320"/>
                                        </p:tgtEl>
                                        <p:attrNameLst>
                                          <p:attrName>ppt_x</p:attrName>
                                        </p:attrNameLst>
                                      </p:cBhvr>
                                      <p:tavLst>
                                        <p:tav tm="0">
                                          <p:val>
                                            <p:strVal val="#ppt_x"/>
                                          </p:val>
                                        </p:tav>
                                        <p:tav tm="100000">
                                          <p:val>
                                            <p:strVal val="#ppt_x"/>
                                          </p:val>
                                        </p:tav>
                                      </p:tavLst>
                                    </p:anim>
                                    <p:anim calcmode="lin" valueType="num">
                                      <p:cBhvr additive="base">
                                        <p:cTn id="42" dur="500" fill="hold"/>
                                        <p:tgtEl>
                                          <p:spTgt spid="13320"/>
                                        </p:tgtEl>
                                        <p:attrNameLst>
                                          <p:attrName>ppt_y</p:attrName>
                                        </p:attrNameLst>
                                      </p:cBhvr>
                                      <p:tavLst>
                                        <p:tav tm="0">
                                          <p:val>
                                            <p:strVal val="1+#ppt_h/2"/>
                                          </p:val>
                                        </p:tav>
                                        <p:tav tm="100000">
                                          <p:val>
                                            <p:strVal val="#ppt_y"/>
                                          </p:val>
                                        </p:tav>
                                      </p:tavLst>
                                    </p:anim>
                                  </p:childTnLst>
                                </p:cTn>
                              </p:par>
                            </p:childTnLst>
                          </p:cTn>
                        </p:par>
                        <p:par>
                          <p:cTn id="43" fill="hold" nodeType="afterGroup">
                            <p:stCondLst>
                              <p:cond delay="2950"/>
                            </p:stCondLst>
                            <p:childTnLst>
                              <p:par>
                                <p:cTn id="44" presetID="22" presetClass="entr" presetSubtype="1" fill="hold" grpId="0" nodeType="afterEffect">
                                  <p:stCondLst>
                                    <p:cond delay="0"/>
                                  </p:stCondLst>
                                  <p:childTnLst>
                                    <p:set>
                                      <p:cBhvr>
                                        <p:cTn id="45" dur="1" fill="hold">
                                          <p:stCondLst>
                                            <p:cond delay="0"/>
                                          </p:stCondLst>
                                        </p:cTn>
                                        <p:tgtEl>
                                          <p:spTgt spid="13321"/>
                                        </p:tgtEl>
                                        <p:attrNameLst>
                                          <p:attrName>style.visibility</p:attrName>
                                        </p:attrNameLst>
                                      </p:cBhvr>
                                      <p:to>
                                        <p:strVal val="visible"/>
                                      </p:to>
                                    </p:set>
                                    <p:animEffect transition="in" filter="wipe(up)">
                                      <p:cBhvr>
                                        <p:cTn id="46" dur="500"/>
                                        <p:tgtEl>
                                          <p:spTgt spid="1332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3322"/>
                                        </p:tgtEl>
                                        <p:attrNameLst>
                                          <p:attrName>style.visibility</p:attrName>
                                        </p:attrNameLst>
                                      </p:cBhvr>
                                      <p:to>
                                        <p:strVal val="visible"/>
                                      </p:to>
                                    </p:set>
                                    <p:animEffect transition="in" filter="wipe(up)">
                                      <p:cBhvr>
                                        <p:cTn id="49" dur="500"/>
                                        <p:tgtEl>
                                          <p:spTgt spid="13322"/>
                                        </p:tgtEl>
                                      </p:cBhvr>
                                    </p:animEffect>
                                  </p:childTnLst>
                                </p:cTn>
                              </p:par>
                            </p:childTnLst>
                          </p:cTn>
                        </p:par>
                        <p:par>
                          <p:cTn id="50" fill="hold" nodeType="afterGroup">
                            <p:stCondLst>
                              <p:cond delay="3450"/>
                            </p:stCondLst>
                            <p:childTnLst>
                              <p:par>
                                <p:cTn id="51" presetID="22" presetClass="entr" presetSubtype="2" fill="hold" grpId="0" nodeType="afterEffect">
                                  <p:stCondLst>
                                    <p:cond delay="0"/>
                                  </p:stCondLst>
                                  <p:childTnLst>
                                    <p:set>
                                      <p:cBhvr>
                                        <p:cTn id="52" dur="1" fill="hold">
                                          <p:stCondLst>
                                            <p:cond delay="0"/>
                                          </p:stCondLst>
                                        </p:cTn>
                                        <p:tgtEl>
                                          <p:spTgt spid="13323"/>
                                        </p:tgtEl>
                                        <p:attrNameLst>
                                          <p:attrName>style.visibility</p:attrName>
                                        </p:attrNameLst>
                                      </p:cBhvr>
                                      <p:to>
                                        <p:strVal val="visible"/>
                                      </p:to>
                                    </p:set>
                                    <p:animEffect transition="in" filter="wipe(right)">
                                      <p:cBhvr>
                                        <p:cTn id="53" dur="500"/>
                                        <p:tgtEl>
                                          <p:spTgt spid="1332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3327"/>
                                        </p:tgtEl>
                                        <p:attrNameLst>
                                          <p:attrName>style.visibility</p:attrName>
                                        </p:attrNameLst>
                                      </p:cBhvr>
                                      <p:to>
                                        <p:strVal val="visible"/>
                                      </p:to>
                                    </p:set>
                                    <p:animEffect transition="in" filter="wipe(left)">
                                      <p:cBhvr>
                                        <p:cTn id="56" dur="500"/>
                                        <p:tgtEl>
                                          <p:spTgt spid="13327"/>
                                        </p:tgtEl>
                                      </p:cBhvr>
                                    </p:animEffect>
                                  </p:childTnLst>
                                </p:cTn>
                              </p:par>
                            </p:childTnLst>
                          </p:cTn>
                        </p:par>
                        <p:par>
                          <p:cTn id="57" fill="hold" nodeType="afterGroup">
                            <p:stCondLst>
                              <p:cond delay="3950"/>
                            </p:stCondLst>
                            <p:childTnLst>
                              <p:par>
                                <p:cTn id="58" presetID="22" presetClass="entr" presetSubtype="2" fill="hold" grpId="0" nodeType="afterEffect">
                                  <p:stCondLst>
                                    <p:cond delay="0"/>
                                  </p:stCondLst>
                                  <p:childTnLst>
                                    <p:set>
                                      <p:cBhvr>
                                        <p:cTn id="59" dur="1" fill="hold">
                                          <p:stCondLst>
                                            <p:cond delay="0"/>
                                          </p:stCondLst>
                                        </p:cTn>
                                        <p:tgtEl>
                                          <p:spTgt spid="13324"/>
                                        </p:tgtEl>
                                        <p:attrNameLst>
                                          <p:attrName>style.visibility</p:attrName>
                                        </p:attrNameLst>
                                      </p:cBhvr>
                                      <p:to>
                                        <p:strVal val="visible"/>
                                      </p:to>
                                    </p:set>
                                    <p:animEffect transition="in" filter="wipe(right)">
                                      <p:cBhvr>
                                        <p:cTn id="60" dur="500"/>
                                        <p:tgtEl>
                                          <p:spTgt spid="1332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3328"/>
                                        </p:tgtEl>
                                        <p:attrNameLst>
                                          <p:attrName>style.visibility</p:attrName>
                                        </p:attrNameLst>
                                      </p:cBhvr>
                                      <p:to>
                                        <p:strVal val="visible"/>
                                      </p:to>
                                    </p:set>
                                    <p:animEffect transition="in" filter="wipe(left)">
                                      <p:cBhvr>
                                        <p:cTn id="63" dur="500"/>
                                        <p:tgtEl>
                                          <p:spTgt spid="13328"/>
                                        </p:tgtEl>
                                      </p:cBhvr>
                                    </p:animEffect>
                                  </p:childTnLst>
                                </p:cTn>
                              </p:par>
                            </p:childTnLst>
                          </p:cTn>
                        </p:par>
                        <p:par>
                          <p:cTn id="64" fill="hold" nodeType="afterGroup">
                            <p:stCondLst>
                              <p:cond delay="4450"/>
                            </p:stCondLst>
                            <p:childTnLst>
                              <p:par>
                                <p:cTn id="65" presetID="22" presetClass="entr" presetSubtype="2" fill="hold" grpId="0" nodeType="afterEffect">
                                  <p:stCondLst>
                                    <p:cond delay="0"/>
                                  </p:stCondLst>
                                  <p:childTnLst>
                                    <p:set>
                                      <p:cBhvr>
                                        <p:cTn id="66" dur="1" fill="hold">
                                          <p:stCondLst>
                                            <p:cond delay="0"/>
                                          </p:stCondLst>
                                        </p:cTn>
                                        <p:tgtEl>
                                          <p:spTgt spid="13325"/>
                                        </p:tgtEl>
                                        <p:attrNameLst>
                                          <p:attrName>style.visibility</p:attrName>
                                        </p:attrNameLst>
                                      </p:cBhvr>
                                      <p:to>
                                        <p:strVal val="visible"/>
                                      </p:to>
                                    </p:set>
                                    <p:animEffect transition="in" filter="wipe(right)">
                                      <p:cBhvr>
                                        <p:cTn id="67" dur="500"/>
                                        <p:tgtEl>
                                          <p:spTgt spid="1332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3329"/>
                                        </p:tgtEl>
                                        <p:attrNameLst>
                                          <p:attrName>style.visibility</p:attrName>
                                        </p:attrNameLst>
                                      </p:cBhvr>
                                      <p:to>
                                        <p:strVal val="visible"/>
                                      </p:to>
                                    </p:set>
                                    <p:animEffect transition="in" filter="wipe(left)">
                                      <p:cBhvr>
                                        <p:cTn id="70" dur="500"/>
                                        <p:tgtEl>
                                          <p:spTgt spid="13329"/>
                                        </p:tgtEl>
                                      </p:cBhvr>
                                    </p:animEffect>
                                  </p:childTnLst>
                                </p:cTn>
                              </p:par>
                            </p:childTnLst>
                          </p:cTn>
                        </p:par>
                        <p:par>
                          <p:cTn id="71" fill="hold" nodeType="afterGroup">
                            <p:stCondLst>
                              <p:cond delay="4950"/>
                            </p:stCondLst>
                            <p:childTnLst>
                              <p:par>
                                <p:cTn id="72" presetID="22" presetClass="entr" presetSubtype="2" fill="hold" grpId="0" nodeType="afterEffect">
                                  <p:stCondLst>
                                    <p:cond delay="0"/>
                                  </p:stCondLst>
                                  <p:childTnLst>
                                    <p:set>
                                      <p:cBhvr>
                                        <p:cTn id="73" dur="1" fill="hold">
                                          <p:stCondLst>
                                            <p:cond delay="0"/>
                                          </p:stCondLst>
                                        </p:cTn>
                                        <p:tgtEl>
                                          <p:spTgt spid="13326"/>
                                        </p:tgtEl>
                                        <p:attrNameLst>
                                          <p:attrName>style.visibility</p:attrName>
                                        </p:attrNameLst>
                                      </p:cBhvr>
                                      <p:to>
                                        <p:strVal val="visible"/>
                                      </p:to>
                                    </p:set>
                                    <p:animEffect transition="in" filter="wipe(right)">
                                      <p:cBhvr>
                                        <p:cTn id="74" dur="500"/>
                                        <p:tgtEl>
                                          <p:spTgt spid="1332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3330"/>
                                        </p:tgtEl>
                                        <p:attrNameLst>
                                          <p:attrName>style.visibility</p:attrName>
                                        </p:attrNameLst>
                                      </p:cBhvr>
                                      <p:to>
                                        <p:strVal val="visible"/>
                                      </p:to>
                                    </p:set>
                                    <p:animEffect transition="in" filter="wipe(left)">
                                      <p:cBhvr>
                                        <p:cTn id="77" dur="500"/>
                                        <p:tgtEl>
                                          <p:spTgt spid="133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8" grpId="0" animBg="1" autoUpdateAnimBg="0"/>
      <p:bldP spid="13319" grpId="0" autoUpdateAnimBg="0"/>
      <p:bldP spid="13320" grpId="0" autoUpdateAnimBg="0"/>
      <p:bldP spid="13321" grpId="0" autoUpdateAnimBg="0"/>
      <p:bldP spid="13322" grpId="0" autoUpdateAnimBg="0"/>
      <p:bldP spid="13323" grpId="0" animBg="1" autoUpdateAnimBg="0"/>
      <p:bldP spid="13324" grpId="0" animBg="1" autoUpdateAnimBg="0"/>
      <p:bldP spid="13325" grpId="0" animBg="1" autoUpdateAnimBg="0"/>
      <p:bldP spid="13326" grpId="0" animBg="1" autoUpdateAnimBg="0"/>
      <p:bldP spid="13327" grpId="0" animBg="1" autoUpdateAnimBg="0"/>
      <p:bldP spid="13328" grpId="0" animBg="1" autoUpdateAnimBg="0"/>
      <p:bldP spid="13329" grpId="0" animBg="1" autoUpdateAnimBg="0"/>
      <p:bldP spid="13330" grpId="0" animBg="1" autoUpdateAnimBg="0"/>
      <p:bldP spid="13331"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2">
            <a:extLst>
              <a:ext uri="{FF2B5EF4-FFF2-40B4-BE49-F238E27FC236}">
                <a16:creationId xmlns:a16="http://schemas.microsoft.com/office/drawing/2014/main" id="{43CABBA5-E43A-4FAA-8662-A496A51D0C89}"/>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14339" name="Freeform 5">
            <a:extLst>
              <a:ext uri="{FF2B5EF4-FFF2-40B4-BE49-F238E27FC236}">
                <a16:creationId xmlns:a16="http://schemas.microsoft.com/office/drawing/2014/main" id="{563B62C5-A13E-48BE-A9F2-D89C3FDB4E6F}"/>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0" name="Freeform 5">
            <a:extLst>
              <a:ext uri="{FF2B5EF4-FFF2-40B4-BE49-F238E27FC236}">
                <a16:creationId xmlns:a16="http://schemas.microsoft.com/office/drawing/2014/main" id="{E229B731-5E91-4A99-B9F5-5B3A837BB30F}"/>
              </a:ext>
            </a:extLst>
          </p:cNvPr>
          <p:cNvSpPr>
            <a:spLocks/>
          </p:cNvSpPr>
          <p:nvPr/>
        </p:nvSpPr>
        <p:spPr bwMode="auto">
          <a:xfrm>
            <a:off x="1417638" y="1412875"/>
            <a:ext cx="3752850" cy="1414463"/>
          </a:xfrm>
          <a:custGeom>
            <a:avLst/>
            <a:gdLst>
              <a:gd name="T0" fmla="*/ 0 w 4372"/>
              <a:gd name="T1" fmla="*/ 0 h 1900"/>
              <a:gd name="T2" fmla="*/ 2147483647 w 4372"/>
              <a:gd name="T3" fmla="*/ 0 h 1900"/>
              <a:gd name="T4" fmla="*/ 2147483647 w 4372"/>
              <a:gd name="T5" fmla="*/ 2147483647 h 1900"/>
              <a:gd name="T6" fmla="*/ 2147483647 w 4372"/>
              <a:gd name="T7" fmla="*/ 2147483647 h 1900"/>
              <a:gd name="T8" fmla="*/ 2147483647 w 4372"/>
              <a:gd name="T9" fmla="*/ 2147483647 h 1900"/>
              <a:gd name="T10" fmla="*/ 2147483647 w 4372"/>
              <a:gd name="T11" fmla="*/ 2147483647 h 1900"/>
              <a:gd name="T12" fmla="*/ 2147483647 w 4372"/>
              <a:gd name="T13" fmla="*/ 2147483647 h 1900"/>
              <a:gd name="T14" fmla="*/ 2147483647 w 4372"/>
              <a:gd name="T15" fmla="*/ 2147483647 h 1900"/>
              <a:gd name="T16" fmla="*/ 2147483647 w 4372"/>
              <a:gd name="T17" fmla="*/ 2147483647 h 1900"/>
              <a:gd name="T18" fmla="*/ 2147483647 w 4372"/>
              <a:gd name="T19" fmla="*/ 2147483647 h 1900"/>
              <a:gd name="T20" fmla="*/ 0 w 4372"/>
              <a:gd name="T21" fmla="*/ 2147483647 h 1900"/>
              <a:gd name="T22" fmla="*/ 0 w 4372"/>
              <a:gd name="T23" fmla="*/ 0 h 19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1" name="Freeform 6">
            <a:extLst>
              <a:ext uri="{FF2B5EF4-FFF2-40B4-BE49-F238E27FC236}">
                <a16:creationId xmlns:a16="http://schemas.microsoft.com/office/drawing/2014/main" id="{9D91F640-8E50-44E2-BC3C-29573B5D6FFA}"/>
              </a:ext>
            </a:extLst>
          </p:cNvPr>
          <p:cNvSpPr>
            <a:spLocks/>
          </p:cNvSpPr>
          <p:nvPr/>
        </p:nvSpPr>
        <p:spPr bwMode="auto">
          <a:xfrm>
            <a:off x="4414838" y="1412875"/>
            <a:ext cx="3905250" cy="1414463"/>
          </a:xfrm>
          <a:custGeom>
            <a:avLst/>
            <a:gdLst>
              <a:gd name="T0" fmla="*/ 0 w 4550"/>
              <a:gd name="T1" fmla="*/ 0 h 1900"/>
              <a:gd name="T2" fmla="*/ 2147483647 w 4550"/>
              <a:gd name="T3" fmla="*/ 0 h 1900"/>
              <a:gd name="T4" fmla="*/ 2147483647 w 4550"/>
              <a:gd name="T5" fmla="*/ 2147483647 h 1900"/>
              <a:gd name="T6" fmla="*/ 0 w 4550"/>
              <a:gd name="T7" fmla="*/ 2147483647 h 1900"/>
              <a:gd name="T8" fmla="*/ 0 w 4550"/>
              <a:gd name="T9" fmla="*/ 2147483647 h 1900"/>
              <a:gd name="T10" fmla="*/ 2147483647 w 4550"/>
              <a:gd name="T11" fmla="*/ 2147483647 h 1900"/>
              <a:gd name="T12" fmla="*/ 2147483647 w 4550"/>
              <a:gd name="T13" fmla="*/ 2147483647 h 1900"/>
              <a:gd name="T14" fmla="*/ 2147483647 w 4550"/>
              <a:gd name="T15" fmla="*/ 2147483647 h 1900"/>
              <a:gd name="T16" fmla="*/ 2147483647 w 4550"/>
              <a:gd name="T17" fmla="*/ 2147483647 h 1900"/>
              <a:gd name="T18" fmla="*/ 2147483647 w 4550"/>
              <a:gd name="T19" fmla="*/ 2147483647 h 1900"/>
              <a:gd name="T20" fmla="*/ 0 w 4550"/>
              <a:gd name="T21" fmla="*/ 2147483647 h 1900"/>
              <a:gd name="T22" fmla="*/ 0 w 4550"/>
              <a:gd name="T23" fmla="*/ 0 h 19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2" name="Freeform 7">
            <a:extLst>
              <a:ext uri="{FF2B5EF4-FFF2-40B4-BE49-F238E27FC236}">
                <a16:creationId xmlns:a16="http://schemas.microsoft.com/office/drawing/2014/main" id="{EAB381E1-4B64-4D3E-8C4D-87BD8654394B}"/>
              </a:ext>
            </a:extLst>
          </p:cNvPr>
          <p:cNvSpPr>
            <a:spLocks/>
          </p:cNvSpPr>
          <p:nvPr/>
        </p:nvSpPr>
        <p:spPr bwMode="auto">
          <a:xfrm>
            <a:off x="1417638" y="2998788"/>
            <a:ext cx="3752850" cy="1414462"/>
          </a:xfrm>
          <a:custGeom>
            <a:avLst/>
            <a:gdLst>
              <a:gd name="T0" fmla="*/ 0 w 4372"/>
              <a:gd name="T1" fmla="*/ 0 h 1900"/>
              <a:gd name="T2" fmla="*/ 2147483647 w 4372"/>
              <a:gd name="T3" fmla="*/ 0 h 1900"/>
              <a:gd name="T4" fmla="*/ 2147483647 w 4372"/>
              <a:gd name="T5" fmla="*/ 2147483647 h 1900"/>
              <a:gd name="T6" fmla="*/ 2147483647 w 4372"/>
              <a:gd name="T7" fmla="*/ 2147483647 h 1900"/>
              <a:gd name="T8" fmla="*/ 2147483647 w 4372"/>
              <a:gd name="T9" fmla="*/ 2147483647 h 1900"/>
              <a:gd name="T10" fmla="*/ 2147483647 w 4372"/>
              <a:gd name="T11" fmla="*/ 2147483647 h 1900"/>
              <a:gd name="T12" fmla="*/ 2147483647 w 4372"/>
              <a:gd name="T13" fmla="*/ 2147483647 h 1900"/>
              <a:gd name="T14" fmla="*/ 2147483647 w 4372"/>
              <a:gd name="T15" fmla="*/ 2147483647 h 1900"/>
              <a:gd name="T16" fmla="*/ 2147483647 w 4372"/>
              <a:gd name="T17" fmla="*/ 2147483647 h 1900"/>
              <a:gd name="T18" fmla="*/ 2147483647 w 4372"/>
              <a:gd name="T19" fmla="*/ 2147483647 h 1900"/>
              <a:gd name="T20" fmla="*/ 0 w 4372"/>
              <a:gd name="T21" fmla="*/ 2147483647 h 1900"/>
              <a:gd name="T22" fmla="*/ 0 w 4372"/>
              <a:gd name="T23" fmla="*/ 0 h 19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3" name="Freeform 8">
            <a:extLst>
              <a:ext uri="{FF2B5EF4-FFF2-40B4-BE49-F238E27FC236}">
                <a16:creationId xmlns:a16="http://schemas.microsoft.com/office/drawing/2014/main" id="{B9FB84C9-15ED-4281-A118-20EE1265D927}"/>
              </a:ext>
            </a:extLst>
          </p:cNvPr>
          <p:cNvSpPr>
            <a:spLocks/>
          </p:cNvSpPr>
          <p:nvPr/>
        </p:nvSpPr>
        <p:spPr bwMode="auto">
          <a:xfrm>
            <a:off x="4414838" y="2998788"/>
            <a:ext cx="3905250" cy="1414462"/>
          </a:xfrm>
          <a:custGeom>
            <a:avLst/>
            <a:gdLst>
              <a:gd name="T0" fmla="*/ 0 w 4550"/>
              <a:gd name="T1" fmla="*/ 0 h 1900"/>
              <a:gd name="T2" fmla="*/ 2147483647 w 4550"/>
              <a:gd name="T3" fmla="*/ 0 h 1900"/>
              <a:gd name="T4" fmla="*/ 2147483647 w 4550"/>
              <a:gd name="T5" fmla="*/ 2147483647 h 1900"/>
              <a:gd name="T6" fmla="*/ 0 w 4550"/>
              <a:gd name="T7" fmla="*/ 2147483647 h 1900"/>
              <a:gd name="T8" fmla="*/ 0 w 4550"/>
              <a:gd name="T9" fmla="*/ 2147483647 h 1900"/>
              <a:gd name="T10" fmla="*/ 2147483647 w 4550"/>
              <a:gd name="T11" fmla="*/ 2147483647 h 1900"/>
              <a:gd name="T12" fmla="*/ 2147483647 w 4550"/>
              <a:gd name="T13" fmla="*/ 2147483647 h 1900"/>
              <a:gd name="T14" fmla="*/ 2147483647 w 4550"/>
              <a:gd name="T15" fmla="*/ 2147483647 h 1900"/>
              <a:gd name="T16" fmla="*/ 2147483647 w 4550"/>
              <a:gd name="T17" fmla="*/ 2147483647 h 1900"/>
              <a:gd name="T18" fmla="*/ 2147483647 w 4550"/>
              <a:gd name="T19" fmla="*/ 2147483647 h 1900"/>
              <a:gd name="T20" fmla="*/ 0 w 4550"/>
              <a:gd name="T21" fmla="*/ 2147483647 h 1900"/>
              <a:gd name="T22" fmla="*/ 0 w 4550"/>
              <a:gd name="T23" fmla="*/ 0 h 19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4" name="Freeform 9">
            <a:extLst>
              <a:ext uri="{FF2B5EF4-FFF2-40B4-BE49-F238E27FC236}">
                <a16:creationId xmlns:a16="http://schemas.microsoft.com/office/drawing/2014/main" id="{9289F93B-BAF8-4E63-B220-A394F075D444}"/>
              </a:ext>
            </a:extLst>
          </p:cNvPr>
          <p:cNvSpPr>
            <a:spLocks/>
          </p:cNvSpPr>
          <p:nvPr/>
        </p:nvSpPr>
        <p:spPr bwMode="auto">
          <a:xfrm>
            <a:off x="1417638" y="4598988"/>
            <a:ext cx="3752850" cy="1414462"/>
          </a:xfrm>
          <a:custGeom>
            <a:avLst/>
            <a:gdLst>
              <a:gd name="T0" fmla="*/ 0 w 4372"/>
              <a:gd name="T1" fmla="*/ 0 h 1900"/>
              <a:gd name="T2" fmla="*/ 2147483647 w 4372"/>
              <a:gd name="T3" fmla="*/ 0 h 1900"/>
              <a:gd name="T4" fmla="*/ 2147483647 w 4372"/>
              <a:gd name="T5" fmla="*/ 2147483647 h 1900"/>
              <a:gd name="T6" fmla="*/ 2147483647 w 4372"/>
              <a:gd name="T7" fmla="*/ 2147483647 h 1900"/>
              <a:gd name="T8" fmla="*/ 2147483647 w 4372"/>
              <a:gd name="T9" fmla="*/ 2147483647 h 1900"/>
              <a:gd name="T10" fmla="*/ 2147483647 w 4372"/>
              <a:gd name="T11" fmla="*/ 2147483647 h 1900"/>
              <a:gd name="T12" fmla="*/ 2147483647 w 4372"/>
              <a:gd name="T13" fmla="*/ 2147483647 h 1900"/>
              <a:gd name="T14" fmla="*/ 2147483647 w 4372"/>
              <a:gd name="T15" fmla="*/ 2147483647 h 1900"/>
              <a:gd name="T16" fmla="*/ 2147483647 w 4372"/>
              <a:gd name="T17" fmla="*/ 2147483647 h 1900"/>
              <a:gd name="T18" fmla="*/ 2147483647 w 4372"/>
              <a:gd name="T19" fmla="*/ 2147483647 h 1900"/>
              <a:gd name="T20" fmla="*/ 0 w 4372"/>
              <a:gd name="T21" fmla="*/ 2147483647 h 1900"/>
              <a:gd name="T22" fmla="*/ 0 w 4372"/>
              <a:gd name="T23" fmla="*/ 0 h 19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72" h="1900">
                <a:moveTo>
                  <a:pt x="0" y="0"/>
                </a:moveTo>
                <a:lnTo>
                  <a:pt x="3329" y="0"/>
                </a:lnTo>
                <a:lnTo>
                  <a:pt x="3329" y="638"/>
                </a:lnTo>
                <a:lnTo>
                  <a:pt x="3737" y="638"/>
                </a:lnTo>
                <a:lnTo>
                  <a:pt x="3737" y="327"/>
                </a:lnTo>
                <a:lnTo>
                  <a:pt x="4372" y="950"/>
                </a:lnTo>
                <a:lnTo>
                  <a:pt x="3737" y="1574"/>
                </a:lnTo>
                <a:lnTo>
                  <a:pt x="3737" y="1262"/>
                </a:lnTo>
                <a:lnTo>
                  <a:pt x="3329" y="1262"/>
                </a:lnTo>
                <a:lnTo>
                  <a:pt x="3329" y="1900"/>
                </a:lnTo>
                <a:lnTo>
                  <a:pt x="0" y="1900"/>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5" name="Freeform 10">
            <a:extLst>
              <a:ext uri="{FF2B5EF4-FFF2-40B4-BE49-F238E27FC236}">
                <a16:creationId xmlns:a16="http://schemas.microsoft.com/office/drawing/2014/main" id="{08B22B51-8D4B-4113-8A8E-88B3E8DD4BEC}"/>
              </a:ext>
            </a:extLst>
          </p:cNvPr>
          <p:cNvSpPr>
            <a:spLocks/>
          </p:cNvSpPr>
          <p:nvPr/>
        </p:nvSpPr>
        <p:spPr bwMode="auto">
          <a:xfrm>
            <a:off x="4414838" y="4598988"/>
            <a:ext cx="3905250" cy="1414462"/>
          </a:xfrm>
          <a:custGeom>
            <a:avLst/>
            <a:gdLst>
              <a:gd name="T0" fmla="*/ 0 w 4550"/>
              <a:gd name="T1" fmla="*/ 0 h 1900"/>
              <a:gd name="T2" fmla="*/ 2147483647 w 4550"/>
              <a:gd name="T3" fmla="*/ 0 h 1900"/>
              <a:gd name="T4" fmla="*/ 2147483647 w 4550"/>
              <a:gd name="T5" fmla="*/ 2147483647 h 1900"/>
              <a:gd name="T6" fmla="*/ 0 w 4550"/>
              <a:gd name="T7" fmla="*/ 2147483647 h 1900"/>
              <a:gd name="T8" fmla="*/ 0 w 4550"/>
              <a:gd name="T9" fmla="*/ 2147483647 h 1900"/>
              <a:gd name="T10" fmla="*/ 2147483647 w 4550"/>
              <a:gd name="T11" fmla="*/ 2147483647 h 1900"/>
              <a:gd name="T12" fmla="*/ 2147483647 w 4550"/>
              <a:gd name="T13" fmla="*/ 2147483647 h 1900"/>
              <a:gd name="T14" fmla="*/ 2147483647 w 4550"/>
              <a:gd name="T15" fmla="*/ 2147483647 h 1900"/>
              <a:gd name="T16" fmla="*/ 2147483647 w 4550"/>
              <a:gd name="T17" fmla="*/ 2147483647 h 1900"/>
              <a:gd name="T18" fmla="*/ 2147483647 w 4550"/>
              <a:gd name="T19" fmla="*/ 2147483647 h 1900"/>
              <a:gd name="T20" fmla="*/ 0 w 4550"/>
              <a:gd name="T21" fmla="*/ 2147483647 h 1900"/>
              <a:gd name="T22" fmla="*/ 0 w 4550"/>
              <a:gd name="T23" fmla="*/ 0 h 19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50" h="1900">
                <a:moveTo>
                  <a:pt x="0" y="0"/>
                </a:moveTo>
                <a:lnTo>
                  <a:pt x="4550" y="0"/>
                </a:lnTo>
                <a:lnTo>
                  <a:pt x="4550" y="1900"/>
                </a:lnTo>
                <a:lnTo>
                  <a:pt x="0" y="1900"/>
                </a:lnTo>
                <a:lnTo>
                  <a:pt x="0" y="1328"/>
                </a:lnTo>
                <a:lnTo>
                  <a:pt x="175" y="1328"/>
                </a:lnTo>
                <a:lnTo>
                  <a:pt x="175" y="1738"/>
                </a:lnTo>
                <a:lnTo>
                  <a:pt x="977" y="950"/>
                </a:lnTo>
                <a:lnTo>
                  <a:pt x="175" y="163"/>
                </a:lnTo>
                <a:lnTo>
                  <a:pt x="175" y="573"/>
                </a:lnTo>
                <a:lnTo>
                  <a:pt x="0" y="573"/>
                </a:lnTo>
                <a:lnTo>
                  <a:pt x="0" y="0"/>
                </a:lnTo>
                <a:close/>
              </a:path>
            </a:pathLst>
          </a:cu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6" name="Freeform 11">
            <a:extLst>
              <a:ext uri="{FF2B5EF4-FFF2-40B4-BE49-F238E27FC236}">
                <a16:creationId xmlns:a16="http://schemas.microsoft.com/office/drawing/2014/main" id="{71D2CDE8-FCCC-4175-BD92-EEB4EE5CC980}"/>
              </a:ext>
            </a:extLst>
          </p:cNvPr>
          <p:cNvSpPr>
            <a:spLocks/>
          </p:cNvSpPr>
          <p:nvPr/>
        </p:nvSpPr>
        <p:spPr bwMode="auto">
          <a:xfrm>
            <a:off x="8504238" y="2159000"/>
            <a:ext cx="935037" cy="3332163"/>
          </a:xfrm>
          <a:custGeom>
            <a:avLst/>
            <a:gdLst>
              <a:gd name="T0" fmla="*/ 2147483647 w 1090"/>
              <a:gd name="T1" fmla="*/ 2147483647 h 4476"/>
              <a:gd name="T2" fmla="*/ 2147483647 w 1090"/>
              <a:gd name="T3" fmla="*/ 2147483647 h 4476"/>
              <a:gd name="T4" fmla="*/ 2147483647 w 1090"/>
              <a:gd name="T5" fmla="*/ 2147483647 h 4476"/>
              <a:gd name="T6" fmla="*/ 2147483647 w 1090"/>
              <a:gd name="T7" fmla="*/ 2147483647 h 4476"/>
              <a:gd name="T8" fmla="*/ 2147483647 w 1090"/>
              <a:gd name="T9" fmla="*/ 2147483647 h 4476"/>
              <a:gd name="T10" fmla="*/ 0 w 1090"/>
              <a:gd name="T11" fmla="*/ 2147483647 h 4476"/>
              <a:gd name="T12" fmla="*/ 0 w 1090"/>
              <a:gd name="T13" fmla="*/ 2147483647 h 4476"/>
              <a:gd name="T14" fmla="*/ 2147483647 w 1090"/>
              <a:gd name="T15" fmla="*/ 2147483647 h 4476"/>
              <a:gd name="T16" fmla="*/ 2147483647 w 1090"/>
              <a:gd name="T17" fmla="*/ 2147483647 h 4476"/>
              <a:gd name="T18" fmla="*/ 2147483647 w 1090"/>
              <a:gd name="T19" fmla="*/ 2147483647 h 4476"/>
              <a:gd name="T20" fmla="*/ 2147483647 w 1090"/>
              <a:gd name="T21" fmla="*/ 2147483647 h 4476"/>
              <a:gd name="T22" fmla="*/ 2147483647 w 1090"/>
              <a:gd name="T23" fmla="*/ 2147483647 h 4476"/>
              <a:gd name="T24" fmla="*/ 2147483647 w 1090"/>
              <a:gd name="T25" fmla="*/ 2147483647 h 4476"/>
              <a:gd name="T26" fmla="*/ 2147483647 w 1090"/>
              <a:gd name="T27" fmla="*/ 2147483647 h 4476"/>
              <a:gd name="T28" fmla="*/ 2147483647 w 1090"/>
              <a:gd name="T29" fmla="*/ 2147483647 h 4476"/>
              <a:gd name="T30" fmla="*/ 2147483647 w 1090"/>
              <a:gd name="T31" fmla="*/ 2147483647 h 4476"/>
              <a:gd name="T32" fmla="*/ 2147483647 w 1090"/>
              <a:gd name="T33" fmla="*/ 2147483647 h 4476"/>
              <a:gd name="T34" fmla="*/ 0 w 1090"/>
              <a:gd name="T35" fmla="*/ 2147483647 h 4476"/>
              <a:gd name="T36" fmla="*/ 0 w 1090"/>
              <a:gd name="T37" fmla="*/ 0 h 4476"/>
              <a:gd name="T38" fmla="*/ 2147483647 w 1090"/>
              <a:gd name="T39" fmla="*/ 2147483647 h 4476"/>
              <a:gd name="T40" fmla="*/ 2147483647 w 1090"/>
              <a:gd name="T41" fmla="*/ 2147483647 h 4476"/>
              <a:gd name="T42" fmla="*/ 2147483647 w 1090"/>
              <a:gd name="T43" fmla="*/ 2147483647 h 4476"/>
              <a:gd name="T44" fmla="*/ 2147483647 w 1090"/>
              <a:gd name="T45" fmla="*/ 2147483647 h 4476"/>
              <a:gd name="T46" fmla="*/ 2147483647 w 1090"/>
              <a:gd name="T47" fmla="*/ 2147483647 h 4476"/>
              <a:gd name="T48" fmla="*/ 2147483647 w 1090"/>
              <a:gd name="T49" fmla="*/ 2147483647 h 44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90" h="4476">
                <a:moveTo>
                  <a:pt x="1090" y="2298"/>
                </a:moveTo>
                <a:cubicBezTo>
                  <a:pt x="919" y="2311"/>
                  <a:pt x="803" y="2367"/>
                  <a:pt x="744" y="2466"/>
                </a:cubicBezTo>
                <a:cubicBezTo>
                  <a:pt x="684" y="2565"/>
                  <a:pt x="654" y="2694"/>
                  <a:pt x="654" y="2852"/>
                </a:cubicBezTo>
                <a:lnTo>
                  <a:pt x="654" y="3704"/>
                </a:lnTo>
                <a:cubicBezTo>
                  <a:pt x="654" y="3994"/>
                  <a:pt x="601" y="4195"/>
                  <a:pt x="495" y="4308"/>
                </a:cubicBezTo>
                <a:cubicBezTo>
                  <a:pt x="390" y="4420"/>
                  <a:pt x="225" y="4476"/>
                  <a:pt x="0" y="4476"/>
                </a:cubicBezTo>
                <a:lnTo>
                  <a:pt x="0" y="4337"/>
                </a:lnTo>
                <a:cubicBezTo>
                  <a:pt x="185" y="4337"/>
                  <a:pt x="311" y="4287"/>
                  <a:pt x="377" y="4189"/>
                </a:cubicBezTo>
                <a:cubicBezTo>
                  <a:pt x="443" y="4090"/>
                  <a:pt x="476" y="3955"/>
                  <a:pt x="476" y="3783"/>
                </a:cubicBezTo>
                <a:lnTo>
                  <a:pt x="476" y="2812"/>
                </a:lnTo>
                <a:cubicBezTo>
                  <a:pt x="476" y="2628"/>
                  <a:pt x="519" y="2489"/>
                  <a:pt x="604" y="2396"/>
                </a:cubicBezTo>
                <a:cubicBezTo>
                  <a:pt x="691" y="2304"/>
                  <a:pt x="793" y="2258"/>
                  <a:pt x="912" y="2258"/>
                </a:cubicBezTo>
                <a:lnTo>
                  <a:pt x="912" y="2218"/>
                </a:lnTo>
                <a:cubicBezTo>
                  <a:pt x="806" y="2218"/>
                  <a:pt x="707" y="2179"/>
                  <a:pt x="615" y="2099"/>
                </a:cubicBezTo>
                <a:cubicBezTo>
                  <a:pt x="522" y="2021"/>
                  <a:pt x="476" y="1875"/>
                  <a:pt x="476" y="1664"/>
                </a:cubicBezTo>
                <a:lnTo>
                  <a:pt x="476" y="693"/>
                </a:lnTo>
                <a:cubicBezTo>
                  <a:pt x="476" y="509"/>
                  <a:pt x="443" y="370"/>
                  <a:pt x="377" y="277"/>
                </a:cubicBezTo>
                <a:cubicBezTo>
                  <a:pt x="311" y="185"/>
                  <a:pt x="185" y="139"/>
                  <a:pt x="0" y="139"/>
                </a:cubicBezTo>
                <a:lnTo>
                  <a:pt x="0" y="0"/>
                </a:lnTo>
                <a:cubicBezTo>
                  <a:pt x="225" y="0"/>
                  <a:pt x="390" y="56"/>
                  <a:pt x="495" y="168"/>
                </a:cubicBezTo>
                <a:cubicBezTo>
                  <a:pt x="601" y="281"/>
                  <a:pt x="654" y="482"/>
                  <a:pt x="654" y="773"/>
                </a:cubicBezTo>
                <a:lnTo>
                  <a:pt x="654" y="1624"/>
                </a:lnTo>
                <a:cubicBezTo>
                  <a:pt x="654" y="1809"/>
                  <a:pt x="687" y="1941"/>
                  <a:pt x="753" y="2021"/>
                </a:cubicBezTo>
                <a:cubicBezTo>
                  <a:pt x="819" y="2099"/>
                  <a:pt x="931" y="2152"/>
                  <a:pt x="1090" y="2179"/>
                </a:cubicBezTo>
                <a:lnTo>
                  <a:pt x="1090" y="229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47" name="TextBox 10">
            <a:extLst>
              <a:ext uri="{FF2B5EF4-FFF2-40B4-BE49-F238E27FC236}">
                <a16:creationId xmlns:a16="http://schemas.microsoft.com/office/drawing/2014/main" id="{C4581A36-34C1-41F9-9162-4985DB712D12}"/>
              </a:ext>
            </a:extLst>
          </p:cNvPr>
          <p:cNvSpPr txBox="1">
            <a:spLocks noChangeArrowheads="1"/>
          </p:cNvSpPr>
          <p:nvPr/>
        </p:nvSpPr>
        <p:spPr bwMode="auto">
          <a:xfrm>
            <a:off x="1957388" y="1758950"/>
            <a:ext cx="17605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8F8F8"/>
                </a:solidFill>
                <a:latin typeface="微软雅黑" panose="020B0503020204020204" pitchFamily="34" charset="-122"/>
              </a:rPr>
              <a:t>这里可以添加标题内容</a:t>
            </a:r>
            <a:endParaRPr lang="en-US" altLang="zh-CN">
              <a:solidFill>
                <a:srgbClr val="F8F8F8"/>
              </a:solidFill>
              <a:latin typeface="微软雅黑" panose="020B0503020204020204" pitchFamily="34" charset="-122"/>
            </a:endParaRPr>
          </a:p>
        </p:txBody>
      </p:sp>
      <p:sp>
        <p:nvSpPr>
          <p:cNvPr id="14348" name="TextBox 11">
            <a:extLst>
              <a:ext uri="{FF2B5EF4-FFF2-40B4-BE49-F238E27FC236}">
                <a16:creationId xmlns:a16="http://schemas.microsoft.com/office/drawing/2014/main" id="{49A2B75C-0671-4CD1-8A18-559BB46917BF}"/>
              </a:ext>
            </a:extLst>
          </p:cNvPr>
          <p:cNvSpPr txBox="1">
            <a:spLocks noChangeArrowheads="1"/>
          </p:cNvSpPr>
          <p:nvPr/>
        </p:nvSpPr>
        <p:spPr bwMode="auto">
          <a:xfrm>
            <a:off x="1957388" y="3367088"/>
            <a:ext cx="17605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8F8F8"/>
                </a:solidFill>
                <a:latin typeface="微软雅黑" panose="020B0503020204020204" pitchFamily="34" charset="-122"/>
              </a:rPr>
              <a:t>这里可以添加标题内容</a:t>
            </a:r>
            <a:endParaRPr lang="en-US" altLang="zh-CN">
              <a:solidFill>
                <a:srgbClr val="F8F8F8"/>
              </a:solidFill>
              <a:latin typeface="微软雅黑" panose="020B0503020204020204" pitchFamily="34" charset="-122"/>
            </a:endParaRPr>
          </a:p>
        </p:txBody>
      </p:sp>
      <p:sp>
        <p:nvSpPr>
          <p:cNvPr id="14349" name="TextBox 12">
            <a:extLst>
              <a:ext uri="{FF2B5EF4-FFF2-40B4-BE49-F238E27FC236}">
                <a16:creationId xmlns:a16="http://schemas.microsoft.com/office/drawing/2014/main" id="{2A4EF1F8-98A8-4FC0-98E7-82D2AD11346A}"/>
              </a:ext>
            </a:extLst>
          </p:cNvPr>
          <p:cNvSpPr txBox="1">
            <a:spLocks noChangeArrowheads="1"/>
          </p:cNvSpPr>
          <p:nvPr/>
        </p:nvSpPr>
        <p:spPr bwMode="auto">
          <a:xfrm>
            <a:off x="1957388" y="4943475"/>
            <a:ext cx="17605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8F8F8"/>
                </a:solidFill>
                <a:latin typeface="微软雅黑" panose="020B0503020204020204" pitchFamily="34" charset="-122"/>
              </a:rPr>
              <a:t>这里可以添加标题内容</a:t>
            </a:r>
            <a:endParaRPr lang="en-US" altLang="zh-CN">
              <a:solidFill>
                <a:srgbClr val="F8F8F8"/>
              </a:solidFill>
              <a:latin typeface="微软雅黑" panose="020B0503020204020204" pitchFamily="34" charset="-122"/>
            </a:endParaRPr>
          </a:p>
        </p:txBody>
      </p:sp>
      <p:sp>
        <p:nvSpPr>
          <p:cNvPr id="14350" name="TextBox 13">
            <a:extLst>
              <a:ext uri="{FF2B5EF4-FFF2-40B4-BE49-F238E27FC236}">
                <a16:creationId xmlns:a16="http://schemas.microsoft.com/office/drawing/2014/main" id="{3B0A9187-265A-48B0-9C59-5C5BE6F0E28D}"/>
              </a:ext>
            </a:extLst>
          </p:cNvPr>
          <p:cNvSpPr txBox="1">
            <a:spLocks noChangeArrowheads="1"/>
          </p:cNvSpPr>
          <p:nvPr/>
        </p:nvSpPr>
        <p:spPr bwMode="auto">
          <a:xfrm>
            <a:off x="5233988" y="1620838"/>
            <a:ext cx="30051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a:solidFill>
                  <a:schemeClr val="tx2"/>
                </a:solidFill>
                <a:latin typeface="微软雅黑" panose="020B0503020204020204" pitchFamily="34" charset="-122"/>
              </a:rPr>
              <a:t>●</a:t>
            </a:r>
            <a:r>
              <a:rPr lang="zh-CN" altLang="en-US">
                <a:solidFill>
                  <a:schemeClr val="tx2"/>
                </a:solidFill>
                <a:latin typeface="微软雅黑" panose="020B0503020204020204" pitchFamily="34" charset="-122"/>
              </a:rPr>
              <a:t>这里可以文本内容一</a:t>
            </a:r>
            <a:endParaRPr lang="en-US" altLang="zh-CN">
              <a:solidFill>
                <a:schemeClr val="tx2"/>
              </a:solidFill>
              <a:latin typeface="微软雅黑" panose="020B0503020204020204" pitchFamily="34" charset="-122"/>
            </a:endParaRPr>
          </a:p>
          <a:p>
            <a:pPr eaLnBrk="1" hangingPunct="1">
              <a:spcBef>
                <a:spcPct val="0"/>
              </a:spcBef>
              <a:buFontTx/>
              <a:buNone/>
            </a:pPr>
            <a:r>
              <a:rPr lang="en-US" altLang="zh-CN">
                <a:solidFill>
                  <a:schemeClr val="tx2"/>
                </a:solidFill>
                <a:latin typeface="微软雅黑" panose="020B0503020204020204" pitchFamily="34" charset="-122"/>
              </a:rPr>
              <a:t>●</a:t>
            </a:r>
            <a:r>
              <a:rPr lang="zh-CN" altLang="en-US">
                <a:solidFill>
                  <a:schemeClr val="tx2"/>
                </a:solidFill>
                <a:latin typeface="微软雅黑" panose="020B0503020204020204" pitchFamily="34" charset="-122"/>
              </a:rPr>
              <a:t>这里可以文本内容二</a:t>
            </a:r>
            <a:endParaRPr lang="en-US" altLang="zh-CN">
              <a:solidFill>
                <a:schemeClr val="tx2"/>
              </a:solidFill>
              <a:latin typeface="微软雅黑" panose="020B0503020204020204" pitchFamily="34" charset="-122"/>
            </a:endParaRPr>
          </a:p>
          <a:p>
            <a:pPr eaLnBrk="1" hangingPunct="1">
              <a:spcBef>
                <a:spcPct val="0"/>
              </a:spcBef>
              <a:buFontTx/>
              <a:buNone/>
            </a:pPr>
            <a:r>
              <a:rPr lang="en-US" altLang="zh-CN">
                <a:solidFill>
                  <a:schemeClr val="tx2"/>
                </a:solidFill>
                <a:latin typeface="微软雅黑" panose="020B0503020204020204" pitchFamily="34" charset="-122"/>
              </a:rPr>
              <a:t>●</a:t>
            </a:r>
            <a:r>
              <a:rPr lang="zh-CN" altLang="en-US">
                <a:solidFill>
                  <a:schemeClr val="tx2"/>
                </a:solidFill>
                <a:latin typeface="微软雅黑" panose="020B0503020204020204" pitchFamily="34" charset="-122"/>
              </a:rPr>
              <a:t>这里可以文本内容三</a:t>
            </a:r>
            <a:endParaRPr lang="en-US" altLang="zh-CN">
              <a:solidFill>
                <a:schemeClr val="tx2"/>
              </a:solidFill>
              <a:latin typeface="微软雅黑" panose="020B0503020204020204" pitchFamily="34" charset="-122"/>
            </a:endParaRPr>
          </a:p>
        </p:txBody>
      </p:sp>
      <p:sp>
        <p:nvSpPr>
          <p:cNvPr id="14351" name="TextBox 15">
            <a:extLst>
              <a:ext uri="{FF2B5EF4-FFF2-40B4-BE49-F238E27FC236}">
                <a16:creationId xmlns:a16="http://schemas.microsoft.com/office/drawing/2014/main" id="{C1360452-6D87-4BF2-A33E-E4278C8F5DDC}"/>
              </a:ext>
            </a:extLst>
          </p:cNvPr>
          <p:cNvSpPr txBox="1">
            <a:spLocks noChangeArrowheads="1"/>
          </p:cNvSpPr>
          <p:nvPr/>
        </p:nvSpPr>
        <p:spPr bwMode="auto">
          <a:xfrm>
            <a:off x="5233988" y="3197225"/>
            <a:ext cx="30051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a:solidFill>
                  <a:schemeClr val="tx2"/>
                </a:solidFill>
                <a:latin typeface="微软雅黑" panose="020B0503020204020204" pitchFamily="34" charset="-122"/>
              </a:rPr>
              <a:t>●</a:t>
            </a:r>
            <a:r>
              <a:rPr lang="zh-CN" altLang="en-US">
                <a:solidFill>
                  <a:schemeClr val="tx2"/>
                </a:solidFill>
                <a:latin typeface="微软雅黑" panose="020B0503020204020204" pitchFamily="34" charset="-122"/>
              </a:rPr>
              <a:t>这里可以文本内容一</a:t>
            </a:r>
            <a:endParaRPr lang="en-US" altLang="zh-CN">
              <a:solidFill>
                <a:schemeClr val="tx2"/>
              </a:solidFill>
              <a:latin typeface="微软雅黑" panose="020B0503020204020204" pitchFamily="34" charset="-122"/>
            </a:endParaRPr>
          </a:p>
          <a:p>
            <a:pPr eaLnBrk="1" hangingPunct="1">
              <a:spcBef>
                <a:spcPct val="0"/>
              </a:spcBef>
              <a:buFontTx/>
              <a:buNone/>
            </a:pPr>
            <a:r>
              <a:rPr lang="en-US" altLang="zh-CN">
                <a:solidFill>
                  <a:schemeClr val="tx2"/>
                </a:solidFill>
                <a:latin typeface="微软雅黑" panose="020B0503020204020204" pitchFamily="34" charset="-122"/>
              </a:rPr>
              <a:t>●</a:t>
            </a:r>
            <a:r>
              <a:rPr lang="zh-CN" altLang="en-US">
                <a:solidFill>
                  <a:schemeClr val="tx2"/>
                </a:solidFill>
                <a:latin typeface="微软雅黑" panose="020B0503020204020204" pitchFamily="34" charset="-122"/>
              </a:rPr>
              <a:t>这里可以文本内容二</a:t>
            </a:r>
            <a:endParaRPr lang="en-US" altLang="zh-CN">
              <a:solidFill>
                <a:schemeClr val="tx2"/>
              </a:solidFill>
              <a:latin typeface="微软雅黑" panose="020B0503020204020204" pitchFamily="34" charset="-122"/>
            </a:endParaRPr>
          </a:p>
          <a:p>
            <a:pPr eaLnBrk="1" hangingPunct="1">
              <a:spcBef>
                <a:spcPct val="0"/>
              </a:spcBef>
              <a:buFontTx/>
              <a:buNone/>
            </a:pPr>
            <a:r>
              <a:rPr lang="en-US" altLang="zh-CN">
                <a:solidFill>
                  <a:schemeClr val="tx2"/>
                </a:solidFill>
                <a:latin typeface="微软雅黑" panose="020B0503020204020204" pitchFamily="34" charset="-122"/>
              </a:rPr>
              <a:t>●</a:t>
            </a:r>
            <a:r>
              <a:rPr lang="zh-CN" altLang="en-US">
                <a:solidFill>
                  <a:schemeClr val="tx2"/>
                </a:solidFill>
                <a:latin typeface="微软雅黑" panose="020B0503020204020204" pitchFamily="34" charset="-122"/>
              </a:rPr>
              <a:t>这里可以文本内容三</a:t>
            </a:r>
            <a:endParaRPr lang="en-US" altLang="zh-CN">
              <a:solidFill>
                <a:schemeClr val="tx2"/>
              </a:solidFill>
              <a:latin typeface="微软雅黑" panose="020B0503020204020204" pitchFamily="34" charset="-122"/>
            </a:endParaRPr>
          </a:p>
        </p:txBody>
      </p:sp>
      <p:sp>
        <p:nvSpPr>
          <p:cNvPr id="14352" name="TextBox 16">
            <a:extLst>
              <a:ext uri="{FF2B5EF4-FFF2-40B4-BE49-F238E27FC236}">
                <a16:creationId xmlns:a16="http://schemas.microsoft.com/office/drawing/2014/main" id="{C024FEEB-BDDD-4371-9AA0-F862D13EE585}"/>
              </a:ext>
            </a:extLst>
          </p:cNvPr>
          <p:cNvSpPr txBox="1">
            <a:spLocks noChangeArrowheads="1"/>
          </p:cNvSpPr>
          <p:nvPr/>
        </p:nvSpPr>
        <p:spPr bwMode="auto">
          <a:xfrm>
            <a:off x="5233988" y="4789488"/>
            <a:ext cx="30051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a:solidFill>
                  <a:schemeClr val="tx2"/>
                </a:solidFill>
                <a:latin typeface="微软雅黑" panose="020B0503020204020204" pitchFamily="34" charset="-122"/>
              </a:rPr>
              <a:t>●</a:t>
            </a:r>
            <a:r>
              <a:rPr lang="zh-CN" altLang="en-US">
                <a:solidFill>
                  <a:schemeClr val="tx2"/>
                </a:solidFill>
                <a:latin typeface="微软雅黑" panose="020B0503020204020204" pitchFamily="34" charset="-122"/>
              </a:rPr>
              <a:t>这里可以文本内容一</a:t>
            </a:r>
            <a:endParaRPr lang="en-US" altLang="zh-CN">
              <a:solidFill>
                <a:schemeClr val="tx2"/>
              </a:solidFill>
              <a:latin typeface="微软雅黑" panose="020B0503020204020204" pitchFamily="34" charset="-122"/>
            </a:endParaRPr>
          </a:p>
          <a:p>
            <a:pPr eaLnBrk="1" hangingPunct="1">
              <a:spcBef>
                <a:spcPct val="0"/>
              </a:spcBef>
              <a:buFontTx/>
              <a:buNone/>
            </a:pPr>
            <a:r>
              <a:rPr lang="en-US" altLang="zh-CN">
                <a:solidFill>
                  <a:schemeClr val="tx2"/>
                </a:solidFill>
                <a:latin typeface="微软雅黑" panose="020B0503020204020204" pitchFamily="34" charset="-122"/>
              </a:rPr>
              <a:t>●</a:t>
            </a:r>
            <a:r>
              <a:rPr lang="zh-CN" altLang="en-US">
                <a:solidFill>
                  <a:schemeClr val="tx2"/>
                </a:solidFill>
                <a:latin typeface="微软雅黑" panose="020B0503020204020204" pitchFamily="34" charset="-122"/>
              </a:rPr>
              <a:t>这里可以文本内容二</a:t>
            </a:r>
            <a:endParaRPr lang="en-US" altLang="zh-CN">
              <a:solidFill>
                <a:schemeClr val="tx2"/>
              </a:solidFill>
              <a:latin typeface="微软雅黑" panose="020B0503020204020204" pitchFamily="34" charset="-122"/>
            </a:endParaRPr>
          </a:p>
          <a:p>
            <a:pPr eaLnBrk="1" hangingPunct="1">
              <a:spcBef>
                <a:spcPct val="0"/>
              </a:spcBef>
              <a:buFontTx/>
              <a:buNone/>
            </a:pPr>
            <a:r>
              <a:rPr lang="en-US" altLang="zh-CN">
                <a:solidFill>
                  <a:schemeClr val="tx2"/>
                </a:solidFill>
                <a:latin typeface="微软雅黑" panose="020B0503020204020204" pitchFamily="34" charset="-122"/>
              </a:rPr>
              <a:t>●</a:t>
            </a:r>
            <a:r>
              <a:rPr lang="zh-CN" altLang="en-US">
                <a:solidFill>
                  <a:schemeClr val="tx2"/>
                </a:solidFill>
                <a:latin typeface="微软雅黑" panose="020B0503020204020204" pitchFamily="34" charset="-122"/>
              </a:rPr>
              <a:t>这里可以文本内容三</a:t>
            </a:r>
            <a:endParaRPr lang="en-US" altLang="zh-CN">
              <a:solidFill>
                <a:schemeClr val="tx2"/>
              </a:solidFill>
              <a:latin typeface="微软雅黑" panose="020B0503020204020204" pitchFamily="34" charset="-122"/>
            </a:endParaRPr>
          </a:p>
        </p:txBody>
      </p:sp>
      <p:sp>
        <p:nvSpPr>
          <p:cNvPr id="14353" name="TextBox 17">
            <a:extLst>
              <a:ext uri="{FF2B5EF4-FFF2-40B4-BE49-F238E27FC236}">
                <a16:creationId xmlns:a16="http://schemas.microsoft.com/office/drawing/2014/main" id="{1D8927C5-338D-4EE4-B55E-8D719B107504}"/>
              </a:ext>
            </a:extLst>
          </p:cNvPr>
          <p:cNvSpPr txBox="1">
            <a:spLocks noChangeArrowheads="1"/>
          </p:cNvSpPr>
          <p:nvPr/>
        </p:nvSpPr>
        <p:spPr bwMode="auto">
          <a:xfrm>
            <a:off x="9605963" y="3384550"/>
            <a:ext cx="18923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a:solidFill>
                  <a:schemeClr val="tx2"/>
                </a:solidFill>
                <a:latin typeface="微软雅黑" panose="020B0503020204020204" pitchFamily="34" charset="-122"/>
              </a:rPr>
              <a:t>这里可以添加主要内容这里可以添加主要内容</a:t>
            </a:r>
          </a:p>
        </p:txBody>
      </p:sp>
      <p:sp>
        <p:nvSpPr>
          <p:cNvPr id="14354" name="TextBox 18">
            <a:extLst>
              <a:ext uri="{FF2B5EF4-FFF2-40B4-BE49-F238E27FC236}">
                <a16:creationId xmlns:a16="http://schemas.microsoft.com/office/drawing/2014/main" id="{3DFCADBD-5E28-4C31-8BAB-AD8DC878EBBE}"/>
              </a:ext>
            </a:extLst>
          </p:cNvPr>
          <p:cNvSpPr txBox="1">
            <a:spLocks noChangeArrowheads="1"/>
          </p:cNvSpPr>
          <p:nvPr/>
        </p:nvSpPr>
        <p:spPr bwMode="auto">
          <a:xfrm>
            <a:off x="9605963" y="2936875"/>
            <a:ext cx="17605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solidFill>
                  <a:schemeClr val="tx2"/>
                </a:solidFill>
                <a:latin typeface="微软雅黑" panose="020B0503020204020204" pitchFamily="34" charset="-122"/>
              </a:rPr>
              <a:t>添加标题</a:t>
            </a:r>
            <a:endParaRPr lang="en-US" altLang="zh-CN" sz="2200" b="1">
              <a:solidFill>
                <a:schemeClr val="tx2"/>
              </a:solidFill>
              <a:latin typeface="微软雅黑" panose="020B0503020204020204" pitchFamily="34" charset="-122"/>
            </a:endParaRP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barn(inVertical)">
                                      <p:cBhvr>
                                        <p:cTn id="7" dur="500"/>
                                        <p:tgtEl>
                                          <p:spTgt spid="14339"/>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4338"/>
                                        </p:tgtEl>
                                        <p:attrNameLst>
                                          <p:attrName>style.visibility</p:attrName>
                                        </p:attrNameLst>
                                      </p:cBhvr>
                                      <p:to>
                                        <p:strVal val="visible"/>
                                      </p:to>
                                    </p:set>
                                    <p:anim calcmode="lin" valueType="num">
                                      <p:cBhvr>
                                        <p:cTn id="11" dur="500" fill="hold"/>
                                        <p:tgtEl>
                                          <p:spTgt spid="1433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4338"/>
                                        </p:tgtEl>
                                        <p:attrNameLst>
                                          <p:attrName>ppt_y</p:attrName>
                                        </p:attrNameLst>
                                      </p:cBhvr>
                                      <p:tavLst>
                                        <p:tav tm="0">
                                          <p:val>
                                            <p:strVal val="#ppt_y"/>
                                          </p:val>
                                        </p:tav>
                                        <p:tav tm="100000">
                                          <p:val>
                                            <p:strVal val="#ppt_y"/>
                                          </p:val>
                                        </p:tav>
                                      </p:tavLst>
                                    </p:anim>
                                    <p:anim calcmode="lin" valueType="num">
                                      <p:cBhvr>
                                        <p:cTn id="13" dur="500" fill="hold"/>
                                        <p:tgtEl>
                                          <p:spTgt spid="1433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433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4338"/>
                                        </p:tgtEl>
                                      </p:cBhvr>
                                    </p:animEffect>
                                  </p:childTnLst>
                                </p:cTn>
                              </p:par>
                            </p:childTnLst>
                          </p:cTn>
                        </p:par>
                        <p:par>
                          <p:cTn id="16" fill="hold" nodeType="afterGroup">
                            <p:stCondLst>
                              <p:cond delay="1450"/>
                            </p:stCondLst>
                            <p:childTnLst>
                              <p:par>
                                <p:cTn id="17" presetID="2" presetClass="entr" presetSubtype="8" fill="hold" nodeType="afterEffect">
                                  <p:stCondLst>
                                    <p:cond delay="0"/>
                                  </p:stCondLst>
                                  <p:childTnLst>
                                    <p:set>
                                      <p:cBhvr>
                                        <p:cTn id="18" dur="1" fill="hold">
                                          <p:stCondLst>
                                            <p:cond delay="0"/>
                                          </p:stCondLst>
                                        </p:cTn>
                                        <p:tgtEl>
                                          <p:spTgt spid="14340"/>
                                        </p:tgtEl>
                                        <p:attrNameLst>
                                          <p:attrName>style.visibility</p:attrName>
                                        </p:attrNameLst>
                                      </p:cBhvr>
                                      <p:to>
                                        <p:strVal val="visible"/>
                                      </p:to>
                                    </p:set>
                                    <p:anim calcmode="lin" valueType="num">
                                      <p:cBhvr additive="base">
                                        <p:cTn id="19" dur="500" fill="hold"/>
                                        <p:tgtEl>
                                          <p:spTgt spid="14340"/>
                                        </p:tgtEl>
                                        <p:attrNameLst>
                                          <p:attrName>ppt_x</p:attrName>
                                        </p:attrNameLst>
                                      </p:cBhvr>
                                      <p:tavLst>
                                        <p:tav tm="0">
                                          <p:val>
                                            <p:strVal val="0-#ppt_w/2"/>
                                          </p:val>
                                        </p:tav>
                                        <p:tav tm="100000">
                                          <p:val>
                                            <p:strVal val="#ppt_x"/>
                                          </p:val>
                                        </p:tav>
                                      </p:tavLst>
                                    </p:anim>
                                    <p:anim calcmode="lin" valueType="num">
                                      <p:cBhvr additive="base">
                                        <p:cTn id="20" dur="500" fill="hold"/>
                                        <p:tgtEl>
                                          <p:spTgt spid="1434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14342"/>
                                        </p:tgtEl>
                                        <p:attrNameLst>
                                          <p:attrName>style.visibility</p:attrName>
                                        </p:attrNameLst>
                                      </p:cBhvr>
                                      <p:to>
                                        <p:strVal val="visible"/>
                                      </p:to>
                                    </p:set>
                                    <p:anim calcmode="lin" valueType="num">
                                      <p:cBhvr additive="base">
                                        <p:cTn id="23" dur="500" fill="hold"/>
                                        <p:tgtEl>
                                          <p:spTgt spid="14342"/>
                                        </p:tgtEl>
                                        <p:attrNameLst>
                                          <p:attrName>ppt_x</p:attrName>
                                        </p:attrNameLst>
                                      </p:cBhvr>
                                      <p:tavLst>
                                        <p:tav tm="0">
                                          <p:val>
                                            <p:strVal val="0-#ppt_w/2"/>
                                          </p:val>
                                        </p:tav>
                                        <p:tav tm="100000">
                                          <p:val>
                                            <p:strVal val="#ppt_x"/>
                                          </p:val>
                                        </p:tav>
                                      </p:tavLst>
                                    </p:anim>
                                    <p:anim calcmode="lin" valueType="num">
                                      <p:cBhvr additive="base">
                                        <p:cTn id="24" dur="500" fill="hold"/>
                                        <p:tgtEl>
                                          <p:spTgt spid="14342"/>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400"/>
                                  </p:stCondLst>
                                  <p:childTnLst>
                                    <p:set>
                                      <p:cBhvr>
                                        <p:cTn id="26" dur="1" fill="hold">
                                          <p:stCondLst>
                                            <p:cond delay="0"/>
                                          </p:stCondLst>
                                        </p:cTn>
                                        <p:tgtEl>
                                          <p:spTgt spid="14344"/>
                                        </p:tgtEl>
                                        <p:attrNameLst>
                                          <p:attrName>style.visibility</p:attrName>
                                        </p:attrNameLst>
                                      </p:cBhvr>
                                      <p:to>
                                        <p:strVal val="visible"/>
                                      </p:to>
                                    </p:set>
                                    <p:anim calcmode="lin" valueType="num">
                                      <p:cBhvr additive="base">
                                        <p:cTn id="27" dur="500" fill="hold"/>
                                        <p:tgtEl>
                                          <p:spTgt spid="14344"/>
                                        </p:tgtEl>
                                        <p:attrNameLst>
                                          <p:attrName>ppt_x</p:attrName>
                                        </p:attrNameLst>
                                      </p:cBhvr>
                                      <p:tavLst>
                                        <p:tav tm="0">
                                          <p:val>
                                            <p:strVal val="0-#ppt_w/2"/>
                                          </p:val>
                                        </p:tav>
                                        <p:tav tm="100000">
                                          <p:val>
                                            <p:strVal val="#ppt_x"/>
                                          </p:val>
                                        </p:tav>
                                      </p:tavLst>
                                    </p:anim>
                                    <p:anim calcmode="lin" valueType="num">
                                      <p:cBhvr additive="base">
                                        <p:cTn id="28" dur="500" fill="hold"/>
                                        <p:tgtEl>
                                          <p:spTgt spid="1434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4341"/>
                                        </p:tgtEl>
                                        <p:attrNameLst>
                                          <p:attrName>style.visibility</p:attrName>
                                        </p:attrNameLst>
                                      </p:cBhvr>
                                      <p:to>
                                        <p:strVal val="visible"/>
                                      </p:to>
                                    </p:set>
                                    <p:anim calcmode="lin" valueType="num">
                                      <p:cBhvr additive="base">
                                        <p:cTn id="31" dur="500" fill="hold"/>
                                        <p:tgtEl>
                                          <p:spTgt spid="14341"/>
                                        </p:tgtEl>
                                        <p:attrNameLst>
                                          <p:attrName>ppt_x</p:attrName>
                                        </p:attrNameLst>
                                      </p:cBhvr>
                                      <p:tavLst>
                                        <p:tav tm="0">
                                          <p:val>
                                            <p:strVal val="1+#ppt_w/2"/>
                                          </p:val>
                                        </p:tav>
                                        <p:tav tm="100000">
                                          <p:val>
                                            <p:strVal val="#ppt_x"/>
                                          </p:val>
                                        </p:tav>
                                      </p:tavLst>
                                    </p:anim>
                                    <p:anim calcmode="lin" valueType="num">
                                      <p:cBhvr additive="base">
                                        <p:cTn id="32" dur="500" fill="hold"/>
                                        <p:tgtEl>
                                          <p:spTgt spid="14341"/>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200"/>
                                  </p:stCondLst>
                                  <p:childTnLst>
                                    <p:set>
                                      <p:cBhvr>
                                        <p:cTn id="34" dur="1" fill="hold">
                                          <p:stCondLst>
                                            <p:cond delay="0"/>
                                          </p:stCondLst>
                                        </p:cTn>
                                        <p:tgtEl>
                                          <p:spTgt spid="14343"/>
                                        </p:tgtEl>
                                        <p:attrNameLst>
                                          <p:attrName>style.visibility</p:attrName>
                                        </p:attrNameLst>
                                      </p:cBhvr>
                                      <p:to>
                                        <p:strVal val="visible"/>
                                      </p:to>
                                    </p:set>
                                    <p:anim calcmode="lin" valueType="num">
                                      <p:cBhvr additive="base">
                                        <p:cTn id="35" dur="500" fill="hold"/>
                                        <p:tgtEl>
                                          <p:spTgt spid="14343"/>
                                        </p:tgtEl>
                                        <p:attrNameLst>
                                          <p:attrName>ppt_x</p:attrName>
                                        </p:attrNameLst>
                                      </p:cBhvr>
                                      <p:tavLst>
                                        <p:tav tm="0">
                                          <p:val>
                                            <p:strVal val="1+#ppt_w/2"/>
                                          </p:val>
                                        </p:tav>
                                        <p:tav tm="100000">
                                          <p:val>
                                            <p:strVal val="#ppt_x"/>
                                          </p:val>
                                        </p:tav>
                                      </p:tavLst>
                                    </p:anim>
                                    <p:anim calcmode="lin" valueType="num">
                                      <p:cBhvr additive="base">
                                        <p:cTn id="36" dur="500" fill="hold"/>
                                        <p:tgtEl>
                                          <p:spTgt spid="14343"/>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400"/>
                                  </p:stCondLst>
                                  <p:childTnLst>
                                    <p:set>
                                      <p:cBhvr>
                                        <p:cTn id="38" dur="1" fill="hold">
                                          <p:stCondLst>
                                            <p:cond delay="0"/>
                                          </p:stCondLst>
                                        </p:cTn>
                                        <p:tgtEl>
                                          <p:spTgt spid="14345"/>
                                        </p:tgtEl>
                                        <p:attrNameLst>
                                          <p:attrName>style.visibility</p:attrName>
                                        </p:attrNameLst>
                                      </p:cBhvr>
                                      <p:to>
                                        <p:strVal val="visible"/>
                                      </p:to>
                                    </p:set>
                                    <p:anim calcmode="lin" valueType="num">
                                      <p:cBhvr additive="base">
                                        <p:cTn id="39" dur="500" fill="hold"/>
                                        <p:tgtEl>
                                          <p:spTgt spid="14345"/>
                                        </p:tgtEl>
                                        <p:attrNameLst>
                                          <p:attrName>ppt_x</p:attrName>
                                        </p:attrNameLst>
                                      </p:cBhvr>
                                      <p:tavLst>
                                        <p:tav tm="0">
                                          <p:val>
                                            <p:strVal val="1+#ppt_w/2"/>
                                          </p:val>
                                        </p:tav>
                                        <p:tav tm="100000">
                                          <p:val>
                                            <p:strVal val="#ppt_x"/>
                                          </p:val>
                                        </p:tav>
                                      </p:tavLst>
                                    </p:anim>
                                    <p:anim calcmode="lin" valueType="num">
                                      <p:cBhvr additive="base">
                                        <p:cTn id="40" dur="500" fill="hold"/>
                                        <p:tgtEl>
                                          <p:spTgt spid="14345"/>
                                        </p:tgtEl>
                                        <p:attrNameLst>
                                          <p:attrName>ppt_y</p:attrName>
                                        </p:attrNameLst>
                                      </p:cBhvr>
                                      <p:tavLst>
                                        <p:tav tm="0">
                                          <p:val>
                                            <p:strVal val="#ppt_y"/>
                                          </p:val>
                                        </p:tav>
                                        <p:tav tm="100000">
                                          <p:val>
                                            <p:strVal val="#ppt_y"/>
                                          </p:val>
                                        </p:tav>
                                      </p:tavLst>
                                    </p:anim>
                                  </p:childTnLst>
                                </p:cTn>
                              </p:par>
                            </p:childTnLst>
                          </p:cTn>
                        </p:par>
                        <p:par>
                          <p:cTn id="41" fill="hold" nodeType="afterGroup">
                            <p:stCondLst>
                              <p:cond delay="2350"/>
                            </p:stCondLst>
                            <p:childTnLst>
                              <p:par>
                                <p:cTn id="42" presetID="31" presetClass="entr" presetSubtype="0" fill="hold" grpId="0" nodeType="afterEffect">
                                  <p:stCondLst>
                                    <p:cond delay="0"/>
                                  </p:stCondLst>
                                  <p:childTnLst>
                                    <p:set>
                                      <p:cBhvr>
                                        <p:cTn id="43" dur="1" fill="hold">
                                          <p:stCondLst>
                                            <p:cond delay="0"/>
                                          </p:stCondLst>
                                        </p:cTn>
                                        <p:tgtEl>
                                          <p:spTgt spid="14347"/>
                                        </p:tgtEl>
                                        <p:attrNameLst>
                                          <p:attrName>style.visibility</p:attrName>
                                        </p:attrNameLst>
                                      </p:cBhvr>
                                      <p:to>
                                        <p:strVal val="visible"/>
                                      </p:to>
                                    </p:set>
                                    <p:anim calcmode="lin" valueType="num">
                                      <p:cBhvr>
                                        <p:cTn id="44" dur="500" fill="hold"/>
                                        <p:tgtEl>
                                          <p:spTgt spid="14347"/>
                                        </p:tgtEl>
                                        <p:attrNameLst>
                                          <p:attrName>ppt_w</p:attrName>
                                        </p:attrNameLst>
                                      </p:cBhvr>
                                      <p:tavLst>
                                        <p:tav tm="0">
                                          <p:val>
                                            <p:fltVal val="0"/>
                                          </p:val>
                                        </p:tav>
                                        <p:tav tm="100000">
                                          <p:val>
                                            <p:strVal val="#ppt_w"/>
                                          </p:val>
                                        </p:tav>
                                      </p:tavLst>
                                    </p:anim>
                                    <p:anim calcmode="lin" valueType="num">
                                      <p:cBhvr>
                                        <p:cTn id="45" dur="500" fill="hold"/>
                                        <p:tgtEl>
                                          <p:spTgt spid="14347"/>
                                        </p:tgtEl>
                                        <p:attrNameLst>
                                          <p:attrName>ppt_h</p:attrName>
                                        </p:attrNameLst>
                                      </p:cBhvr>
                                      <p:tavLst>
                                        <p:tav tm="0">
                                          <p:val>
                                            <p:fltVal val="0"/>
                                          </p:val>
                                        </p:tav>
                                        <p:tav tm="100000">
                                          <p:val>
                                            <p:strVal val="#ppt_h"/>
                                          </p:val>
                                        </p:tav>
                                      </p:tavLst>
                                    </p:anim>
                                    <p:anim calcmode="lin" valueType="num">
                                      <p:cBhvr>
                                        <p:cTn id="46" dur="500" fill="hold"/>
                                        <p:tgtEl>
                                          <p:spTgt spid="14347"/>
                                        </p:tgtEl>
                                        <p:attrNameLst>
                                          <p:attrName>style.rotation</p:attrName>
                                        </p:attrNameLst>
                                      </p:cBhvr>
                                      <p:tavLst>
                                        <p:tav tm="0">
                                          <p:val>
                                            <p:fltVal val="90"/>
                                          </p:val>
                                        </p:tav>
                                        <p:tav tm="100000">
                                          <p:val>
                                            <p:fltVal val="0"/>
                                          </p:val>
                                        </p:tav>
                                      </p:tavLst>
                                    </p:anim>
                                    <p:animEffect transition="in" filter="fade">
                                      <p:cBhvr>
                                        <p:cTn id="47" dur="500"/>
                                        <p:tgtEl>
                                          <p:spTgt spid="14347"/>
                                        </p:tgtEl>
                                      </p:cBhvr>
                                    </p:animEffect>
                                  </p:childTnLst>
                                </p:cTn>
                              </p:par>
                            </p:childTnLst>
                          </p:cTn>
                        </p:par>
                        <p:par>
                          <p:cTn id="48" fill="hold" nodeType="afterGroup">
                            <p:stCondLst>
                              <p:cond delay="2850"/>
                            </p:stCondLst>
                            <p:childTnLst>
                              <p:par>
                                <p:cTn id="49" presetID="22" presetClass="entr" presetSubtype="8" fill="hold" grpId="0" nodeType="afterEffect">
                                  <p:stCondLst>
                                    <p:cond delay="0"/>
                                  </p:stCondLst>
                                  <p:childTnLst>
                                    <p:set>
                                      <p:cBhvr>
                                        <p:cTn id="50" dur="1" fill="hold">
                                          <p:stCondLst>
                                            <p:cond delay="0"/>
                                          </p:stCondLst>
                                        </p:cTn>
                                        <p:tgtEl>
                                          <p:spTgt spid="14350"/>
                                        </p:tgtEl>
                                        <p:attrNameLst>
                                          <p:attrName>style.visibility</p:attrName>
                                        </p:attrNameLst>
                                      </p:cBhvr>
                                      <p:to>
                                        <p:strVal val="visible"/>
                                      </p:to>
                                    </p:set>
                                    <p:animEffect transition="in" filter="wipe(left)">
                                      <p:cBhvr>
                                        <p:cTn id="51" dur="500"/>
                                        <p:tgtEl>
                                          <p:spTgt spid="14350"/>
                                        </p:tgtEl>
                                      </p:cBhvr>
                                    </p:animEffect>
                                  </p:childTnLst>
                                </p:cTn>
                              </p:par>
                            </p:childTnLst>
                          </p:cTn>
                        </p:par>
                        <p:par>
                          <p:cTn id="52" fill="hold" nodeType="afterGroup">
                            <p:stCondLst>
                              <p:cond delay="3350"/>
                            </p:stCondLst>
                            <p:childTnLst>
                              <p:par>
                                <p:cTn id="53" presetID="31" presetClass="entr" presetSubtype="0" fill="hold" grpId="0" nodeType="afterEffect">
                                  <p:stCondLst>
                                    <p:cond delay="0"/>
                                  </p:stCondLst>
                                  <p:childTnLst>
                                    <p:set>
                                      <p:cBhvr>
                                        <p:cTn id="54" dur="1" fill="hold">
                                          <p:stCondLst>
                                            <p:cond delay="0"/>
                                          </p:stCondLst>
                                        </p:cTn>
                                        <p:tgtEl>
                                          <p:spTgt spid="14348"/>
                                        </p:tgtEl>
                                        <p:attrNameLst>
                                          <p:attrName>style.visibility</p:attrName>
                                        </p:attrNameLst>
                                      </p:cBhvr>
                                      <p:to>
                                        <p:strVal val="visible"/>
                                      </p:to>
                                    </p:set>
                                    <p:anim calcmode="lin" valueType="num">
                                      <p:cBhvr>
                                        <p:cTn id="55" dur="500" fill="hold"/>
                                        <p:tgtEl>
                                          <p:spTgt spid="14348"/>
                                        </p:tgtEl>
                                        <p:attrNameLst>
                                          <p:attrName>ppt_w</p:attrName>
                                        </p:attrNameLst>
                                      </p:cBhvr>
                                      <p:tavLst>
                                        <p:tav tm="0">
                                          <p:val>
                                            <p:fltVal val="0"/>
                                          </p:val>
                                        </p:tav>
                                        <p:tav tm="100000">
                                          <p:val>
                                            <p:strVal val="#ppt_w"/>
                                          </p:val>
                                        </p:tav>
                                      </p:tavLst>
                                    </p:anim>
                                    <p:anim calcmode="lin" valueType="num">
                                      <p:cBhvr>
                                        <p:cTn id="56" dur="500" fill="hold"/>
                                        <p:tgtEl>
                                          <p:spTgt spid="14348"/>
                                        </p:tgtEl>
                                        <p:attrNameLst>
                                          <p:attrName>ppt_h</p:attrName>
                                        </p:attrNameLst>
                                      </p:cBhvr>
                                      <p:tavLst>
                                        <p:tav tm="0">
                                          <p:val>
                                            <p:fltVal val="0"/>
                                          </p:val>
                                        </p:tav>
                                        <p:tav tm="100000">
                                          <p:val>
                                            <p:strVal val="#ppt_h"/>
                                          </p:val>
                                        </p:tav>
                                      </p:tavLst>
                                    </p:anim>
                                    <p:anim calcmode="lin" valueType="num">
                                      <p:cBhvr>
                                        <p:cTn id="57" dur="500" fill="hold"/>
                                        <p:tgtEl>
                                          <p:spTgt spid="14348"/>
                                        </p:tgtEl>
                                        <p:attrNameLst>
                                          <p:attrName>style.rotation</p:attrName>
                                        </p:attrNameLst>
                                      </p:cBhvr>
                                      <p:tavLst>
                                        <p:tav tm="0">
                                          <p:val>
                                            <p:fltVal val="90"/>
                                          </p:val>
                                        </p:tav>
                                        <p:tav tm="100000">
                                          <p:val>
                                            <p:fltVal val="0"/>
                                          </p:val>
                                        </p:tav>
                                      </p:tavLst>
                                    </p:anim>
                                    <p:animEffect transition="in" filter="fade">
                                      <p:cBhvr>
                                        <p:cTn id="58" dur="500"/>
                                        <p:tgtEl>
                                          <p:spTgt spid="14348"/>
                                        </p:tgtEl>
                                      </p:cBhvr>
                                    </p:animEffect>
                                  </p:childTnLst>
                                </p:cTn>
                              </p:par>
                            </p:childTnLst>
                          </p:cTn>
                        </p:par>
                        <p:par>
                          <p:cTn id="59" fill="hold" nodeType="afterGroup">
                            <p:stCondLst>
                              <p:cond delay="3850"/>
                            </p:stCondLst>
                            <p:childTnLst>
                              <p:par>
                                <p:cTn id="60" presetID="22" presetClass="entr" presetSubtype="8" fill="hold" grpId="0" nodeType="afterEffect">
                                  <p:stCondLst>
                                    <p:cond delay="0"/>
                                  </p:stCondLst>
                                  <p:childTnLst>
                                    <p:set>
                                      <p:cBhvr>
                                        <p:cTn id="61" dur="1" fill="hold">
                                          <p:stCondLst>
                                            <p:cond delay="0"/>
                                          </p:stCondLst>
                                        </p:cTn>
                                        <p:tgtEl>
                                          <p:spTgt spid="14351"/>
                                        </p:tgtEl>
                                        <p:attrNameLst>
                                          <p:attrName>style.visibility</p:attrName>
                                        </p:attrNameLst>
                                      </p:cBhvr>
                                      <p:to>
                                        <p:strVal val="visible"/>
                                      </p:to>
                                    </p:set>
                                    <p:animEffect transition="in" filter="wipe(left)">
                                      <p:cBhvr>
                                        <p:cTn id="62" dur="500"/>
                                        <p:tgtEl>
                                          <p:spTgt spid="14351"/>
                                        </p:tgtEl>
                                      </p:cBhvr>
                                    </p:animEffect>
                                  </p:childTnLst>
                                </p:cTn>
                              </p:par>
                            </p:childTnLst>
                          </p:cTn>
                        </p:par>
                        <p:par>
                          <p:cTn id="63" fill="hold" nodeType="afterGroup">
                            <p:stCondLst>
                              <p:cond delay="4350"/>
                            </p:stCondLst>
                            <p:childTnLst>
                              <p:par>
                                <p:cTn id="64" presetID="31" presetClass="entr" presetSubtype="0" fill="hold" grpId="0" nodeType="afterEffect">
                                  <p:stCondLst>
                                    <p:cond delay="0"/>
                                  </p:stCondLst>
                                  <p:childTnLst>
                                    <p:set>
                                      <p:cBhvr>
                                        <p:cTn id="65" dur="1" fill="hold">
                                          <p:stCondLst>
                                            <p:cond delay="0"/>
                                          </p:stCondLst>
                                        </p:cTn>
                                        <p:tgtEl>
                                          <p:spTgt spid="14349"/>
                                        </p:tgtEl>
                                        <p:attrNameLst>
                                          <p:attrName>style.visibility</p:attrName>
                                        </p:attrNameLst>
                                      </p:cBhvr>
                                      <p:to>
                                        <p:strVal val="visible"/>
                                      </p:to>
                                    </p:set>
                                    <p:anim calcmode="lin" valueType="num">
                                      <p:cBhvr>
                                        <p:cTn id="66" dur="500" fill="hold"/>
                                        <p:tgtEl>
                                          <p:spTgt spid="14349"/>
                                        </p:tgtEl>
                                        <p:attrNameLst>
                                          <p:attrName>ppt_w</p:attrName>
                                        </p:attrNameLst>
                                      </p:cBhvr>
                                      <p:tavLst>
                                        <p:tav tm="0">
                                          <p:val>
                                            <p:fltVal val="0"/>
                                          </p:val>
                                        </p:tav>
                                        <p:tav tm="100000">
                                          <p:val>
                                            <p:strVal val="#ppt_w"/>
                                          </p:val>
                                        </p:tav>
                                      </p:tavLst>
                                    </p:anim>
                                    <p:anim calcmode="lin" valueType="num">
                                      <p:cBhvr>
                                        <p:cTn id="67" dur="500" fill="hold"/>
                                        <p:tgtEl>
                                          <p:spTgt spid="14349"/>
                                        </p:tgtEl>
                                        <p:attrNameLst>
                                          <p:attrName>ppt_h</p:attrName>
                                        </p:attrNameLst>
                                      </p:cBhvr>
                                      <p:tavLst>
                                        <p:tav tm="0">
                                          <p:val>
                                            <p:fltVal val="0"/>
                                          </p:val>
                                        </p:tav>
                                        <p:tav tm="100000">
                                          <p:val>
                                            <p:strVal val="#ppt_h"/>
                                          </p:val>
                                        </p:tav>
                                      </p:tavLst>
                                    </p:anim>
                                    <p:anim calcmode="lin" valueType="num">
                                      <p:cBhvr>
                                        <p:cTn id="68" dur="500" fill="hold"/>
                                        <p:tgtEl>
                                          <p:spTgt spid="14349"/>
                                        </p:tgtEl>
                                        <p:attrNameLst>
                                          <p:attrName>style.rotation</p:attrName>
                                        </p:attrNameLst>
                                      </p:cBhvr>
                                      <p:tavLst>
                                        <p:tav tm="0">
                                          <p:val>
                                            <p:fltVal val="90"/>
                                          </p:val>
                                        </p:tav>
                                        <p:tav tm="100000">
                                          <p:val>
                                            <p:fltVal val="0"/>
                                          </p:val>
                                        </p:tav>
                                      </p:tavLst>
                                    </p:anim>
                                    <p:animEffect transition="in" filter="fade">
                                      <p:cBhvr>
                                        <p:cTn id="69" dur="500"/>
                                        <p:tgtEl>
                                          <p:spTgt spid="14349"/>
                                        </p:tgtEl>
                                      </p:cBhvr>
                                    </p:animEffect>
                                  </p:childTnLst>
                                </p:cTn>
                              </p:par>
                            </p:childTnLst>
                          </p:cTn>
                        </p:par>
                        <p:par>
                          <p:cTn id="70" fill="hold" nodeType="afterGroup">
                            <p:stCondLst>
                              <p:cond delay="4850"/>
                            </p:stCondLst>
                            <p:childTnLst>
                              <p:par>
                                <p:cTn id="71" presetID="22" presetClass="entr" presetSubtype="8" fill="hold" grpId="0" nodeType="afterEffect">
                                  <p:stCondLst>
                                    <p:cond delay="0"/>
                                  </p:stCondLst>
                                  <p:childTnLst>
                                    <p:set>
                                      <p:cBhvr>
                                        <p:cTn id="72" dur="1" fill="hold">
                                          <p:stCondLst>
                                            <p:cond delay="0"/>
                                          </p:stCondLst>
                                        </p:cTn>
                                        <p:tgtEl>
                                          <p:spTgt spid="14352"/>
                                        </p:tgtEl>
                                        <p:attrNameLst>
                                          <p:attrName>style.visibility</p:attrName>
                                        </p:attrNameLst>
                                      </p:cBhvr>
                                      <p:to>
                                        <p:strVal val="visible"/>
                                      </p:to>
                                    </p:set>
                                    <p:animEffect transition="in" filter="wipe(left)">
                                      <p:cBhvr>
                                        <p:cTn id="73" dur="500"/>
                                        <p:tgtEl>
                                          <p:spTgt spid="14352"/>
                                        </p:tgtEl>
                                      </p:cBhvr>
                                    </p:animEffect>
                                  </p:childTnLst>
                                </p:cTn>
                              </p:par>
                            </p:childTnLst>
                          </p:cTn>
                        </p:par>
                        <p:par>
                          <p:cTn id="74" fill="hold" nodeType="afterGroup">
                            <p:stCondLst>
                              <p:cond delay="5350"/>
                            </p:stCondLst>
                            <p:childTnLst>
                              <p:par>
                                <p:cTn id="75" presetID="16" presetClass="entr" presetSubtype="26" fill="hold" nodeType="afterEffect">
                                  <p:stCondLst>
                                    <p:cond delay="0"/>
                                  </p:stCondLst>
                                  <p:childTnLst>
                                    <p:set>
                                      <p:cBhvr>
                                        <p:cTn id="76" dur="1" fill="hold">
                                          <p:stCondLst>
                                            <p:cond delay="0"/>
                                          </p:stCondLst>
                                        </p:cTn>
                                        <p:tgtEl>
                                          <p:spTgt spid="14346"/>
                                        </p:tgtEl>
                                        <p:attrNameLst>
                                          <p:attrName>style.visibility</p:attrName>
                                        </p:attrNameLst>
                                      </p:cBhvr>
                                      <p:to>
                                        <p:strVal val="visible"/>
                                      </p:to>
                                    </p:set>
                                    <p:animEffect transition="in" filter="barn(inHorizontal)">
                                      <p:cBhvr>
                                        <p:cTn id="77" dur="500"/>
                                        <p:tgtEl>
                                          <p:spTgt spid="14346"/>
                                        </p:tgtEl>
                                      </p:cBhvr>
                                    </p:animEffect>
                                  </p:childTnLst>
                                </p:cTn>
                              </p:par>
                            </p:childTnLst>
                          </p:cTn>
                        </p:par>
                        <p:par>
                          <p:cTn id="78" fill="hold" nodeType="afterGroup">
                            <p:stCondLst>
                              <p:cond delay="58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14354"/>
                                        </p:tgtEl>
                                        <p:attrNameLst>
                                          <p:attrName>style.visibility</p:attrName>
                                        </p:attrNameLst>
                                      </p:cBhvr>
                                      <p:to>
                                        <p:strVal val="visible"/>
                                      </p:to>
                                    </p:set>
                                    <p:anim calcmode="lin" valueType="num">
                                      <p:cBhvr>
                                        <p:cTn id="81" dur="500" fill="hold"/>
                                        <p:tgtEl>
                                          <p:spTgt spid="14354"/>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14354"/>
                                        </p:tgtEl>
                                        <p:attrNameLst>
                                          <p:attrName>ppt_y</p:attrName>
                                        </p:attrNameLst>
                                      </p:cBhvr>
                                      <p:tavLst>
                                        <p:tav tm="0">
                                          <p:val>
                                            <p:strVal val="#ppt_y"/>
                                          </p:val>
                                        </p:tav>
                                        <p:tav tm="100000">
                                          <p:val>
                                            <p:strVal val="#ppt_y"/>
                                          </p:val>
                                        </p:tav>
                                      </p:tavLst>
                                    </p:anim>
                                    <p:anim calcmode="lin" valueType="num">
                                      <p:cBhvr>
                                        <p:cTn id="83" dur="500" fill="hold"/>
                                        <p:tgtEl>
                                          <p:spTgt spid="14354"/>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14354"/>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14354"/>
                                        </p:tgtEl>
                                      </p:cBhvr>
                                    </p:animEffect>
                                  </p:childTnLst>
                                </p:cTn>
                              </p:par>
                            </p:childTnLst>
                          </p:cTn>
                        </p:par>
                        <p:par>
                          <p:cTn id="86" fill="hold" nodeType="afterGroup">
                            <p:stCondLst>
                              <p:cond delay="6500"/>
                            </p:stCondLst>
                            <p:childTnLst>
                              <p:par>
                                <p:cTn id="87" presetID="22" presetClass="entr" presetSubtype="1" fill="hold" grpId="0" nodeType="afterEffect">
                                  <p:stCondLst>
                                    <p:cond delay="0"/>
                                  </p:stCondLst>
                                  <p:childTnLst>
                                    <p:set>
                                      <p:cBhvr>
                                        <p:cTn id="88" dur="1" fill="hold">
                                          <p:stCondLst>
                                            <p:cond delay="0"/>
                                          </p:stCondLst>
                                        </p:cTn>
                                        <p:tgtEl>
                                          <p:spTgt spid="14353"/>
                                        </p:tgtEl>
                                        <p:attrNameLst>
                                          <p:attrName>style.visibility</p:attrName>
                                        </p:attrNameLst>
                                      </p:cBhvr>
                                      <p:to>
                                        <p:strVal val="visible"/>
                                      </p:to>
                                    </p:set>
                                    <p:animEffect transition="in" filter="wipe(up)">
                                      <p:cBhvr>
                                        <p:cTn id="89" dur="500"/>
                                        <p:tgtEl>
                                          <p:spTgt spid="14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47" grpId="0" autoUpdateAnimBg="0"/>
      <p:bldP spid="14348" grpId="0" autoUpdateAnimBg="0"/>
      <p:bldP spid="14349" grpId="0" autoUpdateAnimBg="0"/>
      <p:bldP spid="14350" grpId="0" autoUpdateAnimBg="0"/>
      <p:bldP spid="14351" grpId="0" autoUpdateAnimBg="0"/>
      <p:bldP spid="14352" grpId="0" autoUpdateAnimBg="0"/>
      <p:bldP spid="14353" grpId="0" autoUpdateAnimBg="0"/>
      <p:bldP spid="14354"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15362" name="图片 4">
            <a:extLst>
              <a:ext uri="{FF2B5EF4-FFF2-40B4-BE49-F238E27FC236}">
                <a16:creationId xmlns:a16="http://schemas.microsoft.com/office/drawing/2014/main" id="{58BD39D1-97DB-46B5-8AAE-7B03277B7E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85888"/>
            <a:ext cx="12196763" cy="40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图片 5">
            <a:extLst>
              <a:ext uri="{FF2B5EF4-FFF2-40B4-BE49-F238E27FC236}">
                <a16:creationId xmlns:a16="http://schemas.microsoft.com/office/drawing/2014/main" id="{21D75BD2-EA8D-4252-A4CB-ABD1C2EC31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0838" y="1782763"/>
            <a:ext cx="4225925" cy="356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Freeform 5">
            <a:extLst>
              <a:ext uri="{FF2B5EF4-FFF2-40B4-BE49-F238E27FC236}">
                <a16:creationId xmlns:a16="http://schemas.microsoft.com/office/drawing/2014/main" id="{84D84BEF-6F64-409D-AB96-0F0EF3B8B4A0}"/>
              </a:ext>
            </a:extLst>
          </p:cNvPr>
          <p:cNvSpPr>
            <a:spLocks noEditPoints="1"/>
          </p:cNvSpPr>
          <p:nvPr/>
        </p:nvSpPr>
        <p:spPr bwMode="auto">
          <a:xfrm>
            <a:off x="1168400" y="2276475"/>
            <a:ext cx="1617663" cy="1622425"/>
          </a:xfrm>
          <a:custGeom>
            <a:avLst/>
            <a:gdLst>
              <a:gd name="T0" fmla="*/ 2147483647 w 2214"/>
              <a:gd name="T1" fmla="*/ 2147483647 h 2214"/>
              <a:gd name="T2" fmla="*/ 2147483647 w 2214"/>
              <a:gd name="T3" fmla="*/ 2147483647 h 2214"/>
              <a:gd name="T4" fmla="*/ 2147483647 w 2214"/>
              <a:gd name="T5" fmla="*/ 2147483647 h 2214"/>
              <a:gd name="T6" fmla="*/ 2147483647 w 2214"/>
              <a:gd name="T7" fmla="*/ 2147483647 h 2214"/>
              <a:gd name="T8" fmla="*/ 2147483647 w 2214"/>
              <a:gd name="T9" fmla="*/ 2147483647 h 2214"/>
              <a:gd name="T10" fmla="*/ 2147483647 w 2214"/>
              <a:gd name="T11" fmla="*/ 2147483647 h 2214"/>
              <a:gd name="T12" fmla="*/ 2147483647 w 2214"/>
              <a:gd name="T13" fmla="*/ 2147483647 h 2214"/>
              <a:gd name="T14" fmla="*/ 2147483647 w 2214"/>
              <a:gd name="T15" fmla="*/ 2147483647 h 2214"/>
              <a:gd name="T16" fmla="*/ 2147483647 w 2214"/>
              <a:gd name="T17" fmla="*/ 2147483647 h 2214"/>
              <a:gd name="T18" fmla="*/ 2147483647 w 2214"/>
              <a:gd name="T19" fmla="*/ 2147483647 h 2214"/>
              <a:gd name="T20" fmla="*/ 2147483647 w 2214"/>
              <a:gd name="T21" fmla="*/ 2147483647 h 2214"/>
              <a:gd name="T22" fmla="*/ 2147483647 w 2214"/>
              <a:gd name="T23" fmla="*/ 2147483647 h 2214"/>
              <a:gd name="T24" fmla="*/ 2147483647 w 2214"/>
              <a:gd name="T25" fmla="*/ 2147483647 h 2214"/>
              <a:gd name="T26" fmla="*/ 2147483647 w 2214"/>
              <a:gd name="T27" fmla="*/ 2147483647 h 2214"/>
              <a:gd name="T28" fmla="*/ 2147483647 w 2214"/>
              <a:gd name="T29" fmla="*/ 2147483647 h 2214"/>
              <a:gd name="T30" fmla="*/ 2147483647 w 2214"/>
              <a:gd name="T31" fmla="*/ 2147483647 h 2214"/>
              <a:gd name="T32" fmla="*/ 2147483647 w 2214"/>
              <a:gd name="T33" fmla="*/ 2147483647 h 2214"/>
              <a:gd name="T34" fmla="*/ 2147483647 w 2214"/>
              <a:gd name="T35" fmla="*/ 2147483647 h 2214"/>
              <a:gd name="T36" fmla="*/ 2147483647 w 2214"/>
              <a:gd name="T37" fmla="*/ 2147483647 h 2214"/>
              <a:gd name="T38" fmla="*/ 2147483647 w 2214"/>
              <a:gd name="T39" fmla="*/ 2147483647 h 2214"/>
              <a:gd name="T40" fmla="*/ 2147483647 w 2214"/>
              <a:gd name="T41" fmla="*/ 2147483647 h 2214"/>
              <a:gd name="T42" fmla="*/ 2147483647 w 2214"/>
              <a:gd name="T43" fmla="*/ 2147483647 h 2214"/>
              <a:gd name="T44" fmla="*/ 2147483647 w 2214"/>
              <a:gd name="T45" fmla="*/ 2147483647 h 2214"/>
              <a:gd name="T46" fmla="*/ 2147483647 w 2214"/>
              <a:gd name="T47" fmla="*/ 2147483647 h 2214"/>
              <a:gd name="T48" fmla="*/ 2147483647 w 2214"/>
              <a:gd name="T49" fmla="*/ 2147483647 h 2214"/>
              <a:gd name="T50" fmla="*/ 2147483647 w 2214"/>
              <a:gd name="T51" fmla="*/ 2147483647 h 2214"/>
              <a:gd name="T52" fmla="*/ 2147483647 w 2214"/>
              <a:gd name="T53" fmla="*/ 2147483647 h 2214"/>
              <a:gd name="T54" fmla="*/ 2147483647 w 2214"/>
              <a:gd name="T55" fmla="*/ 2147483647 h 2214"/>
              <a:gd name="T56" fmla="*/ 2147483647 w 2214"/>
              <a:gd name="T57" fmla="*/ 2147483647 h 2214"/>
              <a:gd name="T58" fmla="*/ 2147483647 w 2214"/>
              <a:gd name="T59" fmla="*/ 2147483647 h 2214"/>
              <a:gd name="T60" fmla="*/ 2147483647 w 2214"/>
              <a:gd name="T61" fmla="*/ 2147483647 h 2214"/>
              <a:gd name="T62" fmla="*/ 2147483647 w 2214"/>
              <a:gd name="T63" fmla="*/ 2147483647 h 2214"/>
              <a:gd name="T64" fmla="*/ 2147483647 w 2214"/>
              <a:gd name="T65" fmla="*/ 2147483647 h 2214"/>
              <a:gd name="T66" fmla="*/ 2147483647 w 2214"/>
              <a:gd name="T67" fmla="*/ 2147483647 h 2214"/>
              <a:gd name="T68" fmla="*/ 2147483647 w 2214"/>
              <a:gd name="T69" fmla="*/ 2147483647 h 2214"/>
              <a:gd name="T70" fmla="*/ 2147483647 w 2214"/>
              <a:gd name="T71" fmla="*/ 2147483647 h 2214"/>
              <a:gd name="T72" fmla="*/ 2147483647 w 2214"/>
              <a:gd name="T73" fmla="*/ 2147483647 h 2214"/>
              <a:gd name="T74" fmla="*/ 2147483647 w 2214"/>
              <a:gd name="T75" fmla="*/ 2147483647 h 2214"/>
              <a:gd name="T76" fmla="*/ 2147483647 w 2214"/>
              <a:gd name="T77" fmla="*/ 2147483647 h 2214"/>
              <a:gd name="T78" fmla="*/ 2147483647 w 2214"/>
              <a:gd name="T79" fmla="*/ 2147483647 h 2214"/>
              <a:gd name="T80" fmla="*/ 2147483647 w 2214"/>
              <a:gd name="T81" fmla="*/ 2147483647 h 2214"/>
              <a:gd name="T82" fmla="*/ 2147483647 w 2214"/>
              <a:gd name="T83" fmla="*/ 2147483647 h 2214"/>
              <a:gd name="T84" fmla="*/ 2147483647 w 2214"/>
              <a:gd name="T85" fmla="*/ 2147483647 h 2214"/>
              <a:gd name="T86" fmla="*/ 2147483647 w 2214"/>
              <a:gd name="T87" fmla="*/ 2147483647 h 2214"/>
              <a:gd name="T88" fmla="*/ 2147483647 w 2214"/>
              <a:gd name="T89" fmla="*/ 2147483647 h 2214"/>
              <a:gd name="T90" fmla="*/ 2147483647 w 2214"/>
              <a:gd name="T91" fmla="*/ 2147483647 h 2214"/>
              <a:gd name="T92" fmla="*/ 2147483647 w 2214"/>
              <a:gd name="T93" fmla="*/ 2147483647 h 2214"/>
              <a:gd name="T94" fmla="*/ 2147483647 w 2214"/>
              <a:gd name="T95" fmla="*/ 2147483647 h 2214"/>
              <a:gd name="T96" fmla="*/ 2147483647 w 2214"/>
              <a:gd name="T97" fmla="*/ 2147483647 h 2214"/>
              <a:gd name="T98" fmla="*/ 2147483647 w 2214"/>
              <a:gd name="T99" fmla="*/ 2147483647 h 221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14" h="2214">
                <a:moveTo>
                  <a:pt x="1107" y="0"/>
                </a:moveTo>
                <a:cubicBezTo>
                  <a:pt x="496" y="0"/>
                  <a:pt x="0" y="496"/>
                  <a:pt x="0" y="1107"/>
                </a:cubicBezTo>
                <a:cubicBezTo>
                  <a:pt x="0" y="1718"/>
                  <a:pt x="496" y="2214"/>
                  <a:pt x="1107" y="2214"/>
                </a:cubicBezTo>
                <a:cubicBezTo>
                  <a:pt x="1718" y="2214"/>
                  <a:pt x="2214" y="1718"/>
                  <a:pt x="2214" y="1107"/>
                </a:cubicBezTo>
                <a:cubicBezTo>
                  <a:pt x="2214" y="496"/>
                  <a:pt x="1718" y="0"/>
                  <a:pt x="1107" y="0"/>
                </a:cubicBezTo>
                <a:close/>
                <a:moveTo>
                  <a:pt x="1107" y="331"/>
                </a:moveTo>
                <a:cubicBezTo>
                  <a:pt x="1536" y="331"/>
                  <a:pt x="1883" y="679"/>
                  <a:pt x="1883" y="1107"/>
                </a:cubicBezTo>
                <a:cubicBezTo>
                  <a:pt x="1883" y="1536"/>
                  <a:pt x="1536" y="1883"/>
                  <a:pt x="1107" y="1883"/>
                </a:cubicBezTo>
                <a:cubicBezTo>
                  <a:pt x="679" y="1883"/>
                  <a:pt x="331" y="1536"/>
                  <a:pt x="331" y="1107"/>
                </a:cubicBezTo>
                <a:cubicBezTo>
                  <a:pt x="331" y="679"/>
                  <a:pt x="679" y="331"/>
                  <a:pt x="1107" y="331"/>
                </a:cubicBezTo>
                <a:close/>
                <a:moveTo>
                  <a:pt x="1107" y="272"/>
                </a:moveTo>
                <a:cubicBezTo>
                  <a:pt x="1113" y="272"/>
                  <a:pt x="1118" y="272"/>
                  <a:pt x="1124" y="272"/>
                </a:cubicBezTo>
                <a:lnTo>
                  <a:pt x="1138" y="224"/>
                </a:lnTo>
                <a:lnTo>
                  <a:pt x="950" y="220"/>
                </a:lnTo>
                <a:lnTo>
                  <a:pt x="922" y="292"/>
                </a:lnTo>
                <a:cubicBezTo>
                  <a:pt x="981" y="279"/>
                  <a:pt x="1043" y="272"/>
                  <a:pt x="1107" y="272"/>
                </a:cubicBezTo>
                <a:close/>
                <a:moveTo>
                  <a:pt x="1154" y="273"/>
                </a:moveTo>
                <a:cubicBezTo>
                  <a:pt x="1227" y="277"/>
                  <a:pt x="1298" y="291"/>
                  <a:pt x="1366" y="313"/>
                </a:cubicBezTo>
                <a:lnTo>
                  <a:pt x="1298" y="227"/>
                </a:lnTo>
                <a:lnTo>
                  <a:pt x="1168" y="224"/>
                </a:lnTo>
                <a:lnTo>
                  <a:pt x="1154" y="273"/>
                </a:lnTo>
                <a:close/>
                <a:moveTo>
                  <a:pt x="1418" y="332"/>
                </a:moveTo>
                <a:lnTo>
                  <a:pt x="1420" y="332"/>
                </a:lnTo>
                <a:lnTo>
                  <a:pt x="1540" y="178"/>
                </a:lnTo>
                <a:cubicBezTo>
                  <a:pt x="1442" y="132"/>
                  <a:pt x="1336" y="101"/>
                  <a:pt x="1224" y="89"/>
                </a:cubicBezTo>
                <a:lnTo>
                  <a:pt x="1418" y="332"/>
                </a:lnTo>
                <a:close/>
                <a:moveTo>
                  <a:pt x="1448" y="344"/>
                </a:moveTo>
                <a:cubicBezTo>
                  <a:pt x="1504" y="369"/>
                  <a:pt x="1557" y="401"/>
                  <a:pt x="1606" y="437"/>
                </a:cubicBezTo>
                <a:lnTo>
                  <a:pt x="1651" y="439"/>
                </a:lnTo>
                <a:lnTo>
                  <a:pt x="1626" y="223"/>
                </a:lnTo>
                <a:cubicBezTo>
                  <a:pt x="1607" y="212"/>
                  <a:pt x="1587" y="201"/>
                  <a:pt x="1566" y="190"/>
                </a:cubicBezTo>
                <a:lnTo>
                  <a:pt x="1566" y="191"/>
                </a:lnTo>
                <a:lnTo>
                  <a:pt x="1448" y="344"/>
                </a:lnTo>
                <a:close/>
                <a:moveTo>
                  <a:pt x="1645" y="468"/>
                </a:moveTo>
                <a:cubicBezTo>
                  <a:pt x="1648" y="470"/>
                  <a:pt x="1651" y="473"/>
                  <a:pt x="1655" y="476"/>
                </a:cubicBezTo>
                <a:lnTo>
                  <a:pt x="1654" y="468"/>
                </a:lnTo>
                <a:lnTo>
                  <a:pt x="1645" y="468"/>
                </a:lnTo>
                <a:close/>
                <a:moveTo>
                  <a:pt x="1687" y="506"/>
                </a:moveTo>
                <a:cubicBezTo>
                  <a:pt x="1704" y="522"/>
                  <a:pt x="1720" y="539"/>
                  <a:pt x="1735" y="556"/>
                </a:cubicBezTo>
                <a:lnTo>
                  <a:pt x="1858" y="410"/>
                </a:lnTo>
                <a:cubicBezTo>
                  <a:pt x="1799" y="346"/>
                  <a:pt x="1732" y="290"/>
                  <a:pt x="1658" y="242"/>
                </a:cubicBezTo>
                <a:lnTo>
                  <a:pt x="1687" y="506"/>
                </a:lnTo>
                <a:close/>
                <a:moveTo>
                  <a:pt x="1754" y="578"/>
                </a:moveTo>
                <a:cubicBezTo>
                  <a:pt x="1799" y="634"/>
                  <a:pt x="1838" y="696"/>
                  <a:pt x="1868" y="762"/>
                </a:cubicBezTo>
                <a:lnTo>
                  <a:pt x="1898" y="458"/>
                </a:lnTo>
                <a:lnTo>
                  <a:pt x="1901" y="459"/>
                </a:lnTo>
                <a:cubicBezTo>
                  <a:pt x="1893" y="450"/>
                  <a:pt x="1886" y="441"/>
                  <a:pt x="1878" y="432"/>
                </a:cubicBezTo>
                <a:lnTo>
                  <a:pt x="1754" y="578"/>
                </a:lnTo>
                <a:close/>
                <a:moveTo>
                  <a:pt x="1887" y="806"/>
                </a:moveTo>
                <a:cubicBezTo>
                  <a:pt x="1906" y="856"/>
                  <a:pt x="1920" y="907"/>
                  <a:pt x="1930" y="961"/>
                </a:cubicBezTo>
                <a:lnTo>
                  <a:pt x="2090" y="1127"/>
                </a:lnTo>
                <a:lnTo>
                  <a:pt x="2132" y="1126"/>
                </a:lnTo>
                <a:cubicBezTo>
                  <a:pt x="2132" y="1120"/>
                  <a:pt x="2132" y="1113"/>
                  <a:pt x="2132" y="1107"/>
                </a:cubicBezTo>
                <a:cubicBezTo>
                  <a:pt x="2132" y="1021"/>
                  <a:pt x="2121" y="938"/>
                  <a:pt x="2102" y="858"/>
                </a:cubicBezTo>
                <a:lnTo>
                  <a:pt x="1887" y="806"/>
                </a:lnTo>
                <a:close/>
                <a:moveTo>
                  <a:pt x="1937" y="1010"/>
                </a:moveTo>
                <a:cubicBezTo>
                  <a:pt x="1941" y="1042"/>
                  <a:pt x="1942" y="1074"/>
                  <a:pt x="1942" y="1107"/>
                </a:cubicBezTo>
                <a:cubicBezTo>
                  <a:pt x="1942" y="1114"/>
                  <a:pt x="1942" y="1121"/>
                  <a:pt x="1942" y="1128"/>
                </a:cubicBezTo>
                <a:lnTo>
                  <a:pt x="2050" y="1127"/>
                </a:lnTo>
                <a:lnTo>
                  <a:pt x="1937" y="1010"/>
                </a:lnTo>
                <a:close/>
                <a:moveTo>
                  <a:pt x="1941" y="1157"/>
                </a:moveTo>
                <a:cubicBezTo>
                  <a:pt x="1940" y="1165"/>
                  <a:pt x="1940" y="1172"/>
                  <a:pt x="1939" y="1180"/>
                </a:cubicBezTo>
                <a:lnTo>
                  <a:pt x="1937" y="1346"/>
                </a:lnTo>
                <a:lnTo>
                  <a:pt x="2126" y="1220"/>
                </a:lnTo>
                <a:cubicBezTo>
                  <a:pt x="2128" y="1199"/>
                  <a:pt x="2130" y="1177"/>
                  <a:pt x="2131" y="1155"/>
                </a:cubicBezTo>
                <a:lnTo>
                  <a:pt x="1941" y="1157"/>
                </a:lnTo>
                <a:close/>
                <a:moveTo>
                  <a:pt x="1908" y="1346"/>
                </a:moveTo>
                <a:cubicBezTo>
                  <a:pt x="1888" y="1414"/>
                  <a:pt x="1859" y="1478"/>
                  <a:pt x="1823" y="1537"/>
                </a:cubicBezTo>
                <a:lnTo>
                  <a:pt x="1904" y="1592"/>
                </a:lnTo>
                <a:lnTo>
                  <a:pt x="1908" y="1346"/>
                </a:lnTo>
                <a:close/>
                <a:moveTo>
                  <a:pt x="1767" y="1619"/>
                </a:moveTo>
                <a:cubicBezTo>
                  <a:pt x="1740" y="1655"/>
                  <a:pt x="1709" y="1688"/>
                  <a:pt x="1676" y="1719"/>
                </a:cubicBezTo>
                <a:lnTo>
                  <a:pt x="1734" y="1741"/>
                </a:lnTo>
                <a:lnTo>
                  <a:pt x="1767" y="1619"/>
                </a:lnTo>
                <a:close/>
                <a:moveTo>
                  <a:pt x="1652" y="1741"/>
                </a:moveTo>
                <a:cubicBezTo>
                  <a:pt x="1602" y="1783"/>
                  <a:pt x="1548" y="1820"/>
                  <a:pt x="1489" y="1850"/>
                </a:cubicBezTo>
                <a:lnTo>
                  <a:pt x="1489" y="2059"/>
                </a:lnTo>
                <a:cubicBezTo>
                  <a:pt x="1554" y="2032"/>
                  <a:pt x="1616" y="1999"/>
                  <a:pt x="1674" y="1961"/>
                </a:cubicBezTo>
                <a:lnTo>
                  <a:pt x="1726" y="1770"/>
                </a:lnTo>
                <a:lnTo>
                  <a:pt x="1652" y="1741"/>
                </a:lnTo>
                <a:close/>
                <a:moveTo>
                  <a:pt x="1460" y="1864"/>
                </a:moveTo>
                <a:cubicBezTo>
                  <a:pt x="1370" y="1906"/>
                  <a:pt x="1272" y="1933"/>
                  <a:pt x="1168" y="1940"/>
                </a:cubicBezTo>
                <a:lnTo>
                  <a:pt x="1375" y="2097"/>
                </a:lnTo>
                <a:cubicBezTo>
                  <a:pt x="1404" y="2089"/>
                  <a:pt x="1432" y="2080"/>
                  <a:pt x="1460" y="2070"/>
                </a:cubicBezTo>
                <a:lnTo>
                  <a:pt x="1460" y="1864"/>
                </a:lnTo>
                <a:close/>
                <a:moveTo>
                  <a:pt x="1122" y="1942"/>
                </a:moveTo>
                <a:cubicBezTo>
                  <a:pt x="1117" y="1942"/>
                  <a:pt x="1112" y="1942"/>
                  <a:pt x="1107" y="1942"/>
                </a:cubicBezTo>
                <a:cubicBezTo>
                  <a:pt x="1091" y="1942"/>
                  <a:pt x="1076" y="1942"/>
                  <a:pt x="1061" y="1941"/>
                </a:cubicBezTo>
                <a:lnTo>
                  <a:pt x="1073" y="2132"/>
                </a:lnTo>
                <a:cubicBezTo>
                  <a:pt x="1085" y="2132"/>
                  <a:pt x="1096" y="2132"/>
                  <a:pt x="1107" y="2132"/>
                </a:cubicBezTo>
                <a:cubicBezTo>
                  <a:pt x="1187" y="2132"/>
                  <a:pt x="1264" y="2123"/>
                  <a:pt x="1339" y="2106"/>
                </a:cubicBezTo>
                <a:lnTo>
                  <a:pt x="1122" y="1942"/>
                </a:lnTo>
                <a:close/>
                <a:moveTo>
                  <a:pt x="1031" y="1939"/>
                </a:moveTo>
                <a:cubicBezTo>
                  <a:pt x="963" y="1933"/>
                  <a:pt x="898" y="1919"/>
                  <a:pt x="835" y="1897"/>
                </a:cubicBezTo>
                <a:lnTo>
                  <a:pt x="1018" y="2128"/>
                </a:lnTo>
                <a:cubicBezTo>
                  <a:pt x="1027" y="2129"/>
                  <a:pt x="1036" y="2130"/>
                  <a:pt x="1044" y="2130"/>
                </a:cubicBezTo>
                <a:lnTo>
                  <a:pt x="1031" y="1939"/>
                </a:lnTo>
                <a:close/>
                <a:moveTo>
                  <a:pt x="786" y="1879"/>
                </a:moveTo>
                <a:cubicBezTo>
                  <a:pt x="732" y="1856"/>
                  <a:pt x="681" y="1828"/>
                  <a:pt x="634" y="1795"/>
                </a:cubicBezTo>
                <a:lnTo>
                  <a:pt x="570" y="1795"/>
                </a:lnTo>
                <a:lnTo>
                  <a:pt x="582" y="1988"/>
                </a:lnTo>
                <a:cubicBezTo>
                  <a:pt x="596" y="1996"/>
                  <a:pt x="609" y="2003"/>
                  <a:pt x="623" y="2011"/>
                </a:cubicBezTo>
                <a:lnTo>
                  <a:pt x="786" y="1879"/>
                </a:lnTo>
                <a:close/>
                <a:moveTo>
                  <a:pt x="593" y="1766"/>
                </a:moveTo>
                <a:cubicBezTo>
                  <a:pt x="584" y="1759"/>
                  <a:pt x="576" y="1752"/>
                  <a:pt x="567" y="1744"/>
                </a:cubicBezTo>
                <a:lnTo>
                  <a:pt x="568" y="1766"/>
                </a:lnTo>
                <a:lnTo>
                  <a:pt x="593" y="1766"/>
                </a:lnTo>
                <a:close/>
                <a:moveTo>
                  <a:pt x="536" y="1717"/>
                </a:moveTo>
                <a:cubicBezTo>
                  <a:pt x="527" y="1708"/>
                  <a:pt x="518" y="1699"/>
                  <a:pt x="509" y="1691"/>
                </a:cubicBezTo>
                <a:lnTo>
                  <a:pt x="337" y="1784"/>
                </a:lnTo>
                <a:cubicBezTo>
                  <a:pt x="400" y="1855"/>
                  <a:pt x="472" y="1917"/>
                  <a:pt x="552" y="1969"/>
                </a:cubicBezTo>
                <a:lnTo>
                  <a:pt x="536" y="1717"/>
                </a:lnTo>
                <a:close/>
                <a:moveTo>
                  <a:pt x="489" y="1669"/>
                </a:moveTo>
                <a:cubicBezTo>
                  <a:pt x="473" y="1651"/>
                  <a:pt x="457" y="1633"/>
                  <a:pt x="443" y="1614"/>
                </a:cubicBezTo>
                <a:lnTo>
                  <a:pt x="406" y="1714"/>
                </a:lnTo>
                <a:lnTo>
                  <a:pt x="489" y="1669"/>
                </a:lnTo>
                <a:close/>
                <a:moveTo>
                  <a:pt x="422" y="1586"/>
                </a:moveTo>
                <a:cubicBezTo>
                  <a:pt x="418" y="1580"/>
                  <a:pt x="414" y="1574"/>
                  <a:pt x="410" y="1568"/>
                </a:cubicBezTo>
                <a:lnTo>
                  <a:pt x="131" y="1420"/>
                </a:lnTo>
                <a:cubicBezTo>
                  <a:pt x="171" y="1546"/>
                  <a:pt x="235" y="1662"/>
                  <a:pt x="318" y="1762"/>
                </a:cubicBezTo>
                <a:lnTo>
                  <a:pt x="368" y="1735"/>
                </a:lnTo>
                <a:lnTo>
                  <a:pt x="422" y="1586"/>
                </a:lnTo>
                <a:close/>
                <a:moveTo>
                  <a:pt x="380" y="1519"/>
                </a:moveTo>
                <a:cubicBezTo>
                  <a:pt x="363" y="1488"/>
                  <a:pt x="347" y="1456"/>
                  <a:pt x="333" y="1422"/>
                </a:cubicBezTo>
                <a:lnTo>
                  <a:pt x="333" y="1494"/>
                </a:lnTo>
                <a:lnTo>
                  <a:pt x="380" y="1519"/>
                </a:lnTo>
                <a:close/>
                <a:moveTo>
                  <a:pt x="304" y="1339"/>
                </a:moveTo>
                <a:cubicBezTo>
                  <a:pt x="291" y="1293"/>
                  <a:pt x="282" y="1245"/>
                  <a:pt x="276" y="1196"/>
                </a:cubicBezTo>
                <a:lnTo>
                  <a:pt x="94" y="1263"/>
                </a:lnTo>
                <a:cubicBezTo>
                  <a:pt x="100" y="1303"/>
                  <a:pt x="108" y="1342"/>
                  <a:pt x="119" y="1381"/>
                </a:cubicBezTo>
                <a:lnTo>
                  <a:pt x="305" y="1479"/>
                </a:lnTo>
                <a:lnTo>
                  <a:pt x="304" y="1339"/>
                </a:lnTo>
                <a:close/>
                <a:moveTo>
                  <a:pt x="274" y="1166"/>
                </a:moveTo>
                <a:cubicBezTo>
                  <a:pt x="272" y="1147"/>
                  <a:pt x="272" y="1127"/>
                  <a:pt x="272" y="1107"/>
                </a:cubicBezTo>
                <a:cubicBezTo>
                  <a:pt x="272" y="1097"/>
                  <a:pt x="272" y="1087"/>
                  <a:pt x="272" y="1077"/>
                </a:cubicBezTo>
                <a:lnTo>
                  <a:pt x="135" y="1020"/>
                </a:lnTo>
                <a:lnTo>
                  <a:pt x="83" y="1074"/>
                </a:lnTo>
                <a:cubicBezTo>
                  <a:pt x="82" y="1085"/>
                  <a:pt x="82" y="1096"/>
                  <a:pt x="82" y="1107"/>
                </a:cubicBezTo>
                <a:cubicBezTo>
                  <a:pt x="82" y="1150"/>
                  <a:pt x="85" y="1192"/>
                  <a:pt x="90" y="1233"/>
                </a:cubicBezTo>
                <a:lnTo>
                  <a:pt x="274" y="1166"/>
                </a:lnTo>
                <a:close/>
                <a:moveTo>
                  <a:pt x="274" y="1046"/>
                </a:moveTo>
                <a:cubicBezTo>
                  <a:pt x="278" y="982"/>
                  <a:pt x="290" y="920"/>
                  <a:pt x="308" y="861"/>
                </a:cubicBezTo>
                <a:lnTo>
                  <a:pt x="306" y="845"/>
                </a:lnTo>
                <a:lnTo>
                  <a:pt x="157" y="998"/>
                </a:lnTo>
                <a:lnTo>
                  <a:pt x="274" y="1046"/>
                </a:lnTo>
                <a:close/>
                <a:moveTo>
                  <a:pt x="330" y="800"/>
                </a:moveTo>
                <a:cubicBezTo>
                  <a:pt x="341" y="771"/>
                  <a:pt x="355" y="742"/>
                  <a:pt x="369" y="715"/>
                </a:cubicBezTo>
                <a:lnTo>
                  <a:pt x="315" y="686"/>
                </a:lnTo>
                <a:lnTo>
                  <a:pt x="330" y="800"/>
                </a:lnTo>
                <a:close/>
                <a:moveTo>
                  <a:pt x="384" y="689"/>
                </a:moveTo>
                <a:cubicBezTo>
                  <a:pt x="395" y="669"/>
                  <a:pt x="408" y="650"/>
                  <a:pt x="421" y="631"/>
                </a:cubicBezTo>
                <a:lnTo>
                  <a:pt x="473" y="302"/>
                </a:lnTo>
                <a:cubicBezTo>
                  <a:pt x="369" y="384"/>
                  <a:pt x="282" y="485"/>
                  <a:pt x="216" y="601"/>
                </a:cubicBezTo>
                <a:lnTo>
                  <a:pt x="384" y="689"/>
                </a:lnTo>
                <a:close/>
                <a:moveTo>
                  <a:pt x="458" y="581"/>
                </a:moveTo>
                <a:cubicBezTo>
                  <a:pt x="470" y="567"/>
                  <a:pt x="481" y="553"/>
                  <a:pt x="494" y="540"/>
                </a:cubicBezTo>
                <a:lnTo>
                  <a:pt x="466" y="534"/>
                </a:lnTo>
                <a:lnTo>
                  <a:pt x="458" y="581"/>
                </a:lnTo>
                <a:close/>
                <a:moveTo>
                  <a:pt x="517" y="516"/>
                </a:moveTo>
                <a:cubicBezTo>
                  <a:pt x="557" y="475"/>
                  <a:pt x="602" y="439"/>
                  <a:pt x="650" y="408"/>
                </a:cubicBezTo>
                <a:lnTo>
                  <a:pt x="581" y="227"/>
                </a:lnTo>
                <a:cubicBezTo>
                  <a:pt x="555" y="243"/>
                  <a:pt x="531" y="259"/>
                  <a:pt x="507" y="276"/>
                </a:cubicBezTo>
                <a:lnTo>
                  <a:pt x="470" y="505"/>
                </a:lnTo>
                <a:lnTo>
                  <a:pt x="517" y="516"/>
                </a:lnTo>
                <a:close/>
                <a:moveTo>
                  <a:pt x="675" y="392"/>
                </a:moveTo>
                <a:cubicBezTo>
                  <a:pt x="715" y="368"/>
                  <a:pt x="758" y="346"/>
                  <a:pt x="802" y="329"/>
                </a:cubicBezTo>
                <a:lnTo>
                  <a:pt x="649" y="190"/>
                </a:lnTo>
                <a:cubicBezTo>
                  <a:pt x="635" y="197"/>
                  <a:pt x="620" y="205"/>
                  <a:pt x="606" y="213"/>
                </a:cubicBezTo>
                <a:lnTo>
                  <a:pt x="675" y="392"/>
                </a:lnTo>
                <a:close/>
                <a:moveTo>
                  <a:pt x="833" y="318"/>
                </a:moveTo>
                <a:cubicBezTo>
                  <a:pt x="851" y="312"/>
                  <a:pt x="869" y="306"/>
                  <a:pt x="887" y="301"/>
                </a:cubicBezTo>
                <a:lnTo>
                  <a:pt x="969" y="91"/>
                </a:lnTo>
                <a:cubicBezTo>
                  <a:pt x="866" y="105"/>
                  <a:pt x="768" y="134"/>
                  <a:pt x="677" y="176"/>
                </a:cubicBezTo>
                <a:lnTo>
                  <a:pt x="833" y="318"/>
                </a:lnTo>
                <a:close/>
                <a:moveTo>
                  <a:pt x="1003" y="87"/>
                </a:moveTo>
                <a:lnTo>
                  <a:pt x="962" y="191"/>
                </a:lnTo>
                <a:lnTo>
                  <a:pt x="1274" y="198"/>
                </a:lnTo>
                <a:lnTo>
                  <a:pt x="1184" y="85"/>
                </a:lnTo>
                <a:cubicBezTo>
                  <a:pt x="1158" y="83"/>
                  <a:pt x="1133" y="82"/>
                  <a:pt x="1107" y="82"/>
                </a:cubicBezTo>
                <a:cubicBezTo>
                  <a:pt x="1072" y="82"/>
                  <a:pt x="1037" y="84"/>
                  <a:pt x="1003" y="87"/>
                </a:cubicBezTo>
                <a:close/>
                <a:moveTo>
                  <a:pt x="1924" y="488"/>
                </a:moveTo>
                <a:lnTo>
                  <a:pt x="1896" y="778"/>
                </a:lnTo>
                <a:lnTo>
                  <a:pt x="2093" y="826"/>
                </a:lnTo>
                <a:cubicBezTo>
                  <a:pt x="2058" y="702"/>
                  <a:pt x="2000" y="588"/>
                  <a:pt x="1924" y="488"/>
                </a:cubicBezTo>
                <a:close/>
                <a:moveTo>
                  <a:pt x="2121" y="1258"/>
                </a:moveTo>
                <a:lnTo>
                  <a:pt x="1936" y="1381"/>
                </a:lnTo>
                <a:lnTo>
                  <a:pt x="1933" y="1612"/>
                </a:lnTo>
                <a:lnTo>
                  <a:pt x="1980" y="1644"/>
                </a:lnTo>
                <a:cubicBezTo>
                  <a:pt x="2051" y="1529"/>
                  <a:pt x="2100" y="1398"/>
                  <a:pt x="2121" y="1258"/>
                </a:cubicBezTo>
                <a:close/>
                <a:moveTo>
                  <a:pt x="1965" y="1668"/>
                </a:moveTo>
                <a:lnTo>
                  <a:pt x="1812" y="1564"/>
                </a:lnTo>
                <a:lnTo>
                  <a:pt x="1712" y="1935"/>
                </a:lnTo>
                <a:cubicBezTo>
                  <a:pt x="1811" y="1862"/>
                  <a:pt x="1897" y="1772"/>
                  <a:pt x="1965" y="1668"/>
                </a:cubicBezTo>
                <a:close/>
                <a:moveTo>
                  <a:pt x="978" y="2124"/>
                </a:moveTo>
                <a:lnTo>
                  <a:pt x="803" y="1903"/>
                </a:lnTo>
                <a:lnTo>
                  <a:pt x="651" y="2025"/>
                </a:lnTo>
                <a:cubicBezTo>
                  <a:pt x="752" y="2075"/>
                  <a:pt x="862" y="2109"/>
                  <a:pt x="978" y="2124"/>
                </a:cubicBezTo>
                <a:close/>
                <a:moveTo>
                  <a:pt x="85" y="1030"/>
                </a:moveTo>
                <a:lnTo>
                  <a:pt x="302" y="808"/>
                </a:lnTo>
                <a:lnTo>
                  <a:pt x="284" y="669"/>
                </a:lnTo>
                <a:lnTo>
                  <a:pt x="202" y="626"/>
                </a:lnTo>
                <a:cubicBezTo>
                  <a:pt x="137" y="748"/>
                  <a:pt x="96" y="885"/>
                  <a:pt x="85" y="1030"/>
                </a:cubicBezTo>
                <a:close/>
              </a:path>
            </a:pathLst>
          </a:custGeom>
          <a:solidFill>
            <a:srgbClr val="2A313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15365" name="直接连接符 12">
            <a:extLst>
              <a:ext uri="{FF2B5EF4-FFF2-40B4-BE49-F238E27FC236}">
                <a16:creationId xmlns:a16="http://schemas.microsoft.com/office/drawing/2014/main" id="{228361DD-5777-4B99-AA83-418E6F09B2E1}"/>
              </a:ext>
            </a:extLst>
          </p:cNvPr>
          <p:cNvCxnSpPr>
            <a:cxnSpLocks noChangeShapeType="1"/>
          </p:cNvCxnSpPr>
          <p:nvPr/>
        </p:nvCxnSpPr>
        <p:spPr bwMode="auto">
          <a:xfrm>
            <a:off x="3001963" y="2997200"/>
            <a:ext cx="5184775"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66" name="TextBox 13">
            <a:extLst>
              <a:ext uri="{FF2B5EF4-FFF2-40B4-BE49-F238E27FC236}">
                <a16:creationId xmlns:a16="http://schemas.microsoft.com/office/drawing/2014/main" id="{D100B618-954B-4D93-A41C-903019D27D39}"/>
              </a:ext>
            </a:extLst>
          </p:cNvPr>
          <p:cNvSpPr txBox="1">
            <a:spLocks noChangeArrowheads="1"/>
          </p:cNvSpPr>
          <p:nvPr/>
        </p:nvSpPr>
        <p:spPr bwMode="auto">
          <a:xfrm>
            <a:off x="2930525" y="2133600"/>
            <a:ext cx="542448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5600" dirty="0">
                <a:solidFill>
                  <a:srgbClr val="393E3B"/>
                </a:solidFill>
                <a:latin typeface="黑体" panose="02010609060101010101" pitchFamily="49" charset="-122"/>
                <a:ea typeface="黑体" panose="02010609060101010101" pitchFamily="49" charset="-122"/>
              </a:rPr>
              <a:t>请输入章节标题</a:t>
            </a:r>
          </a:p>
        </p:txBody>
      </p:sp>
      <p:sp>
        <p:nvSpPr>
          <p:cNvPr id="15367" name="TextBox 14">
            <a:extLst>
              <a:ext uri="{FF2B5EF4-FFF2-40B4-BE49-F238E27FC236}">
                <a16:creationId xmlns:a16="http://schemas.microsoft.com/office/drawing/2014/main" id="{28AAA8E2-2BDE-4FD6-828B-C73FE955F5FD}"/>
              </a:ext>
            </a:extLst>
          </p:cNvPr>
          <p:cNvSpPr txBox="1">
            <a:spLocks noChangeArrowheads="1"/>
          </p:cNvSpPr>
          <p:nvPr/>
        </p:nvSpPr>
        <p:spPr bwMode="auto">
          <a:xfrm>
            <a:off x="2593975" y="2940050"/>
            <a:ext cx="57610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0"/>
              </a:spcBef>
              <a:buFontTx/>
              <a:buNone/>
            </a:pPr>
            <a:r>
              <a:rPr lang="en-US" altLang="zh-CN">
                <a:solidFill>
                  <a:srgbClr val="393E3B"/>
                </a:solidFill>
                <a:latin typeface="微软雅黑" panose="020B0503020204020204" pitchFamily="34" charset="-122"/>
              </a:rPr>
              <a:t>◎</a:t>
            </a:r>
            <a:r>
              <a:rPr lang="zh-CN" altLang="en-US">
                <a:solidFill>
                  <a:srgbClr val="393E3B"/>
                </a:solidFill>
                <a:latin typeface="微软雅黑" panose="020B0503020204020204" pitchFamily="34" charset="-122"/>
              </a:rPr>
              <a:t>这里是小节标题一         </a:t>
            </a:r>
            <a:r>
              <a:rPr lang="en-US" altLang="zh-CN">
                <a:solidFill>
                  <a:srgbClr val="393E3B"/>
                </a:solidFill>
                <a:latin typeface="微软雅黑" panose="020B0503020204020204" pitchFamily="34" charset="-122"/>
              </a:rPr>
              <a:t>◎</a:t>
            </a:r>
            <a:r>
              <a:rPr lang="zh-CN" altLang="en-US">
                <a:solidFill>
                  <a:srgbClr val="393E3B"/>
                </a:solidFill>
                <a:latin typeface="微软雅黑" panose="020B0503020204020204" pitchFamily="34" charset="-122"/>
              </a:rPr>
              <a:t>这里是小节标题二</a:t>
            </a:r>
          </a:p>
          <a:p>
            <a:pPr algn="ctr" eaLnBrk="1" hangingPunct="1">
              <a:lnSpc>
                <a:spcPct val="150000"/>
              </a:lnSpc>
              <a:spcBef>
                <a:spcPct val="0"/>
              </a:spcBef>
              <a:buFontTx/>
              <a:buNone/>
            </a:pPr>
            <a:r>
              <a:rPr lang="en-US" altLang="zh-CN">
                <a:solidFill>
                  <a:srgbClr val="393E3B"/>
                </a:solidFill>
                <a:latin typeface="微软雅黑" panose="020B0503020204020204" pitchFamily="34" charset="-122"/>
              </a:rPr>
              <a:t>◎</a:t>
            </a:r>
            <a:r>
              <a:rPr lang="zh-CN" altLang="en-US">
                <a:solidFill>
                  <a:srgbClr val="393E3B"/>
                </a:solidFill>
                <a:latin typeface="微软雅黑" panose="020B0503020204020204" pitchFamily="34" charset="-122"/>
              </a:rPr>
              <a:t>这里是小节标题三         </a:t>
            </a:r>
            <a:r>
              <a:rPr lang="en-US" altLang="zh-CN">
                <a:solidFill>
                  <a:srgbClr val="393E3B"/>
                </a:solidFill>
                <a:latin typeface="微软雅黑" panose="020B0503020204020204" pitchFamily="34" charset="-122"/>
              </a:rPr>
              <a:t>◎</a:t>
            </a:r>
            <a:r>
              <a:rPr lang="zh-CN" altLang="en-US">
                <a:solidFill>
                  <a:srgbClr val="393E3B"/>
                </a:solidFill>
                <a:latin typeface="微软雅黑" panose="020B0503020204020204" pitchFamily="34" charset="-122"/>
              </a:rPr>
              <a:t>这里是小节标题四</a:t>
            </a:r>
          </a:p>
        </p:txBody>
      </p:sp>
      <p:sp>
        <p:nvSpPr>
          <p:cNvPr id="15368" name="TextBox 15">
            <a:extLst>
              <a:ext uri="{FF2B5EF4-FFF2-40B4-BE49-F238E27FC236}">
                <a16:creationId xmlns:a16="http://schemas.microsoft.com/office/drawing/2014/main" id="{91A46203-4950-4ED9-88D5-BDB640573FCE}"/>
              </a:ext>
            </a:extLst>
          </p:cNvPr>
          <p:cNvSpPr txBox="1">
            <a:spLocks noChangeArrowheads="1"/>
          </p:cNvSpPr>
          <p:nvPr/>
        </p:nvSpPr>
        <p:spPr bwMode="auto">
          <a:xfrm>
            <a:off x="1371600" y="2427288"/>
            <a:ext cx="1211263"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8000" dirty="0">
                <a:solidFill>
                  <a:srgbClr val="AF251C"/>
                </a:solidFill>
                <a:latin typeface="方正行楷_GBK" panose="03000509000000000000" pitchFamily="65" charset="-122"/>
                <a:ea typeface="方正行楷_GBK" panose="03000509000000000000" pitchFamily="65" charset="-122"/>
              </a:rPr>
              <a:t>贰</a:t>
            </a:r>
          </a:p>
        </p:txBody>
      </p:sp>
      <p:sp>
        <p:nvSpPr>
          <p:cNvPr id="15369" name="TextBox 16">
            <a:extLst>
              <a:ext uri="{FF2B5EF4-FFF2-40B4-BE49-F238E27FC236}">
                <a16:creationId xmlns:a16="http://schemas.microsoft.com/office/drawing/2014/main" id="{DFD9A783-D7EA-407C-AB3A-92A37B309415}"/>
              </a:ext>
            </a:extLst>
          </p:cNvPr>
          <p:cNvSpPr txBox="1">
            <a:spLocks noChangeArrowheads="1"/>
          </p:cNvSpPr>
          <p:nvPr/>
        </p:nvSpPr>
        <p:spPr bwMode="auto">
          <a:xfrm>
            <a:off x="-7938" y="2762250"/>
            <a:ext cx="488951"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zh-CN" b="1">
                <a:solidFill>
                  <a:srgbClr val="4D4948"/>
                </a:solidFill>
                <a:ea typeface="宋体" panose="02010600030101010101" pitchFamily="2" charset="-122"/>
              </a:rPr>
              <a:t>过渡页</a:t>
            </a:r>
          </a:p>
        </p:txBody>
      </p:sp>
      <p:pic>
        <p:nvPicPr>
          <p:cNvPr id="15370" name="图片 18">
            <a:extLst>
              <a:ext uri="{FF2B5EF4-FFF2-40B4-BE49-F238E27FC236}">
                <a16:creationId xmlns:a16="http://schemas.microsoft.com/office/drawing/2014/main" id="{E1188DB2-8F10-414D-A311-AE4B45831D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013" y="4095750"/>
            <a:ext cx="2271712"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6467">
    <p:check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wipe(left)">
                                      <p:cBhvr>
                                        <p:cTn id="7" dur="1000"/>
                                        <p:tgtEl>
                                          <p:spTgt spid="15362"/>
                                        </p:tgtEl>
                                      </p:cBhvr>
                                    </p:animEffect>
                                  </p:childTnLst>
                                </p:cTn>
                              </p:par>
                            </p:childTnLst>
                          </p:cTn>
                        </p:par>
                        <p:par>
                          <p:cTn id="8" fill="hold" nodeType="afterGroup">
                            <p:stCondLst>
                              <p:cond delay="1000"/>
                            </p:stCondLst>
                            <p:childTnLst>
                              <p:par>
                                <p:cTn id="9" presetID="42" presetClass="entr" presetSubtype="0" fill="hold" nodeType="afterEffect">
                                  <p:stCondLst>
                                    <p:cond delay="0"/>
                                  </p:stCondLst>
                                  <p:childTnLst>
                                    <p:set>
                                      <p:cBhvr>
                                        <p:cTn id="10" dur="1" fill="hold">
                                          <p:stCondLst>
                                            <p:cond delay="0"/>
                                          </p:stCondLst>
                                        </p:cTn>
                                        <p:tgtEl>
                                          <p:spTgt spid="15370"/>
                                        </p:tgtEl>
                                        <p:attrNameLst>
                                          <p:attrName>style.visibility</p:attrName>
                                        </p:attrNameLst>
                                      </p:cBhvr>
                                      <p:to>
                                        <p:strVal val="visible"/>
                                      </p:to>
                                    </p:set>
                                    <p:animEffect transition="in" filter="fade">
                                      <p:cBhvr>
                                        <p:cTn id="11" dur="700"/>
                                        <p:tgtEl>
                                          <p:spTgt spid="15370"/>
                                        </p:tgtEl>
                                      </p:cBhvr>
                                    </p:animEffect>
                                    <p:anim calcmode="lin" valueType="num">
                                      <p:cBhvr>
                                        <p:cTn id="12" dur="700" fill="hold"/>
                                        <p:tgtEl>
                                          <p:spTgt spid="15370"/>
                                        </p:tgtEl>
                                        <p:attrNameLst>
                                          <p:attrName>ppt_x</p:attrName>
                                        </p:attrNameLst>
                                      </p:cBhvr>
                                      <p:tavLst>
                                        <p:tav tm="0">
                                          <p:val>
                                            <p:strVal val="#ppt_x"/>
                                          </p:val>
                                        </p:tav>
                                        <p:tav tm="100000">
                                          <p:val>
                                            <p:strVal val="#ppt_x"/>
                                          </p:val>
                                        </p:tav>
                                      </p:tavLst>
                                    </p:anim>
                                    <p:anim calcmode="lin" valueType="num">
                                      <p:cBhvr>
                                        <p:cTn id="13" dur="700" fill="hold"/>
                                        <p:tgtEl>
                                          <p:spTgt spid="15370"/>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5363"/>
                                        </p:tgtEl>
                                        <p:attrNameLst>
                                          <p:attrName>style.visibility</p:attrName>
                                        </p:attrNameLst>
                                      </p:cBhvr>
                                      <p:to>
                                        <p:strVal val="visible"/>
                                      </p:to>
                                    </p:set>
                                    <p:animEffect transition="in" filter="fade">
                                      <p:cBhvr>
                                        <p:cTn id="16" dur="700"/>
                                        <p:tgtEl>
                                          <p:spTgt spid="15363"/>
                                        </p:tgtEl>
                                      </p:cBhvr>
                                    </p:animEffect>
                                    <p:anim calcmode="lin" valueType="num">
                                      <p:cBhvr>
                                        <p:cTn id="17" dur="700" fill="hold"/>
                                        <p:tgtEl>
                                          <p:spTgt spid="15363"/>
                                        </p:tgtEl>
                                        <p:attrNameLst>
                                          <p:attrName>ppt_x</p:attrName>
                                        </p:attrNameLst>
                                      </p:cBhvr>
                                      <p:tavLst>
                                        <p:tav tm="0">
                                          <p:val>
                                            <p:strVal val="#ppt_x"/>
                                          </p:val>
                                        </p:tav>
                                        <p:tav tm="100000">
                                          <p:val>
                                            <p:strVal val="#ppt_x"/>
                                          </p:val>
                                        </p:tav>
                                      </p:tavLst>
                                    </p:anim>
                                    <p:anim calcmode="lin" valueType="num">
                                      <p:cBhvr>
                                        <p:cTn id="18" dur="700" fill="hold"/>
                                        <p:tgtEl>
                                          <p:spTgt spid="15363"/>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17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5369"/>
                                        </p:tgtEl>
                                        <p:attrNameLst>
                                          <p:attrName>style.visibility</p:attrName>
                                        </p:attrNameLst>
                                      </p:cBhvr>
                                      <p:to>
                                        <p:strVal val="visible"/>
                                      </p:to>
                                    </p:set>
                                    <p:anim calcmode="lin" valueType="num">
                                      <p:cBhvr>
                                        <p:cTn id="22" dur="500" fill="hold"/>
                                        <p:tgtEl>
                                          <p:spTgt spid="1536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5369"/>
                                        </p:tgtEl>
                                        <p:attrNameLst>
                                          <p:attrName>ppt_y</p:attrName>
                                        </p:attrNameLst>
                                      </p:cBhvr>
                                      <p:tavLst>
                                        <p:tav tm="0">
                                          <p:val>
                                            <p:strVal val="#ppt_y"/>
                                          </p:val>
                                        </p:tav>
                                        <p:tav tm="100000">
                                          <p:val>
                                            <p:strVal val="#ppt_y"/>
                                          </p:val>
                                        </p:tav>
                                      </p:tavLst>
                                    </p:anim>
                                    <p:anim calcmode="lin" valueType="num">
                                      <p:cBhvr>
                                        <p:cTn id="24" dur="500" fill="hold"/>
                                        <p:tgtEl>
                                          <p:spTgt spid="1536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536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5369"/>
                                        </p:tgtEl>
                                      </p:cBhvr>
                                    </p:animEffect>
                                  </p:childTnLst>
                                </p:cTn>
                              </p:par>
                            </p:childTnLst>
                          </p:cTn>
                        </p:par>
                        <p:par>
                          <p:cTn id="27" fill="hold" nodeType="afterGroup">
                            <p:stCondLst>
                              <p:cond delay="2300"/>
                            </p:stCondLst>
                            <p:childTnLst>
                              <p:par>
                                <p:cTn id="28" presetID="10" presetClass="entr" presetSubtype="0" fill="hold" nodeType="afterEffect">
                                  <p:stCondLst>
                                    <p:cond delay="0"/>
                                  </p:stCondLst>
                                  <p:childTnLst>
                                    <p:set>
                                      <p:cBhvr>
                                        <p:cTn id="29" dur="1" fill="hold">
                                          <p:stCondLst>
                                            <p:cond delay="0"/>
                                          </p:stCondLst>
                                        </p:cTn>
                                        <p:tgtEl>
                                          <p:spTgt spid="15364"/>
                                        </p:tgtEl>
                                        <p:attrNameLst>
                                          <p:attrName>style.visibility</p:attrName>
                                        </p:attrNameLst>
                                      </p:cBhvr>
                                      <p:to>
                                        <p:strVal val="visible"/>
                                      </p:to>
                                    </p:set>
                                    <p:anim calcmode="lin" valueType="num">
                                      <p:cBhvr>
                                        <p:cTn id="30" dur="1000" fill="hold"/>
                                        <p:tgtEl>
                                          <p:spTgt spid="15364"/>
                                        </p:tgtEl>
                                        <p:attrNameLst>
                                          <p:attrName>ppt_w</p:attrName>
                                        </p:attrNameLst>
                                      </p:cBhvr>
                                      <p:tavLst>
                                        <p:tav tm="0">
                                          <p:val>
                                            <p:fltVal val="0"/>
                                          </p:val>
                                        </p:tav>
                                        <p:tav tm="100000">
                                          <p:val>
                                            <p:strVal val="#ppt_w"/>
                                          </p:val>
                                        </p:tav>
                                      </p:tavLst>
                                    </p:anim>
                                    <p:anim calcmode="lin" valueType="num">
                                      <p:cBhvr>
                                        <p:cTn id="31" dur="1000" fill="hold"/>
                                        <p:tgtEl>
                                          <p:spTgt spid="15364"/>
                                        </p:tgtEl>
                                        <p:attrNameLst>
                                          <p:attrName>ppt_h</p:attrName>
                                        </p:attrNameLst>
                                      </p:cBhvr>
                                      <p:tavLst>
                                        <p:tav tm="0">
                                          <p:val>
                                            <p:fltVal val="0"/>
                                          </p:val>
                                        </p:tav>
                                        <p:tav tm="100000">
                                          <p:val>
                                            <p:strVal val="#ppt_h"/>
                                          </p:val>
                                        </p:tav>
                                      </p:tavLst>
                                    </p:anim>
                                    <p:animEffect transition="in" filter="fade">
                                      <p:cBhvr>
                                        <p:cTn id="32" dur="1000"/>
                                        <p:tgtEl>
                                          <p:spTgt spid="15364"/>
                                        </p:tgtEl>
                                      </p:cBhvr>
                                    </p:animEffect>
                                  </p:childTnLst>
                                </p:cTn>
                              </p:par>
                            </p:childTnLst>
                          </p:cTn>
                        </p:par>
                        <p:par>
                          <p:cTn id="33" fill="hold" nodeType="afterGroup">
                            <p:stCondLst>
                              <p:cond delay="3300"/>
                            </p:stCondLst>
                            <p:childTnLst>
                              <p:par>
                                <p:cTn id="34" presetID="31" presetClass="entr" presetSubtype="0" fill="hold" grpId="0" nodeType="afterEffect">
                                  <p:stCondLst>
                                    <p:cond delay="0"/>
                                  </p:stCondLst>
                                  <p:childTnLst>
                                    <p:set>
                                      <p:cBhvr>
                                        <p:cTn id="35" dur="1" fill="hold">
                                          <p:stCondLst>
                                            <p:cond delay="0"/>
                                          </p:stCondLst>
                                        </p:cTn>
                                        <p:tgtEl>
                                          <p:spTgt spid="15368"/>
                                        </p:tgtEl>
                                        <p:attrNameLst>
                                          <p:attrName>style.visibility</p:attrName>
                                        </p:attrNameLst>
                                      </p:cBhvr>
                                      <p:to>
                                        <p:strVal val="visible"/>
                                      </p:to>
                                    </p:set>
                                    <p:anim calcmode="lin" valueType="num">
                                      <p:cBhvr>
                                        <p:cTn id="36" dur="1000" fill="hold"/>
                                        <p:tgtEl>
                                          <p:spTgt spid="15368"/>
                                        </p:tgtEl>
                                        <p:attrNameLst>
                                          <p:attrName>ppt_w</p:attrName>
                                        </p:attrNameLst>
                                      </p:cBhvr>
                                      <p:tavLst>
                                        <p:tav tm="0">
                                          <p:val>
                                            <p:fltVal val="0"/>
                                          </p:val>
                                        </p:tav>
                                        <p:tav tm="100000">
                                          <p:val>
                                            <p:strVal val="#ppt_w"/>
                                          </p:val>
                                        </p:tav>
                                      </p:tavLst>
                                    </p:anim>
                                    <p:anim calcmode="lin" valueType="num">
                                      <p:cBhvr>
                                        <p:cTn id="37" dur="1000" fill="hold"/>
                                        <p:tgtEl>
                                          <p:spTgt spid="15368"/>
                                        </p:tgtEl>
                                        <p:attrNameLst>
                                          <p:attrName>ppt_h</p:attrName>
                                        </p:attrNameLst>
                                      </p:cBhvr>
                                      <p:tavLst>
                                        <p:tav tm="0">
                                          <p:val>
                                            <p:fltVal val="0"/>
                                          </p:val>
                                        </p:tav>
                                        <p:tav tm="100000">
                                          <p:val>
                                            <p:strVal val="#ppt_h"/>
                                          </p:val>
                                        </p:tav>
                                      </p:tavLst>
                                    </p:anim>
                                    <p:anim calcmode="lin" valueType="num">
                                      <p:cBhvr>
                                        <p:cTn id="38" dur="1000" fill="hold"/>
                                        <p:tgtEl>
                                          <p:spTgt spid="15368"/>
                                        </p:tgtEl>
                                        <p:attrNameLst>
                                          <p:attrName>style.rotation</p:attrName>
                                        </p:attrNameLst>
                                      </p:cBhvr>
                                      <p:tavLst>
                                        <p:tav tm="0">
                                          <p:val>
                                            <p:fltVal val="90"/>
                                          </p:val>
                                        </p:tav>
                                        <p:tav tm="100000">
                                          <p:val>
                                            <p:fltVal val="0"/>
                                          </p:val>
                                        </p:tav>
                                      </p:tavLst>
                                    </p:anim>
                                    <p:animEffect transition="in" filter="fade">
                                      <p:cBhvr>
                                        <p:cTn id="39" dur="1000"/>
                                        <p:tgtEl>
                                          <p:spTgt spid="15368"/>
                                        </p:tgtEl>
                                      </p:cBhvr>
                                    </p:animEffect>
                                  </p:childTnLst>
                                </p:cTn>
                              </p:par>
                            </p:childTnLst>
                          </p:cTn>
                        </p:par>
                        <p:par>
                          <p:cTn id="40" fill="hold" nodeType="afterGroup">
                            <p:stCondLst>
                              <p:cond delay="4300"/>
                            </p:stCondLst>
                            <p:childTnLst>
                              <p:par>
                                <p:cTn id="41" presetID="31" presetClass="entr" presetSubtype="0" fill="hold" nodeType="afterEffect">
                                  <p:stCondLst>
                                    <p:cond delay="0"/>
                                  </p:stCondLst>
                                  <p:childTnLst>
                                    <p:set>
                                      <p:cBhvr>
                                        <p:cTn id="42" dur="1" fill="hold">
                                          <p:stCondLst>
                                            <p:cond delay="0"/>
                                          </p:stCondLst>
                                        </p:cTn>
                                        <p:tgtEl>
                                          <p:spTgt spid="15365"/>
                                        </p:tgtEl>
                                        <p:attrNameLst>
                                          <p:attrName>style.visibility</p:attrName>
                                        </p:attrNameLst>
                                      </p:cBhvr>
                                      <p:to>
                                        <p:strVal val="visible"/>
                                      </p:to>
                                    </p:set>
                                    <p:anim calcmode="lin" valueType="num">
                                      <p:cBhvr>
                                        <p:cTn id="43" dur="500" fill="hold"/>
                                        <p:tgtEl>
                                          <p:spTgt spid="15365"/>
                                        </p:tgtEl>
                                        <p:attrNameLst>
                                          <p:attrName>ppt_w</p:attrName>
                                        </p:attrNameLst>
                                      </p:cBhvr>
                                      <p:tavLst>
                                        <p:tav tm="0">
                                          <p:val>
                                            <p:fltVal val="0"/>
                                          </p:val>
                                        </p:tav>
                                        <p:tav tm="100000">
                                          <p:val>
                                            <p:strVal val="#ppt_w"/>
                                          </p:val>
                                        </p:tav>
                                      </p:tavLst>
                                    </p:anim>
                                    <p:anim calcmode="lin" valueType="num">
                                      <p:cBhvr>
                                        <p:cTn id="44" dur="500" fill="hold"/>
                                        <p:tgtEl>
                                          <p:spTgt spid="15365"/>
                                        </p:tgtEl>
                                        <p:attrNameLst>
                                          <p:attrName>ppt_h</p:attrName>
                                        </p:attrNameLst>
                                      </p:cBhvr>
                                      <p:tavLst>
                                        <p:tav tm="0">
                                          <p:val>
                                            <p:fltVal val="0"/>
                                          </p:val>
                                        </p:tav>
                                        <p:tav tm="100000">
                                          <p:val>
                                            <p:strVal val="#ppt_h"/>
                                          </p:val>
                                        </p:tav>
                                      </p:tavLst>
                                    </p:anim>
                                    <p:anim calcmode="lin" valueType="num">
                                      <p:cBhvr>
                                        <p:cTn id="45" dur="500" fill="hold"/>
                                        <p:tgtEl>
                                          <p:spTgt spid="15365"/>
                                        </p:tgtEl>
                                        <p:attrNameLst>
                                          <p:attrName>style.rotation</p:attrName>
                                        </p:attrNameLst>
                                      </p:cBhvr>
                                      <p:tavLst>
                                        <p:tav tm="0">
                                          <p:val>
                                            <p:fltVal val="90"/>
                                          </p:val>
                                        </p:tav>
                                        <p:tav tm="100000">
                                          <p:val>
                                            <p:fltVal val="0"/>
                                          </p:val>
                                        </p:tav>
                                      </p:tavLst>
                                    </p:anim>
                                    <p:animEffect transition="in" filter="fade">
                                      <p:cBhvr>
                                        <p:cTn id="46" dur="500"/>
                                        <p:tgtEl>
                                          <p:spTgt spid="15365"/>
                                        </p:tgtEl>
                                      </p:cBhvr>
                                    </p:animEffect>
                                  </p:childTnLst>
                                </p:cTn>
                              </p:par>
                            </p:childTnLst>
                          </p:cTn>
                        </p:par>
                        <p:par>
                          <p:cTn id="47" fill="hold" nodeType="afterGroup">
                            <p:stCondLst>
                              <p:cond delay="48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15366"/>
                                        </p:tgtEl>
                                        <p:attrNameLst>
                                          <p:attrName>style.visibility</p:attrName>
                                        </p:attrNameLst>
                                      </p:cBhvr>
                                      <p:to>
                                        <p:strVal val="visible"/>
                                      </p:to>
                                    </p:set>
                                    <p:anim calcmode="lin" valueType="num">
                                      <p:cBhvr>
                                        <p:cTn id="50" dur="500" fill="hold"/>
                                        <p:tgtEl>
                                          <p:spTgt spid="15366"/>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5366"/>
                                        </p:tgtEl>
                                        <p:attrNameLst>
                                          <p:attrName>ppt_y</p:attrName>
                                        </p:attrNameLst>
                                      </p:cBhvr>
                                      <p:tavLst>
                                        <p:tav tm="0">
                                          <p:val>
                                            <p:strVal val="#ppt_y"/>
                                          </p:val>
                                        </p:tav>
                                        <p:tav tm="100000">
                                          <p:val>
                                            <p:strVal val="#ppt_y"/>
                                          </p:val>
                                        </p:tav>
                                      </p:tavLst>
                                    </p:anim>
                                    <p:anim calcmode="lin" valueType="num">
                                      <p:cBhvr>
                                        <p:cTn id="52" dur="500" fill="hold"/>
                                        <p:tgtEl>
                                          <p:spTgt spid="15366"/>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5366"/>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15366"/>
                                        </p:tgtEl>
                                      </p:cBhvr>
                                    </p:animEffect>
                                  </p:childTnLst>
                                </p:cTn>
                              </p:par>
                            </p:childTnLst>
                          </p:cTn>
                        </p:par>
                        <p:par>
                          <p:cTn id="55" fill="hold" nodeType="afterGroup">
                            <p:stCondLst>
                              <p:cond delay="5600"/>
                            </p:stCondLst>
                            <p:childTnLst>
                              <p:par>
                                <p:cTn id="56" presetID="22" presetClass="entr" presetSubtype="1" fill="hold" grpId="0" nodeType="afterEffect">
                                  <p:stCondLst>
                                    <p:cond delay="0"/>
                                  </p:stCondLst>
                                  <p:childTnLst>
                                    <p:set>
                                      <p:cBhvr>
                                        <p:cTn id="57" dur="1" fill="hold">
                                          <p:stCondLst>
                                            <p:cond delay="0"/>
                                          </p:stCondLst>
                                        </p:cTn>
                                        <p:tgtEl>
                                          <p:spTgt spid="15367"/>
                                        </p:tgtEl>
                                        <p:attrNameLst>
                                          <p:attrName>style.visibility</p:attrName>
                                        </p:attrNameLst>
                                      </p:cBhvr>
                                      <p:to>
                                        <p:strVal val="visible"/>
                                      </p:to>
                                    </p:set>
                                    <p:animEffect transition="in" filter="wipe(up)">
                                      <p:cBhvr>
                                        <p:cTn id="58" dur="500"/>
                                        <p:tgtEl>
                                          <p:spTgt spid="15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6" grpId="0" autoUpdateAnimBg="0"/>
      <p:bldP spid="15367" grpId="0" autoUpdateAnimBg="0"/>
      <p:bldP spid="15368" grpId="0" autoUpdateAnimBg="0"/>
      <p:bldP spid="15369"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2">
            <a:extLst>
              <a:ext uri="{FF2B5EF4-FFF2-40B4-BE49-F238E27FC236}">
                <a16:creationId xmlns:a16="http://schemas.microsoft.com/office/drawing/2014/main" id="{1C58981C-628D-4029-983E-9AB86B1EC375}"/>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16387" name="Freeform 5">
            <a:extLst>
              <a:ext uri="{FF2B5EF4-FFF2-40B4-BE49-F238E27FC236}">
                <a16:creationId xmlns:a16="http://schemas.microsoft.com/office/drawing/2014/main" id="{A18800B5-83B8-4743-83C9-5D7E261516AC}"/>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88" name="Freeform 6">
            <a:extLst>
              <a:ext uri="{FF2B5EF4-FFF2-40B4-BE49-F238E27FC236}">
                <a16:creationId xmlns:a16="http://schemas.microsoft.com/office/drawing/2014/main" id="{499FD163-6D0E-4695-83FD-A976CC9ACAF6}"/>
              </a:ext>
            </a:extLst>
          </p:cNvPr>
          <p:cNvSpPr>
            <a:spLocks/>
          </p:cNvSpPr>
          <p:nvPr/>
        </p:nvSpPr>
        <p:spPr bwMode="auto">
          <a:xfrm>
            <a:off x="4214813" y="2208213"/>
            <a:ext cx="2376487" cy="2058987"/>
          </a:xfrm>
          <a:custGeom>
            <a:avLst/>
            <a:gdLst>
              <a:gd name="T0" fmla="*/ 2147483647 w 3185"/>
              <a:gd name="T1" fmla="*/ 0 h 2758"/>
              <a:gd name="T2" fmla="*/ 2147483647 w 3185"/>
              <a:gd name="T3" fmla="*/ 2147483647 h 2758"/>
              <a:gd name="T4" fmla="*/ 2147483647 w 3185"/>
              <a:gd name="T5" fmla="*/ 2147483647 h 2758"/>
              <a:gd name="T6" fmla="*/ 2147483647 w 3185"/>
              <a:gd name="T7" fmla="*/ 2147483647 h 2758"/>
              <a:gd name="T8" fmla="*/ 2147483647 w 3185"/>
              <a:gd name="T9" fmla="*/ 2147483647 h 2758"/>
              <a:gd name="T10" fmla="*/ 2147483647 w 3185"/>
              <a:gd name="T11" fmla="*/ 2147483647 h 2758"/>
              <a:gd name="T12" fmla="*/ 2147483647 w 3185"/>
              <a:gd name="T13" fmla="*/ 2147483647 h 2758"/>
              <a:gd name="T14" fmla="*/ 2147483647 w 3185"/>
              <a:gd name="T15" fmla="*/ 2147483647 h 2758"/>
              <a:gd name="T16" fmla="*/ 0 w 3185"/>
              <a:gd name="T17" fmla="*/ 2147483647 h 2758"/>
              <a:gd name="T18" fmla="*/ 2147483647 w 3185"/>
              <a:gd name="T19" fmla="*/ 2147483647 h 2758"/>
              <a:gd name="T20" fmla="*/ 2147483647 w 3185"/>
              <a:gd name="T21" fmla="*/ 0 h 2758"/>
              <a:gd name="T22" fmla="*/ 2147483647 w 3185"/>
              <a:gd name="T23" fmla="*/ 0 h 2758"/>
              <a:gd name="T24" fmla="*/ 2147483647 w 3185"/>
              <a:gd name="T25" fmla="*/ 0 h 275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185" h="2758">
                <a:moveTo>
                  <a:pt x="2389" y="0"/>
                </a:moveTo>
                <a:lnTo>
                  <a:pt x="2787" y="689"/>
                </a:lnTo>
                <a:lnTo>
                  <a:pt x="3185" y="1379"/>
                </a:lnTo>
                <a:lnTo>
                  <a:pt x="2787" y="2068"/>
                </a:lnTo>
                <a:lnTo>
                  <a:pt x="2389" y="2758"/>
                </a:lnTo>
                <a:lnTo>
                  <a:pt x="1593" y="2758"/>
                </a:lnTo>
                <a:lnTo>
                  <a:pt x="796" y="2758"/>
                </a:lnTo>
                <a:lnTo>
                  <a:pt x="398" y="2068"/>
                </a:lnTo>
                <a:lnTo>
                  <a:pt x="0" y="1379"/>
                </a:lnTo>
                <a:lnTo>
                  <a:pt x="398" y="689"/>
                </a:lnTo>
                <a:lnTo>
                  <a:pt x="796" y="0"/>
                </a:lnTo>
                <a:lnTo>
                  <a:pt x="1593" y="0"/>
                </a:lnTo>
                <a:lnTo>
                  <a:pt x="2389" y="0"/>
                </a:lnTo>
                <a:close/>
              </a:path>
            </a:pathLst>
          </a:custGeom>
          <a:blipFill dpi="0" rotWithShape="1">
            <a:blip r:embed="rId2"/>
            <a:srcRect/>
            <a:stretch>
              <a:fillRect/>
            </a:stretch>
          </a:blipFill>
          <a:ln w="9" cap="flat" cmpd="sng">
            <a:solidFill>
              <a:schemeClr val="bg2"/>
            </a:solidFill>
            <a:bevel/>
            <a:headEnd/>
            <a:tailEnd/>
          </a:ln>
        </p:spPr>
        <p:txBody>
          <a:bodyPr/>
          <a:lstStyle/>
          <a:p>
            <a:endParaRPr lang="zh-CN" altLang="en-US"/>
          </a:p>
        </p:txBody>
      </p:sp>
      <p:sp>
        <p:nvSpPr>
          <p:cNvPr id="16389" name="Freeform 7">
            <a:extLst>
              <a:ext uri="{FF2B5EF4-FFF2-40B4-BE49-F238E27FC236}">
                <a16:creationId xmlns:a16="http://schemas.microsoft.com/office/drawing/2014/main" id="{64B997FB-FC4D-4289-8CE0-8B64E07A39F1}"/>
              </a:ext>
            </a:extLst>
          </p:cNvPr>
          <p:cNvSpPr>
            <a:spLocks/>
          </p:cNvSpPr>
          <p:nvPr/>
        </p:nvSpPr>
        <p:spPr bwMode="auto">
          <a:xfrm>
            <a:off x="4214813" y="4410075"/>
            <a:ext cx="2376487" cy="2057400"/>
          </a:xfrm>
          <a:custGeom>
            <a:avLst/>
            <a:gdLst>
              <a:gd name="T0" fmla="*/ 2147483647 w 3185"/>
              <a:gd name="T1" fmla="*/ 0 h 2758"/>
              <a:gd name="T2" fmla="*/ 2147483647 w 3185"/>
              <a:gd name="T3" fmla="*/ 2147483647 h 2758"/>
              <a:gd name="T4" fmla="*/ 2147483647 w 3185"/>
              <a:gd name="T5" fmla="*/ 2147483647 h 2758"/>
              <a:gd name="T6" fmla="*/ 2147483647 w 3185"/>
              <a:gd name="T7" fmla="*/ 2147483647 h 2758"/>
              <a:gd name="T8" fmla="*/ 2147483647 w 3185"/>
              <a:gd name="T9" fmla="*/ 2147483647 h 2758"/>
              <a:gd name="T10" fmla="*/ 2147483647 w 3185"/>
              <a:gd name="T11" fmla="*/ 2147483647 h 2758"/>
              <a:gd name="T12" fmla="*/ 2147483647 w 3185"/>
              <a:gd name="T13" fmla="*/ 2147483647 h 2758"/>
              <a:gd name="T14" fmla="*/ 2147483647 w 3185"/>
              <a:gd name="T15" fmla="*/ 2147483647 h 2758"/>
              <a:gd name="T16" fmla="*/ 0 w 3185"/>
              <a:gd name="T17" fmla="*/ 2147483647 h 2758"/>
              <a:gd name="T18" fmla="*/ 2147483647 w 3185"/>
              <a:gd name="T19" fmla="*/ 2147483647 h 2758"/>
              <a:gd name="T20" fmla="*/ 2147483647 w 3185"/>
              <a:gd name="T21" fmla="*/ 0 h 2758"/>
              <a:gd name="T22" fmla="*/ 2147483647 w 3185"/>
              <a:gd name="T23" fmla="*/ 0 h 2758"/>
              <a:gd name="T24" fmla="*/ 2147483647 w 3185"/>
              <a:gd name="T25" fmla="*/ 0 h 275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185" h="2758">
                <a:moveTo>
                  <a:pt x="2389" y="0"/>
                </a:moveTo>
                <a:lnTo>
                  <a:pt x="2787" y="689"/>
                </a:lnTo>
                <a:lnTo>
                  <a:pt x="3185" y="1379"/>
                </a:lnTo>
                <a:lnTo>
                  <a:pt x="2787" y="2068"/>
                </a:lnTo>
                <a:lnTo>
                  <a:pt x="2389" y="2758"/>
                </a:lnTo>
                <a:lnTo>
                  <a:pt x="1593" y="2758"/>
                </a:lnTo>
                <a:lnTo>
                  <a:pt x="796" y="2758"/>
                </a:lnTo>
                <a:lnTo>
                  <a:pt x="398" y="2068"/>
                </a:lnTo>
                <a:lnTo>
                  <a:pt x="0" y="1379"/>
                </a:lnTo>
                <a:lnTo>
                  <a:pt x="398" y="689"/>
                </a:lnTo>
                <a:lnTo>
                  <a:pt x="796" y="0"/>
                </a:lnTo>
                <a:lnTo>
                  <a:pt x="1593" y="0"/>
                </a:lnTo>
                <a:lnTo>
                  <a:pt x="2389" y="0"/>
                </a:lnTo>
                <a:close/>
              </a:path>
            </a:pathLst>
          </a:custGeom>
          <a:solidFill>
            <a:schemeClr val="bg2"/>
          </a:solidFill>
          <a:ln w="9" cap="flat" cmpd="sng">
            <a:solidFill>
              <a:schemeClr val="bg2"/>
            </a:solidFill>
            <a:bevel/>
            <a:headEnd/>
            <a:tailEnd/>
          </a:ln>
        </p:spPr>
        <p:txBody>
          <a:bodyPr/>
          <a:lstStyle/>
          <a:p>
            <a:endParaRPr lang="zh-CN" altLang="en-US"/>
          </a:p>
        </p:txBody>
      </p:sp>
      <p:sp>
        <p:nvSpPr>
          <p:cNvPr id="16390" name="Freeform 8">
            <a:extLst>
              <a:ext uri="{FF2B5EF4-FFF2-40B4-BE49-F238E27FC236}">
                <a16:creationId xmlns:a16="http://schemas.microsoft.com/office/drawing/2014/main" id="{0468BD36-326C-46A4-A4E0-B17FF1D229D6}"/>
              </a:ext>
            </a:extLst>
          </p:cNvPr>
          <p:cNvSpPr>
            <a:spLocks/>
          </p:cNvSpPr>
          <p:nvPr/>
        </p:nvSpPr>
        <p:spPr bwMode="auto">
          <a:xfrm>
            <a:off x="6169025" y="1117600"/>
            <a:ext cx="2378075" cy="2057400"/>
          </a:xfrm>
          <a:custGeom>
            <a:avLst/>
            <a:gdLst>
              <a:gd name="T0" fmla="*/ 2147483647 w 3185"/>
              <a:gd name="T1" fmla="*/ 0 h 2758"/>
              <a:gd name="T2" fmla="*/ 2147483647 w 3185"/>
              <a:gd name="T3" fmla="*/ 2147483647 h 2758"/>
              <a:gd name="T4" fmla="*/ 2147483647 w 3185"/>
              <a:gd name="T5" fmla="*/ 2147483647 h 2758"/>
              <a:gd name="T6" fmla="*/ 2147483647 w 3185"/>
              <a:gd name="T7" fmla="*/ 2147483647 h 2758"/>
              <a:gd name="T8" fmla="*/ 2147483647 w 3185"/>
              <a:gd name="T9" fmla="*/ 2147483647 h 2758"/>
              <a:gd name="T10" fmla="*/ 2147483647 w 3185"/>
              <a:gd name="T11" fmla="*/ 2147483647 h 2758"/>
              <a:gd name="T12" fmla="*/ 2147483647 w 3185"/>
              <a:gd name="T13" fmla="*/ 2147483647 h 2758"/>
              <a:gd name="T14" fmla="*/ 2147483647 w 3185"/>
              <a:gd name="T15" fmla="*/ 2147483647 h 2758"/>
              <a:gd name="T16" fmla="*/ 0 w 3185"/>
              <a:gd name="T17" fmla="*/ 2147483647 h 2758"/>
              <a:gd name="T18" fmla="*/ 2147483647 w 3185"/>
              <a:gd name="T19" fmla="*/ 2147483647 h 2758"/>
              <a:gd name="T20" fmla="*/ 2147483647 w 3185"/>
              <a:gd name="T21" fmla="*/ 0 h 2758"/>
              <a:gd name="T22" fmla="*/ 2147483647 w 3185"/>
              <a:gd name="T23" fmla="*/ 0 h 2758"/>
              <a:gd name="T24" fmla="*/ 2147483647 w 3185"/>
              <a:gd name="T25" fmla="*/ 0 h 275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185" h="2758">
                <a:moveTo>
                  <a:pt x="2389" y="0"/>
                </a:moveTo>
                <a:lnTo>
                  <a:pt x="2787" y="690"/>
                </a:lnTo>
                <a:lnTo>
                  <a:pt x="3185" y="1379"/>
                </a:lnTo>
                <a:lnTo>
                  <a:pt x="2787" y="2069"/>
                </a:lnTo>
                <a:lnTo>
                  <a:pt x="2389" y="2758"/>
                </a:lnTo>
                <a:lnTo>
                  <a:pt x="1592" y="2758"/>
                </a:lnTo>
                <a:lnTo>
                  <a:pt x="796" y="2758"/>
                </a:lnTo>
                <a:lnTo>
                  <a:pt x="398" y="2069"/>
                </a:lnTo>
                <a:lnTo>
                  <a:pt x="0" y="1379"/>
                </a:lnTo>
                <a:lnTo>
                  <a:pt x="398" y="690"/>
                </a:lnTo>
                <a:lnTo>
                  <a:pt x="796" y="0"/>
                </a:lnTo>
                <a:lnTo>
                  <a:pt x="1592" y="0"/>
                </a:lnTo>
                <a:lnTo>
                  <a:pt x="2389" y="0"/>
                </a:lnTo>
                <a:close/>
              </a:path>
            </a:pathLst>
          </a:custGeom>
          <a:solidFill>
            <a:schemeClr val="bg1"/>
          </a:solidFill>
          <a:ln w="9" cap="flat" cmpd="sng">
            <a:solidFill>
              <a:schemeClr val="bg2"/>
            </a:solidFill>
            <a:bevel/>
            <a:headEnd/>
            <a:tailEnd/>
          </a:ln>
        </p:spPr>
        <p:txBody>
          <a:bodyPr/>
          <a:lstStyle/>
          <a:p>
            <a:endParaRPr lang="zh-CN" altLang="en-US"/>
          </a:p>
        </p:txBody>
      </p:sp>
      <p:sp>
        <p:nvSpPr>
          <p:cNvPr id="16391" name="Freeform 9">
            <a:extLst>
              <a:ext uri="{FF2B5EF4-FFF2-40B4-BE49-F238E27FC236}">
                <a16:creationId xmlns:a16="http://schemas.microsoft.com/office/drawing/2014/main" id="{4C481905-4BA0-47CE-8024-C7B939E51B20}"/>
              </a:ext>
            </a:extLst>
          </p:cNvPr>
          <p:cNvSpPr>
            <a:spLocks/>
          </p:cNvSpPr>
          <p:nvPr/>
        </p:nvSpPr>
        <p:spPr bwMode="auto">
          <a:xfrm>
            <a:off x="6169025" y="3317875"/>
            <a:ext cx="2378075" cy="2058988"/>
          </a:xfrm>
          <a:custGeom>
            <a:avLst/>
            <a:gdLst>
              <a:gd name="T0" fmla="*/ 2147483647 w 3185"/>
              <a:gd name="T1" fmla="*/ 0 h 2758"/>
              <a:gd name="T2" fmla="*/ 2147483647 w 3185"/>
              <a:gd name="T3" fmla="*/ 2147483647 h 2758"/>
              <a:gd name="T4" fmla="*/ 2147483647 w 3185"/>
              <a:gd name="T5" fmla="*/ 2147483647 h 2758"/>
              <a:gd name="T6" fmla="*/ 2147483647 w 3185"/>
              <a:gd name="T7" fmla="*/ 2147483647 h 2758"/>
              <a:gd name="T8" fmla="*/ 2147483647 w 3185"/>
              <a:gd name="T9" fmla="*/ 2147483647 h 2758"/>
              <a:gd name="T10" fmla="*/ 2147483647 w 3185"/>
              <a:gd name="T11" fmla="*/ 2147483647 h 2758"/>
              <a:gd name="T12" fmla="*/ 2147483647 w 3185"/>
              <a:gd name="T13" fmla="*/ 2147483647 h 2758"/>
              <a:gd name="T14" fmla="*/ 2147483647 w 3185"/>
              <a:gd name="T15" fmla="*/ 2147483647 h 2758"/>
              <a:gd name="T16" fmla="*/ 0 w 3185"/>
              <a:gd name="T17" fmla="*/ 2147483647 h 2758"/>
              <a:gd name="T18" fmla="*/ 2147483647 w 3185"/>
              <a:gd name="T19" fmla="*/ 2147483647 h 2758"/>
              <a:gd name="T20" fmla="*/ 2147483647 w 3185"/>
              <a:gd name="T21" fmla="*/ 0 h 2758"/>
              <a:gd name="T22" fmla="*/ 2147483647 w 3185"/>
              <a:gd name="T23" fmla="*/ 0 h 2758"/>
              <a:gd name="T24" fmla="*/ 2147483647 w 3185"/>
              <a:gd name="T25" fmla="*/ 0 h 275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185" h="2758">
                <a:moveTo>
                  <a:pt x="2389" y="0"/>
                </a:moveTo>
                <a:lnTo>
                  <a:pt x="2787" y="690"/>
                </a:lnTo>
                <a:lnTo>
                  <a:pt x="3185" y="1379"/>
                </a:lnTo>
                <a:lnTo>
                  <a:pt x="2787" y="2069"/>
                </a:lnTo>
                <a:lnTo>
                  <a:pt x="2389" y="2758"/>
                </a:lnTo>
                <a:lnTo>
                  <a:pt x="1592" y="2758"/>
                </a:lnTo>
                <a:lnTo>
                  <a:pt x="796" y="2758"/>
                </a:lnTo>
                <a:lnTo>
                  <a:pt x="398" y="2069"/>
                </a:lnTo>
                <a:lnTo>
                  <a:pt x="0" y="1379"/>
                </a:lnTo>
                <a:lnTo>
                  <a:pt x="398" y="690"/>
                </a:lnTo>
                <a:lnTo>
                  <a:pt x="796" y="0"/>
                </a:lnTo>
                <a:lnTo>
                  <a:pt x="1592" y="0"/>
                </a:lnTo>
                <a:lnTo>
                  <a:pt x="2389" y="0"/>
                </a:lnTo>
                <a:close/>
              </a:path>
            </a:pathLst>
          </a:custGeom>
          <a:blipFill dpi="0" rotWithShape="1">
            <a:blip r:embed="rId3"/>
            <a:srcRect/>
            <a:stretch>
              <a:fillRect/>
            </a:stretch>
          </a:blipFill>
          <a:ln w="9" cap="flat" cmpd="sng">
            <a:solidFill>
              <a:schemeClr val="bg2"/>
            </a:solidFill>
            <a:bevel/>
            <a:headEnd/>
            <a:tailEnd/>
          </a:ln>
        </p:spPr>
        <p:txBody>
          <a:bodyPr/>
          <a:lstStyle/>
          <a:p>
            <a:endParaRPr lang="zh-CN" altLang="en-US"/>
          </a:p>
        </p:txBody>
      </p:sp>
      <p:sp>
        <p:nvSpPr>
          <p:cNvPr id="16392" name="Freeform 10">
            <a:extLst>
              <a:ext uri="{FF2B5EF4-FFF2-40B4-BE49-F238E27FC236}">
                <a16:creationId xmlns:a16="http://schemas.microsoft.com/office/drawing/2014/main" id="{885CBCA4-F047-42CD-B365-E50A8A44F0AF}"/>
              </a:ext>
            </a:extLst>
          </p:cNvPr>
          <p:cNvSpPr>
            <a:spLocks/>
          </p:cNvSpPr>
          <p:nvPr/>
        </p:nvSpPr>
        <p:spPr bwMode="auto">
          <a:xfrm>
            <a:off x="8124825" y="2208213"/>
            <a:ext cx="2376488" cy="2058987"/>
          </a:xfrm>
          <a:custGeom>
            <a:avLst/>
            <a:gdLst>
              <a:gd name="T0" fmla="*/ 2147483647 w 3185"/>
              <a:gd name="T1" fmla="*/ 0 h 2758"/>
              <a:gd name="T2" fmla="*/ 2147483647 w 3185"/>
              <a:gd name="T3" fmla="*/ 2147483647 h 2758"/>
              <a:gd name="T4" fmla="*/ 2147483647 w 3185"/>
              <a:gd name="T5" fmla="*/ 2147483647 h 2758"/>
              <a:gd name="T6" fmla="*/ 2147483647 w 3185"/>
              <a:gd name="T7" fmla="*/ 2147483647 h 2758"/>
              <a:gd name="T8" fmla="*/ 2147483647 w 3185"/>
              <a:gd name="T9" fmla="*/ 2147483647 h 2758"/>
              <a:gd name="T10" fmla="*/ 2147483647 w 3185"/>
              <a:gd name="T11" fmla="*/ 2147483647 h 2758"/>
              <a:gd name="T12" fmla="*/ 2147483647 w 3185"/>
              <a:gd name="T13" fmla="*/ 2147483647 h 2758"/>
              <a:gd name="T14" fmla="*/ 2147483647 w 3185"/>
              <a:gd name="T15" fmla="*/ 2147483647 h 2758"/>
              <a:gd name="T16" fmla="*/ 0 w 3185"/>
              <a:gd name="T17" fmla="*/ 2147483647 h 2758"/>
              <a:gd name="T18" fmla="*/ 2147483647 w 3185"/>
              <a:gd name="T19" fmla="*/ 2147483647 h 2758"/>
              <a:gd name="T20" fmla="*/ 2147483647 w 3185"/>
              <a:gd name="T21" fmla="*/ 0 h 2758"/>
              <a:gd name="T22" fmla="*/ 2147483647 w 3185"/>
              <a:gd name="T23" fmla="*/ 0 h 2758"/>
              <a:gd name="T24" fmla="*/ 2147483647 w 3185"/>
              <a:gd name="T25" fmla="*/ 0 h 275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185" h="2758">
                <a:moveTo>
                  <a:pt x="2388" y="0"/>
                </a:moveTo>
                <a:lnTo>
                  <a:pt x="2787" y="689"/>
                </a:lnTo>
                <a:lnTo>
                  <a:pt x="3185" y="1379"/>
                </a:lnTo>
                <a:lnTo>
                  <a:pt x="2787" y="2068"/>
                </a:lnTo>
                <a:lnTo>
                  <a:pt x="2388" y="2758"/>
                </a:lnTo>
                <a:lnTo>
                  <a:pt x="1592" y="2758"/>
                </a:lnTo>
                <a:lnTo>
                  <a:pt x="796" y="2758"/>
                </a:lnTo>
                <a:lnTo>
                  <a:pt x="398" y="2068"/>
                </a:lnTo>
                <a:lnTo>
                  <a:pt x="0" y="1379"/>
                </a:lnTo>
                <a:lnTo>
                  <a:pt x="398" y="689"/>
                </a:lnTo>
                <a:lnTo>
                  <a:pt x="796" y="0"/>
                </a:lnTo>
                <a:lnTo>
                  <a:pt x="1592" y="0"/>
                </a:lnTo>
                <a:lnTo>
                  <a:pt x="2388" y="0"/>
                </a:lnTo>
                <a:close/>
              </a:path>
            </a:pathLst>
          </a:custGeom>
          <a:blipFill dpi="0" rotWithShape="1">
            <a:blip r:embed="rId4"/>
            <a:srcRect/>
            <a:stretch>
              <a:fillRect/>
            </a:stretch>
          </a:blipFill>
          <a:ln w="9" cap="flat" cmpd="sng">
            <a:solidFill>
              <a:schemeClr val="bg2"/>
            </a:solidFill>
            <a:bevel/>
            <a:headEnd/>
            <a:tailEnd/>
          </a:ln>
        </p:spPr>
        <p:txBody>
          <a:bodyPr/>
          <a:lstStyle/>
          <a:p>
            <a:endParaRPr lang="zh-CN" altLang="en-US"/>
          </a:p>
        </p:txBody>
      </p:sp>
      <p:sp>
        <p:nvSpPr>
          <p:cNvPr id="16393" name="Freeform 11">
            <a:extLst>
              <a:ext uri="{FF2B5EF4-FFF2-40B4-BE49-F238E27FC236}">
                <a16:creationId xmlns:a16="http://schemas.microsoft.com/office/drawing/2014/main" id="{679733A7-53C8-489F-AEB3-19BD7D4A2BBA}"/>
              </a:ext>
            </a:extLst>
          </p:cNvPr>
          <p:cNvSpPr>
            <a:spLocks/>
          </p:cNvSpPr>
          <p:nvPr/>
        </p:nvSpPr>
        <p:spPr bwMode="auto">
          <a:xfrm>
            <a:off x="8124825" y="4410075"/>
            <a:ext cx="2376488" cy="2057400"/>
          </a:xfrm>
          <a:custGeom>
            <a:avLst/>
            <a:gdLst>
              <a:gd name="T0" fmla="*/ 2147483647 w 3185"/>
              <a:gd name="T1" fmla="*/ 0 h 2758"/>
              <a:gd name="T2" fmla="*/ 2147483647 w 3185"/>
              <a:gd name="T3" fmla="*/ 2147483647 h 2758"/>
              <a:gd name="T4" fmla="*/ 2147483647 w 3185"/>
              <a:gd name="T5" fmla="*/ 2147483647 h 2758"/>
              <a:gd name="T6" fmla="*/ 2147483647 w 3185"/>
              <a:gd name="T7" fmla="*/ 2147483647 h 2758"/>
              <a:gd name="T8" fmla="*/ 2147483647 w 3185"/>
              <a:gd name="T9" fmla="*/ 2147483647 h 2758"/>
              <a:gd name="T10" fmla="*/ 2147483647 w 3185"/>
              <a:gd name="T11" fmla="*/ 2147483647 h 2758"/>
              <a:gd name="T12" fmla="*/ 2147483647 w 3185"/>
              <a:gd name="T13" fmla="*/ 2147483647 h 2758"/>
              <a:gd name="T14" fmla="*/ 2147483647 w 3185"/>
              <a:gd name="T15" fmla="*/ 2147483647 h 2758"/>
              <a:gd name="T16" fmla="*/ 0 w 3185"/>
              <a:gd name="T17" fmla="*/ 2147483647 h 2758"/>
              <a:gd name="T18" fmla="*/ 2147483647 w 3185"/>
              <a:gd name="T19" fmla="*/ 2147483647 h 2758"/>
              <a:gd name="T20" fmla="*/ 2147483647 w 3185"/>
              <a:gd name="T21" fmla="*/ 0 h 2758"/>
              <a:gd name="T22" fmla="*/ 2147483647 w 3185"/>
              <a:gd name="T23" fmla="*/ 0 h 2758"/>
              <a:gd name="T24" fmla="*/ 2147483647 w 3185"/>
              <a:gd name="T25" fmla="*/ 0 h 275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185" h="2758">
                <a:moveTo>
                  <a:pt x="2388" y="0"/>
                </a:moveTo>
                <a:lnTo>
                  <a:pt x="2787" y="689"/>
                </a:lnTo>
                <a:lnTo>
                  <a:pt x="3185" y="1379"/>
                </a:lnTo>
                <a:lnTo>
                  <a:pt x="2787" y="2068"/>
                </a:lnTo>
                <a:lnTo>
                  <a:pt x="2388" y="2758"/>
                </a:lnTo>
                <a:lnTo>
                  <a:pt x="1592" y="2758"/>
                </a:lnTo>
                <a:lnTo>
                  <a:pt x="796" y="2758"/>
                </a:lnTo>
                <a:lnTo>
                  <a:pt x="398" y="2068"/>
                </a:lnTo>
                <a:lnTo>
                  <a:pt x="0" y="1379"/>
                </a:lnTo>
                <a:lnTo>
                  <a:pt x="398" y="689"/>
                </a:lnTo>
                <a:lnTo>
                  <a:pt x="796" y="0"/>
                </a:lnTo>
                <a:lnTo>
                  <a:pt x="1592" y="0"/>
                </a:lnTo>
                <a:lnTo>
                  <a:pt x="2388" y="0"/>
                </a:lnTo>
                <a:close/>
              </a:path>
            </a:pathLst>
          </a:custGeom>
          <a:solidFill>
            <a:schemeClr val="tx1"/>
          </a:solidFill>
          <a:ln w="9" cap="flat" cmpd="sng">
            <a:solidFill>
              <a:schemeClr val="bg2"/>
            </a:solidFill>
            <a:bevel/>
            <a:headEnd/>
            <a:tailEnd/>
          </a:ln>
        </p:spPr>
        <p:txBody>
          <a:bodyPr/>
          <a:lstStyle/>
          <a:p>
            <a:endParaRPr lang="zh-CN" altLang="en-US"/>
          </a:p>
        </p:txBody>
      </p:sp>
      <p:sp>
        <p:nvSpPr>
          <p:cNvPr id="16394" name="Freeform 12">
            <a:extLst>
              <a:ext uri="{FF2B5EF4-FFF2-40B4-BE49-F238E27FC236}">
                <a16:creationId xmlns:a16="http://schemas.microsoft.com/office/drawing/2014/main" id="{4FC48559-42DF-4ED4-A0F8-4C2F4CCB8501}"/>
              </a:ext>
            </a:extLst>
          </p:cNvPr>
          <p:cNvSpPr>
            <a:spLocks/>
          </p:cNvSpPr>
          <p:nvPr/>
        </p:nvSpPr>
        <p:spPr bwMode="auto">
          <a:xfrm>
            <a:off x="1184275" y="2876550"/>
            <a:ext cx="3436938" cy="2976563"/>
          </a:xfrm>
          <a:custGeom>
            <a:avLst/>
            <a:gdLst>
              <a:gd name="T0" fmla="*/ 2147483647 w 4604"/>
              <a:gd name="T1" fmla="*/ 0 h 3987"/>
              <a:gd name="T2" fmla="*/ 2147483647 w 4604"/>
              <a:gd name="T3" fmla="*/ 2147483647 h 3987"/>
              <a:gd name="T4" fmla="*/ 2147483647 w 4604"/>
              <a:gd name="T5" fmla="*/ 2147483647 h 3987"/>
              <a:gd name="T6" fmla="*/ 2147483647 w 4604"/>
              <a:gd name="T7" fmla="*/ 2147483647 h 3987"/>
              <a:gd name="T8" fmla="*/ 2147483647 w 4604"/>
              <a:gd name="T9" fmla="*/ 2147483647 h 3987"/>
              <a:gd name="T10" fmla="*/ 2147483647 w 4604"/>
              <a:gd name="T11" fmla="*/ 2147483647 h 3987"/>
              <a:gd name="T12" fmla="*/ 2147483647 w 4604"/>
              <a:gd name="T13" fmla="*/ 2147483647 h 3987"/>
              <a:gd name="T14" fmla="*/ 2147483647 w 4604"/>
              <a:gd name="T15" fmla="*/ 2147483647 h 3987"/>
              <a:gd name="T16" fmla="*/ 0 w 4604"/>
              <a:gd name="T17" fmla="*/ 2147483647 h 3987"/>
              <a:gd name="T18" fmla="*/ 2147483647 w 4604"/>
              <a:gd name="T19" fmla="*/ 2147483647 h 3987"/>
              <a:gd name="T20" fmla="*/ 2147483647 w 4604"/>
              <a:gd name="T21" fmla="*/ 0 h 3987"/>
              <a:gd name="T22" fmla="*/ 2147483647 w 4604"/>
              <a:gd name="T23" fmla="*/ 0 h 3987"/>
              <a:gd name="T24" fmla="*/ 2147483647 w 4604"/>
              <a:gd name="T25" fmla="*/ 0 h 398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604" h="3987">
                <a:moveTo>
                  <a:pt x="3453" y="0"/>
                </a:moveTo>
                <a:lnTo>
                  <a:pt x="4029" y="997"/>
                </a:lnTo>
                <a:lnTo>
                  <a:pt x="4604" y="1994"/>
                </a:lnTo>
                <a:lnTo>
                  <a:pt x="4029" y="2991"/>
                </a:lnTo>
                <a:lnTo>
                  <a:pt x="3453" y="3987"/>
                </a:lnTo>
                <a:lnTo>
                  <a:pt x="2302" y="3987"/>
                </a:lnTo>
                <a:lnTo>
                  <a:pt x="1151" y="3987"/>
                </a:lnTo>
                <a:lnTo>
                  <a:pt x="576" y="2991"/>
                </a:lnTo>
                <a:lnTo>
                  <a:pt x="0" y="1994"/>
                </a:lnTo>
                <a:lnTo>
                  <a:pt x="576" y="997"/>
                </a:lnTo>
                <a:lnTo>
                  <a:pt x="1151" y="0"/>
                </a:lnTo>
                <a:lnTo>
                  <a:pt x="2302" y="0"/>
                </a:lnTo>
                <a:lnTo>
                  <a:pt x="3453" y="0"/>
                </a:lnTo>
                <a:close/>
              </a:path>
            </a:pathLst>
          </a:custGeom>
          <a:solidFill>
            <a:schemeClr val="tx1"/>
          </a:solidFill>
          <a:ln w="9" cap="flat" cmpd="sng">
            <a:solidFill>
              <a:srgbClr val="2B2E2C"/>
            </a:solidFill>
            <a:bevel/>
            <a:headEnd/>
            <a:tailEnd/>
          </a:ln>
        </p:spPr>
        <p:txBody>
          <a:bodyPr/>
          <a:lstStyle/>
          <a:p>
            <a:endParaRPr lang="zh-CN" altLang="en-US"/>
          </a:p>
        </p:txBody>
      </p:sp>
      <p:sp>
        <p:nvSpPr>
          <p:cNvPr id="16395" name="TextBox 10">
            <a:extLst>
              <a:ext uri="{FF2B5EF4-FFF2-40B4-BE49-F238E27FC236}">
                <a16:creationId xmlns:a16="http://schemas.microsoft.com/office/drawing/2014/main" id="{1A7585BB-7262-4521-876F-438A329D7BB1}"/>
              </a:ext>
            </a:extLst>
          </p:cNvPr>
          <p:cNvSpPr txBox="1">
            <a:spLocks noChangeArrowheads="1"/>
          </p:cNvSpPr>
          <p:nvPr/>
        </p:nvSpPr>
        <p:spPr bwMode="auto">
          <a:xfrm>
            <a:off x="4706938" y="4579938"/>
            <a:ext cx="13827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b="1">
                <a:solidFill>
                  <a:schemeClr val="accent2"/>
                </a:solidFill>
                <a:latin typeface="微软雅黑" panose="020B0503020204020204" pitchFamily="34" charset="-122"/>
              </a:rPr>
              <a:t>01</a:t>
            </a:r>
            <a:endParaRPr lang="zh-CN" altLang="en-US" sz="4000" b="1">
              <a:solidFill>
                <a:schemeClr val="accent2"/>
              </a:solidFill>
              <a:latin typeface="微软雅黑" panose="020B0503020204020204" pitchFamily="34" charset="-122"/>
            </a:endParaRPr>
          </a:p>
        </p:txBody>
      </p:sp>
      <p:sp>
        <p:nvSpPr>
          <p:cNvPr id="16396" name="TextBox 11">
            <a:extLst>
              <a:ext uri="{FF2B5EF4-FFF2-40B4-BE49-F238E27FC236}">
                <a16:creationId xmlns:a16="http://schemas.microsoft.com/office/drawing/2014/main" id="{204924C4-90A0-4C67-94B3-8B4B0B510395}"/>
              </a:ext>
            </a:extLst>
          </p:cNvPr>
          <p:cNvSpPr txBox="1">
            <a:spLocks noChangeArrowheads="1"/>
          </p:cNvSpPr>
          <p:nvPr/>
        </p:nvSpPr>
        <p:spPr bwMode="auto">
          <a:xfrm>
            <a:off x="4633913" y="5287963"/>
            <a:ext cx="16716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2"/>
                </a:solidFill>
                <a:latin typeface="微软雅黑" panose="020B0503020204020204" pitchFamily="34" charset="-122"/>
              </a:rPr>
              <a:t>这里输入图片的说明性文本</a:t>
            </a:r>
            <a:endParaRPr lang="en-US" altLang="zh-CN" sz="1800">
              <a:solidFill>
                <a:schemeClr val="accent2"/>
              </a:solidFill>
              <a:latin typeface="微软雅黑" panose="020B0503020204020204" pitchFamily="34" charset="-122"/>
            </a:endParaRPr>
          </a:p>
        </p:txBody>
      </p:sp>
      <p:sp>
        <p:nvSpPr>
          <p:cNvPr id="16397" name="TextBox 12">
            <a:extLst>
              <a:ext uri="{FF2B5EF4-FFF2-40B4-BE49-F238E27FC236}">
                <a16:creationId xmlns:a16="http://schemas.microsoft.com/office/drawing/2014/main" id="{367F2C6A-3C96-44B0-A8BB-BA1B3E0B722C}"/>
              </a:ext>
            </a:extLst>
          </p:cNvPr>
          <p:cNvSpPr txBox="1">
            <a:spLocks noChangeArrowheads="1"/>
          </p:cNvSpPr>
          <p:nvPr/>
        </p:nvSpPr>
        <p:spPr bwMode="auto">
          <a:xfrm>
            <a:off x="6627813" y="1306513"/>
            <a:ext cx="13827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b="1">
                <a:solidFill>
                  <a:schemeClr val="accent2"/>
                </a:solidFill>
                <a:latin typeface="微软雅黑" panose="020B0503020204020204" pitchFamily="34" charset="-122"/>
              </a:rPr>
              <a:t>02</a:t>
            </a:r>
            <a:endParaRPr lang="zh-CN" altLang="en-US" sz="4000" b="1">
              <a:solidFill>
                <a:schemeClr val="accent2"/>
              </a:solidFill>
              <a:latin typeface="微软雅黑" panose="020B0503020204020204" pitchFamily="34" charset="-122"/>
            </a:endParaRPr>
          </a:p>
        </p:txBody>
      </p:sp>
      <p:sp>
        <p:nvSpPr>
          <p:cNvPr id="16398" name="TextBox 13">
            <a:extLst>
              <a:ext uri="{FF2B5EF4-FFF2-40B4-BE49-F238E27FC236}">
                <a16:creationId xmlns:a16="http://schemas.microsoft.com/office/drawing/2014/main" id="{253BFB98-AC27-4625-BE58-B7E7460835FE}"/>
              </a:ext>
            </a:extLst>
          </p:cNvPr>
          <p:cNvSpPr txBox="1">
            <a:spLocks noChangeArrowheads="1"/>
          </p:cNvSpPr>
          <p:nvPr/>
        </p:nvSpPr>
        <p:spPr bwMode="auto">
          <a:xfrm>
            <a:off x="6615113" y="2014538"/>
            <a:ext cx="16700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2"/>
                </a:solidFill>
                <a:latin typeface="微软雅黑" panose="020B0503020204020204" pitchFamily="34" charset="-122"/>
              </a:rPr>
              <a:t>这里输入图片的说明性文本</a:t>
            </a:r>
            <a:endParaRPr lang="en-US" altLang="zh-CN" sz="1800">
              <a:solidFill>
                <a:schemeClr val="accent2"/>
              </a:solidFill>
              <a:latin typeface="微软雅黑" panose="020B0503020204020204" pitchFamily="34" charset="-122"/>
            </a:endParaRPr>
          </a:p>
        </p:txBody>
      </p:sp>
      <p:sp>
        <p:nvSpPr>
          <p:cNvPr id="16399" name="TextBox 15">
            <a:extLst>
              <a:ext uri="{FF2B5EF4-FFF2-40B4-BE49-F238E27FC236}">
                <a16:creationId xmlns:a16="http://schemas.microsoft.com/office/drawing/2014/main" id="{7D6FBF1A-D1C9-4C38-8D14-B3ABFF806B81}"/>
              </a:ext>
            </a:extLst>
          </p:cNvPr>
          <p:cNvSpPr txBox="1">
            <a:spLocks noChangeArrowheads="1"/>
          </p:cNvSpPr>
          <p:nvPr/>
        </p:nvSpPr>
        <p:spPr bwMode="auto">
          <a:xfrm>
            <a:off x="8566150" y="4732338"/>
            <a:ext cx="13827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4000" b="1">
                <a:solidFill>
                  <a:schemeClr val="accent2"/>
                </a:solidFill>
                <a:latin typeface="微软雅黑" panose="020B0503020204020204" pitchFamily="34" charset="-122"/>
              </a:rPr>
              <a:t>03</a:t>
            </a:r>
            <a:endParaRPr lang="zh-CN" altLang="en-US" sz="4000" b="1">
              <a:solidFill>
                <a:schemeClr val="accent2"/>
              </a:solidFill>
              <a:latin typeface="微软雅黑" panose="020B0503020204020204" pitchFamily="34" charset="-122"/>
            </a:endParaRPr>
          </a:p>
        </p:txBody>
      </p:sp>
      <p:sp>
        <p:nvSpPr>
          <p:cNvPr id="16400" name="TextBox 16">
            <a:extLst>
              <a:ext uri="{FF2B5EF4-FFF2-40B4-BE49-F238E27FC236}">
                <a16:creationId xmlns:a16="http://schemas.microsoft.com/office/drawing/2014/main" id="{9F4CD157-B74E-4660-AB4C-11F8DE20FD3E}"/>
              </a:ext>
            </a:extLst>
          </p:cNvPr>
          <p:cNvSpPr txBox="1">
            <a:spLocks noChangeArrowheads="1"/>
          </p:cNvSpPr>
          <p:nvPr/>
        </p:nvSpPr>
        <p:spPr bwMode="auto">
          <a:xfrm>
            <a:off x="8551863" y="5440363"/>
            <a:ext cx="16716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accent2"/>
                </a:solidFill>
                <a:latin typeface="微软雅黑" panose="020B0503020204020204" pitchFamily="34" charset="-122"/>
              </a:rPr>
              <a:t>这里输入图片的说明性文本</a:t>
            </a:r>
            <a:endParaRPr lang="en-US" altLang="zh-CN" sz="1800">
              <a:solidFill>
                <a:schemeClr val="accent2"/>
              </a:solidFill>
              <a:latin typeface="微软雅黑" panose="020B0503020204020204" pitchFamily="34" charset="-122"/>
            </a:endParaRPr>
          </a:p>
        </p:txBody>
      </p:sp>
      <p:sp>
        <p:nvSpPr>
          <p:cNvPr id="16401" name="TextBox 17">
            <a:extLst>
              <a:ext uri="{FF2B5EF4-FFF2-40B4-BE49-F238E27FC236}">
                <a16:creationId xmlns:a16="http://schemas.microsoft.com/office/drawing/2014/main" id="{416761B1-6AB8-49E2-916E-54D66DAAB0C1}"/>
              </a:ext>
            </a:extLst>
          </p:cNvPr>
          <p:cNvSpPr txBox="1">
            <a:spLocks noChangeArrowheads="1"/>
          </p:cNvSpPr>
          <p:nvPr/>
        </p:nvSpPr>
        <p:spPr bwMode="auto">
          <a:xfrm>
            <a:off x="1714500" y="3686175"/>
            <a:ext cx="23764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4000" b="1">
                <a:solidFill>
                  <a:schemeClr val="accent2"/>
                </a:solidFill>
                <a:latin typeface="微软雅黑" panose="020B0503020204020204" pitchFamily="34" charset="-122"/>
              </a:rPr>
              <a:t>这里输入大标题</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barn(inVertical)">
                                      <p:cBhvr>
                                        <p:cTn id="7" dur="500"/>
                                        <p:tgtEl>
                                          <p:spTgt spid="16387"/>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6386"/>
                                        </p:tgtEl>
                                        <p:attrNameLst>
                                          <p:attrName>style.visibility</p:attrName>
                                        </p:attrNameLst>
                                      </p:cBhvr>
                                      <p:to>
                                        <p:strVal val="visible"/>
                                      </p:to>
                                    </p:set>
                                    <p:anim calcmode="lin" valueType="num">
                                      <p:cBhvr>
                                        <p:cTn id="11" dur="500" fill="hold"/>
                                        <p:tgtEl>
                                          <p:spTgt spid="1638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6386"/>
                                        </p:tgtEl>
                                        <p:attrNameLst>
                                          <p:attrName>ppt_y</p:attrName>
                                        </p:attrNameLst>
                                      </p:cBhvr>
                                      <p:tavLst>
                                        <p:tav tm="0">
                                          <p:val>
                                            <p:strVal val="#ppt_y"/>
                                          </p:val>
                                        </p:tav>
                                        <p:tav tm="100000">
                                          <p:val>
                                            <p:strVal val="#ppt_y"/>
                                          </p:val>
                                        </p:tav>
                                      </p:tavLst>
                                    </p:anim>
                                    <p:anim calcmode="lin" valueType="num">
                                      <p:cBhvr>
                                        <p:cTn id="13" dur="500" fill="hold"/>
                                        <p:tgtEl>
                                          <p:spTgt spid="1638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638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6386"/>
                                        </p:tgtEl>
                                      </p:cBhvr>
                                    </p:animEffect>
                                  </p:childTnLst>
                                </p:cTn>
                              </p:par>
                            </p:childTnLst>
                          </p:cTn>
                        </p:par>
                        <p:par>
                          <p:cTn id="16" fill="hold" nodeType="afterGroup">
                            <p:stCondLst>
                              <p:cond delay="1450"/>
                            </p:stCondLst>
                            <p:childTnLst>
                              <p:par>
                                <p:cTn id="17" presetID="31" presetClass="entr" presetSubtype="0" fill="hold" nodeType="afterEffect">
                                  <p:stCondLst>
                                    <p:cond delay="0"/>
                                  </p:stCondLst>
                                  <p:childTnLst>
                                    <p:set>
                                      <p:cBhvr>
                                        <p:cTn id="18" dur="1" fill="hold">
                                          <p:stCondLst>
                                            <p:cond delay="0"/>
                                          </p:stCondLst>
                                        </p:cTn>
                                        <p:tgtEl>
                                          <p:spTgt spid="16391"/>
                                        </p:tgtEl>
                                        <p:attrNameLst>
                                          <p:attrName>style.visibility</p:attrName>
                                        </p:attrNameLst>
                                      </p:cBhvr>
                                      <p:to>
                                        <p:strVal val="visible"/>
                                      </p:to>
                                    </p:set>
                                    <p:anim calcmode="lin" valueType="num">
                                      <p:cBhvr>
                                        <p:cTn id="19" dur="500" fill="hold"/>
                                        <p:tgtEl>
                                          <p:spTgt spid="16391"/>
                                        </p:tgtEl>
                                        <p:attrNameLst>
                                          <p:attrName>ppt_w</p:attrName>
                                        </p:attrNameLst>
                                      </p:cBhvr>
                                      <p:tavLst>
                                        <p:tav tm="0">
                                          <p:val>
                                            <p:fltVal val="0"/>
                                          </p:val>
                                        </p:tav>
                                        <p:tav tm="100000">
                                          <p:val>
                                            <p:strVal val="#ppt_w"/>
                                          </p:val>
                                        </p:tav>
                                      </p:tavLst>
                                    </p:anim>
                                    <p:anim calcmode="lin" valueType="num">
                                      <p:cBhvr>
                                        <p:cTn id="20" dur="500" fill="hold"/>
                                        <p:tgtEl>
                                          <p:spTgt spid="16391"/>
                                        </p:tgtEl>
                                        <p:attrNameLst>
                                          <p:attrName>ppt_h</p:attrName>
                                        </p:attrNameLst>
                                      </p:cBhvr>
                                      <p:tavLst>
                                        <p:tav tm="0">
                                          <p:val>
                                            <p:fltVal val="0"/>
                                          </p:val>
                                        </p:tav>
                                        <p:tav tm="100000">
                                          <p:val>
                                            <p:strVal val="#ppt_h"/>
                                          </p:val>
                                        </p:tav>
                                      </p:tavLst>
                                    </p:anim>
                                    <p:anim calcmode="lin" valueType="num">
                                      <p:cBhvr>
                                        <p:cTn id="21" dur="500" fill="hold"/>
                                        <p:tgtEl>
                                          <p:spTgt spid="16391"/>
                                        </p:tgtEl>
                                        <p:attrNameLst>
                                          <p:attrName>style.rotation</p:attrName>
                                        </p:attrNameLst>
                                      </p:cBhvr>
                                      <p:tavLst>
                                        <p:tav tm="0">
                                          <p:val>
                                            <p:fltVal val="90"/>
                                          </p:val>
                                        </p:tav>
                                        <p:tav tm="100000">
                                          <p:val>
                                            <p:fltVal val="0"/>
                                          </p:val>
                                        </p:tav>
                                      </p:tavLst>
                                    </p:anim>
                                    <p:animEffect transition="in" filter="fade">
                                      <p:cBhvr>
                                        <p:cTn id="22" dur="500"/>
                                        <p:tgtEl>
                                          <p:spTgt spid="16391"/>
                                        </p:tgtEl>
                                      </p:cBhvr>
                                    </p:animEffect>
                                  </p:childTnLst>
                                </p:cTn>
                              </p:par>
                            </p:childTnLst>
                          </p:cTn>
                        </p:par>
                        <p:par>
                          <p:cTn id="23" fill="hold" nodeType="afterGroup">
                            <p:stCondLst>
                              <p:cond delay="1950"/>
                            </p:stCondLst>
                            <p:childTnLst>
                              <p:par>
                                <p:cTn id="24" presetID="2" presetClass="entr" presetSubtype="12" fill="hold" nodeType="afterEffect">
                                  <p:stCondLst>
                                    <p:cond delay="0"/>
                                  </p:stCondLst>
                                  <p:childTnLst>
                                    <p:set>
                                      <p:cBhvr>
                                        <p:cTn id="25" dur="1" fill="hold">
                                          <p:stCondLst>
                                            <p:cond delay="0"/>
                                          </p:stCondLst>
                                        </p:cTn>
                                        <p:tgtEl>
                                          <p:spTgt spid="16389"/>
                                        </p:tgtEl>
                                        <p:attrNameLst>
                                          <p:attrName>style.visibility</p:attrName>
                                        </p:attrNameLst>
                                      </p:cBhvr>
                                      <p:to>
                                        <p:strVal val="visible"/>
                                      </p:to>
                                    </p:set>
                                    <p:anim calcmode="lin" valueType="num">
                                      <p:cBhvr additive="base">
                                        <p:cTn id="26" dur="500" fill="hold"/>
                                        <p:tgtEl>
                                          <p:spTgt spid="16389"/>
                                        </p:tgtEl>
                                        <p:attrNameLst>
                                          <p:attrName>ppt_x</p:attrName>
                                        </p:attrNameLst>
                                      </p:cBhvr>
                                      <p:tavLst>
                                        <p:tav tm="0">
                                          <p:val>
                                            <p:strVal val="0-#ppt_w/2"/>
                                          </p:val>
                                        </p:tav>
                                        <p:tav tm="100000">
                                          <p:val>
                                            <p:strVal val="#ppt_x"/>
                                          </p:val>
                                        </p:tav>
                                      </p:tavLst>
                                    </p:anim>
                                    <p:anim calcmode="lin" valueType="num">
                                      <p:cBhvr additive="base">
                                        <p:cTn id="27" dur="500" fill="hold"/>
                                        <p:tgtEl>
                                          <p:spTgt spid="16389"/>
                                        </p:tgtEl>
                                        <p:attrNameLst>
                                          <p:attrName>ppt_y</p:attrName>
                                        </p:attrNameLst>
                                      </p:cBhvr>
                                      <p:tavLst>
                                        <p:tav tm="0">
                                          <p:val>
                                            <p:strVal val="1+#ppt_h/2"/>
                                          </p:val>
                                        </p:tav>
                                        <p:tav tm="100000">
                                          <p:val>
                                            <p:strVal val="#ppt_y"/>
                                          </p:val>
                                        </p:tav>
                                      </p:tavLst>
                                    </p:anim>
                                  </p:childTnLst>
                                </p:cTn>
                              </p:par>
                              <p:par>
                                <p:cTn id="28" presetID="2" presetClass="entr" presetSubtype="3" fill="hold" nodeType="withEffect">
                                  <p:stCondLst>
                                    <p:cond delay="0"/>
                                  </p:stCondLst>
                                  <p:childTnLst>
                                    <p:set>
                                      <p:cBhvr>
                                        <p:cTn id="29" dur="1" fill="hold">
                                          <p:stCondLst>
                                            <p:cond delay="0"/>
                                          </p:stCondLst>
                                        </p:cTn>
                                        <p:tgtEl>
                                          <p:spTgt spid="16392"/>
                                        </p:tgtEl>
                                        <p:attrNameLst>
                                          <p:attrName>style.visibility</p:attrName>
                                        </p:attrNameLst>
                                      </p:cBhvr>
                                      <p:to>
                                        <p:strVal val="visible"/>
                                      </p:to>
                                    </p:set>
                                    <p:anim calcmode="lin" valueType="num">
                                      <p:cBhvr additive="base">
                                        <p:cTn id="30" dur="500" fill="hold"/>
                                        <p:tgtEl>
                                          <p:spTgt spid="16392"/>
                                        </p:tgtEl>
                                        <p:attrNameLst>
                                          <p:attrName>ppt_x</p:attrName>
                                        </p:attrNameLst>
                                      </p:cBhvr>
                                      <p:tavLst>
                                        <p:tav tm="0">
                                          <p:val>
                                            <p:strVal val="1+#ppt_w/2"/>
                                          </p:val>
                                        </p:tav>
                                        <p:tav tm="100000">
                                          <p:val>
                                            <p:strVal val="#ppt_x"/>
                                          </p:val>
                                        </p:tav>
                                      </p:tavLst>
                                    </p:anim>
                                    <p:anim calcmode="lin" valueType="num">
                                      <p:cBhvr additive="base">
                                        <p:cTn id="31" dur="500" fill="hold"/>
                                        <p:tgtEl>
                                          <p:spTgt spid="16392"/>
                                        </p:tgtEl>
                                        <p:attrNameLst>
                                          <p:attrName>ppt_y</p:attrName>
                                        </p:attrNameLst>
                                      </p:cBhvr>
                                      <p:tavLst>
                                        <p:tav tm="0">
                                          <p:val>
                                            <p:strVal val="0-#ppt_h/2"/>
                                          </p:val>
                                        </p:tav>
                                        <p:tav tm="100000">
                                          <p:val>
                                            <p:strVal val="#ppt_y"/>
                                          </p:val>
                                        </p:tav>
                                      </p:tavLst>
                                    </p:anim>
                                  </p:childTnLst>
                                </p:cTn>
                              </p:par>
                              <p:par>
                                <p:cTn id="32" presetID="2" presetClass="entr" presetSubtype="9" fill="hold" nodeType="withEffect">
                                  <p:stCondLst>
                                    <p:cond delay="0"/>
                                  </p:stCondLst>
                                  <p:childTnLst>
                                    <p:set>
                                      <p:cBhvr>
                                        <p:cTn id="33" dur="1" fill="hold">
                                          <p:stCondLst>
                                            <p:cond delay="0"/>
                                          </p:stCondLst>
                                        </p:cTn>
                                        <p:tgtEl>
                                          <p:spTgt spid="16388"/>
                                        </p:tgtEl>
                                        <p:attrNameLst>
                                          <p:attrName>style.visibility</p:attrName>
                                        </p:attrNameLst>
                                      </p:cBhvr>
                                      <p:to>
                                        <p:strVal val="visible"/>
                                      </p:to>
                                    </p:set>
                                    <p:anim calcmode="lin" valueType="num">
                                      <p:cBhvr additive="base">
                                        <p:cTn id="34" dur="500" fill="hold"/>
                                        <p:tgtEl>
                                          <p:spTgt spid="16388"/>
                                        </p:tgtEl>
                                        <p:attrNameLst>
                                          <p:attrName>ppt_x</p:attrName>
                                        </p:attrNameLst>
                                      </p:cBhvr>
                                      <p:tavLst>
                                        <p:tav tm="0">
                                          <p:val>
                                            <p:strVal val="0-#ppt_w/2"/>
                                          </p:val>
                                        </p:tav>
                                        <p:tav tm="100000">
                                          <p:val>
                                            <p:strVal val="#ppt_x"/>
                                          </p:val>
                                        </p:tav>
                                      </p:tavLst>
                                    </p:anim>
                                    <p:anim calcmode="lin" valueType="num">
                                      <p:cBhvr additive="base">
                                        <p:cTn id="35" dur="500" fill="hold"/>
                                        <p:tgtEl>
                                          <p:spTgt spid="16388"/>
                                        </p:tgtEl>
                                        <p:attrNameLst>
                                          <p:attrName>ppt_y</p:attrName>
                                        </p:attrNameLst>
                                      </p:cBhvr>
                                      <p:tavLst>
                                        <p:tav tm="0">
                                          <p:val>
                                            <p:strVal val="0-#ppt_h/2"/>
                                          </p:val>
                                        </p:tav>
                                        <p:tav tm="100000">
                                          <p:val>
                                            <p:strVal val="#ppt_y"/>
                                          </p:val>
                                        </p:tav>
                                      </p:tavLst>
                                    </p:anim>
                                  </p:childTnLst>
                                </p:cTn>
                              </p:par>
                              <p:par>
                                <p:cTn id="36" presetID="2" presetClass="entr" presetSubtype="6" fill="hold" nodeType="withEffect">
                                  <p:stCondLst>
                                    <p:cond delay="0"/>
                                  </p:stCondLst>
                                  <p:childTnLst>
                                    <p:set>
                                      <p:cBhvr>
                                        <p:cTn id="37" dur="1" fill="hold">
                                          <p:stCondLst>
                                            <p:cond delay="0"/>
                                          </p:stCondLst>
                                        </p:cTn>
                                        <p:tgtEl>
                                          <p:spTgt spid="16393"/>
                                        </p:tgtEl>
                                        <p:attrNameLst>
                                          <p:attrName>style.visibility</p:attrName>
                                        </p:attrNameLst>
                                      </p:cBhvr>
                                      <p:to>
                                        <p:strVal val="visible"/>
                                      </p:to>
                                    </p:set>
                                    <p:anim calcmode="lin" valueType="num">
                                      <p:cBhvr additive="base">
                                        <p:cTn id="38" dur="500" fill="hold"/>
                                        <p:tgtEl>
                                          <p:spTgt spid="16393"/>
                                        </p:tgtEl>
                                        <p:attrNameLst>
                                          <p:attrName>ppt_x</p:attrName>
                                        </p:attrNameLst>
                                      </p:cBhvr>
                                      <p:tavLst>
                                        <p:tav tm="0">
                                          <p:val>
                                            <p:strVal val="1+#ppt_w/2"/>
                                          </p:val>
                                        </p:tav>
                                        <p:tav tm="100000">
                                          <p:val>
                                            <p:strVal val="#ppt_x"/>
                                          </p:val>
                                        </p:tav>
                                      </p:tavLst>
                                    </p:anim>
                                    <p:anim calcmode="lin" valueType="num">
                                      <p:cBhvr additive="base">
                                        <p:cTn id="39" dur="500" fill="hold"/>
                                        <p:tgtEl>
                                          <p:spTgt spid="16393"/>
                                        </p:tgtEl>
                                        <p:attrNameLst>
                                          <p:attrName>ppt_y</p:attrName>
                                        </p:attrNameLst>
                                      </p:cBhvr>
                                      <p:tavLst>
                                        <p:tav tm="0">
                                          <p:val>
                                            <p:strVal val="1+#ppt_h/2"/>
                                          </p:val>
                                        </p:tav>
                                        <p:tav tm="100000">
                                          <p:val>
                                            <p:strVal val="#ppt_y"/>
                                          </p:val>
                                        </p:tav>
                                      </p:tavLst>
                                    </p:anim>
                                  </p:childTnLst>
                                </p:cTn>
                              </p:par>
                              <p:par>
                                <p:cTn id="40" presetID="2" presetClass="entr" presetSubtype="1" fill="hold" nodeType="withEffect">
                                  <p:stCondLst>
                                    <p:cond delay="0"/>
                                  </p:stCondLst>
                                  <p:childTnLst>
                                    <p:set>
                                      <p:cBhvr>
                                        <p:cTn id="41" dur="1" fill="hold">
                                          <p:stCondLst>
                                            <p:cond delay="0"/>
                                          </p:stCondLst>
                                        </p:cTn>
                                        <p:tgtEl>
                                          <p:spTgt spid="16390"/>
                                        </p:tgtEl>
                                        <p:attrNameLst>
                                          <p:attrName>style.visibility</p:attrName>
                                        </p:attrNameLst>
                                      </p:cBhvr>
                                      <p:to>
                                        <p:strVal val="visible"/>
                                      </p:to>
                                    </p:set>
                                    <p:anim calcmode="lin" valueType="num">
                                      <p:cBhvr additive="base">
                                        <p:cTn id="42" dur="500" fill="hold"/>
                                        <p:tgtEl>
                                          <p:spTgt spid="16390"/>
                                        </p:tgtEl>
                                        <p:attrNameLst>
                                          <p:attrName>ppt_x</p:attrName>
                                        </p:attrNameLst>
                                      </p:cBhvr>
                                      <p:tavLst>
                                        <p:tav tm="0">
                                          <p:val>
                                            <p:strVal val="#ppt_x"/>
                                          </p:val>
                                        </p:tav>
                                        <p:tav tm="100000">
                                          <p:val>
                                            <p:strVal val="#ppt_x"/>
                                          </p:val>
                                        </p:tav>
                                      </p:tavLst>
                                    </p:anim>
                                    <p:anim calcmode="lin" valueType="num">
                                      <p:cBhvr additive="base">
                                        <p:cTn id="43" dur="500" fill="hold"/>
                                        <p:tgtEl>
                                          <p:spTgt spid="16390"/>
                                        </p:tgtEl>
                                        <p:attrNameLst>
                                          <p:attrName>ppt_y</p:attrName>
                                        </p:attrNameLst>
                                      </p:cBhvr>
                                      <p:tavLst>
                                        <p:tav tm="0">
                                          <p:val>
                                            <p:strVal val="0-#ppt_h/2"/>
                                          </p:val>
                                        </p:tav>
                                        <p:tav tm="100000">
                                          <p:val>
                                            <p:strVal val="#ppt_y"/>
                                          </p:val>
                                        </p:tav>
                                      </p:tavLst>
                                    </p:anim>
                                  </p:childTnLst>
                                </p:cTn>
                              </p:par>
                            </p:childTnLst>
                          </p:cTn>
                        </p:par>
                        <p:par>
                          <p:cTn id="44" fill="hold" nodeType="afterGroup">
                            <p:stCondLst>
                              <p:cond delay="2450"/>
                            </p:stCondLst>
                            <p:childTnLst>
                              <p:par>
                                <p:cTn id="45" presetID="10" presetClass="entr" presetSubtype="0" fill="hold" nodeType="afterEffect">
                                  <p:stCondLst>
                                    <p:cond delay="0"/>
                                  </p:stCondLst>
                                  <p:childTnLst>
                                    <p:set>
                                      <p:cBhvr>
                                        <p:cTn id="46" dur="1" fill="hold">
                                          <p:stCondLst>
                                            <p:cond delay="0"/>
                                          </p:stCondLst>
                                        </p:cTn>
                                        <p:tgtEl>
                                          <p:spTgt spid="16394"/>
                                        </p:tgtEl>
                                        <p:attrNameLst>
                                          <p:attrName>style.visibility</p:attrName>
                                        </p:attrNameLst>
                                      </p:cBhvr>
                                      <p:to>
                                        <p:strVal val="visible"/>
                                      </p:to>
                                    </p:set>
                                    <p:anim calcmode="lin" valueType="num">
                                      <p:cBhvr>
                                        <p:cTn id="47" dur="500" fill="hold"/>
                                        <p:tgtEl>
                                          <p:spTgt spid="16394"/>
                                        </p:tgtEl>
                                        <p:attrNameLst>
                                          <p:attrName>ppt_w</p:attrName>
                                        </p:attrNameLst>
                                      </p:cBhvr>
                                      <p:tavLst>
                                        <p:tav tm="0">
                                          <p:val>
                                            <p:fltVal val="0"/>
                                          </p:val>
                                        </p:tav>
                                        <p:tav tm="100000">
                                          <p:val>
                                            <p:strVal val="#ppt_w"/>
                                          </p:val>
                                        </p:tav>
                                      </p:tavLst>
                                    </p:anim>
                                    <p:anim calcmode="lin" valueType="num">
                                      <p:cBhvr>
                                        <p:cTn id="48" dur="500" fill="hold"/>
                                        <p:tgtEl>
                                          <p:spTgt spid="16394"/>
                                        </p:tgtEl>
                                        <p:attrNameLst>
                                          <p:attrName>ppt_h</p:attrName>
                                        </p:attrNameLst>
                                      </p:cBhvr>
                                      <p:tavLst>
                                        <p:tav tm="0">
                                          <p:val>
                                            <p:fltVal val="0"/>
                                          </p:val>
                                        </p:tav>
                                        <p:tav tm="100000">
                                          <p:val>
                                            <p:strVal val="#ppt_h"/>
                                          </p:val>
                                        </p:tav>
                                      </p:tavLst>
                                    </p:anim>
                                    <p:animEffect transition="in" filter="fade">
                                      <p:cBhvr>
                                        <p:cTn id="49" dur="500"/>
                                        <p:tgtEl>
                                          <p:spTgt spid="16394"/>
                                        </p:tgtEl>
                                      </p:cBhvr>
                                    </p:animEffect>
                                  </p:childTnLst>
                                </p:cTn>
                              </p:par>
                            </p:childTnLst>
                          </p:cTn>
                        </p:par>
                        <p:par>
                          <p:cTn id="50" fill="hold" nodeType="afterGroup">
                            <p:stCondLst>
                              <p:cond delay="29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6401"/>
                                        </p:tgtEl>
                                        <p:attrNameLst>
                                          <p:attrName>style.visibility</p:attrName>
                                        </p:attrNameLst>
                                      </p:cBhvr>
                                      <p:to>
                                        <p:strVal val="visible"/>
                                      </p:to>
                                    </p:set>
                                    <p:anim calcmode="lin" valueType="num">
                                      <p:cBhvr>
                                        <p:cTn id="53" dur="500" fill="hold"/>
                                        <p:tgtEl>
                                          <p:spTgt spid="16401"/>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6401"/>
                                        </p:tgtEl>
                                        <p:attrNameLst>
                                          <p:attrName>ppt_y</p:attrName>
                                        </p:attrNameLst>
                                      </p:cBhvr>
                                      <p:tavLst>
                                        <p:tav tm="0">
                                          <p:val>
                                            <p:strVal val="#ppt_y"/>
                                          </p:val>
                                        </p:tav>
                                        <p:tav tm="100000">
                                          <p:val>
                                            <p:strVal val="#ppt_y"/>
                                          </p:val>
                                        </p:tav>
                                      </p:tavLst>
                                    </p:anim>
                                    <p:anim calcmode="lin" valueType="num">
                                      <p:cBhvr>
                                        <p:cTn id="55" dur="500" fill="hold"/>
                                        <p:tgtEl>
                                          <p:spTgt spid="16401"/>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6401"/>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6401"/>
                                        </p:tgtEl>
                                      </p:cBhvr>
                                    </p:animEffect>
                                  </p:childTnLst>
                                </p:cTn>
                              </p:par>
                            </p:childTnLst>
                          </p:cTn>
                        </p:par>
                        <p:par>
                          <p:cTn id="58" fill="hold" nodeType="afterGroup">
                            <p:stCondLst>
                              <p:cond delay="3750"/>
                            </p:stCondLst>
                            <p:childTnLst>
                              <p:par>
                                <p:cTn id="59" presetID="31" presetClass="entr" presetSubtype="0" fill="hold" grpId="0" nodeType="afterEffect">
                                  <p:stCondLst>
                                    <p:cond delay="0"/>
                                  </p:stCondLst>
                                  <p:childTnLst>
                                    <p:set>
                                      <p:cBhvr>
                                        <p:cTn id="60" dur="1" fill="hold">
                                          <p:stCondLst>
                                            <p:cond delay="0"/>
                                          </p:stCondLst>
                                        </p:cTn>
                                        <p:tgtEl>
                                          <p:spTgt spid="16395"/>
                                        </p:tgtEl>
                                        <p:attrNameLst>
                                          <p:attrName>style.visibility</p:attrName>
                                        </p:attrNameLst>
                                      </p:cBhvr>
                                      <p:to>
                                        <p:strVal val="visible"/>
                                      </p:to>
                                    </p:set>
                                    <p:anim calcmode="lin" valueType="num">
                                      <p:cBhvr>
                                        <p:cTn id="61" dur="500" fill="hold"/>
                                        <p:tgtEl>
                                          <p:spTgt spid="16395"/>
                                        </p:tgtEl>
                                        <p:attrNameLst>
                                          <p:attrName>ppt_w</p:attrName>
                                        </p:attrNameLst>
                                      </p:cBhvr>
                                      <p:tavLst>
                                        <p:tav tm="0">
                                          <p:val>
                                            <p:fltVal val="0"/>
                                          </p:val>
                                        </p:tav>
                                        <p:tav tm="100000">
                                          <p:val>
                                            <p:strVal val="#ppt_w"/>
                                          </p:val>
                                        </p:tav>
                                      </p:tavLst>
                                    </p:anim>
                                    <p:anim calcmode="lin" valueType="num">
                                      <p:cBhvr>
                                        <p:cTn id="62" dur="500" fill="hold"/>
                                        <p:tgtEl>
                                          <p:spTgt spid="16395"/>
                                        </p:tgtEl>
                                        <p:attrNameLst>
                                          <p:attrName>ppt_h</p:attrName>
                                        </p:attrNameLst>
                                      </p:cBhvr>
                                      <p:tavLst>
                                        <p:tav tm="0">
                                          <p:val>
                                            <p:fltVal val="0"/>
                                          </p:val>
                                        </p:tav>
                                        <p:tav tm="100000">
                                          <p:val>
                                            <p:strVal val="#ppt_h"/>
                                          </p:val>
                                        </p:tav>
                                      </p:tavLst>
                                    </p:anim>
                                    <p:anim calcmode="lin" valueType="num">
                                      <p:cBhvr>
                                        <p:cTn id="63" dur="500" fill="hold"/>
                                        <p:tgtEl>
                                          <p:spTgt spid="16395"/>
                                        </p:tgtEl>
                                        <p:attrNameLst>
                                          <p:attrName>style.rotation</p:attrName>
                                        </p:attrNameLst>
                                      </p:cBhvr>
                                      <p:tavLst>
                                        <p:tav tm="0">
                                          <p:val>
                                            <p:fltVal val="90"/>
                                          </p:val>
                                        </p:tav>
                                        <p:tav tm="100000">
                                          <p:val>
                                            <p:fltVal val="0"/>
                                          </p:val>
                                        </p:tav>
                                      </p:tavLst>
                                    </p:anim>
                                    <p:animEffect transition="in" filter="fade">
                                      <p:cBhvr>
                                        <p:cTn id="64" dur="500"/>
                                        <p:tgtEl>
                                          <p:spTgt spid="16395"/>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6397"/>
                                        </p:tgtEl>
                                        <p:attrNameLst>
                                          <p:attrName>style.visibility</p:attrName>
                                        </p:attrNameLst>
                                      </p:cBhvr>
                                      <p:to>
                                        <p:strVal val="visible"/>
                                      </p:to>
                                    </p:set>
                                    <p:anim calcmode="lin" valueType="num">
                                      <p:cBhvr>
                                        <p:cTn id="67" dur="500" fill="hold"/>
                                        <p:tgtEl>
                                          <p:spTgt spid="16397"/>
                                        </p:tgtEl>
                                        <p:attrNameLst>
                                          <p:attrName>ppt_w</p:attrName>
                                        </p:attrNameLst>
                                      </p:cBhvr>
                                      <p:tavLst>
                                        <p:tav tm="0">
                                          <p:val>
                                            <p:fltVal val="0"/>
                                          </p:val>
                                        </p:tav>
                                        <p:tav tm="100000">
                                          <p:val>
                                            <p:strVal val="#ppt_w"/>
                                          </p:val>
                                        </p:tav>
                                      </p:tavLst>
                                    </p:anim>
                                    <p:anim calcmode="lin" valueType="num">
                                      <p:cBhvr>
                                        <p:cTn id="68" dur="500" fill="hold"/>
                                        <p:tgtEl>
                                          <p:spTgt spid="16397"/>
                                        </p:tgtEl>
                                        <p:attrNameLst>
                                          <p:attrName>ppt_h</p:attrName>
                                        </p:attrNameLst>
                                      </p:cBhvr>
                                      <p:tavLst>
                                        <p:tav tm="0">
                                          <p:val>
                                            <p:fltVal val="0"/>
                                          </p:val>
                                        </p:tav>
                                        <p:tav tm="100000">
                                          <p:val>
                                            <p:strVal val="#ppt_h"/>
                                          </p:val>
                                        </p:tav>
                                      </p:tavLst>
                                    </p:anim>
                                    <p:anim calcmode="lin" valueType="num">
                                      <p:cBhvr>
                                        <p:cTn id="69" dur="500" fill="hold"/>
                                        <p:tgtEl>
                                          <p:spTgt spid="16397"/>
                                        </p:tgtEl>
                                        <p:attrNameLst>
                                          <p:attrName>style.rotation</p:attrName>
                                        </p:attrNameLst>
                                      </p:cBhvr>
                                      <p:tavLst>
                                        <p:tav tm="0">
                                          <p:val>
                                            <p:fltVal val="90"/>
                                          </p:val>
                                        </p:tav>
                                        <p:tav tm="100000">
                                          <p:val>
                                            <p:fltVal val="0"/>
                                          </p:val>
                                        </p:tav>
                                      </p:tavLst>
                                    </p:anim>
                                    <p:animEffect transition="in" filter="fade">
                                      <p:cBhvr>
                                        <p:cTn id="70" dur="500"/>
                                        <p:tgtEl>
                                          <p:spTgt spid="16397"/>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6399"/>
                                        </p:tgtEl>
                                        <p:attrNameLst>
                                          <p:attrName>style.visibility</p:attrName>
                                        </p:attrNameLst>
                                      </p:cBhvr>
                                      <p:to>
                                        <p:strVal val="visible"/>
                                      </p:to>
                                    </p:set>
                                    <p:anim calcmode="lin" valueType="num">
                                      <p:cBhvr>
                                        <p:cTn id="73" dur="500" fill="hold"/>
                                        <p:tgtEl>
                                          <p:spTgt spid="16399"/>
                                        </p:tgtEl>
                                        <p:attrNameLst>
                                          <p:attrName>ppt_w</p:attrName>
                                        </p:attrNameLst>
                                      </p:cBhvr>
                                      <p:tavLst>
                                        <p:tav tm="0">
                                          <p:val>
                                            <p:fltVal val="0"/>
                                          </p:val>
                                        </p:tav>
                                        <p:tav tm="100000">
                                          <p:val>
                                            <p:strVal val="#ppt_w"/>
                                          </p:val>
                                        </p:tav>
                                      </p:tavLst>
                                    </p:anim>
                                    <p:anim calcmode="lin" valueType="num">
                                      <p:cBhvr>
                                        <p:cTn id="74" dur="500" fill="hold"/>
                                        <p:tgtEl>
                                          <p:spTgt spid="16399"/>
                                        </p:tgtEl>
                                        <p:attrNameLst>
                                          <p:attrName>ppt_h</p:attrName>
                                        </p:attrNameLst>
                                      </p:cBhvr>
                                      <p:tavLst>
                                        <p:tav tm="0">
                                          <p:val>
                                            <p:fltVal val="0"/>
                                          </p:val>
                                        </p:tav>
                                        <p:tav tm="100000">
                                          <p:val>
                                            <p:strVal val="#ppt_h"/>
                                          </p:val>
                                        </p:tav>
                                      </p:tavLst>
                                    </p:anim>
                                    <p:anim calcmode="lin" valueType="num">
                                      <p:cBhvr>
                                        <p:cTn id="75" dur="500" fill="hold"/>
                                        <p:tgtEl>
                                          <p:spTgt spid="16399"/>
                                        </p:tgtEl>
                                        <p:attrNameLst>
                                          <p:attrName>style.rotation</p:attrName>
                                        </p:attrNameLst>
                                      </p:cBhvr>
                                      <p:tavLst>
                                        <p:tav tm="0">
                                          <p:val>
                                            <p:fltVal val="90"/>
                                          </p:val>
                                        </p:tav>
                                        <p:tav tm="100000">
                                          <p:val>
                                            <p:fltVal val="0"/>
                                          </p:val>
                                        </p:tav>
                                      </p:tavLst>
                                    </p:anim>
                                    <p:animEffect transition="in" filter="fade">
                                      <p:cBhvr>
                                        <p:cTn id="76" dur="500"/>
                                        <p:tgtEl>
                                          <p:spTgt spid="16399"/>
                                        </p:tgtEl>
                                      </p:cBhvr>
                                    </p:animEffect>
                                  </p:childTnLst>
                                </p:cTn>
                              </p:par>
                            </p:childTnLst>
                          </p:cTn>
                        </p:par>
                        <p:par>
                          <p:cTn id="77" fill="hold" nodeType="afterGroup">
                            <p:stCondLst>
                              <p:cond delay="4250"/>
                            </p:stCondLst>
                            <p:childTnLst>
                              <p:par>
                                <p:cTn id="78" presetID="22" presetClass="entr" presetSubtype="1" fill="hold" grpId="0" nodeType="afterEffect">
                                  <p:stCondLst>
                                    <p:cond delay="0"/>
                                  </p:stCondLst>
                                  <p:childTnLst>
                                    <p:set>
                                      <p:cBhvr>
                                        <p:cTn id="79" dur="1" fill="hold">
                                          <p:stCondLst>
                                            <p:cond delay="0"/>
                                          </p:stCondLst>
                                        </p:cTn>
                                        <p:tgtEl>
                                          <p:spTgt spid="16398"/>
                                        </p:tgtEl>
                                        <p:attrNameLst>
                                          <p:attrName>style.visibility</p:attrName>
                                        </p:attrNameLst>
                                      </p:cBhvr>
                                      <p:to>
                                        <p:strVal val="visible"/>
                                      </p:to>
                                    </p:set>
                                    <p:animEffect transition="in" filter="wipe(up)">
                                      <p:cBhvr>
                                        <p:cTn id="80" dur="500"/>
                                        <p:tgtEl>
                                          <p:spTgt spid="16398"/>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6396"/>
                                        </p:tgtEl>
                                        <p:attrNameLst>
                                          <p:attrName>style.visibility</p:attrName>
                                        </p:attrNameLst>
                                      </p:cBhvr>
                                      <p:to>
                                        <p:strVal val="visible"/>
                                      </p:to>
                                    </p:set>
                                    <p:animEffect transition="in" filter="wipe(up)">
                                      <p:cBhvr>
                                        <p:cTn id="83" dur="500"/>
                                        <p:tgtEl>
                                          <p:spTgt spid="16396"/>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16400"/>
                                        </p:tgtEl>
                                        <p:attrNameLst>
                                          <p:attrName>style.visibility</p:attrName>
                                        </p:attrNameLst>
                                      </p:cBhvr>
                                      <p:to>
                                        <p:strVal val="visible"/>
                                      </p:to>
                                    </p:set>
                                    <p:animEffect transition="in" filter="wipe(up)">
                                      <p:cBhvr>
                                        <p:cTn id="86"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95" grpId="0" autoUpdateAnimBg="0"/>
      <p:bldP spid="16396" grpId="0" autoUpdateAnimBg="0"/>
      <p:bldP spid="16397" grpId="0" autoUpdateAnimBg="0"/>
      <p:bldP spid="16398" grpId="0" autoUpdateAnimBg="0"/>
      <p:bldP spid="16399" grpId="0" autoUpdateAnimBg="0"/>
      <p:bldP spid="16400" grpId="0" autoUpdateAnimBg="0"/>
      <p:bldP spid="16401"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
            <a:extLst>
              <a:ext uri="{FF2B5EF4-FFF2-40B4-BE49-F238E27FC236}">
                <a16:creationId xmlns:a16="http://schemas.microsoft.com/office/drawing/2014/main" id="{FB0C960F-5441-4E9C-997E-CAD4BD3D6564}"/>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17411" name="Freeform 5">
            <a:extLst>
              <a:ext uri="{FF2B5EF4-FFF2-40B4-BE49-F238E27FC236}">
                <a16:creationId xmlns:a16="http://schemas.microsoft.com/office/drawing/2014/main" id="{E8A45041-F5AD-4AB2-9900-C22CA1C8F932}"/>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88" name="AutoShape 4">
            <a:extLst>
              <a:ext uri="{FF2B5EF4-FFF2-40B4-BE49-F238E27FC236}">
                <a16:creationId xmlns:a16="http://schemas.microsoft.com/office/drawing/2014/main" id="{2284A964-6F98-41CE-921B-6002E02E8F01}"/>
              </a:ext>
            </a:extLst>
          </p:cNvPr>
          <p:cNvSpPr>
            <a:spLocks noChangeAspect="1" noChangeArrowheads="1" noTextEdit="1"/>
          </p:cNvSpPr>
          <p:nvPr/>
        </p:nvSpPr>
        <p:spPr bwMode="auto">
          <a:xfrm>
            <a:off x="760413" y="1773238"/>
            <a:ext cx="10542587"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413" name="Freeform 6">
            <a:extLst>
              <a:ext uri="{FF2B5EF4-FFF2-40B4-BE49-F238E27FC236}">
                <a16:creationId xmlns:a16="http://schemas.microsoft.com/office/drawing/2014/main" id="{87EB8818-CD8E-4668-814F-19FC588EFF70}"/>
              </a:ext>
            </a:extLst>
          </p:cNvPr>
          <p:cNvSpPr>
            <a:spLocks/>
          </p:cNvSpPr>
          <p:nvPr/>
        </p:nvSpPr>
        <p:spPr bwMode="auto">
          <a:xfrm>
            <a:off x="760413" y="1773238"/>
            <a:ext cx="2270125" cy="444500"/>
          </a:xfrm>
          <a:custGeom>
            <a:avLst/>
            <a:gdLst>
              <a:gd name="T0" fmla="*/ 0 w 2965"/>
              <a:gd name="T1" fmla="*/ 0 h 581"/>
              <a:gd name="T2" fmla="*/ 2147483647 w 2965"/>
              <a:gd name="T3" fmla="*/ 0 h 581"/>
              <a:gd name="T4" fmla="*/ 2147483647 w 2965"/>
              <a:gd name="T5" fmla="*/ 2147483647 h 581"/>
              <a:gd name="T6" fmla="*/ 2147483647 w 2965"/>
              <a:gd name="T7" fmla="*/ 2147483647 h 581"/>
              <a:gd name="T8" fmla="*/ 0 w 2965"/>
              <a:gd name="T9" fmla="*/ 2147483647 h 581"/>
              <a:gd name="T10" fmla="*/ 0 w 2965"/>
              <a:gd name="T11" fmla="*/ 0 h 5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65" h="581">
                <a:moveTo>
                  <a:pt x="0" y="0"/>
                </a:moveTo>
                <a:lnTo>
                  <a:pt x="2640" y="0"/>
                </a:lnTo>
                <a:lnTo>
                  <a:pt x="2965" y="291"/>
                </a:lnTo>
                <a:lnTo>
                  <a:pt x="2640" y="581"/>
                </a:lnTo>
                <a:lnTo>
                  <a:pt x="0" y="581"/>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4" name="Freeform 7">
            <a:extLst>
              <a:ext uri="{FF2B5EF4-FFF2-40B4-BE49-F238E27FC236}">
                <a16:creationId xmlns:a16="http://schemas.microsoft.com/office/drawing/2014/main" id="{AF11E9C4-74CF-4A4D-8008-BBBDBFD1BD16}"/>
              </a:ext>
            </a:extLst>
          </p:cNvPr>
          <p:cNvSpPr>
            <a:spLocks/>
          </p:cNvSpPr>
          <p:nvPr/>
        </p:nvSpPr>
        <p:spPr bwMode="auto">
          <a:xfrm>
            <a:off x="2911475" y="1773238"/>
            <a:ext cx="2219325" cy="444500"/>
          </a:xfrm>
          <a:custGeom>
            <a:avLst/>
            <a:gdLst>
              <a:gd name="T0" fmla="*/ 0 w 2899"/>
              <a:gd name="T1" fmla="*/ 0 h 581"/>
              <a:gd name="T2" fmla="*/ 2147483647 w 2899"/>
              <a:gd name="T3" fmla="*/ 0 h 581"/>
              <a:gd name="T4" fmla="*/ 2147483647 w 2899"/>
              <a:gd name="T5" fmla="*/ 2147483647 h 581"/>
              <a:gd name="T6" fmla="*/ 2147483647 w 2899"/>
              <a:gd name="T7" fmla="*/ 2147483647 h 581"/>
              <a:gd name="T8" fmla="*/ 0 w 2899"/>
              <a:gd name="T9" fmla="*/ 2147483647 h 581"/>
              <a:gd name="T10" fmla="*/ 2147483647 w 2899"/>
              <a:gd name="T11" fmla="*/ 2147483647 h 581"/>
              <a:gd name="T12" fmla="*/ 0 w 2899"/>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899" h="581">
                <a:moveTo>
                  <a:pt x="0" y="0"/>
                </a:moveTo>
                <a:lnTo>
                  <a:pt x="2574" y="0"/>
                </a:lnTo>
                <a:lnTo>
                  <a:pt x="2899" y="291"/>
                </a:lnTo>
                <a:lnTo>
                  <a:pt x="2574" y="581"/>
                </a:lnTo>
                <a:lnTo>
                  <a:pt x="0" y="581"/>
                </a:lnTo>
                <a:lnTo>
                  <a:pt x="325" y="291"/>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5" name="Freeform 8">
            <a:extLst>
              <a:ext uri="{FF2B5EF4-FFF2-40B4-BE49-F238E27FC236}">
                <a16:creationId xmlns:a16="http://schemas.microsoft.com/office/drawing/2014/main" id="{405A9118-B6C0-4014-A560-DD8807D867B2}"/>
              </a:ext>
            </a:extLst>
          </p:cNvPr>
          <p:cNvSpPr>
            <a:spLocks/>
          </p:cNvSpPr>
          <p:nvPr/>
        </p:nvSpPr>
        <p:spPr bwMode="auto">
          <a:xfrm>
            <a:off x="5013325" y="1773238"/>
            <a:ext cx="2219325" cy="444500"/>
          </a:xfrm>
          <a:custGeom>
            <a:avLst/>
            <a:gdLst>
              <a:gd name="T0" fmla="*/ 0 w 2900"/>
              <a:gd name="T1" fmla="*/ 0 h 581"/>
              <a:gd name="T2" fmla="*/ 2147483647 w 2900"/>
              <a:gd name="T3" fmla="*/ 0 h 581"/>
              <a:gd name="T4" fmla="*/ 2147483647 w 2900"/>
              <a:gd name="T5" fmla="*/ 2147483647 h 581"/>
              <a:gd name="T6" fmla="*/ 2147483647 w 2900"/>
              <a:gd name="T7" fmla="*/ 2147483647 h 581"/>
              <a:gd name="T8" fmla="*/ 0 w 2900"/>
              <a:gd name="T9" fmla="*/ 2147483647 h 581"/>
              <a:gd name="T10" fmla="*/ 2147483647 w 2900"/>
              <a:gd name="T11" fmla="*/ 2147483647 h 581"/>
              <a:gd name="T12" fmla="*/ 0 w 2900"/>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6" name="Freeform 9">
            <a:extLst>
              <a:ext uri="{FF2B5EF4-FFF2-40B4-BE49-F238E27FC236}">
                <a16:creationId xmlns:a16="http://schemas.microsoft.com/office/drawing/2014/main" id="{616C9F93-BBD9-4E77-8CBE-5A10615FC0DA}"/>
              </a:ext>
            </a:extLst>
          </p:cNvPr>
          <p:cNvSpPr>
            <a:spLocks/>
          </p:cNvSpPr>
          <p:nvPr/>
        </p:nvSpPr>
        <p:spPr bwMode="auto">
          <a:xfrm>
            <a:off x="7113588" y="1773238"/>
            <a:ext cx="2220912" cy="444500"/>
          </a:xfrm>
          <a:custGeom>
            <a:avLst/>
            <a:gdLst>
              <a:gd name="T0" fmla="*/ 0 w 2900"/>
              <a:gd name="T1" fmla="*/ 0 h 581"/>
              <a:gd name="T2" fmla="*/ 2147483647 w 2900"/>
              <a:gd name="T3" fmla="*/ 0 h 581"/>
              <a:gd name="T4" fmla="*/ 2147483647 w 2900"/>
              <a:gd name="T5" fmla="*/ 2147483647 h 581"/>
              <a:gd name="T6" fmla="*/ 2147483647 w 2900"/>
              <a:gd name="T7" fmla="*/ 2147483647 h 581"/>
              <a:gd name="T8" fmla="*/ 0 w 2900"/>
              <a:gd name="T9" fmla="*/ 2147483647 h 581"/>
              <a:gd name="T10" fmla="*/ 2147483647 w 2900"/>
              <a:gd name="T11" fmla="*/ 2147483647 h 581"/>
              <a:gd name="T12" fmla="*/ 0 w 2900"/>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7" name="Freeform 10">
            <a:extLst>
              <a:ext uri="{FF2B5EF4-FFF2-40B4-BE49-F238E27FC236}">
                <a16:creationId xmlns:a16="http://schemas.microsoft.com/office/drawing/2014/main" id="{7D532182-80BF-45B2-9147-A7B33D76833F}"/>
              </a:ext>
            </a:extLst>
          </p:cNvPr>
          <p:cNvSpPr>
            <a:spLocks/>
          </p:cNvSpPr>
          <p:nvPr/>
        </p:nvSpPr>
        <p:spPr bwMode="auto">
          <a:xfrm>
            <a:off x="9215438" y="1773238"/>
            <a:ext cx="2220912" cy="444500"/>
          </a:xfrm>
          <a:custGeom>
            <a:avLst/>
            <a:gdLst>
              <a:gd name="T0" fmla="*/ 0 w 2900"/>
              <a:gd name="T1" fmla="*/ 0 h 581"/>
              <a:gd name="T2" fmla="*/ 2147483647 w 2900"/>
              <a:gd name="T3" fmla="*/ 0 h 581"/>
              <a:gd name="T4" fmla="*/ 2147483647 w 2900"/>
              <a:gd name="T5" fmla="*/ 2147483647 h 581"/>
              <a:gd name="T6" fmla="*/ 2147483647 w 2900"/>
              <a:gd name="T7" fmla="*/ 2147483647 h 581"/>
              <a:gd name="T8" fmla="*/ 0 w 2900"/>
              <a:gd name="T9" fmla="*/ 2147483647 h 581"/>
              <a:gd name="T10" fmla="*/ 2147483647 w 2900"/>
              <a:gd name="T11" fmla="*/ 2147483647 h 581"/>
              <a:gd name="T12" fmla="*/ 0 w 2900"/>
              <a:gd name="T13" fmla="*/ 0 h 5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00" h="581">
                <a:moveTo>
                  <a:pt x="0" y="0"/>
                </a:moveTo>
                <a:lnTo>
                  <a:pt x="2575" y="0"/>
                </a:lnTo>
                <a:lnTo>
                  <a:pt x="2900" y="291"/>
                </a:lnTo>
                <a:lnTo>
                  <a:pt x="2575" y="581"/>
                </a:lnTo>
                <a:lnTo>
                  <a:pt x="0" y="581"/>
                </a:lnTo>
                <a:lnTo>
                  <a:pt x="325" y="291"/>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8" name="Rectangle 11">
            <a:extLst>
              <a:ext uri="{FF2B5EF4-FFF2-40B4-BE49-F238E27FC236}">
                <a16:creationId xmlns:a16="http://schemas.microsoft.com/office/drawing/2014/main" id="{15C9C2A6-B4B3-4DA3-BB39-511BA2FB184D}"/>
              </a:ext>
            </a:extLst>
          </p:cNvPr>
          <p:cNvSpPr>
            <a:spLocks noChangeArrowheads="1"/>
          </p:cNvSpPr>
          <p:nvPr/>
        </p:nvSpPr>
        <p:spPr bwMode="auto">
          <a:xfrm>
            <a:off x="868363" y="2413000"/>
            <a:ext cx="1857375" cy="3536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7419" name="Rectangle 12">
            <a:extLst>
              <a:ext uri="{FF2B5EF4-FFF2-40B4-BE49-F238E27FC236}">
                <a16:creationId xmlns:a16="http://schemas.microsoft.com/office/drawing/2014/main" id="{C6EEDA9B-9E20-4A39-B33A-9052ECFEF309}"/>
              </a:ext>
            </a:extLst>
          </p:cNvPr>
          <p:cNvSpPr>
            <a:spLocks noChangeArrowheads="1"/>
          </p:cNvSpPr>
          <p:nvPr/>
        </p:nvSpPr>
        <p:spPr bwMode="auto">
          <a:xfrm>
            <a:off x="2984500" y="2413000"/>
            <a:ext cx="1857375" cy="3536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7420" name="Rectangle 13">
            <a:extLst>
              <a:ext uri="{FF2B5EF4-FFF2-40B4-BE49-F238E27FC236}">
                <a16:creationId xmlns:a16="http://schemas.microsoft.com/office/drawing/2014/main" id="{CD743EE4-806B-4F15-B640-7B210C410F8F}"/>
              </a:ext>
            </a:extLst>
          </p:cNvPr>
          <p:cNvSpPr>
            <a:spLocks noChangeArrowheads="1"/>
          </p:cNvSpPr>
          <p:nvPr/>
        </p:nvSpPr>
        <p:spPr bwMode="auto">
          <a:xfrm>
            <a:off x="5087938" y="2413000"/>
            <a:ext cx="1858962" cy="3536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7421" name="Rectangle 14">
            <a:extLst>
              <a:ext uri="{FF2B5EF4-FFF2-40B4-BE49-F238E27FC236}">
                <a16:creationId xmlns:a16="http://schemas.microsoft.com/office/drawing/2014/main" id="{25190523-6753-416B-814D-4C88D90C30CE}"/>
              </a:ext>
            </a:extLst>
          </p:cNvPr>
          <p:cNvSpPr>
            <a:spLocks noChangeArrowheads="1"/>
          </p:cNvSpPr>
          <p:nvPr/>
        </p:nvSpPr>
        <p:spPr bwMode="auto">
          <a:xfrm>
            <a:off x="7192963" y="2413000"/>
            <a:ext cx="1858962" cy="3536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7422" name="Rectangle 15">
            <a:extLst>
              <a:ext uri="{FF2B5EF4-FFF2-40B4-BE49-F238E27FC236}">
                <a16:creationId xmlns:a16="http://schemas.microsoft.com/office/drawing/2014/main" id="{33DA1CA4-89DC-4082-AEA3-1D6C864AA847}"/>
              </a:ext>
            </a:extLst>
          </p:cNvPr>
          <p:cNvSpPr>
            <a:spLocks noChangeArrowheads="1"/>
          </p:cNvSpPr>
          <p:nvPr/>
        </p:nvSpPr>
        <p:spPr bwMode="auto">
          <a:xfrm>
            <a:off x="9296400" y="2413000"/>
            <a:ext cx="1858963" cy="3536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7423" name="Rectangle 16">
            <a:extLst>
              <a:ext uri="{FF2B5EF4-FFF2-40B4-BE49-F238E27FC236}">
                <a16:creationId xmlns:a16="http://schemas.microsoft.com/office/drawing/2014/main" id="{86502714-8F43-4190-83C7-4E0509E0B0B6}"/>
              </a:ext>
            </a:extLst>
          </p:cNvPr>
          <p:cNvSpPr>
            <a:spLocks noChangeArrowheads="1"/>
          </p:cNvSpPr>
          <p:nvPr/>
        </p:nvSpPr>
        <p:spPr bwMode="auto">
          <a:xfrm>
            <a:off x="928688" y="2466975"/>
            <a:ext cx="1736725" cy="1452563"/>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7424" name="Rectangle 17">
            <a:extLst>
              <a:ext uri="{FF2B5EF4-FFF2-40B4-BE49-F238E27FC236}">
                <a16:creationId xmlns:a16="http://schemas.microsoft.com/office/drawing/2014/main" id="{E8E73CF3-883C-4768-88B1-08EE2DC3923F}"/>
              </a:ext>
            </a:extLst>
          </p:cNvPr>
          <p:cNvSpPr>
            <a:spLocks noChangeArrowheads="1"/>
          </p:cNvSpPr>
          <p:nvPr/>
        </p:nvSpPr>
        <p:spPr bwMode="auto">
          <a:xfrm>
            <a:off x="3043238" y="2466975"/>
            <a:ext cx="1738312" cy="145256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7425" name="Rectangle 18">
            <a:extLst>
              <a:ext uri="{FF2B5EF4-FFF2-40B4-BE49-F238E27FC236}">
                <a16:creationId xmlns:a16="http://schemas.microsoft.com/office/drawing/2014/main" id="{39CB6E11-1D13-4DE8-84AB-66270BDC5C5D}"/>
              </a:ext>
            </a:extLst>
          </p:cNvPr>
          <p:cNvSpPr>
            <a:spLocks noChangeArrowheads="1"/>
          </p:cNvSpPr>
          <p:nvPr/>
        </p:nvSpPr>
        <p:spPr bwMode="auto">
          <a:xfrm>
            <a:off x="5148263" y="2466975"/>
            <a:ext cx="1738312" cy="1452563"/>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7426" name="Rectangle 19">
            <a:extLst>
              <a:ext uri="{FF2B5EF4-FFF2-40B4-BE49-F238E27FC236}">
                <a16:creationId xmlns:a16="http://schemas.microsoft.com/office/drawing/2014/main" id="{BF829D48-379E-4409-A9B7-4E1BDB69DA75}"/>
              </a:ext>
            </a:extLst>
          </p:cNvPr>
          <p:cNvSpPr>
            <a:spLocks noChangeArrowheads="1"/>
          </p:cNvSpPr>
          <p:nvPr/>
        </p:nvSpPr>
        <p:spPr bwMode="auto">
          <a:xfrm>
            <a:off x="7253288" y="2466975"/>
            <a:ext cx="1736725" cy="1452563"/>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7427" name="Rectangle 20">
            <a:extLst>
              <a:ext uri="{FF2B5EF4-FFF2-40B4-BE49-F238E27FC236}">
                <a16:creationId xmlns:a16="http://schemas.microsoft.com/office/drawing/2014/main" id="{FCD3EB29-892B-46D2-AD12-CC294843BFEE}"/>
              </a:ext>
            </a:extLst>
          </p:cNvPr>
          <p:cNvSpPr>
            <a:spLocks noChangeArrowheads="1"/>
          </p:cNvSpPr>
          <p:nvPr/>
        </p:nvSpPr>
        <p:spPr bwMode="auto">
          <a:xfrm>
            <a:off x="9356725" y="2466975"/>
            <a:ext cx="1738313" cy="1452563"/>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7428" name="TextBox 20">
            <a:extLst>
              <a:ext uri="{FF2B5EF4-FFF2-40B4-BE49-F238E27FC236}">
                <a16:creationId xmlns:a16="http://schemas.microsoft.com/office/drawing/2014/main" id="{3E896942-7CA6-43AE-9D38-E7F2A8C7A805}"/>
              </a:ext>
            </a:extLst>
          </p:cNvPr>
          <p:cNvSpPr txBox="1">
            <a:spLocks noChangeArrowheads="1"/>
          </p:cNvSpPr>
          <p:nvPr/>
        </p:nvSpPr>
        <p:spPr bwMode="auto">
          <a:xfrm>
            <a:off x="950913" y="4070350"/>
            <a:ext cx="164941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600">
                <a:solidFill>
                  <a:schemeClr val="accent2"/>
                </a:solidFill>
                <a:latin typeface="微软雅黑" panose="020B0503020204020204" pitchFamily="34" charset="-122"/>
              </a:rPr>
              <a:t>这里可以添加主要内容这里可以添加主要内容这里可以添加主要内容这里可以添加主要内容</a:t>
            </a:r>
          </a:p>
        </p:txBody>
      </p:sp>
      <p:sp>
        <p:nvSpPr>
          <p:cNvPr id="17429" name="TextBox 21">
            <a:extLst>
              <a:ext uri="{FF2B5EF4-FFF2-40B4-BE49-F238E27FC236}">
                <a16:creationId xmlns:a16="http://schemas.microsoft.com/office/drawing/2014/main" id="{533B6284-1FE5-4263-92B5-F1850233D932}"/>
              </a:ext>
            </a:extLst>
          </p:cNvPr>
          <p:cNvSpPr txBox="1">
            <a:spLocks noChangeArrowheads="1"/>
          </p:cNvSpPr>
          <p:nvPr/>
        </p:nvSpPr>
        <p:spPr bwMode="auto">
          <a:xfrm>
            <a:off x="3067050" y="4070350"/>
            <a:ext cx="164941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600">
                <a:solidFill>
                  <a:schemeClr val="accent2"/>
                </a:solidFill>
                <a:latin typeface="微软雅黑" panose="020B0503020204020204" pitchFamily="34" charset="-122"/>
              </a:rPr>
              <a:t>这里可以添加主要内容这里可以添加主要内容这里可以添加主要内容这里可以添加主要内容</a:t>
            </a:r>
          </a:p>
        </p:txBody>
      </p:sp>
      <p:sp>
        <p:nvSpPr>
          <p:cNvPr id="17430" name="TextBox 22">
            <a:extLst>
              <a:ext uri="{FF2B5EF4-FFF2-40B4-BE49-F238E27FC236}">
                <a16:creationId xmlns:a16="http://schemas.microsoft.com/office/drawing/2014/main" id="{F2B069C3-9A34-4272-9519-4AAF730D42D5}"/>
              </a:ext>
            </a:extLst>
          </p:cNvPr>
          <p:cNvSpPr txBox="1">
            <a:spLocks noChangeArrowheads="1"/>
          </p:cNvSpPr>
          <p:nvPr/>
        </p:nvSpPr>
        <p:spPr bwMode="auto">
          <a:xfrm>
            <a:off x="5168900" y="4070350"/>
            <a:ext cx="164941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600">
                <a:solidFill>
                  <a:schemeClr val="accent2"/>
                </a:solidFill>
                <a:latin typeface="微软雅黑" panose="020B0503020204020204" pitchFamily="34" charset="-122"/>
              </a:rPr>
              <a:t>这里可以添加主要内容这里可以添加主要内容这里可以添加主要内容这里可以添加主要内容</a:t>
            </a:r>
          </a:p>
        </p:txBody>
      </p:sp>
      <p:sp>
        <p:nvSpPr>
          <p:cNvPr id="17431" name="TextBox 23">
            <a:extLst>
              <a:ext uri="{FF2B5EF4-FFF2-40B4-BE49-F238E27FC236}">
                <a16:creationId xmlns:a16="http://schemas.microsoft.com/office/drawing/2014/main" id="{364B1A10-8792-4F25-928F-3A17E8AA66A9}"/>
              </a:ext>
            </a:extLst>
          </p:cNvPr>
          <p:cNvSpPr txBox="1">
            <a:spLocks noChangeArrowheads="1"/>
          </p:cNvSpPr>
          <p:nvPr/>
        </p:nvSpPr>
        <p:spPr bwMode="auto">
          <a:xfrm>
            <a:off x="7297738" y="4070350"/>
            <a:ext cx="164941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600">
                <a:solidFill>
                  <a:schemeClr val="accent2"/>
                </a:solidFill>
                <a:latin typeface="微软雅黑" panose="020B0503020204020204" pitchFamily="34" charset="-122"/>
              </a:rPr>
              <a:t>这里可以添加主要内容这里可以添加主要内容这里可以添加主要内容这里可以添加主要内容</a:t>
            </a:r>
          </a:p>
        </p:txBody>
      </p:sp>
      <p:sp>
        <p:nvSpPr>
          <p:cNvPr id="17432" name="TextBox 24">
            <a:extLst>
              <a:ext uri="{FF2B5EF4-FFF2-40B4-BE49-F238E27FC236}">
                <a16:creationId xmlns:a16="http://schemas.microsoft.com/office/drawing/2014/main" id="{8FC0E129-69D4-44A4-900F-D18F6FA3FD53}"/>
              </a:ext>
            </a:extLst>
          </p:cNvPr>
          <p:cNvSpPr txBox="1">
            <a:spLocks noChangeArrowheads="1"/>
          </p:cNvSpPr>
          <p:nvPr/>
        </p:nvSpPr>
        <p:spPr bwMode="auto">
          <a:xfrm>
            <a:off x="9399588" y="4070350"/>
            <a:ext cx="164941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600">
                <a:solidFill>
                  <a:schemeClr val="accent2"/>
                </a:solidFill>
                <a:latin typeface="微软雅黑" panose="020B0503020204020204" pitchFamily="34" charset="-122"/>
              </a:rPr>
              <a:t>这里可以添加主要内容这里可以添加主要内容这里可以添加主要内容这里可以添加主要内容</a:t>
            </a:r>
          </a:p>
        </p:txBody>
      </p:sp>
      <p:sp>
        <p:nvSpPr>
          <p:cNvPr id="17433" name="TextBox 25">
            <a:extLst>
              <a:ext uri="{FF2B5EF4-FFF2-40B4-BE49-F238E27FC236}">
                <a16:creationId xmlns:a16="http://schemas.microsoft.com/office/drawing/2014/main" id="{F1947595-AF89-4DB1-B725-3A1864A88311}"/>
              </a:ext>
            </a:extLst>
          </p:cNvPr>
          <p:cNvSpPr txBox="1">
            <a:spLocks noChangeArrowheads="1"/>
          </p:cNvSpPr>
          <p:nvPr/>
        </p:nvSpPr>
        <p:spPr bwMode="auto">
          <a:xfrm>
            <a:off x="1287463" y="1773238"/>
            <a:ext cx="10874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chemeClr val="accent2"/>
                </a:solidFill>
                <a:latin typeface="微软雅黑" panose="020B0503020204020204" pitchFamily="34" charset="-122"/>
              </a:rPr>
              <a:t>STEP 1</a:t>
            </a:r>
            <a:endParaRPr lang="zh-CN" altLang="en-US" sz="2200">
              <a:solidFill>
                <a:schemeClr val="accent2"/>
              </a:solidFill>
              <a:latin typeface="微软雅黑" panose="020B0503020204020204" pitchFamily="34" charset="-122"/>
            </a:endParaRPr>
          </a:p>
        </p:txBody>
      </p:sp>
      <p:sp>
        <p:nvSpPr>
          <p:cNvPr id="17434" name="TextBox 26">
            <a:extLst>
              <a:ext uri="{FF2B5EF4-FFF2-40B4-BE49-F238E27FC236}">
                <a16:creationId xmlns:a16="http://schemas.microsoft.com/office/drawing/2014/main" id="{118293D2-7216-41C4-8B3C-6DAE693BD1EC}"/>
              </a:ext>
            </a:extLst>
          </p:cNvPr>
          <p:cNvSpPr txBox="1">
            <a:spLocks noChangeArrowheads="1"/>
          </p:cNvSpPr>
          <p:nvPr/>
        </p:nvSpPr>
        <p:spPr bwMode="auto">
          <a:xfrm>
            <a:off x="3498850" y="1773238"/>
            <a:ext cx="10874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chemeClr val="accent2"/>
                </a:solidFill>
                <a:latin typeface="微软雅黑" panose="020B0503020204020204" pitchFamily="34" charset="-122"/>
              </a:rPr>
              <a:t>STEP 2</a:t>
            </a:r>
            <a:endParaRPr lang="zh-CN" altLang="en-US" sz="2200">
              <a:solidFill>
                <a:schemeClr val="accent2"/>
              </a:solidFill>
              <a:latin typeface="微软雅黑" panose="020B0503020204020204" pitchFamily="34" charset="-122"/>
            </a:endParaRPr>
          </a:p>
        </p:txBody>
      </p:sp>
      <p:sp>
        <p:nvSpPr>
          <p:cNvPr id="17435" name="TextBox 27">
            <a:extLst>
              <a:ext uri="{FF2B5EF4-FFF2-40B4-BE49-F238E27FC236}">
                <a16:creationId xmlns:a16="http://schemas.microsoft.com/office/drawing/2014/main" id="{CCD5EDF5-687E-48D5-8866-F248F44F2BAE}"/>
              </a:ext>
            </a:extLst>
          </p:cNvPr>
          <p:cNvSpPr txBox="1">
            <a:spLocks noChangeArrowheads="1"/>
          </p:cNvSpPr>
          <p:nvPr/>
        </p:nvSpPr>
        <p:spPr bwMode="auto">
          <a:xfrm>
            <a:off x="5559425" y="1773238"/>
            <a:ext cx="10874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chemeClr val="accent2"/>
                </a:solidFill>
                <a:latin typeface="微软雅黑" panose="020B0503020204020204" pitchFamily="34" charset="-122"/>
              </a:rPr>
              <a:t>STEP 3</a:t>
            </a:r>
            <a:endParaRPr lang="zh-CN" altLang="en-US" sz="2200">
              <a:solidFill>
                <a:schemeClr val="accent2"/>
              </a:solidFill>
              <a:latin typeface="微软雅黑" panose="020B0503020204020204" pitchFamily="34" charset="-122"/>
            </a:endParaRPr>
          </a:p>
        </p:txBody>
      </p:sp>
      <p:sp>
        <p:nvSpPr>
          <p:cNvPr id="17436" name="TextBox 28">
            <a:extLst>
              <a:ext uri="{FF2B5EF4-FFF2-40B4-BE49-F238E27FC236}">
                <a16:creationId xmlns:a16="http://schemas.microsoft.com/office/drawing/2014/main" id="{4E794408-BAD0-44BA-B249-10B8D700E1C9}"/>
              </a:ext>
            </a:extLst>
          </p:cNvPr>
          <p:cNvSpPr txBox="1">
            <a:spLocks noChangeArrowheads="1"/>
          </p:cNvSpPr>
          <p:nvPr/>
        </p:nvSpPr>
        <p:spPr bwMode="auto">
          <a:xfrm>
            <a:off x="7675563" y="1773238"/>
            <a:ext cx="10874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chemeClr val="accent2"/>
                </a:solidFill>
                <a:latin typeface="微软雅黑" panose="020B0503020204020204" pitchFamily="34" charset="-122"/>
              </a:rPr>
              <a:t>STEP 4</a:t>
            </a:r>
            <a:endParaRPr lang="zh-CN" altLang="en-US" sz="2200">
              <a:solidFill>
                <a:schemeClr val="accent2"/>
              </a:solidFill>
              <a:latin typeface="微软雅黑" panose="020B0503020204020204" pitchFamily="34" charset="-122"/>
            </a:endParaRPr>
          </a:p>
        </p:txBody>
      </p:sp>
      <p:sp>
        <p:nvSpPr>
          <p:cNvPr id="17437" name="TextBox 29">
            <a:extLst>
              <a:ext uri="{FF2B5EF4-FFF2-40B4-BE49-F238E27FC236}">
                <a16:creationId xmlns:a16="http://schemas.microsoft.com/office/drawing/2014/main" id="{9218FA78-5647-4229-A8EF-D1F1040F4909}"/>
              </a:ext>
            </a:extLst>
          </p:cNvPr>
          <p:cNvSpPr txBox="1">
            <a:spLocks noChangeArrowheads="1"/>
          </p:cNvSpPr>
          <p:nvPr/>
        </p:nvSpPr>
        <p:spPr bwMode="auto">
          <a:xfrm>
            <a:off x="9667875" y="1773238"/>
            <a:ext cx="10874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chemeClr val="accent2"/>
                </a:solidFill>
                <a:latin typeface="微软雅黑" panose="020B0503020204020204" pitchFamily="34" charset="-122"/>
              </a:rPr>
              <a:t>STEP 5</a:t>
            </a:r>
            <a:endParaRPr lang="zh-CN" altLang="en-US" sz="2200">
              <a:solidFill>
                <a:schemeClr val="accent2"/>
              </a:solidFill>
              <a:latin typeface="微软雅黑" panose="020B0503020204020204" pitchFamily="34" charset="-122"/>
            </a:endParaRP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barn(inVertical)">
                                      <p:cBhvr>
                                        <p:cTn id="7" dur="500"/>
                                        <p:tgtEl>
                                          <p:spTgt spid="17411"/>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7410"/>
                                        </p:tgtEl>
                                        <p:attrNameLst>
                                          <p:attrName>style.visibility</p:attrName>
                                        </p:attrNameLst>
                                      </p:cBhvr>
                                      <p:to>
                                        <p:strVal val="visible"/>
                                      </p:to>
                                    </p:set>
                                    <p:anim calcmode="lin" valueType="num">
                                      <p:cBhvr>
                                        <p:cTn id="11" dur="500" fill="hold"/>
                                        <p:tgtEl>
                                          <p:spTgt spid="1741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7410"/>
                                        </p:tgtEl>
                                        <p:attrNameLst>
                                          <p:attrName>ppt_y</p:attrName>
                                        </p:attrNameLst>
                                      </p:cBhvr>
                                      <p:tavLst>
                                        <p:tav tm="0">
                                          <p:val>
                                            <p:strVal val="#ppt_y"/>
                                          </p:val>
                                        </p:tav>
                                        <p:tav tm="100000">
                                          <p:val>
                                            <p:strVal val="#ppt_y"/>
                                          </p:val>
                                        </p:tav>
                                      </p:tavLst>
                                    </p:anim>
                                    <p:anim calcmode="lin" valueType="num">
                                      <p:cBhvr>
                                        <p:cTn id="13" dur="500" fill="hold"/>
                                        <p:tgtEl>
                                          <p:spTgt spid="1741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741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7410"/>
                                        </p:tgtEl>
                                      </p:cBhvr>
                                    </p:animEffect>
                                  </p:childTnLst>
                                </p:cTn>
                              </p:par>
                            </p:childTnLst>
                          </p:cTn>
                        </p:par>
                        <p:par>
                          <p:cTn id="16" fill="hold" nodeType="afterGroup">
                            <p:stCondLst>
                              <p:cond delay="1450"/>
                            </p:stCondLst>
                            <p:childTnLst>
                              <p:par>
                                <p:cTn id="17" presetID="2" presetClass="entr" presetSubtype="8" fill="hold" nodeType="afterEffect">
                                  <p:stCondLst>
                                    <p:cond delay="0"/>
                                  </p:stCondLst>
                                  <p:childTnLst>
                                    <p:set>
                                      <p:cBhvr>
                                        <p:cTn id="18" dur="1" fill="hold">
                                          <p:stCondLst>
                                            <p:cond delay="0"/>
                                          </p:stCondLst>
                                        </p:cTn>
                                        <p:tgtEl>
                                          <p:spTgt spid="17413"/>
                                        </p:tgtEl>
                                        <p:attrNameLst>
                                          <p:attrName>style.visibility</p:attrName>
                                        </p:attrNameLst>
                                      </p:cBhvr>
                                      <p:to>
                                        <p:strVal val="visible"/>
                                      </p:to>
                                    </p:set>
                                    <p:anim calcmode="lin" valueType="num">
                                      <p:cBhvr additive="base">
                                        <p:cTn id="19" dur="500" fill="hold"/>
                                        <p:tgtEl>
                                          <p:spTgt spid="17413"/>
                                        </p:tgtEl>
                                        <p:attrNameLst>
                                          <p:attrName>ppt_x</p:attrName>
                                        </p:attrNameLst>
                                      </p:cBhvr>
                                      <p:tavLst>
                                        <p:tav tm="0">
                                          <p:val>
                                            <p:strVal val="0-#ppt_w/2"/>
                                          </p:val>
                                        </p:tav>
                                        <p:tav tm="100000">
                                          <p:val>
                                            <p:strVal val="#ppt_x"/>
                                          </p:val>
                                        </p:tav>
                                      </p:tavLst>
                                    </p:anim>
                                    <p:anim calcmode="lin" valueType="num">
                                      <p:cBhvr additive="base">
                                        <p:cTn id="20" dur="500" fill="hold"/>
                                        <p:tgtEl>
                                          <p:spTgt spid="17413"/>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950"/>
                            </p:stCondLst>
                            <p:childTnLst>
                              <p:par>
                                <p:cTn id="22" presetID="31" presetClass="entr" presetSubtype="0" fill="hold" grpId="0" nodeType="afterEffect">
                                  <p:stCondLst>
                                    <p:cond delay="0"/>
                                  </p:stCondLst>
                                  <p:childTnLst>
                                    <p:set>
                                      <p:cBhvr>
                                        <p:cTn id="23" dur="1" fill="hold">
                                          <p:stCondLst>
                                            <p:cond delay="0"/>
                                          </p:stCondLst>
                                        </p:cTn>
                                        <p:tgtEl>
                                          <p:spTgt spid="17433"/>
                                        </p:tgtEl>
                                        <p:attrNameLst>
                                          <p:attrName>style.visibility</p:attrName>
                                        </p:attrNameLst>
                                      </p:cBhvr>
                                      <p:to>
                                        <p:strVal val="visible"/>
                                      </p:to>
                                    </p:set>
                                    <p:anim calcmode="lin" valueType="num">
                                      <p:cBhvr>
                                        <p:cTn id="24" dur="300" fill="hold"/>
                                        <p:tgtEl>
                                          <p:spTgt spid="17433"/>
                                        </p:tgtEl>
                                        <p:attrNameLst>
                                          <p:attrName>ppt_w</p:attrName>
                                        </p:attrNameLst>
                                      </p:cBhvr>
                                      <p:tavLst>
                                        <p:tav tm="0">
                                          <p:val>
                                            <p:fltVal val="0"/>
                                          </p:val>
                                        </p:tav>
                                        <p:tav tm="100000">
                                          <p:val>
                                            <p:strVal val="#ppt_w"/>
                                          </p:val>
                                        </p:tav>
                                      </p:tavLst>
                                    </p:anim>
                                    <p:anim calcmode="lin" valueType="num">
                                      <p:cBhvr>
                                        <p:cTn id="25" dur="300" fill="hold"/>
                                        <p:tgtEl>
                                          <p:spTgt spid="17433"/>
                                        </p:tgtEl>
                                        <p:attrNameLst>
                                          <p:attrName>ppt_h</p:attrName>
                                        </p:attrNameLst>
                                      </p:cBhvr>
                                      <p:tavLst>
                                        <p:tav tm="0">
                                          <p:val>
                                            <p:fltVal val="0"/>
                                          </p:val>
                                        </p:tav>
                                        <p:tav tm="100000">
                                          <p:val>
                                            <p:strVal val="#ppt_h"/>
                                          </p:val>
                                        </p:tav>
                                      </p:tavLst>
                                    </p:anim>
                                    <p:anim calcmode="lin" valueType="num">
                                      <p:cBhvr>
                                        <p:cTn id="26" dur="300" fill="hold"/>
                                        <p:tgtEl>
                                          <p:spTgt spid="17433"/>
                                        </p:tgtEl>
                                        <p:attrNameLst>
                                          <p:attrName>style.rotation</p:attrName>
                                        </p:attrNameLst>
                                      </p:cBhvr>
                                      <p:tavLst>
                                        <p:tav tm="0">
                                          <p:val>
                                            <p:fltVal val="90"/>
                                          </p:val>
                                        </p:tav>
                                        <p:tav tm="100000">
                                          <p:val>
                                            <p:fltVal val="0"/>
                                          </p:val>
                                        </p:tav>
                                      </p:tavLst>
                                    </p:anim>
                                    <p:animEffect transition="in" filter="fade">
                                      <p:cBhvr>
                                        <p:cTn id="27" dur="300"/>
                                        <p:tgtEl>
                                          <p:spTgt spid="17433"/>
                                        </p:tgtEl>
                                      </p:cBhvr>
                                    </p:animEffect>
                                  </p:childTnLst>
                                </p:cTn>
                              </p:par>
                            </p:childTnLst>
                          </p:cTn>
                        </p:par>
                        <p:par>
                          <p:cTn id="28" fill="hold" nodeType="afterGroup">
                            <p:stCondLst>
                              <p:cond delay="2250"/>
                            </p:stCondLst>
                            <p:childTnLst>
                              <p:par>
                                <p:cTn id="29" presetID="22" presetClass="entr" presetSubtype="1" fill="hold" grpId="0" nodeType="afterEffect">
                                  <p:stCondLst>
                                    <p:cond delay="0"/>
                                  </p:stCondLst>
                                  <p:childTnLst>
                                    <p:set>
                                      <p:cBhvr>
                                        <p:cTn id="30" dur="1" fill="hold">
                                          <p:stCondLst>
                                            <p:cond delay="0"/>
                                          </p:stCondLst>
                                        </p:cTn>
                                        <p:tgtEl>
                                          <p:spTgt spid="17418"/>
                                        </p:tgtEl>
                                        <p:attrNameLst>
                                          <p:attrName>style.visibility</p:attrName>
                                        </p:attrNameLst>
                                      </p:cBhvr>
                                      <p:to>
                                        <p:strVal val="visible"/>
                                      </p:to>
                                    </p:set>
                                    <p:animEffect transition="in" filter="wipe(up)">
                                      <p:cBhvr>
                                        <p:cTn id="31" dur="500"/>
                                        <p:tgtEl>
                                          <p:spTgt spid="17418"/>
                                        </p:tgtEl>
                                      </p:cBhvr>
                                    </p:animEffect>
                                  </p:childTnLst>
                                </p:cTn>
                              </p:par>
                            </p:childTnLst>
                          </p:cTn>
                        </p:par>
                        <p:par>
                          <p:cTn id="32" fill="hold" nodeType="afterGroup">
                            <p:stCondLst>
                              <p:cond delay="2750"/>
                            </p:stCondLst>
                            <p:childTnLst>
                              <p:par>
                                <p:cTn id="33" presetID="14" presetClass="entr" presetSubtype="10" fill="hold" grpId="0" nodeType="afterEffect">
                                  <p:stCondLst>
                                    <p:cond delay="0"/>
                                  </p:stCondLst>
                                  <p:childTnLst>
                                    <p:set>
                                      <p:cBhvr>
                                        <p:cTn id="34" dur="1" fill="hold">
                                          <p:stCondLst>
                                            <p:cond delay="0"/>
                                          </p:stCondLst>
                                        </p:cTn>
                                        <p:tgtEl>
                                          <p:spTgt spid="17423"/>
                                        </p:tgtEl>
                                        <p:attrNameLst>
                                          <p:attrName>style.visibility</p:attrName>
                                        </p:attrNameLst>
                                      </p:cBhvr>
                                      <p:to>
                                        <p:strVal val="visible"/>
                                      </p:to>
                                    </p:set>
                                    <p:animEffect transition="in" filter="randombar(horizontal)">
                                      <p:cBhvr>
                                        <p:cTn id="35" dur="500"/>
                                        <p:tgtEl>
                                          <p:spTgt spid="17423"/>
                                        </p:tgtEl>
                                      </p:cBhvr>
                                    </p:animEffect>
                                  </p:childTnLst>
                                </p:cTn>
                              </p:par>
                            </p:childTnLst>
                          </p:cTn>
                        </p:par>
                        <p:par>
                          <p:cTn id="36" fill="hold" nodeType="afterGroup">
                            <p:stCondLst>
                              <p:cond delay="3250"/>
                            </p:stCondLst>
                            <p:childTnLst>
                              <p:par>
                                <p:cTn id="37" presetID="22" presetClass="entr" presetSubtype="1" fill="hold" grpId="0" nodeType="afterEffect">
                                  <p:stCondLst>
                                    <p:cond delay="0"/>
                                  </p:stCondLst>
                                  <p:childTnLst>
                                    <p:set>
                                      <p:cBhvr>
                                        <p:cTn id="38" dur="1" fill="hold">
                                          <p:stCondLst>
                                            <p:cond delay="0"/>
                                          </p:stCondLst>
                                        </p:cTn>
                                        <p:tgtEl>
                                          <p:spTgt spid="17428"/>
                                        </p:tgtEl>
                                        <p:attrNameLst>
                                          <p:attrName>style.visibility</p:attrName>
                                        </p:attrNameLst>
                                      </p:cBhvr>
                                      <p:to>
                                        <p:strVal val="visible"/>
                                      </p:to>
                                    </p:set>
                                    <p:animEffect transition="in" filter="wipe(up)">
                                      <p:cBhvr>
                                        <p:cTn id="39" dur="500"/>
                                        <p:tgtEl>
                                          <p:spTgt spid="17428"/>
                                        </p:tgtEl>
                                      </p:cBhvr>
                                    </p:animEffect>
                                  </p:childTnLst>
                                </p:cTn>
                              </p:par>
                            </p:childTnLst>
                          </p:cTn>
                        </p:par>
                        <p:par>
                          <p:cTn id="40" fill="hold" nodeType="afterGroup">
                            <p:stCondLst>
                              <p:cond delay="3750"/>
                            </p:stCondLst>
                            <p:childTnLst>
                              <p:par>
                                <p:cTn id="41" presetID="2" presetClass="entr" presetSubtype="8" fill="hold" nodeType="afterEffect">
                                  <p:stCondLst>
                                    <p:cond delay="0"/>
                                  </p:stCondLst>
                                  <p:childTnLst>
                                    <p:set>
                                      <p:cBhvr>
                                        <p:cTn id="42" dur="1" fill="hold">
                                          <p:stCondLst>
                                            <p:cond delay="0"/>
                                          </p:stCondLst>
                                        </p:cTn>
                                        <p:tgtEl>
                                          <p:spTgt spid="17414"/>
                                        </p:tgtEl>
                                        <p:attrNameLst>
                                          <p:attrName>style.visibility</p:attrName>
                                        </p:attrNameLst>
                                      </p:cBhvr>
                                      <p:to>
                                        <p:strVal val="visible"/>
                                      </p:to>
                                    </p:set>
                                    <p:anim calcmode="lin" valueType="num">
                                      <p:cBhvr additive="base">
                                        <p:cTn id="43" dur="500" fill="hold"/>
                                        <p:tgtEl>
                                          <p:spTgt spid="17414"/>
                                        </p:tgtEl>
                                        <p:attrNameLst>
                                          <p:attrName>ppt_x</p:attrName>
                                        </p:attrNameLst>
                                      </p:cBhvr>
                                      <p:tavLst>
                                        <p:tav tm="0">
                                          <p:val>
                                            <p:strVal val="0-#ppt_w/2"/>
                                          </p:val>
                                        </p:tav>
                                        <p:tav tm="100000">
                                          <p:val>
                                            <p:strVal val="#ppt_x"/>
                                          </p:val>
                                        </p:tav>
                                      </p:tavLst>
                                    </p:anim>
                                    <p:anim calcmode="lin" valueType="num">
                                      <p:cBhvr additive="base">
                                        <p:cTn id="44" dur="500" fill="hold"/>
                                        <p:tgtEl>
                                          <p:spTgt spid="17414"/>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4250"/>
                            </p:stCondLst>
                            <p:childTnLst>
                              <p:par>
                                <p:cTn id="46" presetID="31" presetClass="entr" presetSubtype="0" fill="hold" grpId="0" nodeType="afterEffect">
                                  <p:stCondLst>
                                    <p:cond delay="0"/>
                                  </p:stCondLst>
                                  <p:childTnLst>
                                    <p:set>
                                      <p:cBhvr>
                                        <p:cTn id="47" dur="1" fill="hold">
                                          <p:stCondLst>
                                            <p:cond delay="0"/>
                                          </p:stCondLst>
                                        </p:cTn>
                                        <p:tgtEl>
                                          <p:spTgt spid="17434"/>
                                        </p:tgtEl>
                                        <p:attrNameLst>
                                          <p:attrName>style.visibility</p:attrName>
                                        </p:attrNameLst>
                                      </p:cBhvr>
                                      <p:to>
                                        <p:strVal val="visible"/>
                                      </p:to>
                                    </p:set>
                                    <p:anim calcmode="lin" valueType="num">
                                      <p:cBhvr>
                                        <p:cTn id="48" dur="300" fill="hold"/>
                                        <p:tgtEl>
                                          <p:spTgt spid="17434"/>
                                        </p:tgtEl>
                                        <p:attrNameLst>
                                          <p:attrName>ppt_w</p:attrName>
                                        </p:attrNameLst>
                                      </p:cBhvr>
                                      <p:tavLst>
                                        <p:tav tm="0">
                                          <p:val>
                                            <p:fltVal val="0"/>
                                          </p:val>
                                        </p:tav>
                                        <p:tav tm="100000">
                                          <p:val>
                                            <p:strVal val="#ppt_w"/>
                                          </p:val>
                                        </p:tav>
                                      </p:tavLst>
                                    </p:anim>
                                    <p:anim calcmode="lin" valueType="num">
                                      <p:cBhvr>
                                        <p:cTn id="49" dur="300" fill="hold"/>
                                        <p:tgtEl>
                                          <p:spTgt spid="17434"/>
                                        </p:tgtEl>
                                        <p:attrNameLst>
                                          <p:attrName>ppt_h</p:attrName>
                                        </p:attrNameLst>
                                      </p:cBhvr>
                                      <p:tavLst>
                                        <p:tav tm="0">
                                          <p:val>
                                            <p:fltVal val="0"/>
                                          </p:val>
                                        </p:tav>
                                        <p:tav tm="100000">
                                          <p:val>
                                            <p:strVal val="#ppt_h"/>
                                          </p:val>
                                        </p:tav>
                                      </p:tavLst>
                                    </p:anim>
                                    <p:anim calcmode="lin" valueType="num">
                                      <p:cBhvr>
                                        <p:cTn id="50" dur="300" fill="hold"/>
                                        <p:tgtEl>
                                          <p:spTgt spid="17434"/>
                                        </p:tgtEl>
                                        <p:attrNameLst>
                                          <p:attrName>style.rotation</p:attrName>
                                        </p:attrNameLst>
                                      </p:cBhvr>
                                      <p:tavLst>
                                        <p:tav tm="0">
                                          <p:val>
                                            <p:fltVal val="90"/>
                                          </p:val>
                                        </p:tav>
                                        <p:tav tm="100000">
                                          <p:val>
                                            <p:fltVal val="0"/>
                                          </p:val>
                                        </p:tav>
                                      </p:tavLst>
                                    </p:anim>
                                    <p:animEffect transition="in" filter="fade">
                                      <p:cBhvr>
                                        <p:cTn id="51" dur="300"/>
                                        <p:tgtEl>
                                          <p:spTgt spid="17434"/>
                                        </p:tgtEl>
                                      </p:cBhvr>
                                    </p:animEffect>
                                  </p:childTnLst>
                                </p:cTn>
                              </p:par>
                            </p:childTnLst>
                          </p:cTn>
                        </p:par>
                        <p:par>
                          <p:cTn id="52" fill="hold" nodeType="afterGroup">
                            <p:stCondLst>
                              <p:cond delay="4550"/>
                            </p:stCondLst>
                            <p:childTnLst>
                              <p:par>
                                <p:cTn id="53" presetID="22" presetClass="entr" presetSubtype="1" fill="hold" grpId="0" nodeType="afterEffect">
                                  <p:stCondLst>
                                    <p:cond delay="0"/>
                                  </p:stCondLst>
                                  <p:childTnLst>
                                    <p:set>
                                      <p:cBhvr>
                                        <p:cTn id="54" dur="1" fill="hold">
                                          <p:stCondLst>
                                            <p:cond delay="0"/>
                                          </p:stCondLst>
                                        </p:cTn>
                                        <p:tgtEl>
                                          <p:spTgt spid="17419"/>
                                        </p:tgtEl>
                                        <p:attrNameLst>
                                          <p:attrName>style.visibility</p:attrName>
                                        </p:attrNameLst>
                                      </p:cBhvr>
                                      <p:to>
                                        <p:strVal val="visible"/>
                                      </p:to>
                                    </p:set>
                                    <p:animEffect transition="in" filter="wipe(up)">
                                      <p:cBhvr>
                                        <p:cTn id="55" dur="500"/>
                                        <p:tgtEl>
                                          <p:spTgt spid="17419"/>
                                        </p:tgtEl>
                                      </p:cBhvr>
                                    </p:animEffect>
                                  </p:childTnLst>
                                </p:cTn>
                              </p:par>
                            </p:childTnLst>
                          </p:cTn>
                        </p:par>
                        <p:par>
                          <p:cTn id="56" fill="hold" nodeType="afterGroup">
                            <p:stCondLst>
                              <p:cond delay="5050"/>
                            </p:stCondLst>
                            <p:childTnLst>
                              <p:par>
                                <p:cTn id="57" presetID="14" presetClass="entr" presetSubtype="10" fill="hold" grpId="0" nodeType="afterEffect">
                                  <p:stCondLst>
                                    <p:cond delay="0"/>
                                  </p:stCondLst>
                                  <p:childTnLst>
                                    <p:set>
                                      <p:cBhvr>
                                        <p:cTn id="58" dur="1" fill="hold">
                                          <p:stCondLst>
                                            <p:cond delay="0"/>
                                          </p:stCondLst>
                                        </p:cTn>
                                        <p:tgtEl>
                                          <p:spTgt spid="17424"/>
                                        </p:tgtEl>
                                        <p:attrNameLst>
                                          <p:attrName>style.visibility</p:attrName>
                                        </p:attrNameLst>
                                      </p:cBhvr>
                                      <p:to>
                                        <p:strVal val="visible"/>
                                      </p:to>
                                    </p:set>
                                    <p:animEffect transition="in" filter="randombar(horizontal)">
                                      <p:cBhvr>
                                        <p:cTn id="59" dur="500"/>
                                        <p:tgtEl>
                                          <p:spTgt spid="17424"/>
                                        </p:tgtEl>
                                      </p:cBhvr>
                                    </p:animEffect>
                                  </p:childTnLst>
                                </p:cTn>
                              </p:par>
                            </p:childTnLst>
                          </p:cTn>
                        </p:par>
                        <p:par>
                          <p:cTn id="60" fill="hold" nodeType="afterGroup">
                            <p:stCondLst>
                              <p:cond delay="5550"/>
                            </p:stCondLst>
                            <p:childTnLst>
                              <p:par>
                                <p:cTn id="61" presetID="22" presetClass="entr" presetSubtype="1" fill="hold" grpId="0" nodeType="afterEffect">
                                  <p:stCondLst>
                                    <p:cond delay="0"/>
                                  </p:stCondLst>
                                  <p:childTnLst>
                                    <p:set>
                                      <p:cBhvr>
                                        <p:cTn id="62" dur="1" fill="hold">
                                          <p:stCondLst>
                                            <p:cond delay="0"/>
                                          </p:stCondLst>
                                        </p:cTn>
                                        <p:tgtEl>
                                          <p:spTgt spid="17429"/>
                                        </p:tgtEl>
                                        <p:attrNameLst>
                                          <p:attrName>style.visibility</p:attrName>
                                        </p:attrNameLst>
                                      </p:cBhvr>
                                      <p:to>
                                        <p:strVal val="visible"/>
                                      </p:to>
                                    </p:set>
                                    <p:animEffect transition="in" filter="wipe(up)">
                                      <p:cBhvr>
                                        <p:cTn id="63" dur="500"/>
                                        <p:tgtEl>
                                          <p:spTgt spid="17429"/>
                                        </p:tgtEl>
                                      </p:cBhvr>
                                    </p:animEffect>
                                  </p:childTnLst>
                                </p:cTn>
                              </p:par>
                            </p:childTnLst>
                          </p:cTn>
                        </p:par>
                        <p:par>
                          <p:cTn id="64" fill="hold" nodeType="afterGroup">
                            <p:stCondLst>
                              <p:cond delay="6050"/>
                            </p:stCondLst>
                            <p:childTnLst>
                              <p:par>
                                <p:cTn id="65" presetID="2" presetClass="entr" presetSubtype="8" fill="hold" nodeType="afterEffect">
                                  <p:stCondLst>
                                    <p:cond delay="0"/>
                                  </p:stCondLst>
                                  <p:childTnLst>
                                    <p:set>
                                      <p:cBhvr>
                                        <p:cTn id="66" dur="1" fill="hold">
                                          <p:stCondLst>
                                            <p:cond delay="0"/>
                                          </p:stCondLst>
                                        </p:cTn>
                                        <p:tgtEl>
                                          <p:spTgt spid="17415"/>
                                        </p:tgtEl>
                                        <p:attrNameLst>
                                          <p:attrName>style.visibility</p:attrName>
                                        </p:attrNameLst>
                                      </p:cBhvr>
                                      <p:to>
                                        <p:strVal val="visible"/>
                                      </p:to>
                                    </p:set>
                                    <p:anim calcmode="lin" valueType="num">
                                      <p:cBhvr additive="base">
                                        <p:cTn id="67" dur="500" fill="hold"/>
                                        <p:tgtEl>
                                          <p:spTgt spid="17415"/>
                                        </p:tgtEl>
                                        <p:attrNameLst>
                                          <p:attrName>ppt_x</p:attrName>
                                        </p:attrNameLst>
                                      </p:cBhvr>
                                      <p:tavLst>
                                        <p:tav tm="0">
                                          <p:val>
                                            <p:strVal val="0-#ppt_w/2"/>
                                          </p:val>
                                        </p:tav>
                                        <p:tav tm="100000">
                                          <p:val>
                                            <p:strVal val="#ppt_x"/>
                                          </p:val>
                                        </p:tav>
                                      </p:tavLst>
                                    </p:anim>
                                    <p:anim calcmode="lin" valueType="num">
                                      <p:cBhvr additive="base">
                                        <p:cTn id="68" dur="500" fill="hold"/>
                                        <p:tgtEl>
                                          <p:spTgt spid="17415"/>
                                        </p:tgtEl>
                                        <p:attrNameLst>
                                          <p:attrName>ppt_y</p:attrName>
                                        </p:attrNameLst>
                                      </p:cBhvr>
                                      <p:tavLst>
                                        <p:tav tm="0">
                                          <p:val>
                                            <p:strVal val="#ppt_y"/>
                                          </p:val>
                                        </p:tav>
                                        <p:tav tm="100000">
                                          <p:val>
                                            <p:strVal val="#ppt_y"/>
                                          </p:val>
                                        </p:tav>
                                      </p:tavLst>
                                    </p:anim>
                                  </p:childTnLst>
                                </p:cTn>
                              </p:par>
                            </p:childTnLst>
                          </p:cTn>
                        </p:par>
                        <p:par>
                          <p:cTn id="69" fill="hold" nodeType="afterGroup">
                            <p:stCondLst>
                              <p:cond delay="6550"/>
                            </p:stCondLst>
                            <p:childTnLst>
                              <p:par>
                                <p:cTn id="70" presetID="31" presetClass="entr" presetSubtype="0" fill="hold" grpId="0" nodeType="afterEffect">
                                  <p:stCondLst>
                                    <p:cond delay="0"/>
                                  </p:stCondLst>
                                  <p:childTnLst>
                                    <p:set>
                                      <p:cBhvr>
                                        <p:cTn id="71" dur="1" fill="hold">
                                          <p:stCondLst>
                                            <p:cond delay="0"/>
                                          </p:stCondLst>
                                        </p:cTn>
                                        <p:tgtEl>
                                          <p:spTgt spid="17435"/>
                                        </p:tgtEl>
                                        <p:attrNameLst>
                                          <p:attrName>style.visibility</p:attrName>
                                        </p:attrNameLst>
                                      </p:cBhvr>
                                      <p:to>
                                        <p:strVal val="visible"/>
                                      </p:to>
                                    </p:set>
                                    <p:anim calcmode="lin" valueType="num">
                                      <p:cBhvr>
                                        <p:cTn id="72" dur="300" fill="hold"/>
                                        <p:tgtEl>
                                          <p:spTgt spid="17435"/>
                                        </p:tgtEl>
                                        <p:attrNameLst>
                                          <p:attrName>ppt_w</p:attrName>
                                        </p:attrNameLst>
                                      </p:cBhvr>
                                      <p:tavLst>
                                        <p:tav tm="0">
                                          <p:val>
                                            <p:fltVal val="0"/>
                                          </p:val>
                                        </p:tav>
                                        <p:tav tm="100000">
                                          <p:val>
                                            <p:strVal val="#ppt_w"/>
                                          </p:val>
                                        </p:tav>
                                      </p:tavLst>
                                    </p:anim>
                                    <p:anim calcmode="lin" valueType="num">
                                      <p:cBhvr>
                                        <p:cTn id="73" dur="300" fill="hold"/>
                                        <p:tgtEl>
                                          <p:spTgt spid="17435"/>
                                        </p:tgtEl>
                                        <p:attrNameLst>
                                          <p:attrName>ppt_h</p:attrName>
                                        </p:attrNameLst>
                                      </p:cBhvr>
                                      <p:tavLst>
                                        <p:tav tm="0">
                                          <p:val>
                                            <p:fltVal val="0"/>
                                          </p:val>
                                        </p:tav>
                                        <p:tav tm="100000">
                                          <p:val>
                                            <p:strVal val="#ppt_h"/>
                                          </p:val>
                                        </p:tav>
                                      </p:tavLst>
                                    </p:anim>
                                    <p:anim calcmode="lin" valueType="num">
                                      <p:cBhvr>
                                        <p:cTn id="74" dur="300" fill="hold"/>
                                        <p:tgtEl>
                                          <p:spTgt spid="17435"/>
                                        </p:tgtEl>
                                        <p:attrNameLst>
                                          <p:attrName>style.rotation</p:attrName>
                                        </p:attrNameLst>
                                      </p:cBhvr>
                                      <p:tavLst>
                                        <p:tav tm="0">
                                          <p:val>
                                            <p:fltVal val="90"/>
                                          </p:val>
                                        </p:tav>
                                        <p:tav tm="100000">
                                          <p:val>
                                            <p:fltVal val="0"/>
                                          </p:val>
                                        </p:tav>
                                      </p:tavLst>
                                    </p:anim>
                                    <p:animEffect transition="in" filter="fade">
                                      <p:cBhvr>
                                        <p:cTn id="75" dur="300"/>
                                        <p:tgtEl>
                                          <p:spTgt spid="17435"/>
                                        </p:tgtEl>
                                      </p:cBhvr>
                                    </p:animEffect>
                                  </p:childTnLst>
                                </p:cTn>
                              </p:par>
                            </p:childTnLst>
                          </p:cTn>
                        </p:par>
                        <p:par>
                          <p:cTn id="76" fill="hold" nodeType="afterGroup">
                            <p:stCondLst>
                              <p:cond delay="6850"/>
                            </p:stCondLst>
                            <p:childTnLst>
                              <p:par>
                                <p:cTn id="77" presetID="14" presetClass="entr" presetSubtype="10" fill="hold" grpId="0" nodeType="afterEffect">
                                  <p:stCondLst>
                                    <p:cond delay="0"/>
                                  </p:stCondLst>
                                  <p:childTnLst>
                                    <p:set>
                                      <p:cBhvr>
                                        <p:cTn id="78" dur="1" fill="hold">
                                          <p:stCondLst>
                                            <p:cond delay="0"/>
                                          </p:stCondLst>
                                        </p:cTn>
                                        <p:tgtEl>
                                          <p:spTgt spid="17425"/>
                                        </p:tgtEl>
                                        <p:attrNameLst>
                                          <p:attrName>style.visibility</p:attrName>
                                        </p:attrNameLst>
                                      </p:cBhvr>
                                      <p:to>
                                        <p:strVal val="visible"/>
                                      </p:to>
                                    </p:set>
                                    <p:animEffect transition="in" filter="randombar(horizontal)">
                                      <p:cBhvr>
                                        <p:cTn id="79" dur="500"/>
                                        <p:tgtEl>
                                          <p:spTgt spid="17425"/>
                                        </p:tgtEl>
                                      </p:cBhvr>
                                    </p:animEffect>
                                  </p:childTnLst>
                                </p:cTn>
                              </p:par>
                            </p:childTnLst>
                          </p:cTn>
                        </p:par>
                        <p:par>
                          <p:cTn id="80" fill="hold" nodeType="afterGroup">
                            <p:stCondLst>
                              <p:cond delay="7350"/>
                            </p:stCondLst>
                            <p:childTnLst>
                              <p:par>
                                <p:cTn id="81" presetID="22" presetClass="entr" presetSubtype="1" fill="hold" grpId="0" nodeType="afterEffect">
                                  <p:stCondLst>
                                    <p:cond delay="0"/>
                                  </p:stCondLst>
                                  <p:childTnLst>
                                    <p:set>
                                      <p:cBhvr>
                                        <p:cTn id="82" dur="1" fill="hold">
                                          <p:stCondLst>
                                            <p:cond delay="0"/>
                                          </p:stCondLst>
                                        </p:cTn>
                                        <p:tgtEl>
                                          <p:spTgt spid="17420"/>
                                        </p:tgtEl>
                                        <p:attrNameLst>
                                          <p:attrName>style.visibility</p:attrName>
                                        </p:attrNameLst>
                                      </p:cBhvr>
                                      <p:to>
                                        <p:strVal val="visible"/>
                                      </p:to>
                                    </p:set>
                                    <p:animEffect transition="in" filter="wipe(up)">
                                      <p:cBhvr>
                                        <p:cTn id="83" dur="500"/>
                                        <p:tgtEl>
                                          <p:spTgt spid="17420"/>
                                        </p:tgtEl>
                                      </p:cBhvr>
                                    </p:animEffect>
                                  </p:childTnLst>
                                </p:cTn>
                              </p:par>
                            </p:childTnLst>
                          </p:cTn>
                        </p:par>
                        <p:par>
                          <p:cTn id="84" fill="hold" nodeType="afterGroup">
                            <p:stCondLst>
                              <p:cond delay="7850"/>
                            </p:stCondLst>
                            <p:childTnLst>
                              <p:par>
                                <p:cTn id="85" presetID="22" presetClass="entr" presetSubtype="1" fill="hold" grpId="0" nodeType="afterEffect">
                                  <p:stCondLst>
                                    <p:cond delay="0"/>
                                  </p:stCondLst>
                                  <p:childTnLst>
                                    <p:set>
                                      <p:cBhvr>
                                        <p:cTn id="86" dur="1" fill="hold">
                                          <p:stCondLst>
                                            <p:cond delay="0"/>
                                          </p:stCondLst>
                                        </p:cTn>
                                        <p:tgtEl>
                                          <p:spTgt spid="17430"/>
                                        </p:tgtEl>
                                        <p:attrNameLst>
                                          <p:attrName>style.visibility</p:attrName>
                                        </p:attrNameLst>
                                      </p:cBhvr>
                                      <p:to>
                                        <p:strVal val="visible"/>
                                      </p:to>
                                    </p:set>
                                    <p:animEffect transition="in" filter="wipe(up)">
                                      <p:cBhvr>
                                        <p:cTn id="87" dur="500"/>
                                        <p:tgtEl>
                                          <p:spTgt spid="17430"/>
                                        </p:tgtEl>
                                      </p:cBhvr>
                                    </p:animEffect>
                                  </p:childTnLst>
                                </p:cTn>
                              </p:par>
                            </p:childTnLst>
                          </p:cTn>
                        </p:par>
                        <p:par>
                          <p:cTn id="88" fill="hold" nodeType="afterGroup">
                            <p:stCondLst>
                              <p:cond delay="8350"/>
                            </p:stCondLst>
                            <p:childTnLst>
                              <p:par>
                                <p:cTn id="89" presetID="2" presetClass="entr" presetSubtype="8" fill="hold" nodeType="afterEffect">
                                  <p:stCondLst>
                                    <p:cond delay="0"/>
                                  </p:stCondLst>
                                  <p:childTnLst>
                                    <p:set>
                                      <p:cBhvr>
                                        <p:cTn id="90" dur="1" fill="hold">
                                          <p:stCondLst>
                                            <p:cond delay="0"/>
                                          </p:stCondLst>
                                        </p:cTn>
                                        <p:tgtEl>
                                          <p:spTgt spid="17416"/>
                                        </p:tgtEl>
                                        <p:attrNameLst>
                                          <p:attrName>style.visibility</p:attrName>
                                        </p:attrNameLst>
                                      </p:cBhvr>
                                      <p:to>
                                        <p:strVal val="visible"/>
                                      </p:to>
                                    </p:set>
                                    <p:anim calcmode="lin" valueType="num">
                                      <p:cBhvr additive="base">
                                        <p:cTn id="91" dur="500" fill="hold"/>
                                        <p:tgtEl>
                                          <p:spTgt spid="17416"/>
                                        </p:tgtEl>
                                        <p:attrNameLst>
                                          <p:attrName>ppt_x</p:attrName>
                                        </p:attrNameLst>
                                      </p:cBhvr>
                                      <p:tavLst>
                                        <p:tav tm="0">
                                          <p:val>
                                            <p:strVal val="0-#ppt_w/2"/>
                                          </p:val>
                                        </p:tav>
                                        <p:tav tm="100000">
                                          <p:val>
                                            <p:strVal val="#ppt_x"/>
                                          </p:val>
                                        </p:tav>
                                      </p:tavLst>
                                    </p:anim>
                                    <p:anim calcmode="lin" valueType="num">
                                      <p:cBhvr additive="base">
                                        <p:cTn id="92" dur="500" fill="hold"/>
                                        <p:tgtEl>
                                          <p:spTgt spid="17416"/>
                                        </p:tgtEl>
                                        <p:attrNameLst>
                                          <p:attrName>ppt_y</p:attrName>
                                        </p:attrNameLst>
                                      </p:cBhvr>
                                      <p:tavLst>
                                        <p:tav tm="0">
                                          <p:val>
                                            <p:strVal val="#ppt_y"/>
                                          </p:val>
                                        </p:tav>
                                        <p:tav tm="100000">
                                          <p:val>
                                            <p:strVal val="#ppt_y"/>
                                          </p:val>
                                        </p:tav>
                                      </p:tavLst>
                                    </p:anim>
                                  </p:childTnLst>
                                </p:cTn>
                              </p:par>
                            </p:childTnLst>
                          </p:cTn>
                        </p:par>
                        <p:par>
                          <p:cTn id="93" fill="hold" nodeType="afterGroup">
                            <p:stCondLst>
                              <p:cond delay="8850"/>
                            </p:stCondLst>
                            <p:childTnLst>
                              <p:par>
                                <p:cTn id="94" presetID="31" presetClass="entr" presetSubtype="0" fill="hold" grpId="0" nodeType="afterEffect">
                                  <p:stCondLst>
                                    <p:cond delay="0"/>
                                  </p:stCondLst>
                                  <p:childTnLst>
                                    <p:set>
                                      <p:cBhvr>
                                        <p:cTn id="95" dur="1" fill="hold">
                                          <p:stCondLst>
                                            <p:cond delay="0"/>
                                          </p:stCondLst>
                                        </p:cTn>
                                        <p:tgtEl>
                                          <p:spTgt spid="17436"/>
                                        </p:tgtEl>
                                        <p:attrNameLst>
                                          <p:attrName>style.visibility</p:attrName>
                                        </p:attrNameLst>
                                      </p:cBhvr>
                                      <p:to>
                                        <p:strVal val="visible"/>
                                      </p:to>
                                    </p:set>
                                    <p:anim calcmode="lin" valueType="num">
                                      <p:cBhvr>
                                        <p:cTn id="96" dur="300" fill="hold"/>
                                        <p:tgtEl>
                                          <p:spTgt spid="17436"/>
                                        </p:tgtEl>
                                        <p:attrNameLst>
                                          <p:attrName>ppt_w</p:attrName>
                                        </p:attrNameLst>
                                      </p:cBhvr>
                                      <p:tavLst>
                                        <p:tav tm="0">
                                          <p:val>
                                            <p:fltVal val="0"/>
                                          </p:val>
                                        </p:tav>
                                        <p:tav tm="100000">
                                          <p:val>
                                            <p:strVal val="#ppt_w"/>
                                          </p:val>
                                        </p:tav>
                                      </p:tavLst>
                                    </p:anim>
                                    <p:anim calcmode="lin" valueType="num">
                                      <p:cBhvr>
                                        <p:cTn id="97" dur="300" fill="hold"/>
                                        <p:tgtEl>
                                          <p:spTgt spid="17436"/>
                                        </p:tgtEl>
                                        <p:attrNameLst>
                                          <p:attrName>ppt_h</p:attrName>
                                        </p:attrNameLst>
                                      </p:cBhvr>
                                      <p:tavLst>
                                        <p:tav tm="0">
                                          <p:val>
                                            <p:fltVal val="0"/>
                                          </p:val>
                                        </p:tav>
                                        <p:tav tm="100000">
                                          <p:val>
                                            <p:strVal val="#ppt_h"/>
                                          </p:val>
                                        </p:tav>
                                      </p:tavLst>
                                    </p:anim>
                                    <p:anim calcmode="lin" valueType="num">
                                      <p:cBhvr>
                                        <p:cTn id="98" dur="300" fill="hold"/>
                                        <p:tgtEl>
                                          <p:spTgt spid="17436"/>
                                        </p:tgtEl>
                                        <p:attrNameLst>
                                          <p:attrName>style.rotation</p:attrName>
                                        </p:attrNameLst>
                                      </p:cBhvr>
                                      <p:tavLst>
                                        <p:tav tm="0">
                                          <p:val>
                                            <p:fltVal val="90"/>
                                          </p:val>
                                        </p:tav>
                                        <p:tav tm="100000">
                                          <p:val>
                                            <p:fltVal val="0"/>
                                          </p:val>
                                        </p:tav>
                                      </p:tavLst>
                                    </p:anim>
                                    <p:animEffect transition="in" filter="fade">
                                      <p:cBhvr>
                                        <p:cTn id="99" dur="300"/>
                                        <p:tgtEl>
                                          <p:spTgt spid="17436"/>
                                        </p:tgtEl>
                                      </p:cBhvr>
                                    </p:animEffect>
                                  </p:childTnLst>
                                </p:cTn>
                              </p:par>
                            </p:childTnLst>
                          </p:cTn>
                        </p:par>
                        <p:par>
                          <p:cTn id="100" fill="hold" nodeType="afterGroup">
                            <p:stCondLst>
                              <p:cond delay="9150"/>
                            </p:stCondLst>
                            <p:childTnLst>
                              <p:par>
                                <p:cTn id="101" presetID="22" presetClass="entr" presetSubtype="1" fill="hold" grpId="0" nodeType="afterEffect">
                                  <p:stCondLst>
                                    <p:cond delay="0"/>
                                  </p:stCondLst>
                                  <p:childTnLst>
                                    <p:set>
                                      <p:cBhvr>
                                        <p:cTn id="102" dur="1" fill="hold">
                                          <p:stCondLst>
                                            <p:cond delay="0"/>
                                          </p:stCondLst>
                                        </p:cTn>
                                        <p:tgtEl>
                                          <p:spTgt spid="17421"/>
                                        </p:tgtEl>
                                        <p:attrNameLst>
                                          <p:attrName>style.visibility</p:attrName>
                                        </p:attrNameLst>
                                      </p:cBhvr>
                                      <p:to>
                                        <p:strVal val="visible"/>
                                      </p:to>
                                    </p:set>
                                    <p:animEffect transition="in" filter="wipe(up)">
                                      <p:cBhvr>
                                        <p:cTn id="103" dur="500"/>
                                        <p:tgtEl>
                                          <p:spTgt spid="17421"/>
                                        </p:tgtEl>
                                      </p:cBhvr>
                                    </p:animEffect>
                                  </p:childTnLst>
                                </p:cTn>
                              </p:par>
                            </p:childTnLst>
                          </p:cTn>
                        </p:par>
                        <p:par>
                          <p:cTn id="104" fill="hold" nodeType="afterGroup">
                            <p:stCondLst>
                              <p:cond delay="9650"/>
                            </p:stCondLst>
                            <p:childTnLst>
                              <p:par>
                                <p:cTn id="105" presetID="14" presetClass="entr" presetSubtype="10" fill="hold" grpId="0" nodeType="afterEffect">
                                  <p:stCondLst>
                                    <p:cond delay="0"/>
                                  </p:stCondLst>
                                  <p:childTnLst>
                                    <p:set>
                                      <p:cBhvr>
                                        <p:cTn id="106" dur="1" fill="hold">
                                          <p:stCondLst>
                                            <p:cond delay="0"/>
                                          </p:stCondLst>
                                        </p:cTn>
                                        <p:tgtEl>
                                          <p:spTgt spid="17426"/>
                                        </p:tgtEl>
                                        <p:attrNameLst>
                                          <p:attrName>style.visibility</p:attrName>
                                        </p:attrNameLst>
                                      </p:cBhvr>
                                      <p:to>
                                        <p:strVal val="visible"/>
                                      </p:to>
                                    </p:set>
                                    <p:animEffect transition="in" filter="randombar(horizontal)">
                                      <p:cBhvr>
                                        <p:cTn id="107" dur="500"/>
                                        <p:tgtEl>
                                          <p:spTgt spid="17426"/>
                                        </p:tgtEl>
                                      </p:cBhvr>
                                    </p:animEffect>
                                  </p:childTnLst>
                                </p:cTn>
                              </p:par>
                            </p:childTnLst>
                          </p:cTn>
                        </p:par>
                        <p:par>
                          <p:cTn id="108" fill="hold" nodeType="afterGroup">
                            <p:stCondLst>
                              <p:cond delay="10150"/>
                            </p:stCondLst>
                            <p:childTnLst>
                              <p:par>
                                <p:cTn id="109" presetID="22" presetClass="entr" presetSubtype="1" fill="hold" grpId="0" nodeType="afterEffect">
                                  <p:stCondLst>
                                    <p:cond delay="0"/>
                                  </p:stCondLst>
                                  <p:childTnLst>
                                    <p:set>
                                      <p:cBhvr>
                                        <p:cTn id="110" dur="1" fill="hold">
                                          <p:stCondLst>
                                            <p:cond delay="0"/>
                                          </p:stCondLst>
                                        </p:cTn>
                                        <p:tgtEl>
                                          <p:spTgt spid="17431"/>
                                        </p:tgtEl>
                                        <p:attrNameLst>
                                          <p:attrName>style.visibility</p:attrName>
                                        </p:attrNameLst>
                                      </p:cBhvr>
                                      <p:to>
                                        <p:strVal val="visible"/>
                                      </p:to>
                                    </p:set>
                                    <p:animEffect transition="in" filter="wipe(up)">
                                      <p:cBhvr>
                                        <p:cTn id="111" dur="500"/>
                                        <p:tgtEl>
                                          <p:spTgt spid="17431"/>
                                        </p:tgtEl>
                                      </p:cBhvr>
                                    </p:animEffect>
                                  </p:childTnLst>
                                </p:cTn>
                              </p:par>
                            </p:childTnLst>
                          </p:cTn>
                        </p:par>
                        <p:par>
                          <p:cTn id="112" fill="hold" nodeType="afterGroup">
                            <p:stCondLst>
                              <p:cond delay="10650"/>
                            </p:stCondLst>
                            <p:childTnLst>
                              <p:par>
                                <p:cTn id="113" presetID="2" presetClass="entr" presetSubtype="8" fill="hold" nodeType="afterEffect">
                                  <p:stCondLst>
                                    <p:cond delay="0"/>
                                  </p:stCondLst>
                                  <p:childTnLst>
                                    <p:set>
                                      <p:cBhvr>
                                        <p:cTn id="114" dur="1" fill="hold">
                                          <p:stCondLst>
                                            <p:cond delay="0"/>
                                          </p:stCondLst>
                                        </p:cTn>
                                        <p:tgtEl>
                                          <p:spTgt spid="17417"/>
                                        </p:tgtEl>
                                        <p:attrNameLst>
                                          <p:attrName>style.visibility</p:attrName>
                                        </p:attrNameLst>
                                      </p:cBhvr>
                                      <p:to>
                                        <p:strVal val="visible"/>
                                      </p:to>
                                    </p:set>
                                    <p:anim calcmode="lin" valueType="num">
                                      <p:cBhvr additive="base">
                                        <p:cTn id="115" dur="500" fill="hold"/>
                                        <p:tgtEl>
                                          <p:spTgt spid="17417"/>
                                        </p:tgtEl>
                                        <p:attrNameLst>
                                          <p:attrName>ppt_x</p:attrName>
                                        </p:attrNameLst>
                                      </p:cBhvr>
                                      <p:tavLst>
                                        <p:tav tm="0">
                                          <p:val>
                                            <p:strVal val="0-#ppt_w/2"/>
                                          </p:val>
                                        </p:tav>
                                        <p:tav tm="100000">
                                          <p:val>
                                            <p:strVal val="#ppt_x"/>
                                          </p:val>
                                        </p:tav>
                                      </p:tavLst>
                                    </p:anim>
                                    <p:anim calcmode="lin" valueType="num">
                                      <p:cBhvr additive="base">
                                        <p:cTn id="116" dur="500" fill="hold"/>
                                        <p:tgtEl>
                                          <p:spTgt spid="17417"/>
                                        </p:tgtEl>
                                        <p:attrNameLst>
                                          <p:attrName>ppt_y</p:attrName>
                                        </p:attrNameLst>
                                      </p:cBhvr>
                                      <p:tavLst>
                                        <p:tav tm="0">
                                          <p:val>
                                            <p:strVal val="#ppt_y"/>
                                          </p:val>
                                        </p:tav>
                                        <p:tav tm="100000">
                                          <p:val>
                                            <p:strVal val="#ppt_y"/>
                                          </p:val>
                                        </p:tav>
                                      </p:tavLst>
                                    </p:anim>
                                  </p:childTnLst>
                                </p:cTn>
                              </p:par>
                            </p:childTnLst>
                          </p:cTn>
                        </p:par>
                        <p:par>
                          <p:cTn id="117" fill="hold" nodeType="afterGroup">
                            <p:stCondLst>
                              <p:cond delay="11150"/>
                            </p:stCondLst>
                            <p:childTnLst>
                              <p:par>
                                <p:cTn id="118" presetID="31" presetClass="entr" presetSubtype="0" fill="hold" grpId="0" nodeType="afterEffect">
                                  <p:stCondLst>
                                    <p:cond delay="0"/>
                                  </p:stCondLst>
                                  <p:childTnLst>
                                    <p:set>
                                      <p:cBhvr>
                                        <p:cTn id="119" dur="1" fill="hold">
                                          <p:stCondLst>
                                            <p:cond delay="0"/>
                                          </p:stCondLst>
                                        </p:cTn>
                                        <p:tgtEl>
                                          <p:spTgt spid="17437"/>
                                        </p:tgtEl>
                                        <p:attrNameLst>
                                          <p:attrName>style.visibility</p:attrName>
                                        </p:attrNameLst>
                                      </p:cBhvr>
                                      <p:to>
                                        <p:strVal val="visible"/>
                                      </p:to>
                                    </p:set>
                                    <p:anim calcmode="lin" valueType="num">
                                      <p:cBhvr>
                                        <p:cTn id="120" dur="300" fill="hold"/>
                                        <p:tgtEl>
                                          <p:spTgt spid="17437"/>
                                        </p:tgtEl>
                                        <p:attrNameLst>
                                          <p:attrName>ppt_w</p:attrName>
                                        </p:attrNameLst>
                                      </p:cBhvr>
                                      <p:tavLst>
                                        <p:tav tm="0">
                                          <p:val>
                                            <p:fltVal val="0"/>
                                          </p:val>
                                        </p:tav>
                                        <p:tav tm="100000">
                                          <p:val>
                                            <p:strVal val="#ppt_w"/>
                                          </p:val>
                                        </p:tav>
                                      </p:tavLst>
                                    </p:anim>
                                    <p:anim calcmode="lin" valueType="num">
                                      <p:cBhvr>
                                        <p:cTn id="121" dur="300" fill="hold"/>
                                        <p:tgtEl>
                                          <p:spTgt spid="17437"/>
                                        </p:tgtEl>
                                        <p:attrNameLst>
                                          <p:attrName>ppt_h</p:attrName>
                                        </p:attrNameLst>
                                      </p:cBhvr>
                                      <p:tavLst>
                                        <p:tav tm="0">
                                          <p:val>
                                            <p:fltVal val="0"/>
                                          </p:val>
                                        </p:tav>
                                        <p:tav tm="100000">
                                          <p:val>
                                            <p:strVal val="#ppt_h"/>
                                          </p:val>
                                        </p:tav>
                                      </p:tavLst>
                                    </p:anim>
                                    <p:anim calcmode="lin" valueType="num">
                                      <p:cBhvr>
                                        <p:cTn id="122" dur="300" fill="hold"/>
                                        <p:tgtEl>
                                          <p:spTgt spid="17437"/>
                                        </p:tgtEl>
                                        <p:attrNameLst>
                                          <p:attrName>style.rotation</p:attrName>
                                        </p:attrNameLst>
                                      </p:cBhvr>
                                      <p:tavLst>
                                        <p:tav tm="0">
                                          <p:val>
                                            <p:fltVal val="90"/>
                                          </p:val>
                                        </p:tav>
                                        <p:tav tm="100000">
                                          <p:val>
                                            <p:fltVal val="0"/>
                                          </p:val>
                                        </p:tav>
                                      </p:tavLst>
                                    </p:anim>
                                    <p:animEffect transition="in" filter="fade">
                                      <p:cBhvr>
                                        <p:cTn id="123" dur="300"/>
                                        <p:tgtEl>
                                          <p:spTgt spid="17437"/>
                                        </p:tgtEl>
                                      </p:cBhvr>
                                    </p:animEffect>
                                  </p:childTnLst>
                                </p:cTn>
                              </p:par>
                            </p:childTnLst>
                          </p:cTn>
                        </p:par>
                        <p:par>
                          <p:cTn id="124" fill="hold" nodeType="afterGroup">
                            <p:stCondLst>
                              <p:cond delay="11450"/>
                            </p:stCondLst>
                            <p:childTnLst>
                              <p:par>
                                <p:cTn id="125" presetID="22" presetClass="entr" presetSubtype="1" fill="hold" grpId="0" nodeType="afterEffect">
                                  <p:stCondLst>
                                    <p:cond delay="0"/>
                                  </p:stCondLst>
                                  <p:childTnLst>
                                    <p:set>
                                      <p:cBhvr>
                                        <p:cTn id="126" dur="1" fill="hold">
                                          <p:stCondLst>
                                            <p:cond delay="0"/>
                                          </p:stCondLst>
                                        </p:cTn>
                                        <p:tgtEl>
                                          <p:spTgt spid="17422"/>
                                        </p:tgtEl>
                                        <p:attrNameLst>
                                          <p:attrName>style.visibility</p:attrName>
                                        </p:attrNameLst>
                                      </p:cBhvr>
                                      <p:to>
                                        <p:strVal val="visible"/>
                                      </p:to>
                                    </p:set>
                                    <p:animEffect transition="in" filter="wipe(up)">
                                      <p:cBhvr>
                                        <p:cTn id="127" dur="500"/>
                                        <p:tgtEl>
                                          <p:spTgt spid="17422"/>
                                        </p:tgtEl>
                                      </p:cBhvr>
                                    </p:animEffect>
                                  </p:childTnLst>
                                </p:cTn>
                              </p:par>
                            </p:childTnLst>
                          </p:cTn>
                        </p:par>
                        <p:par>
                          <p:cTn id="128" fill="hold" nodeType="afterGroup">
                            <p:stCondLst>
                              <p:cond delay="11950"/>
                            </p:stCondLst>
                            <p:childTnLst>
                              <p:par>
                                <p:cTn id="129" presetID="14" presetClass="entr" presetSubtype="10" fill="hold" grpId="0" nodeType="afterEffect">
                                  <p:stCondLst>
                                    <p:cond delay="0"/>
                                  </p:stCondLst>
                                  <p:childTnLst>
                                    <p:set>
                                      <p:cBhvr>
                                        <p:cTn id="130" dur="1" fill="hold">
                                          <p:stCondLst>
                                            <p:cond delay="0"/>
                                          </p:stCondLst>
                                        </p:cTn>
                                        <p:tgtEl>
                                          <p:spTgt spid="17427"/>
                                        </p:tgtEl>
                                        <p:attrNameLst>
                                          <p:attrName>style.visibility</p:attrName>
                                        </p:attrNameLst>
                                      </p:cBhvr>
                                      <p:to>
                                        <p:strVal val="visible"/>
                                      </p:to>
                                    </p:set>
                                    <p:animEffect transition="in" filter="randombar(horizontal)">
                                      <p:cBhvr>
                                        <p:cTn id="131" dur="500"/>
                                        <p:tgtEl>
                                          <p:spTgt spid="17427"/>
                                        </p:tgtEl>
                                      </p:cBhvr>
                                    </p:animEffect>
                                  </p:childTnLst>
                                </p:cTn>
                              </p:par>
                            </p:childTnLst>
                          </p:cTn>
                        </p:par>
                        <p:par>
                          <p:cTn id="132" fill="hold" nodeType="afterGroup">
                            <p:stCondLst>
                              <p:cond delay="12450"/>
                            </p:stCondLst>
                            <p:childTnLst>
                              <p:par>
                                <p:cTn id="133" presetID="22" presetClass="entr" presetSubtype="1" fill="hold" grpId="0" nodeType="afterEffect">
                                  <p:stCondLst>
                                    <p:cond delay="0"/>
                                  </p:stCondLst>
                                  <p:childTnLst>
                                    <p:set>
                                      <p:cBhvr>
                                        <p:cTn id="134" dur="1" fill="hold">
                                          <p:stCondLst>
                                            <p:cond delay="0"/>
                                          </p:stCondLst>
                                        </p:cTn>
                                        <p:tgtEl>
                                          <p:spTgt spid="17432"/>
                                        </p:tgtEl>
                                        <p:attrNameLst>
                                          <p:attrName>style.visibility</p:attrName>
                                        </p:attrNameLst>
                                      </p:cBhvr>
                                      <p:to>
                                        <p:strVal val="visible"/>
                                      </p:to>
                                    </p:set>
                                    <p:animEffect transition="in" filter="wipe(up)">
                                      <p:cBhvr>
                                        <p:cTn id="135" dur="500"/>
                                        <p:tgtEl>
                                          <p:spTgt spid="174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8" grpId="0" animBg="1" autoUpdateAnimBg="0"/>
      <p:bldP spid="17419" grpId="0" animBg="1" autoUpdateAnimBg="0"/>
      <p:bldP spid="17420" grpId="0" animBg="1" autoUpdateAnimBg="0"/>
      <p:bldP spid="17421" grpId="0" animBg="1" autoUpdateAnimBg="0"/>
      <p:bldP spid="17422" grpId="0" animBg="1" autoUpdateAnimBg="0"/>
      <p:bldP spid="17423" grpId="0" animBg="1" autoUpdateAnimBg="0"/>
      <p:bldP spid="17424" grpId="0" animBg="1" autoUpdateAnimBg="0"/>
      <p:bldP spid="17425" grpId="0" animBg="1" autoUpdateAnimBg="0"/>
      <p:bldP spid="17426" grpId="0" animBg="1" autoUpdateAnimBg="0"/>
      <p:bldP spid="17427" grpId="0" animBg="1" autoUpdateAnimBg="0"/>
      <p:bldP spid="17428" grpId="0" autoUpdateAnimBg="0"/>
      <p:bldP spid="17429" grpId="0" autoUpdateAnimBg="0"/>
      <p:bldP spid="17430" grpId="0" autoUpdateAnimBg="0"/>
      <p:bldP spid="17431" grpId="0" autoUpdateAnimBg="0"/>
      <p:bldP spid="17432" grpId="0" autoUpdateAnimBg="0"/>
      <p:bldP spid="17433" grpId="0" autoUpdateAnimBg="0"/>
      <p:bldP spid="17434" grpId="0" autoUpdateAnimBg="0"/>
      <p:bldP spid="17435" grpId="0" autoUpdateAnimBg="0"/>
      <p:bldP spid="17436" grpId="0" autoUpdateAnimBg="0"/>
      <p:bldP spid="17437"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2">
            <a:extLst>
              <a:ext uri="{FF2B5EF4-FFF2-40B4-BE49-F238E27FC236}">
                <a16:creationId xmlns:a16="http://schemas.microsoft.com/office/drawing/2014/main" id="{2D872B41-0610-4F9E-99E1-B2BF45F82D51}"/>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18435" name="Freeform 5">
            <a:extLst>
              <a:ext uri="{FF2B5EF4-FFF2-40B4-BE49-F238E27FC236}">
                <a16:creationId xmlns:a16="http://schemas.microsoft.com/office/drawing/2014/main" id="{3986BCCA-C5DD-4771-85A2-501905172FCF}"/>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36" name="Freeform 6">
            <a:extLst>
              <a:ext uri="{FF2B5EF4-FFF2-40B4-BE49-F238E27FC236}">
                <a16:creationId xmlns:a16="http://schemas.microsoft.com/office/drawing/2014/main" id="{9360A5BD-A9B4-4575-B6FA-2D39FCB00B5A}"/>
              </a:ext>
            </a:extLst>
          </p:cNvPr>
          <p:cNvSpPr>
            <a:spLocks noEditPoints="1"/>
          </p:cNvSpPr>
          <p:nvPr/>
        </p:nvSpPr>
        <p:spPr bwMode="auto">
          <a:xfrm>
            <a:off x="3362325" y="1773238"/>
            <a:ext cx="5654675" cy="4410075"/>
          </a:xfrm>
          <a:custGeom>
            <a:avLst/>
            <a:gdLst>
              <a:gd name="T0" fmla="*/ 2147483647 w 6972"/>
              <a:gd name="T1" fmla="*/ 2147483647 h 5436"/>
              <a:gd name="T2" fmla="*/ 2147483647 w 6972"/>
              <a:gd name="T3" fmla="*/ 2147483647 h 5436"/>
              <a:gd name="T4" fmla="*/ 2147483647 w 6972"/>
              <a:gd name="T5" fmla="*/ 2147483647 h 5436"/>
              <a:gd name="T6" fmla="*/ 2147483647 w 6972"/>
              <a:gd name="T7" fmla="*/ 2147483647 h 5436"/>
              <a:gd name="T8" fmla="*/ 2147483647 w 6972"/>
              <a:gd name="T9" fmla="*/ 2147483647 h 5436"/>
              <a:gd name="T10" fmla="*/ 2147483647 w 6972"/>
              <a:gd name="T11" fmla="*/ 2147483647 h 5436"/>
              <a:gd name="T12" fmla="*/ 2147483647 w 6972"/>
              <a:gd name="T13" fmla="*/ 2147483647 h 5436"/>
              <a:gd name="T14" fmla="*/ 2147483647 w 6972"/>
              <a:gd name="T15" fmla="*/ 2147483647 h 5436"/>
              <a:gd name="T16" fmla="*/ 2147483647 w 6972"/>
              <a:gd name="T17" fmla="*/ 2147483647 h 5436"/>
              <a:gd name="T18" fmla="*/ 2147483647 w 6972"/>
              <a:gd name="T19" fmla="*/ 2147483647 h 5436"/>
              <a:gd name="T20" fmla="*/ 2147483647 w 6972"/>
              <a:gd name="T21" fmla="*/ 2147483647 h 5436"/>
              <a:gd name="T22" fmla="*/ 2147483647 w 6972"/>
              <a:gd name="T23" fmla="*/ 2147483647 h 5436"/>
              <a:gd name="T24" fmla="*/ 2147483647 w 6972"/>
              <a:gd name="T25" fmla="*/ 2147483647 h 5436"/>
              <a:gd name="T26" fmla="*/ 2147483647 w 6972"/>
              <a:gd name="T27" fmla="*/ 2147483647 h 5436"/>
              <a:gd name="T28" fmla="*/ 2147483647 w 6972"/>
              <a:gd name="T29" fmla="*/ 2147483647 h 5436"/>
              <a:gd name="T30" fmla="*/ 2147483647 w 6972"/>
              <a:gd name="T31" fmla="*/ 2147483647 h 5436"/>
              <a:gd name="T32" fmla="*/ 2147483647 w 6972"/>
              <a:gd name="T33" fmla="*/ 2147483647 h 5436"/>
              <a:gd name="T34" fmla="*/ 2147483647 w 6972"/>
              <a:gd name="T35" fmla="*/ 0 h 5436"/>
              <a:gd name="T36" fmla="*/ 2147483647 w 6972"/>
              <a:gd name="T37" fmla="*/ 2147483647 h 5436"/>
              <a:gd name="T38" fmla="*/ 2147483647 w 6972"/>
              <a:gd name="T39" fmla="*/ 2147483647 h 5436"/>
              <a:gd name="T40" fmla="*/ 2147483647 w 6972"/>
              <a:gd name="T41" fmla="*/ 2147483647 h 5436"/>
              <a:gd name="T42" fmla="*/ 2147483647 w 6972"/>
              <a:gd name="T43" fmla="*/ 2147483647 h 5436"/>
              <a:gd name="T44" fmla="*/ 2147483647 w 6972"/>
              <a:gd name="T45" fmla="*/ 2147483647 h 5436"/>
              <a:gd name="T46" fmla="*/ 2147483647 w 6972"/>
              <a:gd name="T47" fmla="*/ 2147483647 h 5436"/>
              <a:gd name="T48" fmla="*/ 2147483647 w 6972"/>
              <a:gd name="T49" fmla="*/ 2147483647 h 5436"/>
              <a:gd name="T50" fmla="*/ 2147483647 w 6972"/>
              <a:gd name="T51" fmla="*/ 2147483647 h 5436"/>
              <a:gd name="T52" fmla="*/ 2147483647 w 6972"/>
              <a:gd name="T53" fmla="*/ 2147483647 h 5436"/>
              <a:gd name="T54" fmla="*/ 0 w 6972"/>
              <a:gd name="T55" fmla="*/ 2147483647 h 5436"/>
              <a:gd name="T56" fmla="*/ 2147483647 w 6972"/>
              <a:gd name="T57" fmla="*/ 2147483647 h 5436"/>
              <a:gd name="T58" fmla="*/ 2147483647 w 6972"/>
              <a:gd name="T59" fmla="*/ 2147483647 h 5436"/>
              <a:gd name="T60" fmla="*/ 2147483647 w 6972"/>
              <a:gd name="T61" fmla="*/ 2147483647 h 5436"/>
              <a:gd name="T62" fmla="*/ 2147483647 w 6972"/>
              <a:gd name="T63" fmla="*/ 2147483647 h 5436"/>
              <a:gd name="T64" fmla="*/ 2147483647 w 6972"/>
              <a:gd name="T65" fmla="*/ 2147483647 h 5436"/>
              <a:gd name="T66" fmla="*/ 2147483647 w 6972"/>
              <a:gd name="T67" fmla="*/ 2147483647 h 5436"/>
              <a:gd name="T68" fmla="*/ 2147483647 w 6972"/>
              <a:gd name="T69" fmla="*/ 2147483647 h 5436"/>
              <a:gd name="T70" fmla="*/ 2147483647 w 6972"/>
              <a:gd name="T71" fmla="*/ 2147483647 h 5436"/>
              <a:gd name="T72" fmla="*/ 2147483647 w 6972"/>
              <a:gd name="T73" fmla="*/ 2147483647 h 5436"/>
              <a:gd name="T74" fmla="*/ 2147483647 w 6972"/>
              <a:gd name="T75" fmla="*/ 2147483647 h 5436"/>
              <a:gd name="T76" fmla="*/ 2147483647 w 6972"/>
              <a:gd name="T77" fmla="*/ 2147483647 h 5436"/>
              <a:gd name="T78" fmla="*/ 2147483647 w 6972"/>
              <a:gd name="T79" fmla="*/ 2147483647 h 5436"/>
              <a:gd name="T80" fmla="*/ 2147483647 w 6972"/>
              <a:gd name="T81" fmla="*/ 2147483647 h 5436"/>
              <a:gd name="T82" fmla="*/ 2147483647 w 6972"/>
              <a:gd name="T83" fmla="*/ 2147483647 h 54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972" h="5436">
                <a:moveTo>
                  <a:pt x="3240" y="1591"/>
                </a:moveTo>
                <a:cubicBezTo>
                  <a:pt x="3163" y="2598"/>
                  <a:pt x="3094" y="3606"/>
                  <a:pt x="3008" y="4612"/>
                </a:cubicBezTo>
                <a:lnTo>
                  <a:pt x="2524" y="4612"/>
                </a:lnTo>
                <a:lnTo>
                  <a:pt x="2524" y="5002"/>
                </a:lnTo>
                <a:cubicBezTo>
                  <a:pt x="2347" y="5065"/>
                  <a:pt x="2184" y="5146"/>
                  <a:pt x="2042" y="5247"/>
                </a:cubicBezTo>
                <a:cubicBezTo>
                  <a:pt x="2042" y="5310"/>
                  <a:pt x="2042" y="5373"/>
                  <a:pt x="2042" y="5436"/>
                </a:cubicBezTo>
                <a:cubicBezTo>
                  <a:pt x="3038" y="5436"/>
                  <a:pt x="4034" y="5436"/>
                  <a:pt x="5030" y="5436"/>
                </a:cubicBezTo>
                <a:cubicBezTo>
                  <a:pt x="5030" y="5373"/>
                  <a:pt x="5030" y="5310"/>
                  <a:pt x="5030" y="5247"/>
                </a:cubicBezTo>
                <a:cubicBezTo>
                  <a:pt x="4880" y="5129"/>
                  <a:pt x="4687" y="5036"/>
                  <a:pt x="4469" y="4968"/>
                </a:cubicBezTo>
                <a:lnTo>
                  <a:pt x="4469" y="4612"/>
                </a:lnTo>
                <a:lnTo>
                  <a:pt x="3979" y="4612"/>
                </a:lnTo>
                <a:lnTo>
                  <a:pt x="3740" y="1502"/>
                </a:lnTo>
                <a:cubicBezTo>
                  <a:pt x="4316" y="1275"/>
                  <a:pt x="4951" y="1027"/>
                  <a:pt x="5553" y="786"/>
                </a:cubicBezTo>
                <a:lnTo>
                  <a:pt x="4709" y="2482"/>
                </a:lnTo>
                <a:lnTo>
                  <a:pt x="4593" y="2482"/>
                </a:lnTo>
                <a:cubicBezTo>
                  <a:pt x="4593" y="2545"/>
                  <a:pt x="4593" y="2609"/>
                  <a:pt x="4593" y="2672"/>
                </a:cubicBezTo>
                <a:cubicBezTo>
                  <a:pt x="5235" y="3244"/>
                  <a:pt x="6441" y="3195"/>
                  <a:pt x="6972" y="2672"/>
                </a:cubicBezTo>
                <a:cubicBezTo>
                  <a:pt x="6972" y="2609"/>
                  <a:pt x="6972" y="2545"/>
                  <a:pt x="6972" y="2482"/>
                </a:cubicBezTo>
                <a:lnTo>
                  <a:pt x="6877" y="2482"/>
                </a:lnTo>
                <a:lnTo>
                  <a:pt x="6847" y="2482"/>
                </a:lnTo>
                <a:lnTo>
                  <a:pt x="5906" y="644"/>
                </a:lnTo>
                <a:cubicBezTo>
                  <a:pt x="6002" y="606"/>
                  <a:pt x="6097" y="567"/>
                  <a:pt x="6189" y="529"/>
                </a:cubicBezTo>
                <a:lnTo>
                  <a:pt x="6121" y="241"/>
                </a:lnTo>
                <a:lnTo>
                  <a:pt x="5844" y="306"/>
                </a:lnTo>
                <a:lnTo>
                  <a:pt x="5766" y="471"/>
                </a:lnTo>
                <a:lnTo>
                  <a:pt x="5610" y="362"/>
                </a:lnTo>
                <a:lnTo>
                  <a:pt x="3687" y="813"/>
                </a:lnTo>
                <a:lnTo>
                  <a:pt x="3684" y="765"/>
                </a:lnTo>
                <a:lnTo>
                  <a:pt x="3674" y="637"/>
                </a:lnTo>
                <a:lnTo>
                  <a:pt x="3763" y="637"/>
                </a:lnTo>
                <a:lnTo>
                  <a:pt x="3763" y="411"/>
                </a:lnTo>
                <a:lnTo>
                  <a:pt x="3648" y="411"/>
                </a:lnTo>
                <a:lnTo>
                  <a:pt x="3648" y="320"/>
                </a:lnTo>
                <a:lnTo>
                  <a:pt x="3851" y="320"/>
                </a:lnTo>
                <a:lnTo>
                  <a:pt x="3667" y="160"/>
                </a:lnTo>
                <a:lnTo>
                  <a:pt x="3484" y="0"/>
                </a:lnTo>
                <a:lnTo>
                  <a:pt x="3300" y="160"/>
                </a:lnTo>
                <a:lnTo>
                  <a:pt x="3117" y="320"/>
                </a:lnTo>
                <a:lnTo>
                  <a:pt x="3328" y="320"/>
                </a:lnTo>
                <a:lnTo>
                  <a:pt x="3328" y="411"/>
                </a:lnTo>
                <a:lnTo>
                  <a:pt x="3206" y="411"/>
                </a:lnTo>
                <a:lnTo>
                  <a:pt x="3206" y="637"/>
                </a:lnTo>
                <a:lnTo>
                  <a:pt x="3260" y="637"/>
                </a:lnTo>
                <a:lnTo>
                  <a:pt x="3313" y="637"/>
                </a:lnTo>
                <a:lnTo>
                  <a:pt x="3304" y="754"/>
                </a:lnTo>
                <a:lnTo>
                  <a:pt x="3293" y="906"/>
                </a:lnTo>
                <a:lnTo>
                  <a:pt x="3288" y="907"/>
                </a:lnTo>
                <a:lnTo>
                  <a:pt x="1243" y="1394"/>
                </a:lnTo>
                <a:lnTo>
                  <a:pt x="1153" y="1562"/>
                </a:lnTo>
                <a:lnTo>
                  <a:pt x="1009" y="1449"/>
                </a:lnTo>
                <a:lnTo>
                  <a:pt x="732" y="1515"/>
                </a:lnTo>
                <a:lnTo>
                  <a:pt x="800" y="1803"/>
                </a:lnTo>
                <a:cubicBezTo>
                  <a:pt x="867" y="1798"/>
                  <a:pt x="934" y="1793"/>
                  <a:pt x="1000" y="1788"/>
                </a:cubicBezTo>
                <a:lnTo>
                  <a:pt x="116" y="3564"/>
                </a:lnTo>
                <a:lnTo>
                  <a:pt x="0" y="3564"/>
                </a:lnTo>
                <a:cubicBezTo>
                  <a:pt x="0" y="3627"/>
                  <a:pt x="0" y="3691"/>
                  <a:pt x="0" y="3754"/>
                </a:cubicBezTo>
                <a:cubicBezTo>
                  <a:pt x="642" y="4326"/>
                  <a:pt x="1848" y="4277"/>
                  <a:pt x="2379" y="3754"/>
                </a:cubicBezTo>
                <a:cubicBezTo>
                  <a:pt x="2379" y="3691"/>
                  <a:pt x="2379" y="3627"/>
                  <a:pt x="2379" y="3564"/>
                </a:cubicBezTo>
                <a:lnTo>
                  <a:pt x="2284" y="3564"/>
                </a:lnTo>
                <a:lnTo>
                  <a:pt x="2254" y="3564"/>
                </a:lnTo>
                <a:lnTo>
                  <a:pt x="1331" y="1761"/>
                </a:lnTo>
                <a:cubicBezTo>
                  <a:pt x="1967" y="1707"/>
                  <a:pt x="2604" y="1648"/>
                  <a:pt x="3240" y="1591"/>
                </a:cubicBezTo>
                <a:close/>
                <a:moveTo>
                  <a:pt x="5669" y="740"/>
                </a:moveTo>
                <a:lnTo>
                  <a:pt x="5669" y="740"/>
                </a:lnTo>
                <a:cubicBezTo>
                  <a:pt x="5723" y="718"/>
                  <a:pt x="5776" y="697"/>
                  <a:pt x="5829" y="675"/>
                </a:cubicBezTo>
                <a:lnTo>
                  <a:pt x="6754" y="2482"/>
                </a:lnTo>
                <a:lnTo>
                  <a:pt x="6684" y="2482"/>
                </a:lnTo>
                <a:lnTo>
                  <a:pt x="4871" y="2482"/>
                </a:lnTo>
                <a:lnTo>
                  <a:pt x="4801" y="2482"/>
                </a:lnTo>
                <a:lnTo>
                  <a:pt x="5669" y="740"/>
                </a:lnTo>
                <a:close/>
                <a:moveTo>
                  <a:pt x="1097" y="1780"/>
                </a:moveTo>
                <a:lnTo>
                  <a:pt x="1097" y="1780"/>
                </a:lnTo>
                <a:cubicBezTo>
                  <a:pt x="1145" y="1776"/>
                  <a:pt x="1193" y="1772"/>
                  <a:pt x="1242" y="1768"/>
                </a:cubicBezTo>
                <a:lnTo>
                  <a:pt x="2161" y="3564"/>
                </a:lnTo>
                <a:lnTo>
                  <a:pt x="2091" y="3564"/>
                </a:lnTo>
                <a:lnTo>
                  <a:pt x="278" y="3564"/>
                </a:lnTo>
                <a:lnTo>
                  <a:pt x="208" y="3564"/>
                </a:lnTo>
                <a:lnTo>
                  <a:pt x="1097" y="1780"/>
                </a:lnTo>
                <a:close/>
                <a:moveTo>
                  <a:pt x="3489" y="975"/>
                </a:moveTo>
                <a:lnTo>
                  <a:pt x="3489" y="975"/>
                </a:lnTo>
                <a:cubicBezTo>
                  <a:pt x="3539" y="975"/>
                  <a:pt x="3579" y="1015"/>
                  <a:pt x="3579" y="1066"/>
                </a:cubicBezTo>
                <a:cubicBezTo>
                  <a:pt x="3579" y="1116"/>
                  <a:pt x="3539" y="1156"/>
                  <a:pt x="3489" y="1156"/>
                </a:cubicBezTo>
                <a:cubicBezTo>
                  <a:pt x="3438" y="1156"/>
                  <a:pt x="3398" y="1116"/>
                  <a:pt x="3398" y="1066"/>
                </a:cubicBezTo>
                <a:cubicBezTo>
                  <a:pt x="3398" y="1015"/>
                  <a:pt x="3438" y="975"/>
                  <a:pt x="3489" y="97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37" name="TextBox 25">
            <a:extLst>
              <a:ext uri="{FF2B5EF4-FFF2-40B4-BE49-F238E27FC236}">
                <a16:creationId xmlns:a16="http://schemas.microsoft.com/office/drawing/2014/main" id="{B5747977-58E6-4E99-BE50-AC8B7CABED69}"/>
              </a:ext>
            </a:extLst>
          </p:cNvPr>
          <p:cNvSpPr txBox="1">
            <a:spLocks noChangeArrowheads="1"/>
          </p:cNvSpPr>
          <p:nvPr/>
        </p:nvSpPr>
        <p:spPr bwMode="auto">
          <a:xfrm>
            <a:off x="874713" y="2401888"/>
            <a:ext cx="17605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dirty="0">
                <a:solidFill>
                  <a:schemeClr val="tx1">
                    <a:lumMod val="50000"/>
                  </a:schemeClr>
                </a:solidFill>
                <a:latin typeface="微软雅黑" panose="020B0503020204020204" pitchFamily="34" charset="-122"/>
              </a:rPr>
              <a:t>添加标题</a:t>
            </a:r>
            <a:endParaRPr lang="en-US" altLang="zh-CN" b="1" dirty="0">
              <a:solidFill>
                <a:schemeClr val="tx1">
                  <a:lumMod val="50000"/>
                </a:schemeClr>
              </a:solidFill>
              <a:latin typeface="微软雅黑" panose="020B0503020204020204" pitchFamily="34" charset="-122"/>
            </a:endParaRPr>
          </a:p>
        </p:txBody>
      </p:sp>
      <p:sp>
        <p:nvSpPr>
          <p:cNvPr id="18438" name="TextBox 26">
            <a:extLst>
              <a:ext uri="{FF2B5EF4-FFF2-40B4-BE49-F238E27FC236}">
                <a16:creationId xmlns:a16="http://schemas.microsoft.com/office/drawing/2014/main" id="{03A22D45-18FD-4B9E-9C99-94F92BA994A7}"/>
              </a:ext>
            </a:extLst>
          </p:cNvPr>
          <p:cNvSpPr txBox="1">
            <a:spLocks noChangeArrowheads="1"/>
          </p:cNvSpPr>
          <p:nvPr/>
        </p:nvSpPr>
        <p:spPr bwMode="auto">
          <a:xfrm>
            <a:off x="800100" y="2830513"/>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dirty="0">
                <a:solidFill>
                  <a:schemeClr val="tx1">
                    <a:lumMod val="50000"/>
                  </a:schemeClr>
                </a:solidFill>
                <a:latin typeface="微软雅黑" panose="020B0503020204020204" pitchFamily="34" charset="-122"/>
              </a:rPr>
              <a:t>这里可以添加主要内容这里可以添加主要内容这里可以添加主要内容这里可以添加主要内容</a:t>
            </a:r>
          </a:p>
        </p:txBody>
      </p:sp>
      <p:sp>
        <p:nvSpPr>
          <p:cNvPr id="18439" name="TextBox 27">
            <a:extLst>
              <a:ext uri="{FF2B5EF4-FFF2-40B4-BE49-F238E27FC236}">
                <a16:creationId xmlns:a16="http://schemas.microsoft.com/office/drawing/2014/main" id="{398D3BAD-F5DA-40C4-8CD8-A5A95497BF76}"/>
              </a:ext>
            </a:extLst>
          </p:cNvPr>
          <p:cNvSpPr txBox="1">
            <a:spLocks noChangeArrowheads="1"/>
          </p:cNvSpPr>
          <p:nvPr/>
        </p:nvSpPr>
        <p:spPr bwMode="auto">
          <a:xfrm>
            <a:off x="8477250" y="4295775"/>
            <a:ext cx="17605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dirty="0">
                <a:solidFill>
                  <a:schemeClr val="tx1">
                    <a:lumMod val="50000"/>
                  </a:schemeClr>
                </a:solidFill>
                <a:latin typeface="微软雅黑" panose="020B0503020204020204" pitchFamily="34" charset="-122"/>
              </a:rPr>
              <a:t>添加标题</a:t>
            </a:r>
            <a:endParaRPr lang="en-US" altLang="zh-CN" b="1" dirty="0">
              <a:solidFill>
                <a:schemeClr val="tx1">
                  <a:lumMod val="50000"/>
                </a:schemeClr>
              </a:solidFill>
              <a:latin typeface="微软雅黑" panose="020B0503020204020204" pitchFamily="34" charset="-122"/>
            </a:endParaRPr>
          </a:p>
        </p:txBody>
      </p:sp>
      <p:sp>
        <p:nvSpPr>
          <p:cNvPr id="18440" name="TextBox 28">
            <a:extLst>
              <a:ext uri="{FF2B5EF4-FFF2-40B4-BE49-F238E27FC236}">
                <a16:creationId xmlns:a16="http://schemas.microsoft.com/office/drawing/2014/main" id="{18D3D086-F824-44FD-82BA-3FAF9A31AFCF}"/>
              </a:ext>
            </a:extLst>
          </p:cNvPr>
          <p:cNvSpPr txBox="1">
            <a:spLocks noChangeArrowheads="1"/>
          </p:cNvSpPr>
          <p:nvPr/>
        </p:nvSpPr>
        <p:spPr bwMode="auto">
          <a:xfrm>
            <a:off x="8402638" y="4724400"/>
            <a:ext cx="2592387"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dirty="0">
                <a:solidFill>
                  <a:schemeClr val="tx1">
                    <a:lumMod val="50000"/>
                  </a:schemeClr>
                </a:solidFill>
                <a:latin typeface="微软雅黑" panose="020B0503020204020204" pitchFamily="34" charset="-122"/>
              </a:rPr>
              <a:t>这里可以添加主要内容这里可以添加主要内容这里可以添加主要内容这里可以添加主要内容</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barn(inVertical)">
                                      <p:cBhvr>
                                        <p:cTn id="7" dur="500"/>
                                        <p:tgtEl>
                                          <p:spTgt spid="18435"/>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8434"/>
                                        </p:tgtEl>
                                        <p:attrNameLst>
                                          <p:attrName>style.visibility</p:attrName>
                                        </p:attrNameLst>
                                      </p:cBhvr>
                                      <p:to>
                                        <p:strVal val="visible"/>
                                      </p:to>
                                    </p:set>
                                    <p:anim calcmode="lin" valueType="num">
                                      <p:cBhvr>
                                        <p:cTn id="11" dur="500" fill="hold"/>
                                        <p:tgtEl>
                                          <p:spTgt spid="1843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8434"/>
                                        </p:tgtEl>
                                        <p:attrNameLst>
                                          <p:attrName>ppt_y</p:attrName>
                                        </p:attrNameLst>
                                      </p:cBhvr>
                                      <p:tavLst>
                                        <p:tav tm="0">
                                          <p:val>
                                            <p:strVal val="#ppt_y"/>
                                          </p:val>
                                        </p:tav>
                                        <p:tav tm="100000">
                                          <p:val>
                                            <p:strVal val="#ppt_y"/>
                                          </p:val>
                                        </p:tav>
                                      </p:tavLst>
                                    </p:anim>
                                    <p:anim calcmode="lin" valueType="num">
                                      <p:cBhvr>
                                        <p:cTn id="13" dur="500" fill="hold"/>
                                        <p:tgtEl>
                                          <p:spTgt spid="1843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843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8434"/>
                                        </p:tgtEl>
                                      </p:cBhvr>
                                    </p:animEffect>
                                  </p:childTnLst>
                                </p:cTn>
                              </p:par>
                            </p:childTnLst>
                          </p:cTn>
                        </p:par>
                        <p:par>
                          <p:cTn id="16" fill="hold" nodeType="afterGroup">
                            <p:stCondLst>
                              <p:cond delay="1450"/>
                            </p:stCondLst>
                            <p:childTnLst>
                              <p:par>
                                <p:cTn id="17" presetID="42" presetClass="entr" presetSubtype="0" fill="hold" nodeType="afterEffect">
                                  <p:stCondLst>
                                    <p:cond delay="0"/>
                                  </p:stCondLst>
                                  <p:childTnLst>
                                    <p:set>
                                      <p:cBhvr>
                                        <p:cTn id="18" dur="1" fill="hold">
                                          <p:stCondLst>
                                            <p:cond delay="0"/>
                                          </p:stCondLst>
                                        </p:cTn>
                                        <p:tgtEl>
                                          <p:spTgt spid="18436"/>
                                        </p:tgtEl>
                                        <p:attrNameLst>
                                          <p:attrName>style.visibility</p:attrName>
                                        </p:attrNameLst>
                                      </p:cBhvr>
                                      <p:to>
                                        <p:strVal val="visible"/>
                                      </p:to>
                                    </p:set>
                                    <p:animEffect transition="in" filter="fade">
                                      <p:cBhvr>
                                        <p:cTn id="19" dur="1000"/>
                                        <p:tgtEl>
                                          <p:spTgt spid="18436"/>
                                        </p:tgtEl>
                                      </p:cBhvr>
                                    </p:animEffect>
                                    <p:anim calcmode="lin" valueType="num">
                                      <p:cBhvr>
                                        <p:cTn id="20" dur="1000" fill="hold"/>
                                        <p:tgtEl>
                                          <p:spTgt spid="18436"/>
                                        </p:tgtEl>
                                        <p:attrNameLst>
                                          <p:attrName>ppt_x</p:attrName>
                                        </p:attrNameLst>
                                      </p:cBhvr>
                                      <p:tavLst>
                                        <p:tav tm="0">
                                          <p:val>
                                            <p:strVal val="#ppt_x"/>
                                          </p:val>
                                        </p:tav>
                                        <p:tav tm="100000">
                                          <p:val>
                                            <p:strVal val="#ppt_x"/>
                                          </p:val>
                                        </p:tav>
                                      </p:tavLst>
                                    </p:anim>
                                    <p:anim calcmode="lin" valueType="num">
                                      <p:cBhvr>
                                        <p:cTn id="21" dur="1000" fill="hold"/>
                                        <p:tgtEl>
                                          <p:spTgt spid="18436"/>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2450"/>
                            </p:stCondLst>
                            <p:childTnLst>
                              <p:par>
                                <p:cTn id="23" presetID="31" presetClass="entr" presetSubtype="0" fill="hold" grpId="0" nodeType="afterEffect">
                                  <p:stCondLst>
                                    <p:cond delay="0"/>
                                  </p:stCondLst>
                                  <p:childTnLst>
                                    <p:set>
                                      <p:cBhvr>
                                        <p:cTn id="24" dur="1" fill="hold">
                                          <p:stCondLst>
                                            <p:cond delay="0"/>
                                          </p:stCondLst>
                                        </p:cTn>
                                        <p:tgtEl>
                                          <p:spTgt spid="18437"/>
                                        </p:tgtEl>
                                        <p:attrNameLst>
                                          <p:attrName>style.visibility</p:attrName>
                                        </p:attrNameLst>
                                      </p:cBhvr>
                                      <p:to>
                                        <p:strVal val="visible"/>
                                      </p:to>
                                    </p:set>
                                    <p:anim calcmode="lin" valueType="num">
                                      <p:cBhvr>
                                        <p:cTn id="25" dur="500" fill="hold"/>
                                        <p:tgtEl>
                                          <p:spTgt spid="18437"/>
                                        </p:tgtEl>
                                        <p:attrNameLst>
                                          <p:attrName>ppt_w</p:attrName>
                                        </p:attrNameLst>
                                      </p:cBhvr>
                                      <p:tavLst>
                                        <p:tav tm="0">
                                          <p:val>
                                            <p:fltVal val="0"/>
                                          </p:val>
                                        </p:tav>
                                        <p:tav tm="100000">
                                          <p:val>
                                            <p:strVal val="#ppt_w"/>
                                          </p:val>
                                        </p:tav>
                                      </p:tavLst>
                                    </p:anim>
                                    <p:anim calcmode="lin" valueType="num">
                                      <p:cBhvr>
                                        <p:cTn id="26" dur="500" fill="hold"/>
                                        <p:tgtEl>
                                          <p:spTgt spid="18437"/>
                                        </p:tgtEl>
                                        <p:attrNameLst>
                                          <p:attrName>ppt_h</p:attrName>
                                        </p:attrNameLst>
                                      </p:cBhvr>
                                      <p:tavLst>
                                        <p:tav tm="0">
                                          <p:val>
                                            <p:fltVal val="0"/>
                                          </p:val>
                                        </p:tav>
                                        <p:tav tm="100000">
                                          <p:val>
                                            <p:strVal val="#ppt_h"/>
                                          </p:val>
                                        </p:tav>
                                      </p:tavLst>
                                    </p:anim>
                                    <p:anim calcmode="lin" valueType="num">
                                      <p:cBhvr>
                                        <p:cTn id="27" dur="500" fill="hold"/>
                                        <p:tgtEl>
                                          <p:spTgt spid="18437"/>
                                        </p:tgtEl>
                                        <p:attrNameLst>
                                          <p:attrName>style.rotation</p:attrName>
                                        </p:attrNameLst>
                                      </p:cBhvr>
                                      <p:tavLst>
                                        <p:tav tm="0">
                                          <p:val>
                                            <p:fltVal val="90"/>
                                          </p:val>
                                        </p:tav>
                                        <p:tav tm="100000">
                                          <p:val>
                                            <p:fltVal val="0"/>
                                          </p:val>
                                        </p:tav>
                                      </p:tavLst>
                                    </p:anim>
                                    <p:animEffect transition="in" filter="fade">
                                      <p:cBhvr>
                                        <p:cTn id="28" dur="500"/>
                                        <p:tgtEl>
                                          <p:spTgt spid="18437"/>
                                        </p:tgtEl>
                                      </p:cBhvr>
                                    </p:animEffect>
                                  </p:childTnLst>
                                </p:cTn>
                              </p:par>
                            </p:childTnLst>
                          </p:cTn>
                        </p:par>
                        <p:par>
                          <p:cTn id="29" fill="hold" nodeType="afterGroup">
                            <p:stCondLst>
                              <p:cond delay="2950"/>
                            </p:stCondLst>
                            <p:childTnLst>
                              <p:par>
                                <p:cTn id="30" presetID="22" presetClass="entr" presetSubtype="1" fill="hold" grpId="0" nodeType="afterEffect">
                                  <p:stCondLst>
                                    <p:cond delay="0"/>
                                  </p:stCondLst>
                                  <p:childTnLst>
                                    <p:set>
                                      <p:cBhvr>
                                        <p:cTn id="31" dur="1" fill="hold">
                                          <p:stCondLst>
                                            <p:cond delay="0"/>
                                          </p:stCondLst>
                                        </p:cTn>
                                        <p:tgtEl>
                                          <p:spTgt spid="18438"/>
                                        </p:tgtEl>
                                        <p:attrNameLst>
                                          <p:attrName>style.visibility</p:attrName>
                                        </p:attrNameLst>
                                      </p:cBhvr>
                                      <p:to>
                                        <p:strVal val="visible"/>
                                      </p:to>
                                    </p:set>
                                    <p:animEffect transition="in" filter="wipe(up)">
                                      <p:cBhvr>
                                        <p:cTn id="32" dur="500"/>
                                        <p:tgtEl>
                                          <p:spTgt spid="18438"/>
                                        </p:tgtEl>
                                      </p:cBhvr>
                                    </p:animEffect>
                                  </p:childTnLst>
                                </p:cTn>
                              </p:par>
                            </p:childTnLst>
                          </p:cTn>
                        </p:par>
                        <p:par>
                          <p:cTn id="33" fill="hold" nodeType="afterGroup">
                            <p:stCondLst>
                              <p:cond delay="3450"/>
                            </p:stCondLst>
                            <p:childTnLst>
                              <p:par>
                                <p:cTn id="34" presetID="31" presetClass="entr" presetSubtype="0" fill="hold" grpId="0" nodeType="afterEffect">
                                  <p:stCondLst>
                                    <p:cond delay="0"/>
                                  </p:stCondLst>
                                  <p:childTnLst>
                                    <p:set>
                                      <p:cBhvr>
                                        <p:cTn id="35" dur="1" fill="hold">
                                          <p:stCondLst>
                                            <p:cond delay="0"/>
                                          </p:stCondLst>
                                        </p:cTn>
                                        <p:tgtEl>
                                          <p:spTgt spid="18439"/>
                                        </p:tgtEl>
                                        <p:attrNameLst>
                                          <p:attrName>style.visibility</p:attrName>
                                        </p:attrNameLst>
                                      </p:cBhvr>
                                      <p:to>
                                        <p:strVal val="visible"/>
                                      </p:to>
                                    </p:set>
                                    <p:anim calcmode="lin" valueType="num">
                                      <p:cBhvr>
                                        <p:cTn id="36" dur="500" fill="hold"/>
                                        <p:tgtEl>
                                          <p:spTgt spid="18439"/>
                                        </p:tgtEl>
                                        <p:attrNameLst>
                                          <p:attrName>ppt_w</p:attrName>
                                        </p:attrNameLst>
                                      </p:cBhvr>
                                      <p:tavLst>
                                        <p:tav tm="0">
                                          <p:val>
                                            <p:fltVal val="0"/>
                                          </p:val>
                                        </p:tav>
                                        <p:tav tm="100000">
                                          <p:val>
                                            <p:strVal val="#ppt_w"/>
                                          </p:val>
                                        </p:tav>
                                      </p:tavLst>
                                    </p:anim>
                                    <p:anim calcmode="lin" valueType="num">
                                      <p:cBhvr>
                                        <p:cTn id="37" dur="500" fill="hold"/>
                                        <p:tgtEl>
                                          <p:spTgt spid="18439"/>
                                        </p:tgtEl>
                                        <p:attrNameLst>
                                          <p:attrName>ppt_h</p:attrName>
                                        </p:attrNameLst>
                                      </p:cBhvr>
                                      <p:tavLst>
                                        <p:tav tm="0">
                                          <p:val>
                                            <p:fltVal val="0"/>
                                          </p:val>
                                        </p:tav>
                                        <p:tav tm="100000">
                                          <p:val>
                                            <p:strVal val="#ppt_h"/>
                                          </p:val>
                                        </p:tav>
                                      </p:tavLst>
                                    </p:anim>
                                    <p:anim calcmode="lin" valueType="num">
                                      <p:cBhvr>
                                        <p:cTn id="38" dur="500" fill="hold"/>
                                        <p:tgtEl>
                                          <p:spTgt spid="18439"/>
                                        </p:tgtEl>
                                        <p:attrNameLst>
                                          <p:attrName>style.rotation</p:attrName>
                                        </p:attrNameLst>
                                      </p:cBhvr>
                                      <p:tavLst>
                                        <p:tav tm="0">
                                          <p:val>
                                            <p:fltVal val="90"/>
                                          </p:val>
                                        </p:tav>
                                        <p:tav tm="100000">
                                          <p:val>
                                            <p:fltVal val="0"/>
                                          </p:val>
                                        </p:tav>
                                      </p:tavLst>
                                    </p:anim>
                                    <p:animEffect transition="in" filter="fade">
                                      <p:cBhvr>
                                        <p:cTn id="39" dur="500"/>
                                        <p:tgtEl>
                                          <p:spTgt spid="18439"/>
                                        </p:tgtEl>
                                      </p:cBhvr>
                                    </p:animEffect>
                                  </p:childTnLst>
                                </p:cTn>
                              </p:par>
                            </p:childTnLst>
                          </p:cTn>
                        </p:par>
                        <p:par>
                          <p:cTn id="40" fill="hold" nodeType="afterGroup">
                            <p:stCondLst>
                              <p:cond delay="3950"/>
                            </p:stCondLst>
                            <p:childTnLst>
                              <p:par>
                                <p:cTn id="41" presetID="22" presetClass="entr" presetSubtype="1" fill="hold" grpId="0" nodeType="afterEffect">
                                  <p:stCondLst>
                                    <p:cond delay="0"/>
                                  </p:stCondLst>
                                  <p:childTnLst>
                                    <p:set>
                                      <p:cBhvr>
                                        <p:cTn id="42" dur="1" fill="hold">
                                          <p:stCondLst>
                                            <p:cond delay="0"/>
                                          </p:stCondLst>
                                        </p:cTn>
                                        <p:tgtEl>
                                          <p:spTgt spid="18440"/>
                                        </p:tgtEl>
                                        <p:attrNameLst>
                                          <p:attrName>style.visibility</p:attrName>
                                        </p:attrNameLst>
                                      </p:cBhvr>
                                      <p:to>
                                        <p:strVal val="visible"/>
                                      </p:to>
                                    </p:set>
                                    <p:animEffect transition="in" filter="wipe(up)">
                                      <p:cBhvr>
                                        <p:cTn id="43" dur="500"/>
                                        <p:tgtEl>
                                          <p:spTgt spid="184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P spid="18437" grpId="0" autoUpdateAnimBg="0"/>
      <p:bldP spid="18438" grpId="0" autoUpdateAnimBg="0"/>
      <p:bldP spid="18439" grpId="0" autoUpdateAnimBg="0"/>
      <p:bldP spid="18440"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2">
            <a:extLst>
              <a:ext uri="{FF2B5EF4-FFF2-40B4-BE49-F238E27FC236}">
                <a16:creationId xmlns:a16="http://schemas.microsoft.com/office/drawing/2014/main" id="{5016E810-EE56-47BB-AF98-F5F373AF215D}"/>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19459" name="Freeform 5">
            <a:extLst>
              <a:ext uri="{FF2B5EF4-FFF2-40B4-BE49-F238E27FC236}">
                <a16:creationId xmlns:a16="http://schemas.microsoft.com/office/drawing/2014/main" id="{4EB3B5FC-C15F-4C41-8E16-B182EA70EA40}"/>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0" name="Freeform 6">
            <a:extLst>
              <a:ext uri="{FF2B5EF4-FFF2-40B4-BE49-F238E27FC236}">
                <a16:creationId xmlns:a16="http://schemas.microsoft.com/office/drawing/2014/main" id="{FAC37728-0E9B-4A4D-A749-C458B4A54956}"/>
              </a:ext>
            </a:extLst>
          </p:cNvPr>
          <p:cNvSpPr>
            <a:spLocks/>
          </p:cNvSpPr>
          <p:nvPr/>
        </p:nvSpPr>
        <p:spPr bwMode="auto">
          <a:xfrm>
            <a:off x="1520825" y="1581150"/>
            <a:ext cx="3784600" cy="4514850"/>
          </a:xfrm>
          <a:custGeom>
            <a:avLst/>
            <a:gdLst>
              <a:gd name="T0" fmla="*/ 2147483647 w 5863"/>
              <a:gd name="T1" fmla="*/ 0 h 6999"/>
              <a:gd name="T2" fmla="*/ 2147483647 w 5863"/>
              <a:gd name="T3" fmla="*/ 2147483647 h 6999"/>
              <a:gd name="T4" fmla="*/ 2147483647 w 5863"/>
              <a:gd name="T5" fmla="*/ 2147483647 h 6999"/>
              <a:gd name="T6" fmla="*/ 2147483647 w 5863"/>
              <a:gd name="T7" fmla="*/ 2147483647 h 6999"/>
              <a:gd name="T8" fmla="*/ 2147483647 w 5863"/>
              <a:gd name="T9" fmla="*/ 2147483647 h 6999"/>
              <a:gd name="T10" fmla="*/ 0 w 5863"/>
              <a:gd name="T11" fmla="*/ 2147483647 h 6999"/>
              <a:gd name="T12" fmla="*/ 2147483647 w 5863"/>
              <a:gd name="T13" fmla="*/ 0 h 69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1" name="Freeform 6">
            <a:extLst>
              <a:ext uri="{FF2B5EF4-FFF2-40B4-BE49-F238E27FC236}">
                <a16:creationId xmlns:a16="http://schemas.microsoft.com/office/drawing/2014/main" id="{AEE19160-2759-4A75-AE3B-105B607BEF54}"/>
              </a:ext>
            </a:extLst>
          </p:cNvPr>
          <p:cNvSpPr>
            <a:spLocks/>
          </p:cNvSpPr>
          <p:nvPr/>
        </p:nvSpPr>
        <p:spPr bwMode="auto">
          <a:xfrm>
            <a:off x="4918075" y="3179763"/>
            <a:ext cx="2513013" cy="3000375"/>
          </a:xfrm>
          <a:custGeom>
            <a:avLst/>
            <a:gdLst>
              <a:gd name="T0" fmla="*/ 2147483647 w 5863"/>
              <a:gd name="T1" fmla="*/ 0 h 6999"/>
              <a:gd name="T2" fmla="*/ 2147483647 w 5863"/>
              <a:gd name="T3" fmla="*/ 2147483647 h 6999"/>
              <a:gd name="T4" fmla="*/ 2147483647 w 5863"/>
              <a:gd name="T5" fmla="*/ 2147483647 h 6999"/>
              <a:gd name="T6" fmla="*/ 2147483647 w 5863"/>
              <a:gd name="T7" fmla="*/ 2147483647 h 6999"/>
              <a:gd name="T8" fmla="*/ 2147483647 w 5863"/>
              <a:gd name="T9" fmla="*/ 2147483647 h 6999"/>
              <a:gd name="T10" fmla="*/ 0 w 5863"/>
              <a:gd name="T11" fmla="*/ 2147483647 h 6999"/>
              <a:gd name="T12" fmla="*/ 2147483647 w 5863"/>
              <a:gd name="T13" fmla="*/ 0 h 69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w="9525" cmpd="sng">
            <a:solidFill>
              <a:schemeClr val="accent2"/>
            </a:solidFill>
            <a:bevel/>
            <a:headEnd/>
            <a:tailEnd/>
          </a:ln>
        </p:spPr>
        <p:txBody>
          <a:bodyPr/>
          <a:lstStyle/>
          <a:p>
            <a:endParaRPr lang="zh-CN" altLang="en-US"/>
          </a:p>
        </p:txBody>
      </p:sp>
      <p:sp>
        <p:nvSpPr>
          <p:cNvPr id="19462" name="椭圆 5">
            <a:extLst>
              <a:ext uri="{FF2B5EF4-FFF2-40B4-BE49-F238E27FC236}">
                <a16:creationId xmlns:a16="http://schemas.microsoft.com/office/drawing/2014/main" id="{432F7F90-D7AB-4A02-8895-5846DBB29B37}"/>
              </a:ext>
            </a:extLst>
          </p:cNvPr>
          <p:cNvSpPr>
            <a:spLocks noChangeArrowheads="1"/>
          </p:cNvSpPr>
          <p:nvPr/>
        </p:nvSpPr>
        <p:spPr bwMode="auto">
          <a:xfrm>
            <a:off x="4184650" y="1735138"/>
            <a:ext cx="935038" cy="936625"/>
          </a:xfrm>
          <a:prstGeom prst="ellipse">
            <a:avLst/>
          </a:prstGeom>
          <a:solidFill>
            <a:schemeClr val="bg2"/>
          </a:solidFill>
          <a:ln w="9525">
            <a:solidFill>
              <a:srgbClr val="F8F8F8"/>
            </a:solidFill>
            <a:round/>
            <a:headEnd/>
            <a:tailEnd/>
          </a:ln>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9463" name="椭圆 6">
            <a:extLst>
              <a:ext uri="{FF2B5EF4-FFF2-40B4-BE49-F238E27FC236}">
                <a16:creationId xmlns:a16="http://schemas.microsoft.com/office/drawing/2014/main" id="{5AE27743-8C54-4254-8D89-A3ECAD55CBCB}"/>
              </a:ext>
            </a:extLst>
          </p:cNvPr>
          <p:cNvSpPr>
            <a:spLocks noChangeArrowheads="1"/>
          </p:cNvSpPr>
          <p:nvPr/>
        </p:nvSpPr>
        <p:spPr bwMode="auto">
          <a:xfrm>
            <a:off x="6754813" y="3502025"/>
            <a:ext cx="782637" cy="782638"/>
          </a:xfrm>
          <a:prstGeom prst="ellipse">
            <a:avLst/>
          </a:prstGeom>
          <a:solidFill>
            <a:schemeClr val="bg2"/>
          </a:solidFill>
          <a:ln w="9525">
            <a:solidFill>
              <a:srgbClr val="F8F8F8"/>
            </a:solidFill>
            <a:round/>
            <a:headEnd/>
            <a:tailEnd/>
          </a:ln>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19464" name="TextBox 7">
            <a:extLst>
              <a:ext uri="{FF2B5EF4-FFF2-40B4-BE49-F238E27FC236}">
                <a16:creationId xmlns:a16="http://schemas.microsoft.com/office/drawing/2014/main" id="{11DD5B35-42AD-45CA-9889-1456C6147928}"/>
              </a:ext>
            </a:extLst>
          </p:cNvPr>
          <p:cNvSpPr txBox="1">
            <a:spLocks noChangeArrowheads="1"/>
          </p:cNvSpPr>
          <p:nvPr/>
        </p:nvSpPr>
        <p:spPr bwMode="auto">
          <a:xfrm>
            <a:off x="4184650" y="1925638"/>
            <a:ext cx="9525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000" dirty="0">
                <a:solidFill>
                  <a:schemeClr val="tx1">
                    <a:lumMod val="50000"/>
                  </a:schemeClr>
                </a:solidFill>
                <a:ea typeface="宋体" panose="02010600030101010101" pitchFamily="2" charset="-122"/>
              </a:rPr>
              <a:t>75%</a:t>
            </a:r>
            <a:endParaRPr lang="zh-CN" altLang="en-US" sz="3000" dirty="0">
              <a:solidFill>
                <a:schemeClr val="tx1">
                  <a:lumMod val="50000"/>
                </a:schemeClr>
              </a:solidFill>
              <a:ea typeface="宋体" panose="02010600030101010101" pitchFamily="2" charset="-122"/>
            </a:endParaRPr>
          </a:p>
        </p:txBody>
      </p:sp>
      <p:sp>
        <p:nvSpPr>
          <p:cNvPr id="19465" name="TextBox 8">
            <a:extLst>
              <a:ext uri="{FF2B5EF4-FFF2-40B4-BE49-F238E27FC236}">
                <a16:creationId xmlns:a16="http://schemas.microsoft.com/office/drawing/2014/main" id="{A7A0774B-3EAB-4EAD-A111-AE3ED4FE7F1C}"/>
              </a:ext>
            </a:extLst>
          </p:cNvPr>
          <p:cNvSpPr txBox="1">
            <a:spLocks noChangeArrowheads="1"/>
          </p:cNvSpPr>
          <p:nvPr/>
        </p:nvSpPr>
        <p:spPr bwMode="auto">
          <a:xfrm>
            <a:off x="6772275" y="3662363"/>
            <a:ext cx="801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400" dirty="0">
                <a:solidFill>
                  <a:schemeClr val="tx1">
                    <a:lumMod val="50000"/>
                  </a:schemeClr>
                </a:solidFill>
                <a:ea typeface="宋体" panose="02010600030101010101" pitchFamily="2" charset="-122"/>
              </a:rPr>
              <a:t>34%</a:t>
            </a:r>
            <a:endParaRPr lang="zh-CN" altLang="en-US" sz="2400" dirty="0">
              <a:solidFill>
                <a:schemeClr val="tx1">
                  <a:lumMod val="50000"/>
                </a:schemeClr>
              </a:solidFill>
              <a:ea typeface="宋体" panose="02010600030101010101" pitchFamily="2" charset="-122"/>
            </a:endParaRPr>
          </a:p>
        </p:txBody>
      </p:sp>
      <p:sp>
        <p:nvSpPr>
          <p:cNvPr id="19466" name="TextBox 9">
            <a:extLst>
              <a:ext uri="{FF2B5EF4-FFF2-40B4-BE49-F238E27FC236}">
                <a16:creationId xmlns:a16="http://schemas.microsoft.com/office/drawing/2014/main" id="{EF560BAA-4AD2-4676-A48E-3C0B47EDA1E1}"/>
              </a:ext>
            </a:extLst>
          </p:cNvPr>
          <p:cNvSpPr txBox="1">
            <a:spLocks noChangeArrowheads="1"/>
          </p:cNvSpPr>
          <p:nvPr/>
        </p:nvSpPr>
        <p:spPr bwMode="auto">
          <a:xfrm>
            <a:off x="2797175" y="2187575"/>
            <a:ext cx="100488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3200">
                <a:solidFill>
                  <a:srgbClr val="F8F8F8"/>
                </a:solidFill>
                <a:latin typeface="微软雅黑" panose="020B0503020204020204" pitchFamily="34" charset="-122"/>
              </a:rPr>
              <a:t>目标</a:t>
            </a:r>
          </a:p>
        </p:txBody>
      </p:sp>
      <p:sp>
        <p:nvSpPr>
          <p:cNvPr id="19467" name="TextBox 10">
            <a:extLst>
              <a:ext uri="{FF2B5EF4-FFF2-40B4-BE49-F238E27FC236}">
                <a16:creationId xmlns:a16="http://schemas.microsoft.com/office/drawing/2014/main" id="{2578A46C-6088-4D84-AD8B-F2B333AAF5EF}"/>
              </a:ext>
            </a:extLst>
          </p:cNvPr>
          <p:cNvSpPr txBox="1">
            <a:spLocks noChangeArrowheads="1"/>
          </p:cNvSpPr>
          <p:nvPr/>
        </p:nvSpPr>
        <p:spPr bwMode="auto">
          <a:xfrm>
            <a:off x="2209800" y="2822575"/>
            <a:ext cx="24066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a:solidFill>
                  <a:srgbClr val="F8F8F8"/>
                </a:solidFill>
                <a:latin typeface="微软雅黑" panose="020B0503020204020204" pitchFamily="34" charset="-122"/>
              </a:rPr>
              <a:t>请输入您的文字对目标进行说明请输入您的文字对目标进行说明请输入您的文字对目标进行说明</a:t>
            </a:r>
          </a:p>
          <a:p>
            <a:pPr algn="ctr" eaLnBrk="1" hangingPunct="1">
              <a:spcBef>
                <a:spcPct val="0"/>
              </a:spcBef>
              <a:buFontTx/>
              <a:buNone/>
            </a:pPr>
            <a:endParaRPr lang="zh-CN" altLang="zh-CN" sz="1800">
              <a:solidFill>
                <a:srgbClr val="F8F8F8"/>
              </a:solidFill>
              <a:latin typeface="微软雅黑" panose="020B0503020204020204" pitchFamily="34" charset="-122"/>
            </a:endParaRPr>
          </a:p>
        </p:txBody>
      </p:sp>
      <p:sp>
        <p:nvSpPr>
          <p:cNvPr id="19468" name="TextBox 11">
            <a:extLst>
              <a:ext uri="{FF2B5EF4-FFF2-40B4-BE49-F238E27FC236}">
                <a16:creationId xmlns:a16="http://schemas.microsoft.com/office/drawing/2014/main" id="{6C9A3FFF-88F2-4326-890B-9B66DFC55C5B}"/>
              </a:ext>
            </a:extLst>
          </p:cNvPr>
          <p:cNvSpPr txBox="1">
            <a:spLocks noChangeArrowheads="1"/>
          </p:cNvSpPr>
          <p:nvPr/>
        </p:nvSpPr>
        <p:spPr bwMode="auto">
          <a:xfrm>
            <a:off x="5618163" y="3541713"/>
            <a:ext cx="10064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3200">
                <a:solidFill>
                  <a:srgbClr val="F8F8F8"/>
                </a:solidFill>
                <a:latin typeface="微软雅黑" panose="020B0503020204020204" pitchFamily="34" charset="-122"/>
              </a:rPr>
              <a:t>实际</a:t>
            </a:r>
          </a:p>
        </p:txBody>
      </p:sp>
      <p:sp>
        <p:nvSpPr>
          <p:cNvPr id="19469" name="TextBox 12">
            <a:extLst>
              <a:ext uri="{FF2B5EF4-FFF2-40B4-BE49-F238E27FC236}">
                <a16:creationId xmlns:a16="http://schemas.microsoft.com/office/drawing/2014/main" id="{F8C52916-63CA-4CA7-BEBD-253B2A676E44}"/>
              </a:ext>
            </a:extLst>
          </p:cNvPr>
          <p:cNvSpPr txBox="1">
            <a:spLocks noChangeArrowheads="1"/>
          </p:cNvSpPr>
          <p:nvPr/>
        </p:nvSpPr>
        <p:spPr bwMode="auto">
          <a:xfrm>
            <a:off x="5249863" y="4338638"/>
            <a:ext cx="21574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a:solidFill>
                  <a:srgbClr val="F8F8F8"/>
                </a:solidFill>
                <a:latin typeface="微软雅黑" panose="020B0503020204020204" pitchFamily="34" charset="-122"/>
              </a:rPr>
              <a:t>请输入您的文字对实际情况进行说明</a:t>
            </a:r>
          </a:p>
        </p:txBody>
      </p:sp>
      <p:sp>
        <p:nvSpPr>
          <p:cNvPr id="19470" name="TextBox 13">
            <a:extLst>
              <a:ext uri="{FF2B5EF4-FFF2-40B4-BE49-F238E27FC236}">
                <a16:creationId xmlns:a16="http://schemas.microsoft.com/office/drawing/2014/main" id="{8F585BDF-B66F-4D26-B796-5D4FB428679C}"/>
              </a:ext>
            </a:extLst>
          </p:cNvPr>
          <p:cNvSpPr txBox="1">
            <a:spLocks noChangeArrowheads="1"/>
          </p:cNvSpPr>
          <p:nvPr/>
        </p:nvSpPr>
        <p:spPr bwMode="auto">
          <a:xfrm>
            <a:off x="6170613" y="1735138"/>
            <a:ext cx="48450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a:solidFill>
                  <a:schemeClr val="tx2"/>
                </a:solidFill>
                <a:latin typeface="微软雅黑" panose="020B0503020204020204" pitchFamily="34" charset="-122"/>
              </a:rPr>
              <a:t>请输入您的文字请输入您的文字请输入您的文字请输入您的文字请输入您的文字</a:t>
            </a:r>
          </a:p>
        </p:txBody>
      </p:sp>
      <p:sp>
        <p:nvSpPr>
          <p:cNvPr id="19471" name="TextBox 15">
            <a:extLst>
              <a:ext uri="{FF2B5EF4-FFF2-40B4-BE49-F238E27FC236}">
                <a16:creationId xmlns:a16="http://schemas.microsoft.com/office/drawing/2014/main" id="{2E614D27-D791-4B25-890E-7150BB9AB66D}"/>
              </a:ext>
            </a:extLst>
          </p:cNvPr>
          <p:cNvSpPr txBox="1">
            <a:spLocks noChangeArrowheads="1"/>
          </p:cNvSpPr>
          <p:nvPr/>
        </p:nvSpPr>
        <p:spPr bwMode="auto">
          <a:xfrm>
            <a:off x="7821613" y="3427413"/>
            <a:ext cx="31940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a:solidFill>
                  <a:schemeClr val="tx2"/>
                </a:solidFill>
                <a:latin typeface="微软雅黑" panose="020B0503020204020204" pitchFamily="34" charset="-122"/>
              </a:rPr>
              <a:t>请输入您的文字请输入您的文字请输入您的文字请输入您的文字请输入您的文字</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barn(inVertical)">
                                      <p:cBhvr>
                                        <p:cTn id="7" dur="500"/>
                                        <p:tgtEl>
                                          <p:spTgt spid="19459"/>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9458"/>
                                        </p:tgtEl>
                                        <p:attrNameLst>
                                          <p:attrName>style.visibility</p:attrName>
                                        </p:attrNameLst>
                                      </p:cBhvr>
                                      <p:to>
                                        <p:strVal val="visible"/>
                                      </p:to>
                                    </p:set>
                                    <p:anim calcmode="lin" valueType="num">
                                      <p:cBhvr>
                                        <p:cTn id="11" dur="500" fill="hold"/>
                                        <p:tgtEl>
                                          <p:spTgt spid="1945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9458"/>
                                        </p:tgtEl>
                                        <p:attrNameLst>
                                          <p:attrName>ppt_y</p:attrName>
                                        </p:attrNameLst>
                                      </p:cBhvr>
                                      <p:tavLst>
                                        <p:tav tm="0">
                                          <p:val>
                                            <p:strVal val="#ppt_y"/>
                                          </p:val>
                                        </p:tav>
                                        <p:tav tm="100000">
                                          <p:val>
                                            <p:strVal val="#ppt_y"/>
                                          </p:val>
                                        </p:tav>
                                      </p:tavLst>
                                    </p:anim>
                                    <p:anim calcmode="lin" valueType="num">
                                      <p:cBhvr>
                                        <p:cTn id="13" dur="500" fill="hold"/>
                                        <p:tgtEl>
                                          <p:spTgt spid="1945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945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9458"/>
                                        </p:tgtEl>
                                      </p:cBhvr>
                                    </p:animEffect>
                                  </p:childTnLst>
                                </p:cTn>
                              </p:par>
                            </p:childTnLst>
                          </p:cTn>
                        </p:par>
                        <p:par>
                          <p:cTn id="16" fill="hold" nodeType="afterGroup">
                            <p:stCondLst>
                              <p:cond delay="1450"/>
                            </p:stCondLst>
                            <p:childTnLst>
                              <p:par>
                                <p:cTn id="17" presetID="26" presetClass="entr" presetSubtype="0" fill="hold" nodeType="afterEffect">
                                  <p:stCondLst>
                                    <p:cond delay="0"/>
                                  </p:stCondLst>
                                  <p:childTnLst>
                                    <p:set>
                                      <p:cBhvr>
                                        <p:cTn id="18" dur="1" fill="hold">
                                          <p:stCondLst>
                                            <p:cond delay="0"/>
                                          </p:stCondLst>
                                        </p:cTn>
                                        <p:tgtEl>
                                          <p:spTgt spid="19460"/>
                                        </p:tgtEl>
                                        <p:attrNameLst>
                                          <p:attrName>style.visibility</p:attrName>
                                        </p:attrNameLst>
                                      </p:cBhvr>
                                      <p:to>
                                        <p:strVal val="visible"/>
                                      </p:to>
                                    </p:set>
                                    <p:animEffect transition="in" filter="wipe(down)">
                                      <p:cBhvr>
                                        <p:cTn id="19" dur="435">
                                          <p:stCondLst>
                                            <p:cond delay="0"/>
                                          </p:stCondLst>
                                        </p:cTn>
                                        <p:tgtEl>
                                          <p:spTgt spid="19460"/>
                                        </p:tgtEl>
                                      </p:cBhvr>
                                    </p:animEffect>
                                    <p:anim calcmode="lin" valueType="num">
                                      <p:cBhvr>
                                        <p:cTn id="20" dur="1367" tmFilter="0,0; 0.14,0.36; 0.43,0.73; 0.71,0.91; 1.0,1.0">
                                          <p:stCondLst>
                                            <p:cond delay="0"/>
                                          </p:stCondLst>
                                        </p:cTn>
                                        <p:tgtEl>
                                          <p:spTgt spid="19460"/>
                                        </p:tgtEl>
                                        <p:attrNameLst>
                                          <p:attrName>ppt_x</p:attrName>
                                        </p:attrNameLst>
                                      </p:cBhvr>
                                      <p:tavLst>
                                        <p:tav tm="0">
                                          <p:val>
                                            <p:strVal val="#ppt_x-0.25"/>
                                          </p:val>
                                        </p:tav>
                                        <p:tav tm="100000">
                                          <p:val>
                                            <p:strVal val="#ppt_x"/>
                                          </p:val>
                                        </p:tav>
                                      </p:tavLst>
                                    </p:anim>
                                    <p:anim calcmode="lin" valueType="num">
                                      <p:cBhvr>
                                        <p:cTn id="21" dur="498" tmFilter="0.0,0.0; 0.25,0.07; 0.50,0.2; 0.75,0.467; 1.0,1.0">
                                          <p:stCondLst>
                                            <p:cond delay="0"/>
                                          </p:stCondLst>
                                        </p:cTn>
                                        <p:tgtEl>
                                          <p:spTgt spid="19460"/>
                                        </p:tgtEl>
                                        <p:attrNameLst>
                                          <p:attrName>ppt_y</p:attrName>
                                        </p:attrNameLst>
                                      </p:cBhvr>
                                      <p:tavLst>
                                        <p:tav tm="0" fmla="#ppt_y-sin(pi*$)/3">
                                          <p:val>
                                            <p:fltVal val="0.5"/>
                                          </p:val>
                                        </p:tav>
                                        <p:tav tm="100000">
                                          <p:val>
                                            <p:fltVal val="1"/>
                                          </p:val>
                                        </p:tav>
                                      </p:tavLst>
                                    </p:anim>
                                    <p:anim calcmode="lin" valueType="num">
                                      <p:cBhvr>
                                        <p:cTn id="22" dur="498" tmFilter="0, 0; 0.125,0.2665; 0.25,0.4; 0.375,0.465; 0.5,0.5;  0.625,0.535; 0.75,0.6; 0.875,0.7335; 1,1">
                                          <p:stCondLst>
                                            <p:cond delay="498"/>
                                          </p:stCondLst>
                                        </p:cTn>
                                        <p:tgtEl>
                                          <p:spTgt spid="19460"/>
                                        </p:tgtEl>
                                        <p:attrNameLst>
                                          <p:attrName>ppt_y</p:attrName>
                                        </p:attrNameLst>
                                      </p:cBhvr>
                                      <p:tavLst>
                                        <p:tav tm="0" fmla="#ppt_y-sin(pi*$)/9">
                                          <p:val>
                                            <p:fltVal val="0"/>
                                          </p:val>
                                        </p:tav>
                                        <p:tav tm="100000">
                                          <p:val>
                                            <p:fltVal val="1"/>
                                          </p:val>
                                        </p:tav>
                                      </p:tavLst>
                                    </p:anim>
                                    <p:anim calcmode="lin" valueType="num">
                                      <p:cBhvr>
                                        <p:cTn id="23" dur="249" tmFilter="0, 0; 0.125,0.2665; 0.25,0.4; 0.375,0.465; 0.5,0.5;  0.625,0.535; 0.75,0.6; 0.875,0.7335; 1,1">
                                          <p:stCondLst>
                                            <p:cond delay="993"/>
                                          </p:stCondLst>
                                        </p:cTn>
                                        <p:tgtEl>
                                          <p:spTgt spid="19460"/>
                                        </p:tgtEl>
                                        <p:attrNameLst>
                                          <p:attrName>ppt_y</p:attrName>
                                        </p:attrNameLst>
                                      </p:cBhvr>
                                      <p:tavLst>
                                        <p:tav tm="0" fmla="#ppt_y-sin(pi*$)/27">
                                          <p:val>
                                            <p:fltVal val="0"/>
                                          </p:val>
                                        </p:tav>
                                        <p:tav tm="100000">
                                          <p:val>
                                            <p:fltVal val="1"/>
                                          </p:val>
                                        </p:tav>
                                      </p:tavLst>
                                    </p:anim>
                                    <p:anim calcmode="lin" valueType="num">
                                      <p:cBhvr>
                                        <p:cTn id="24" dur="123" tmFilter="0, 0; 0.125,0.2665; 0.25,0.4; 0.375,0.465; 0.5,0.5;  0.625,0.535; 0.75,0.6; 0.875,0.7335; 1,1">
                                          <p:stCondLst>
                                            <p:cond delay="1242"/>
                                          </p:stCondLst>
                                        </p:cTn>
                                        <p:tgtEl>
                                          <p:spTgt spid="19460"/>
                                        </p:tgtEl>
                                        <p:attrNameLst>
                                          <p:attrName>ppt_y</p:attrName>
                                        </p:attrNameLst>
                                      </p:cBhvr>
                                      <p:tavLst>
                                        <p:tav tm="0" fmla="#ppt_y-sin(pi*$)/81">
                                          <p:val>
                                            <p:fltVal val="0"/>
                                          </p:val>
                                        </p:tav>
                                        <p:tav tm="100000">
                                          <p:val>
                                            <p:fltVal val="1"/>
                                          </p:val>
                                        </p:tav>
                                      </p:tavLst>
                                    </p:anim>
                                    <p:animScale>
                                      <p:cBhvr>
                                        <p:cTn id="25" dur="20">
                                          <p:stCondLst>
                                            <p:cond delay="487"/>
                                          </p:stCondLst>
                                        </p:cTn>
                                        <p:tgtEl>
                                          <p:spTgt spid="19460"/>
                                        </p:tgtEl>
                                      </p:cBhvr>
                                      <p:to x="100000" y="60000"/>
                                    </p:animScale>
                                    <p:animScale>
                                      <p:cBhvr>
                                        <p:cTn id="26" dur="124" decel="50000">
                                          <p:stCondLst>
                                            <p:cond delay="507"/>
                                          </p:stCondLst>
                                        </p:cTn>
                                        <p:tgtEl>
                                          <p:spTgt spid="19460"/>
                                        </p:tgtEl>
                                      </p:cBhvr>
                                      <p:to x="100000" y="100000"/>
                                    </p:animScale>
                                    <p:animScale>
                                      <p:cBhvr>
                                        <p:cTn id="27" dur="20">
                                          <p:stCondLst>
                                            <p:cond delay="984"/>
                                          </p:stCondLst>
                                        </p:cTn>
                                        <p:tgtEl>
                                          <p:spTgt spid="19460"/>
                                        </p:tgtEl>
                                      </p:cBhvr>
                                      <p:to x="100000" y="80000"/>
                                    </p:animScale>
                                    <p:animScale>
                                      <p:cBhvr>
                                        <p:cTn id="28" dur="124" decel="50000">
                                          <p:stCondLst>
                                            <p:cond delay="1004"/>
                                          </p:stCondLst>
                                        </p:cTn>
                                        <p:tgtEl>
                                          <p:spTgt spid="19460"/>
                                        </p:tgtEl>
                                      </p:cBhvr>
                                      <p:to x="100000" y="100000"/>
                                    </p:animScale>
                                    <p:animScale>
                                      <p:cBhvr>
                                        <p:cTn id="29" dur="20">
                                          <p:stCondLst>
                                            <p:cond delay="1231"/>
                                          </p:stCondLst>
                                        </p:cTn>
                                        <p:tgtEl>
                                          <p:spTgt spid="19460"/>
                                        </p:tgtEl>
                                      </p:cBhvr>
                                      <p:to x="100000" y="90000"/>
                                    </p:animScale>
                                    <p:animScale>
                                      <p:cBhvr>
                                        <p:cTn id="30" dur="124" decel="50000">
                                          <p:stCondLst>
                                            <p:cond delay="1251"/>
                                          </p:stCondLst>
                                        </p:cTn>
                                        <p:tgtEl>
                                          <p:spTgt spid="19460"/>
                                        </p:tgtEl>
                                      </p:cBhvr>
                                      <p:to x="100000" y="100000"/>
                                    </p:animScale>
                                    <p:animScale>
                                      <p:cBhvr>
                                        <p:cTn id="31" dur="20">
                                          <p:stCondLst>
                                            <p:cond delay="1356"/>
                                          </p:stCondLst>
                                        </p:cTn>
                                        <p:tgtEl>
                                          <p:spTgt spid="19460"/>
                                        </p:tgtEl>
                                      </p:cBhvr>
                                      <p:to x="100000" y="95000"/>
                                    </p:animScale>
                                    <p:animScale>
                                      <p:cBhvr>
                                        <p:cTn id="32" dur="124" decel="50000">
                                          <p:stCondLst>
                                            <p:cond delay="1376"/>
                                          </p:stCondLst>
                                        </p:cTn>
                                        <p:tgtEl>
                                          <p:spTgt spid="19460"/>
                                        </p:tgtEl>
                                      </p:cBhvr>
                                      <p:to x="100000" y="100000"/>
                                    </p:animScale>
                                  </p:childTnLst>
                                </p:cTn>
                              </p:par>
                              <p:par>
                                <p:cTn id="33" presetID="26" presetClass="entr" presetSubtype="0" fill="hold" nodeType="withEffect">
                                  <p:stCondLst>
                                    <p:cond delay="500"/>
                                  </p:stCondLst>
                                  <p:childTnLst>
                                    <p:set>
                                      <p:cBhvr>
                                        <p:cTn id="34" dur="1" fill="hold">
                                          <p:stCondLst>
                                            <p:cond delay="0"/>
                                          </p:stCondLst>
                                        </p:cTn>
                                        <p:tgtEl>
                                          <p:spTgt spid="19461"/>
                                        </p:tgtEl>
                                        <p:attrNameLst>
                                          <p:attrName>style.visibility</p:attrName>
                                        </p:attrNameLst>
                                      </p:cBhvr>
                                      <p:to>
                                        <p:strVal val="visible"/>
                                      </p:to>
                                    </p:set>
                                    <p:animEffect transition="in" filter="wipe(down)">
                                      <p:cBhvr>
                                        <p:cTn id="35" dur="435">
                                          <p:stCondLst>
                                            <p:cond delay="0"/>
                                          </p:stCondLst>
                                        </p:cTn>
                                        <p:tgtEl>
                                          <p:spTgt spid="19461"/>
                                        </p:tgtEl>
                                      </p:cBhvr>
                                    </p:animEffect>
                                    <p:anim calcmode="lin" valueType="num">
                                      <p:cBhvr>
                                        <p:cTn id="36" dur="1367" tmFilter="0,0; 0.14,0.36; 0.43,0.73; 0.71,0.91; 1.0,1.0">
                                          <p:stCondLst>
                                            <p:cond delay="0"/>
                                          </p:stCondLst>
                                        </p:cTn>
                                        <p:tgtEl>
                                          <p:spTgt spid="19461"/>
                                        </p:tgtEl>
                                        <p:attrNameLst>
                                          <p:attrName>ppt_x</p:attrName>
                                        </p:attrNameLst>
                                      </p:cBhvr>
                                      <p:tavLst>
                                        <p:tav tm="0">
                                          <p:val>
                                            <p:strVal val="#ppt_x-0.25"/>
                                          </p:val>
                                        </p:tav>
                                        <p:tav tm="100000">
                                          <p:val>
                                            <p:strVal val="#ppt_x"/>
                                          </p:val>
                                        </p:tav>
                                      </p:tavLst>
                                    </p:anim>
                                    <p:anim calcmode="lin" valueType="num">
                                      <p:cBhvr>
                                        <p:cTn id="37" dur="498" tmFilter="0.0,0.0; 0.25,0.07; 0.50,0.2; 0.75,0.467; 1.0,1.0">
                                          <p:stCondLst>
                                            <p:cond delay="0"/>
                                          </p:stCondLst>
                                        </p:cTn>
                                        <p:tgtEl>
                                          <p:spTgt spid="19461"/>
                                        </p:tgtEl>
                                        <p:attrNameLst>
                                          <p:attrName>ppt_y</p:attrName>
                                        </p:attrNameLst>
                                      </p:cBhvr>
                                      <p:tavLst>
                                        <p:tav tm="0" fmla="#ppt_y-sin(pi*$)/3">
                                          <p:val>
                                            <p:fltVal val="0.5"/>
                                          </p:val>
                                        </p:tav>
                                        <p:tav tm="100000">
                                          <p:val>
                                            <p:fltVal val="1"/>
                                          </p:val>
                                        </p:tav>
                                      </p:tavLst>
                                    </p:anim>
                                    <p:anim calcmode="lin" valueType="num">
                                      <p:cBhvr>
                                        <p:cTn id="38" dur="498" tmFilter="0, 0; 0.125,0.2665; 0.25,0.4; 0.375,0.465; 0.5,0.5;  0.625,0.535; 0.75,0.6; 0.875,0.7335; 1,1">
                                          <p:stCondLst>
                                            <p:cond delay="498"/>
                                          </p:stCondLst>
                                        </p:cTn>
                                        <p:tgtEl>
                                          <p:spTgt spid="19461"/>
                                        </p:tgtEl>
                                        <p:attrNameLst>
                                          <p:attrName>ppt_y</p:attrName>
                                        </p:attrNameLst>
                                      </p:cBhvr>
                                      <p:tavLst>
                                        <p:tav tm="0" fmla="#ppt_y-sin(pi*$)/9">
                                          <p:val>
                                            <p:fltVal val="0"/>
                                          </p:val>
                                        </p:tav>
                                        <p:tav tm="100000">
                                          <p:val>
                                            <p:fltVal val="1"/>
                                          </p:val>
                                        </p:tav>
                                      </p:tavLst>
                                    </p:anim>
                                    <p:anim calcmode="lin" valueType="num">
                                      <p:cBhvr>
                                        <p:cTn id="39" dur="249" tmFilter="0, 0; 0.125,0.2665; 0.25,0.4; 0.375,0.465; 0.5,0.5;  0.625,0.535; 0.75,0.6; 0.875,0.7335; 1,1">
                                          <p:stCondLst>
                                            <p:cond delay="993"/>
                                          </p:stCondLst>
                                        </p:cTn>
                                        <p:tgtEl>
                                          <p:spTgt spid="19461"/>
                                        </p:tgtEl>
                                        <p:attrNameLst>
                                          <p:attrName>ppt_y</p:attrName>
                                        </p:attrNameLst>
                                      </p:cBhvr>
                                      <p:tavLst>
                                        <p:tav tm="0" fmla="#ppt_y-sin(pi*$)/27">
                                          <p:val>
                                            <p:fltVal val="0"/>
                                          </p:val>
                                        </p:tav>
                                        <p:tav tm="100000">
                                          <p:val>
                                            <p:fltVal val="1"/>
                                          </p:val>
                                        </p:tav>
                                      </p:tavLst>
                                    </p:anim>
                                    <p:anim calcmode="lin" valueType="num">
                                      <p:cBhvr>
                                        <p:cTn id="40" dur="123" tmFilter="0, 0; 0.125,0.2665; 0.25,0.4; 0.375,0.465; 0.5,0.5;  0.625,0.535; 0.75,0.6; 0.875,0.7335; 1,1">
                                          <p:stCondLst>
                                            <p:cond delay="1242"/>
                                          </p:stCondLst>
                                        </p:cTn>
                                        <p:tgtEl>
                                          <p:spTgt spid="19461"/>
                                        </p:tgtEl>
                                        <p:attrNameLst>
                                          <p:attrName>ppt_y</p:attrName>
                                        </p:attrNameLst>
                                      </p:cBhvr>
                                      <p:tavLst>
                                        <p:tav tm="0" fmla="#ppt_y-sin(pi*$)/81">
                                          <p:val>
                                            <p:fltVal val="0"/>
                                          </p:val>
                                        </p:tav>
                                        <p:tav tm="100000">
                                          <p:val>
                                            <p:fltVal val="1"/>
                                          </p:val>
                                        </p:tav>
                                      </p:tavLst>
                                    </p:anim>
                                    <p:animScale>
                                      <p:cBhvr>
                                        <p:cTn id="41" dur="20">
                                          <p:stCondLst>
                                            <p:cond delay="487"/>
                                          </p:stCondLst>
                                        </p:cTn>
                                        <p:tgtEl>
                                          <p:spTgt spid="19461"/>
                                        </p:tgtEl>
                                      </p:cBhvr>
                                      <p:to x="100000" y="60000"/>
                                    </p:animScale>
                                    <p:animScale>
                                      <p:cBhvr>
                                        <p:cTn id="42" dur="124" decel="50000">
                                          <p:stCondLst>
                                            <p:cond delay="507"/>
                                          </p:stCondLst>
                                        </p:cTn>
                                        <p:tgtEl>
                                          <p:spTgt spid="19461"/>
                                        </p:tgtEl>
                                      </p:cBhvr>
                                      <p:to x="100000" y="100000"/>
                                    </p:animScale>
                                    <p:animScale>
                                      <p:cBhvr>
                                        <p:cTn id="43" dur="20">
                                          <p:stCondLst>
                                            <p:cond delay="984"/>
                                          </p:stCondLst>
                                        </p:cTn>
                                        <p:tgtEl>
                                          <p:spTgt spid="19461"/>
                                        </p:tgtEl>
                                      </p:cBhvr>
                                      <p:to x="100000" y="80000"/>
                                    </p:animScale>
                                    <p:animScale>
                                      <p:cBhvr>
                                        <p:cTn id="44" dur="124" decel="50000">
                                          <p:stCondLst>
                                            <p:cond delay="1004"/>
                                          </p:stCondLst>
                                        </p:cTn>
                                        <p:tgtEl>
                                          <p:spTgt spid="19461"/>
                                        </p:tgtEl>
                                      </p:cBhvr>
                                      <p:to x="100000" y="100000"/>
                                    </p:animScale>
                                    <p:animScale>
                                      <p:cBhvr>
                                        <p:cTn id="45" dur="20">
                                          <p:stCondLst>
                                            <p:cond delay="1231"/>
                                          </p:stCondLst>
                                        </p:cTn>
                                        <p:tgtEl>
                                          <p:spTgt spid="19461"/>
                                        </p:tgtEl>
                                      </p:cBhvr>
                                      <p:to x="100000" y="90000"/>
                                    </p:animScale>
                                    <p:animScale>
                                      <p:cBhvr>
                                        <p:cTn id="46" dur="124" decel="50000">
                                          <p:stCondLst>
                                            <p:cond delay="1251"/>
                                          </p:stCondLst>
                                        </p:cTn>
                                        <p:tgtEl>
                                          <p:spTgt spid="19461"/>
                                        </p:tgtEl>
                                      </p:cBhvr>
                                      <p:to x="100000" y="100000"/>
                                    </p:animScale>
                                    <p:animScale>
                                      <p:cBhvr>
                                        <p:cTn id="47" dur="20">
                                          <p:stCondLst>
                                            <p:cond delay="1356"/>
                                          </p:stCondLst>
                                        </p:cTn>
                                        <p:tgtEl>
                                          <p:spTgt spid="19461"/>
                                        </p:tgtEl>
                                      </p:cBhvr>
                                      <p:to x="100000" y="95000"/>
                                    </p:animScale>
                                    <p:animScale>
                                      <p:cBhvr>
                                        <p:cTn id="48" dur="124" decel="50000">
                                          <p:stCondLst>
                                            <p:cond delay="1376"/>
                                          </p:stCondLst>
                                        </p:cTn>
                                        <p:tgtEl>
                                          <p:spTgt spid="19461"/>
                                        </p:tgtEl>
                                      </p:cBhvr>
                                      <p:to x="100000" y="100000"/>
                                    </p:animScale>
                                  </p:childTnLst>
                                </p:cTn>
                              </p:par>
                            </p:childTnLst>
                          </p:cTn>
                        </p:par>
                        <p:par>
                          <p:cTn id="49" fill="hold" nodeType="afterGroup">
                            <p:stCondLst>
                              <p:cond delay="3450"/>
                            </p:stCondLst>
                            <p:childTnLst>
                              <p:par>
                                <p:cTn id="50" presetID="31" presetClass="entr" presetSubtype="0" fill="hold" grpId="0" nodeType="afterEffect">
                                  <p:stCondLst>
                                    <p:cond delay="0"/>
                                  </p:stCondLst>
                                  <p:childTnLst>
                                    <p:set>
                                      <p:cBhvr>
                                        <p:cTn id="51" dur="1" fill="hold">
                                          <p:stCondLst>
                                            <p:cond delay="0"/>
                                          </p:stCondLst>
                                        </p:cTn>
                                        <p:tgtEl>
                                          <p:spTgt spid="19466"/>
                                        </p:tgtEl>
                                        <p:attrNameLst>
                                          <p:attrName>style.visibility</p:attrName>
                                        </p:attrNameLst>
                                      </p:cBhvr>
                                      <p:to>
                                        <p:strVal val="visible"/>
                                      </p:to>
                                    </p:set>
                                    <p:anim calcmode="lin" valueType="num">
                                      <p:cBhvr>
                                        <p:cTn id="52" dur="500" fill="hold"/>
                                        <p:tgtEl>
                                          <p:spTgt spid="19466"/>
                                        </p:tgtEl>
                                        <p:attrNameLst>
                                          <p:attrName>ppt_w</p:attrName>
                                        </p:attrNameLst>
                                      </p:cBhvr>
                                      <p:tavLst>
                                        <p:tav tm="0">
                                          <p:val>
                                            <p:fltVal val="0"/>
                                          </p:val>
                                        </p:tav>
                                        <p:tav tm="100000">
                                          <p:val>
                                            <p:strVal val="#ppt_w"/>
                                          </p:val>
                                        </p:tav>
                                      </p:tavLst>
                                    </p:anim>
                                    <p:anim calcmode="lin" valueType="num">
                                      <p:cBhvr>
                                        <p:cTn id="53" dur="500" fill="hold"/>
                                        <p:tgtEl>
                                          <p:spTgt spid="19466"/>
                                        </p:tgtEl>
                                        <p:attrNameLst>
                                          <p:attrName>ppt_h</p:attrName>
                                        </p:attrNameLst>
                                      </p:cBhvr>
                                      <p:tavLst>
                                        <p:tav tm="0">
                                          <p:val>
                                            <p:fltVal val="0"/>
                                          </p:val>
                                        </p:tav>
                                        <p:tav tm="100000">
                                          <p:val>
                                            <p:strVal val="#ppt_h"/>
                                          </p:val>
                                        </p:tav>
                                      </p:tavLst>
                                    </p:anim>
                                    <p:anim calcmode="lin" valueType="num">
                                      <p:cBhvr>
                                        <p:cTn id="54" dur="500" fill="hold"/>
                                        <p:tgtEl>
                                          <p:spTgt spid="19466"/>
                                        </p:tgtEl>
                                        <p:attrNameLst>
                                          <p:attrName>style.rotation</p:attrName>
                                        </p:attrNameLst>
                                      </p:cBhvr>
                                      <p:tavLst>
                                        <p:tav tm="0">
                                          <p:val>
                                            <p:fltVal val="90"/>
                                          </p:val>
                                        </p:tav>
                                        <p:tav tm="100000">
                                          <p:val>
                                            <p:fltVal val="0"/>
                                          </p:val>
                                        </p:tav>
                                      </p:tavLst>
                                    </p:anim>
                                    <p:animEffect transition="in" filter="fade">
                                      <p:cBhvr>
                                        <p:cTn id="55" dur="500"/>
                                        <p:tgtEl>
                                          <p:spTgt spid="19466"/>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19467"/>
                                        </p:tgtEl>
                                        <p:attrNameLst>
                                          <p:attrName>style.visibility</p:attrName>
                                        </p:attrNameLst>
                                      </p:cBhvr>
                                      <p:to>
                                        <p:strVal val="visible"/>
                                      </p:to>
                                    </p:set>
                                    <p:anim calcmode="lin" valueType="num">
                                      <p:cBhvr>
                                        <p:cTn id="58" dur="500" fill="hold"/>
                                        <p:tgtEl>
                                          <p:spTgt spid="19467"/>
                                        </p:tgtEl>
                                        <p:attrNameLst>
                                          <p:attrName>ppt_w</p:attrName>
                                        </p:attrNameLst>
                                      </p:cBhvr>
                                      <p:tavLst>
                                        <p:tav tm="0">
                                          <p:val>
                                            <p:fltVal val="0"/>
                                          </p:val>
                                        </p:tav>
                                        <p:tav tm="100000">
                                          <p:val>
                                            <p:strVal val="#ppt_w"/>
                                          </p:val>
                                        </p:tav>
                                      </p:tavLst>
                                    </p:anim>
                                    <p:anim calcmode="lin" valueType="num">
                                      <p:cBhvr>
                                        <p:cTn id="59" dur="500" fill="hold"/>
                                        <p:tgtEl>
                                          <p:spTgt spid="19467"/>
                                        </p:tgtEl>
                                        <p:attrNameLst>
                                          <p:attrName>ppt_h</p:attrName>
                                        </p:attrNameLst>
                                      </p:cBhvr>
                                      <p:tavLst>
                                        <p:tav tm="0">
                                          <p:val>
                                            <p:fltVal val="0"/>
                                          </p:val>
                                        </p:tav>
                                        <p:tav tm="100000">
                                          <p:val>
                                            <p:strVal val="#ppt_h"/>
                                          </p:val>
                                        </p:tav>
                                      </p:tavLst>
                                    </p:anim>
                                    <p:anim calcmode="lin" valueType="num">
                                      <p:cBhvr>
                                        <p:cTn id="60" dur="500" fill="hold"/>
                                        <p:tgtEl>
                                          <p:spTgt spid="19467"/>
                                        </p:tgtEl>
                                        <p:attrNameLst>
                                          <p:attrName>style.rotation</p:attrName>
                                        </p:attrNameLst>
                                      </p:cBhvr>
                                      <p:tavLst>
                                        <p:tav tm="0">
                                          <p:val>
                                            <p:fltVal val="90"/>
                                          </p:val>
                                        </p:tav>
                                        <p:tav tm="100000">
                                          <p:val>
                                            <p:fltVal val="0"/>
                                          </p:val>
                                        </p:tav>
                                      </p:tavLst>
                                    </p:anim>
                                    <p:animEffect transition="in" filter="fade">
                                      <p:cBhvr>
                                        <p:cTn id="61" dur="500"/>
                                        <p:tgtEl>
                                          <p:spTgt spid="19467"/>
                                        </p:tgtEl>
                                      </p:cBhvr>
                                    </p:animEffect>
                                  </p:childTnLst>
                                </p:cTn>
                              </p:par>
                            </p:childTnLst>
                          </p:cTn>
                        </p:par>
                        <p:par>
                          <p:cTn id="62" fill="hold" nodeType="afterGroup">
                            <p:stCondLst>
                              <p:cond delay="3950"/>
                            </p:stCondLst>
                            <p:childTnLst>
                              <p:par>
                                <p:cTn id="63" presetID="52" presetClass="entr" presetSubtype="0" fill="hold" grpId="0" nodeType="afterEffect">
                                  <p:stCondLst>
                                    <p:cond delay="0"/>
                                  </p:stCondLst>
                                  <p:childTnLst>
                                    <p:set>
                                      <p:cBhvr>
                                        <p:cTn id="64" dur="1" fill="hold">
                                          <p:stCondLst>
                                            <p:cond delay="0"/>
                                          </p:stCondLst>
                                        </p:cTn>
                                        <p:tgtEl>
                                          <p:spTgt spid="19462"/>
                                        </p:tgtEl>
                                        <p:attrNameLst>
                                          <p:attrName>style.visibility</p:attrName>
                                        </p:attrNameLst>
                                      </p:cBhvr>
                                      <p:to>
                                        <p:strVal val="visible"/>
                                      </p:to>
                                    </p:set>
                                    <p:animScale>
                                      <p:cBhvr>
                                        <p:cTn id="65" dur="1000" decel="50000" fill="hold">
                                          <p:stCondLst>
                                            <p:cond delay="0"/>
                                          </p:stCondLst>
                                        </p:cTn>
                                        <p:tgtEl>
                                          <p:spTgt spid="1946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6" dur="1000" decel="50000" fill="hold">
                                          <p:stCondLst>
                                            <p:cond delay="0"/>
                                          </p:stCondLst>
                                        </p:cTn>
                                        <p:tgtEl>
                                          <p:spTgt spid="19462"/>
                                        </p:tgtEl>
                                        <p:attrNameLst>
                                          <p:attrName>ppt_x,ppt_y</p:attrName>
                                        </p:attrNameLst>
                                      </p:cBhvr>
                                      <p:rCtr x="0" y="0"/>
                                    </p:animMotion>
                                    <p:animEffect transition="in" filter="fade">
                                      <p:cBhvr>
                                        <p:cTn id="67" dur="1000"/>
                                        <p:tgtEl>
                                          <p:spTgt spid="19462"/>
                                        </p:tgtEl>
                                      </p:cBhvr>
                                    </p:animEffect>
                                  </p:childTnLst>
                                </p:cTn>
                              </p:par>
                              <p:par>
                                <p:cTn id="68" presetID="52" presetClass="entr" presetSubtype="0" fill="hold" grpId="0" nodeType="withEffect">
                                  <p:stCondLst>
                                    <p:cond delay="0"/>
                                  </p:stCondLst>
                                  <p:childTnLst>
                                    <p:set>
                                      <p:cBhvr>
                                        <p:cTn id="69" dur="1" fill="hold">
                                          <p:stCondLst>
                                            <p:cond delay="0"/>
                                          </p:stCondLst>
                                        </p:cTn>
                                        <p:tgtEl>
                                          <p:spTgt spid="19464"/>
                                        </p:tgtEl>
                                        <p:attrNameLst>
                                          <p:attrName>style.visibility</p:attrName>
                                        </p:attrNameLst>
                                      </p:cBhvr>
                                      <p:to>
                                        <p:strVal val="visible"/>
                                      </p:to>
                                    </p:set>
                                    <p:animScale>
                                      <p:cBhvr>
                                        <p:cTn id="70" dur="1000" decel="50000" fill="hold">
                                          <p:stCondLst>
                                            <p:cond delay="0"/>
                                          </p:stCondLst>
                                        </p:cTn>
                                        <p:tgtEl>
                                          <p:spTgt spid="194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1" dur="1000" decel="50000" fill="hold">
                                          <p:stCondLst>
                                            <p:cond delay="0"/>
                                          </p:stCondLst>
                                        </p:cTn>
                                        <p:tgtEl>
                                          <p:spTgt spid="19464"/>
                                        </p:tgtEl>
                                        <p:attrNameLst>
                                          <p:attrName>ppt_x,ppt_y</p:attrName>
                                        </p:attrNameLst>
                                      </p:cBhvr>
                                      <p:rCtr x="0" y="0"/>
                                    </p:animMotion>
                                    <p:animEffect transition="in" filter="fade">
                                      <p:cBhvr>
                                        <p:cTn id="72" dur="1000"/>
                                        <p:tgtEl>
                                          <p:spTgt spid="19464"/>
                                        </p:tgtEl>
                                      </p:cBhvr>
                                    </p:animEffect>
                                  </p:childTnLst>
                                </p:cTn>
                              </p:par>
                            </p:childTnLst>
                          </p:cTn>
                        </p:par>
                        <p:par>
                          <p:cTn id="73" fill="hold" nodeType="afterGroup">
                            <p:stCondLst>
                              <p:cond delay="4950"/>
                            </p:stCondLst>
                            <p:childTnLst>
                              <p:par>
                                <p:cTn id="74" presetID="22" presetClass="entr" presetSubtype="2" fill="hold" grpId="0" nodeType="afterEffect">
                                  <p:stCondLst>
                                    <p:cond delay="0"/>
                                  </p:stCondLst>
                                  <p:childTnLst>
                                    <p:set>
                                      <p:cBhvr>
                                        <p:cTn id="75" dur="1" fill="hold">
                                          <p:stCondLst>
                                            <p:cond delay="0"/>
                                          </p:stCondLst>
                                        </p:cTn>
                                        <p:tgtEl>
                                          <p:spTgt spid="19470"/>
                                        </p:tgtEl>
                                        <p:attrNameLst>
                                          <p:attrName>style.visibility</p:attrName>
                                        </p:attrNameLst>
                                      </p:cBhvr>
                                      <p:to>
                                        <p:strVal val="visible"/>
                                      </p:to>
                                    </p:set>
                                    <p:animEffect transition="in" filter="wipe(right)">
                                      <p:cBhvr>
                                        <p:cTn id="76" dur="500"/>
                                        <p:tgtEl>
                                          <p:spTgt spid="19470"/>
                                        </p:tgtEl>
                                      </p:cBhvr>
                                    </p:animEffect>
                                  </p:childTnLst>
                                </p:cTn>
                              </p:par>
                            </p:childTnLst>
                          </p:cTn>
                        </p:par>
                        <p:par>
                          <p:cTn id="77" fill="hold" nodeType="afterGroup">
                            <p:stCondLst>
                              <p:cond delay="5450"/>
                            </p:stCondLst>
                            <p:childTnLst>
                              <p:par>
                                <p:cTn id="78" presetID="31" presetClass="entr" presetSubtype="0" fill="hold" grpId="0" nodeType="afterEffect">
                                  <p:stCondLst>
                                    <p:cond delay="0"/>
                                  </p:stCondLst>
                                  <p:childTnLst>
                                    <p:set>
                                      <p:cBhvr>
                                        <p:cTn id="79" dur="1" fill="hold">
                                          <p:stCondLst>
                                            <p:cond delay="0"/>
                                          </p:stCondLst>
                                        </p:cTn>
                                        <p:tgtEl>
                                          <p:spTgt spid="19468"/>
                                        </p:tgtEl>
                                        <p:attrNameLst>
                                          <p:attrName>style.visibility</p:attrName>
                                        </p:attrNameLst>
                                      </p:cBhvr>
                                      <p:to>
                                        <p:strVal val="visible"/>
                                      </p:to>
                                    </p:set>
                                    <p:anim calcmode="lin" valueType="num">
                                      <p:cBhvr>
                                        <p:cTn id="80" dur="500" fill="hold"/>
                                        <p:tgtEl>
                                          <p:spTgt spid="19468"/>
                                        </p:tgtEl>
                                        <p:attrNameLst>
                                          <p:attrName>ppt_w</p:attrName>
                                        </p:attrNameLst>
                                      </p:cBhvr>
                                      <p:tavLst>
                                        <p:tav tm="0">
                                          <p:val>
                                            <p:fltVal val="0"/>
                                          </p:val>
                                        </p:tav>
                                        <p:tav tm="100000">
                                          <p:val>
                                            <p:strVal val="#ppt_w"/>
                                          </p:val>
                                        </p:tav>
                                      </p:tavLst>
                                    </p:anim>
                                    <p:anim calcmode="lin" valueType="num">
                                      <p:cBhvr>
                                        <p:cTn id="81" dur="500" fill="hold"/>
                                        <p:tgtEl>
                                          <p:spTgt spid="19468"/>
                                        </p:tgtEl>
                                        <p:attrNameLst>
                                          <p:attrName>ppt_h</p:attrName>
                                        </p:attrNameLst>
                                      </p:cBhvr>
                                      <p:tavLst>
                                        <p:tav tm="0">
                                          <p:val>
                                            <p:fltVal val="0"/>
                                          </p:val>
                                        </p:tav>
                                        <p:tav tm="100000">
                                          <p:val>
                                            <p:strVal val="#ppt_h"/>
                                          </p:val>
                                        </p:tav>
                                      </p:tavLst>
                                    </p:anim>
                                    <p:anim calcmode="lin" valueType="num">
                                      <p:cBhvr>
                                        <p:cTn id="82" dur="500" fill="hold"/>
                                        <p:tgtEl>
                                          <p:spTgt spid="19468"/>
                                        </p:tgtEl>
                                        <p:attrNameLst>
                                          <p:attrName>style.rotation</p:attrName>
                                        </p:attrNameLst>
                                      </p:cBhvr>
                                      <p:tavLst>
                                        <p:tav tm="0">
                                          <p:val>
                                            <p:fltVal val="90"/>
                                          </p:val>
                                        </p:tav>
                                        <p:tav tm="100000">
                                          <p:val>
                                            <p:fltVal val="0"/>
                                          </p:val>
                                        </p:tav>
                                      </p:tavLst>
                                    </p:anim>
                                    <p:animEffect transition="in" filter="fade">
                                      <p:cBhvr>
                                        <p:cTn id="83" dur="500"/>
                                        <p:tgtEl>
                                          <p:spTgt spid="19468"/>
                                        </p:tgtEl>
                                      </p:cBhvr>
                                    </p:animEffect>
                                  </p:childTnLst>
                                </p:cTn>
                              </p:par>
                              <p:par>
                                <p:cTn id="84" presetID="31" presetClass="entr" presetSubtype="0" fill="hold" grpId="0" nodeType="withEffect">
                                  <p:stCondLst>
                                    <p:cond delay="0"/>
                                  </p:stCondLst>
                                  <p:childTnLst>
                                    <p:set>
                                      <p:cBhvr>
                                        <p:cTn id="85" dur="1" fill="hold">
                                          <p:stCondLst>
                                            <p:cond delay="0"/>
                                          </p:stCondLst>
                                        </p:cTn>
                                        <p:tgtEl>
                                          <p:spTgt spid="19469"/>
                                        </p:tgtEl>
                                        <p:attrNameLst>
                                          <p:attrName>style.visibility</p:attrName>
                                        </p:attrNameLst>
                                      </p:cBhvr>
                                      <p:to>
                                        <p:strVal val="visible"/>
                                      </p:to>
                                    </p:set>
                                    <p:anim calcmode="lin" valueType="num">
                                      <p:cBhvr>
                                        <p:cTn id="86" dur="500" fill="hold"/>
                                        <p:tgtEl>
                                          <p:spTgt spid="19469"/>
                                        </p:tgtEl>
                                        <p:attrNameLst>
                                          <p:attrName>ppt_w</p:attrName>
                                        </p:attrNameLst>
                                      </p:cBhvr>
                                      <p:tavLst>
                                        <p:tav tm="0">
                                          <p:val>
                                            <p:fltVal val="0"/>
                                          </p:val>
                                        </p:tav>
                                        <p:tav tm="100000">
                                          <p:val>
                                            <p:strVal val="#ppt_w"/>
                                          </p:val>
                                        </p:tav>
                                      </p:tavLst>
                                    </p:anim>
                                    <p:anim calcmode="lin" valueType="num">
                                      <p:cBhvr>
                                        <p:cTn id="87" dur="500" fill="hold"/>
                                        <p:tgtEl>
                                          <p:spTgt spid="19469"/>
                                        </p:tgtEl>
                                        <p:attrNameLst>
                                          <p:attrName>ppt_h</p:attrName>
                                        </p:attrNameLst>
                                      </p:cBhvr>
                                      <p:tavLst>
                                        <p:tav tm="0">
                                          <p:val>
                                            <p:fltVal val="0"/>
                                          </p:val>
                                        </p:tav>
                                        <p:tav tm="100000">
                                          <p:val>
                                            <p:strVal val="#ppt_h"/>
                                          </p:val>
                                        </p:tav>
                                      </p:tavLst>
                                    </p:anim>
                                    <p:anim calcmode="lin" valueType="num">
                                      <p:cBhvr>
                                        <p:cTn id="88" dur="500" fill="hold"/>
                                        <p:tgtEl>
                                          <p:spTgt spid="19469"/>
                                        </p:tgtEl>
                                        <p:attrNameLst>
                                          <p:attrName>style.rotation</p:attrName>
                                        </p:attrNameLst>
                                      </p:cBhvr>
                                      <p:tavLst>
                                        <p:tav tm="0">
                                          <p:val>
                                            <p:fltVal val="90"/>
                                          </p:val>
                                        </p:tav>
                                        <p:tav tm="100000">
                                          <p:val>
                                            <p:fltVal val="0"/>
                                          </p:val>
                                        </p:tav>
                                      </p:tavLst>
                                    </p:anim>
                                    <p:animEffect transition="in" filter="fade">
                                      <p:cBhvr>
                                        <p:cTn id="89" dur="500"/>
                                        <p:tgtEl>
                                          <p:spTgt spid="19469"/>
                                        </p:tgtEl>
                                      </p:cBhvr>
                                    </p:animEffect>
                                  </p:childTnLst>
                                </p:cTn>
                              </p:par>
                            </p:childTnLst>
                          </p:cTn>
                        </p:par>
                        <p:par>
                          <p:cTn id="90" fill="hold" nodeType="afterGroup">
                            <p:stCondLst>
                              <p:cond delay="5950"/>
                            </p:stCondLst>
                            <p:childTnLst>
                              <p:par>
                                <p:cTn id="91" presetID="52" presetClass="entr" presetSubtype="0" fill="hold" grpId="0" nodeType="afterEffect">
                                  <p:stCondLst>
                                    <p:cond delay="0"/>
                                  </p:stCondLst>
                                  <p:childTnLst>
                                    <p:set>
                                      <p:cBhvr>
                                        <p:cTn id="92" dur="1" fill="hold">
                                          <p:stCondLst>
                                            <p:cond delay="0"/>
                                          </p:stCondLst>
                                        </p:cTn>
                                        <p:tgtEl>
                                          <p:spTgt spid="19463"/>
                                        </p:tgtEl>
                                        <p:attrNameLst>
                                          <p:attrName>style.visibility</p:attrName>
                                        </p:attrNameLst>
                                      </p:cBhvr>
                                      <p:to>
                                        <p:strVal val="visible"/>
                                      </p:to>
                                    </p:set>
                                    <p:animScale>
                                      <p:cBhvr>
                                        <p:cTn id="93" dur="1000" decel="50000" fill="hold">
                                          <p:stCondLst>
                                            <p:cond delay="0"/>
                                          </p:stCondLst>
                                        </p:cTn>
                                        <p:tgtEl>
                                          <p:spTgt spid="194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4" dur="1000" decel="50000" fill="hold">
                                          <p:stCondLst>
                                            <p:cond delay="0"/>
                                          </p:stCondLst>
                                        </p:cTn>
                                        <p:tgtEl>
                                          <p:spTgt spid="19463"/>
                                        </p:tgtEl>
                                        <p:attrNameLst>
                                          <p:attrName>ppt_x,ppt_y</p:attrName>
                                        </p:attrNameLst>
                                      </p:cBhvr>
                                      <p:rCtr x="0" y="0"/>
                                    </p:animMotion>
                                    <p:animEffect transition="in" filter="fade">
                                      <p:cBhvr>
                                        <p:cTn id="95" dur="1000"/>
                                        <p:tgtEl>
                                          <p:spTgt spid="19463"/>
                                        </p:tgtEl>
                                      </p:cBhvr>
                                    </p:animEffect>
                                  </p:childTnLst>
                                </p:cTn>
                              </p:par>
                              <p:par>
                                <p:cTn id="96" presetID="52" presetClass="entr" presetSubtype="0" fill="hold" grpId="0" nodeType="withEffect">
                                  <p:stCondLst>
                                    <p:cond delay="0"/>
                                  </p:stCondLst>
                                  <p:childTnLst>
                                    <p:set>
                                      <p:cBhvr>
                                        <p:cTn id="97" dur="1" fill="hold">
                                          <p:stCondLst>
                                            <p:cond delay="0"/>
                                          </p:stCondLst>
                                        </p:cTn>
                                        <p:tgtEl>
                                          <p:spTgt spid="19465"/>
                                        </p:tgtEl>
                                        <p:attrNameLst>
                                          <p:attrName>style.visibility</p:attrName>
                                        </p:attrNameLst>
                                      </p:cBhvr>
                                      <p:to>
                                        <p:strVal val="visible"/>
                                      </p:to>
                                    </p:set>
                                    <p:animScale>
                                      <p:cBhvr>
                                        <p:cTn id="98" dur="1000" decel="50000" fill="hold">
                                          <p:stCondLst>
                                            <p:cond delay="0"/>
                                          </p:stCondLst>
                                        </p:cTn>
                                        <p:tgtEl>
                                          <p:spTgt spid="194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9" dur="1000" decel="50000" fill="hold">
                                          <p:stCondLst>
                                            <p:cond delay="0"/>
                                          </p:stCondLst>
                                        </p:cTn>
                                        <p:tgtEl>
                                          <p:spTgt spid="19465"/>
                                        </p:tgtEl>
                                        <p:attrNameLst>
                                          <p:attrName>ppt_x,ppt_y</p:attrName>
                                        </p:attrNameLst>
                                      </p:cBhvr>
                                      <p:rCtr x="0" y="0"/>
                                    </p:animMotion>
                                    <p:animEffect transition="in" filter="fade">
                                      <p:cBhvr>
                                        <p:cTn id="100" dur="1000"/>
                                        <p:tgtEl>
                                          <p:spTgt spid="19465"/>
                                        </p:tgtEl>
                                      </p:cBhvr>
                                    </p:animEffect>
                                  </p:childTnLst>
                                </p:cTn>
                              </p:par>
                            </p:childTnLst>
                          </p:cTn>
                        </p:par>
                        <p:par>
                          <p:cTn id="101" fill="hold" nodeType="afterGroup">
                            <p:stCondLst>
                              <p:cond delay="6950"/>
                            </p:stCondLst>
                            <p:childTnLst>
                              <p:par>
                                <p:cTn id="102" presetID="22" presetClass="entr" presetSubtype="2" fill="hold" grpId="0" nodeType="afterEffect">
                                  <p:stCondLst>
                                    <p:cond delay="0"/>
                                  </p:stCondLst>
                                  <p:childTnLst>
                                    <p:set>
                                      <p:cBhvr>
                                        <p:cTn id="103" dur="1" fill="hold">
                                          <p:stCondLst>
                                            <p:cond delay="0"/>
                                          </p:stCondLst>
                                        </p:cTn>
                                        <p:tgtEl>
                                          <p:spTgt spid="19471"/>
                                        </p:tgtEl>
                                        <p:attrNameLst>
                                          <p:attrName>style.visibility</p:attrName>
                                        </p:attrNameLst>
                                      </p:cBhvr>
                                      <p:to>
                                        <p:strVal val="visible"/>
                                      </p:to>
                                    </p:set>
                                    <p:animEffect transition="in" filter="wipe(right)">
                                      <p:cBhvr>
                                        <p:cTn id="104" dur="500"/>
                                        <p:tgtEl>
                                          <p:spTgt spid="194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62" grpId="0" animBg="1" autoUpdateAnimBg="0"/>
      <p:bldP spid="19463" grpId="0" animBg="1" autoUpdateAnimBg="0"/>
      <p:bldP spid="19464" grpId="0" autoUpdateAnimBg="0"/>
      <p:bldP spid="19465" grpId="0" autoUpdateAnimBg="0"/>
      <p:bldP spid="19466" grpId="0" autoUpdateAnimBg="0"/>
      <p:bldP spid="19467" grpId="0" autoUpdateAnimBg="0"/>
      <p:bldP spid="19468" grpId="0" autoUpdateAnimBg="0"/>
      <p:bldP spid="19469" grpId="0" autoUpdateAnimBg="0"/>
      <p:bldP spid="19470" grpId="0" autoUpdateAnimBg="0"/>
      <p:bldP spid="19471"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2530" name="图片 4">
            <a:extLst>
              <a:ext uri="{FF2B5EF4-FFF2-40B4-BE49-F238E27FC236}">
                <a16:creationId xmlns:a16="http://schemas.microsoft.com/office/drawing/2014/main" id="{9B23405E-37F7-41FE-90C5-89CDFBF2E4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85888"/>
            <a:ext cx="12196763" cy="40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图片 5">
            <a:extLst>
              <a:ext uri="{FF2B5EF4-FFF2-40B4-BE49-F238E27FC236}">
                <a16:creationId xmlns:a16="http://schemas.microsoft.com/office/drawing/2014/main" id="{E952E191-BFD4-4FA6-9FBB-CF93156478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0838" y="1782763"/>
            <a:ext cx="4225925" cy="356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Freeform 5">
            <a:extLst>
              <a:ext uri="{FF2B5EF4-FFF2-40B4-BE49-F238E27FC236}">
                <a16:creationId xmlns:a16="http://schemas.microsoft.com/office/drawing/2014/main" id="{DF417184-F026-4D78-9C46-5A00D27E4E78}"/>
              </a:ext>
            </a:extLst>
          </p:cNvPr>
          <p:cNvSpPr>
            <a:spLocks noEditPoints="1"/>
          </p:cNvSpPr>
          <p:nvPr/>
        </p:nvSpPr>
        <p:spPr bwMode="auto">
          <a:xfrm>
            <a:off x="1168400" y="2276475"/>
            <a:ext cx="1617663" cy="1622425"/>
          </a:xfrm>
          <a:custGeom>
            <a:avLst/>
            <a:gdLst>
              <a:gd name="T0" fmla="*/ 2147483647 w 2214"/>
              <a:gd name="T1" fmla="*/ 2147483647 h 2214"/>
              <a:gd name="T2" fmla="*/ 2147483647 w 2214"/>
              <a:gd name="T3" fmla="*/ 2147483647 h 2214"/>
              <a:gd name="T4" fmla="*/ 2147483647 w 2214"/>
              <a:gd name="T5" fmla="*/ 2147483647 h 2214"/>
              <a:gd name="T6" fmla="*/ 2147483647 w 2214"/>
              <a:gd name="T7" fmla="*/ 2147483647 h 2214"/>
              <a:gd name="T8" fmla="*/ 2147483647 w 2214"/>
              <a:gd name="T9" fmla="*/ 2147483647 h 2214"/>
              <a:gd name="T10" fmla="*/ 2147483647 w 2214"/>
              <a:gd name="T11" fmla="*/ 2147483647 h 2214"/>
              <a:gd name="T12" fmla="*/ 2147483647 w 2214"/>
              <a:gd name="T13" fmla="*/ 2147483647 h 2214"/>
              <a:gd name="T14" fmla="*/ 2147483647 w 2214"/>
              <a:gd name="T15" fmla="*/ 2147483647 h 2214"/>
              <a:gd name="T16" fmla="*/ 2147483647 w 2214"/>
              <a:gd name="T17" fmla="*/ 2147483647 h 2214"/>
              <a:gd name="T18" fmla="*/ 2147483647 w 2214"/>
              <a:gd name="T19" fmla="*/ 2147483647 h 2214"/>
              <a:gd name="T20" fmla="*/ 2147483647 w 2214"/>
              <a:gd name="T21" fmla="*/ 2147483647 h 2214"/>
              <a:gd name="T22" fmla="*/ 2147483647 w 2214"/>
              <a:gd name="T23" fmla="*/ 2147483647 h 2214"/>
              <a:gd name="T24" fmla="*/ 2147483647 w 2214"/>
              <a:gd name="T25" fmla="*/ 2147483647 h 2214"/>
              <a:gd name="T26" fmla="*/ 2147483647 w 2214"/>
              <a:gd name="T27" fmla="*/ 2147483647 h 2214"/>
              <a:gd name="T28" fmla="*/ 2147483647 w 2214"/>
              <a:gd name="T29" fmla="*/ 2147483647 h 2214"/>
              <a:gd name="T30" fmla="*/ 2147483647 w 2214"/>
              <a:gd name="T31" fmla="*/ 2147483647 h 2214"/>
              <a:gd name="T32" fmla="*/ 2147483647 w 2214"/>
              <a:gd name="T33" fmla="*/ 2147483647 h 2214"/>
              <a:gd name="T34" fmla="*/ 2147483647 w 2214"/>
              <a:gd name="T35" fmla="*/ 2147483647 h 2214"/>
              <a:gd name="T36" fmla="*/ 2147483647 w 2214"/>
              <a:gd name="T37" fmla="*/ 2147483647 h 2214"/>
              <a:gd name="T38" fmla="*/ 2147483647 w 2214"/>
              <a:gd name="T39" fmla="*/ 2147483647 h 2214"/>
              <a:gd name="T40" fmla="*/ 2147483647 w 2214"/>
              <a:gd name="T41" fmla="*/ 2147483647 h 2214"/>
              <a:gd name="T42" fmla="*/ 2147483647 w 2214"/>
              <a:gd name="T43" fmla="*/ 2147483647 h 2214"/>
              <a:gd name="T44" fmla="*/ 2147483647 w 2214"/>
              <a:gd name="T45" fmla="*/ 2147483647 h 2214"/>
              <a:gd name="T46" fmla="*/ 2147483647 w 2214"/>
              <a:gd name="T47" fmla="*/ 2147483647 h 2214"/>
              <a:gd name="T48" fmla="*/ 2147483647 w 2214"/>
              <a:gd name="T49" fmla="*/ 2147483647 h 2214"/>
              <a:gd name="T50" fmla="*/ 2147483647 w 2214"/>
              <a:gd name="T51" fmla="*/ 2147483647 h 2214"/>
              <a:gd name="T52" fmla="*/ 2147483647 w 2214"/>
              <a:gd name="T53" fmla="*/ 2147483647 h 2214"/>
              <a:gd name="T54" fmla="*/ 2147483647 w 2214"/>
              <a:gd name="T55" fmla="*/ 2147483647 h 2214"/>
              <a:gd name="T56" fmla="*/ 2147483647 w 2214"/>
              <a:gd name="T57" fmla="*/ 2147483647 h 2214"/>
              <a:gd name="T58" fmla="*/ 2147483647 w 2214"/>
              <a:gd name="T59" fmla="*/ 2147483647 h 2214"/>
              <a:gd name="T60" fmla="*/ 2147483647 w 2214"/>
              <a:gd name="T61" fmla="*/ 2147483647 h 2214"/>
              <a:gd name="T62" fmla="*/ 2147483647 w 2214"/>
              <a:gd name="T63" fmla="*/ 2147483647 h 2214"/>
              <a:gd name="T64" fmla="*/ 2147483647 w 2214"/>
              <a:gd name="T65" fmla="*/ 2147483647 h 2214"/>
              <a:gd name="T66" fmla="*/ 2147483647 w 2214"/>
              <a:gd name="T67" fmla="*/ 2147483647 h 2214"/>
              <a:gd name="T68" fmla="*/ 2147483647 w 2214"/>
              <a:gd name="T69" fmla="*/ 2147483647 h 2214"/>
              <a:gd name="T70" fmla="*/ 2147483647 w 2214"/>
              <a:gd name="T71" fmla="*/ 2147483647 h 2214"/>
              <a:gd name="T72" fmla="*/ 2147483647 w 2214"/>
              <a:gd name="T73" fmla="*/ 2147483647 h 2214"/>
              <a:gd name="T74" fmla="*/ 2147483647 w 2214"/>
              <a:gd name="T75" fmla="*/ 2147483647 h 2214"/>
              <a:gd name="T76" fmla="*/ 2147483647 w 2214"/>
              <a:gd name="T77" fmla="*/ 2147483647 h 2214"/>
              <a:gd name="T78" fmla="*/ 2147483647 w 2214"/>
              <a:gd name="T79" fmla="*/ 2147483647 h 2214"/>
              <a:gd name="T80" fmla="*/ 2147483647 w 2214"/>
              <a:gd name="T81" fmla="*/ 2147483647 h 2214"/>
              <a:gd name="T82" fmla="*/ 2147483647 w 2214"/>
              <a:gd name="T83" fmla="*/ 2147483647 h 2214"/>
              <a:gd name="T84" fmla="*/ 2147483647 w 2214"/>
              <a:gd name="T85" fmla="*/ 2147483647 h 2214"/>
              <a:gd name="T86" fmla="*/ 2147483647 w 2214"/>
              <a:gd name="T87" fmla="*/ 2147483647 h 2214"/>
              <a:gd name="T88" fmla="*/ 2147483647 w 2214"/>
              <a:gd name="T89" fmla="*/ 2147483647 h 2214"/>
              <a:gd name="T90" fmla="*/ 2147483647 w 2214"/>
              <a:gd name="T91" fmla="*/ 2147483647 h 2214"/>
              <a:gd name="T92" fmla="*/ 2147483647 w 2214"/>
              <a:gd name="T93" fmla="*/ 2147483647 h 2214"/>
              <a:gd name="T94" fmla="*/ 2147483647 w 2214"/>
              <a:gd name="T95" fmla="*/ 2147483647 h 2214"/>
              <a:gd name="T96" fmla="*/ 2147483647 w 2214"/>
              <a:gd name="T97" fmla="*/ 2147483647 h 2214"/>
              <a:gd name="T98" fmla="*/ 2147483647 w 2214"/>
              <a:gd name="T99" fmla="*/ 2147483647 h 221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14" h="2214">
                <a:moveTo>
                  <a:pt x="1107" y="0"/>
                </a:moveTo>
                <a:cubicBezTo>
                  <a:pt x="496" y="0"/>
                  <a:pt x="0" y="496"/>
                  <a:pt x="0" y="1107"/>
                </a:cubicBezTo>
                <a:cubicBezTo>
                  <a:pt x="0" y="1718"/>
                  <a:pt x="496" y="2214"/>
                  <a:pt x="1107" y="2214"/>
                </a:cubicBezTo>
                <a:cubicBezTo>
                  <a:pt x="1718" y="2214"/>
                  <a:pt x="2214" y="1718"/>
                  <a:pt x="2214" y="1107"/>
                </a:cubicBezTo>
                <a:cubicBezTo>
                  <a:pt x="2214" y="496"/>
                  <a:pt x="1718" y="0"/>
                  <a:pt x="1107" y="0"/>
                </a:cubicBezTo>
                <a:close/>
                <a:moveTo>
                  <a:pt x="1107" y="331"/>
                </a:moveTo>
                <a:cubicBezTo>
                  <a:pt x="1536" y="331"/>
                  <a:pt x="1883" y="679"/>
                  <a:pt x="1883" y="1107"/>
                </a:cubicBezTo>
                <a:cubicBezTo>
                  <a:pt x="1883" y="1536"/>
                  <a:pt x="1536" y="1883"/>
                  <a:pt x="1107" y="1883"/>
                </a:cubicBezTo>
                <a:cubicBezTo>
                  <a:pt x="679" y="1883"/>
                  <a:pt x="331" y="1536"/>
                  <a:pt x="331" y="1107"/>
                </a:cubicBezTo>
                <a:cubicBezTo>
                  <a:pt x="331" y="679"/>
                  <a:pt x="679" y="331"/>
                  <a:pt x="1107" y="331"/>
                </a:cubicBezTo>
                <a:close/>
                <a:moveTo>
                  <a:pt x="1107" y="272"/>
                </a:moveTo>
                <a:cubicBezTo>
                  <a:pt x="1113" y="272"/>
                  <a:pt x="1118" y="272"/>
                  <a:pt x="1124" y="272"/>
                </a:cubicBezTo>
                <a:lnTo>
                  <a:pt x="1138" y="224"/>
                </a:lnTo>
                <a:lnTo>
                  <a:pt x="950" y="220"/>
                </a:lnTo>
                <a:lnTo>
                  <a:pt x="922" y="292"/>
                </a:lnTo>
                <a:cubicBezTo>
                  <a:pt x="981" y="279"/>
                  <a:pt x="1043" y="272"/>
                  <a:pt x="1107" y="272"/>
                </a:cubicBezTo>
                <a:close/>
                <a:moveTo>
                  <a:pt x="1154" y="273"/>
                </a:moveTo>
                <a:cubicBezTo>
                  <a:pt x="1227" y="277"/>
                  <a:pt x="1298" y="291"/>
                  <a:pt x="1366" y="313"/>
                </a:cubicBezTo>
                <a:lnTo>
                  <a:pt x="1298" y="227"/>
                </a:lnTo>
                <a:lnTo>
                  <a:pt x="1168" y="224"/>
                </a:lnTo>
                <a:lnTo>
                  <a:pt x="1154" y="273"/>
                </a:lnTo>
                <a:close/>
                <a:moveTo>
                  <a:pt x="1418" y="332"/>
                </a:moveTo>
                <a:lnTo>
                  <a:pt x="1420" y="332"/>
                </a:lnTo>
                <a:lnTo>
                  <a:pt x="1540" y="178"/>
                </a:lnTo>
                <a:cubicBezTo>
                  <a:pt x="1442" y="132"/>
                  <a:pt x="1336" y="101"/>
                  <a:pt x="1224" y="89"/>
                </a:cubicBezTo>
                <a:lnTo>
                  <a:pt x="1418" y="332"/>
                </a:lnTo>
                <a:close/>
                <a:moveTo>
                  <a:pt x="1448" y="344"/>
                </a:moveTo>
                <a:cubicBezTo>
                  <a:pt x="1504" y="369"/>
                  <a:pt x="1557" y="401"/>
                  <a:pt x="1606" y="437"/>
                </a:cubicBezTo>
                <a:lnTo>
                  <a:pt x="1651" y="439"/>
                </a:lnTo>
                <a:lnTo>
                  <a:pt x="1626" y="223"/>
                </a:lnTo>
                <a:cubicBezTo>
                  <a:pt x="1607" y="212"/>
                  <a:pt x="1587" y="201"/>
                  <a:pt x="1566" y="190"/>
                </a:cubicBezTo>
                <a:lnTo>
                  <a:pt x="1566" y="191"/>
                </a:lnTo>
                <a:lnTo>
                  <a:pt x="1448" y="344"/>
                </a:lnTo>
                <a:close/>
                <a:moveTo>
                  <a:pt x="1645" y="468"/>
                </a:moveTo>
                <a:cubicBezTo>
                  <a:pt x="1648" y="470"/>
                  <a:pt x="1651" y="473"/>
                  <a:pt x="1655" y="476"/>
                </a:cubicBezTo>
                <a:lnTo>
                  <a:pt x="1654" y="468"/>
                </a:lnTo>
                <a:lnTo>
                  <a:pt x="1645" y="468"/>
                </a:lnTo>
                <a:close/>
                <a:moveTo>
                  <a:pt x="1687" y="506"/>
                </a:moveTo>
                <a:cubicBezTo>
                  <a:pt x="1704" y="522"/>
                  <a:pt x="1720" y="539"/>
                  <a:pt x="1735" y="556"/>
                </a:cubicBezTo>
                <a:lnTo>
                  <a:pt x="1858" y="410"/>
                </a:lnTo>
                <a:cubicBezTo>
                  <a:pt x="1799" y="346"/>
                  <a:pt x="1732" y="290"/>
                  <a:pt x="1658" y="242"/>
                </a:cubicBezTo>
                <a:lnTo>
                  <a:pt x="1687" y="506"/>
                </a:lnTo>
                <a:close/>
                <a:moveTo>
                  <a:pt x="1754" y="578"/>
                </a:moveTo>
                <a:cubicBezTo>
                  <a:pt x="1799" y="634"/>
                  <a:pt x="1838" y="696"/>
                  <a:pt x="1868" y="762"/>
                </a:cubicBezTo>
                <a:lnTo>
                  <a:pt x="1898" y="458"/>
                </a:lnTo>
                <a:lnTo>
                  <a:pt x="1901" y="459"/>
                </a:lnTo>
                <a:cubicBezTo>
                  <a:pt x="1893" y="450"/>
                  <a:pt x="1886" y="441"/>
                  <a:pt x="1878" y="432"/>
                </a:cubicBezTo>
                <a:lnTo>
                  <a:pt x="1754" y="578"/>
                </a:lnTo>
                <a:close/>
                <a:moveTo>
                  <a:pt x="1887" y="806"/>
                </a:moveTo>
                <a:cubicBezTo>
                  <a:pt x="1906" y="856"/>
                  <a:pt x="1920" y="907"/>
                  <a:pt x="1930" y="961"/>
                </a:cubicBezTo>
                <a:lnTo>
                  <a:pt x="2090" y="1127"/>
                </a:lnTo>
                <a:lnTo>
                  <a:pt x="2132" y="1126"/>
                </a:lnTo>
                <a:cubicBezTo>
                  <a:pt x="2132" y="1120"/>
                  <a:pt x="2132" y="1113"/>
                  <a:pt x="2132" y="1107"/>
                </a:cubicBezTo>
                <a:cubicBezTo>
                  <a:pt x="2132" y="1021"/>
                  <a:pt x="2121" y="938"/>
                  <a:pt x="2102" y="858"/>
                </a:cubicBezTo>
                <a:lnTo>
                  <a:pt x="1887" y="806"/>
                </a:lnTo>
                <a:close/>
                <a:moveTo>
                  <a:pt x="1937" y="1010"/>
                </a:moveTo>
                <a:cubicBezTo>
                  <a:pt x="1941" y="1042"/>
                  <a:pt x="1942" y="1074"/>
                  <a:pt x="1942" y="1107"/>
                </a:cubicBezTo>
                <a:cubicBezTo>
                  <a:pt x="1942" y="1114"/>
                  <a:pt x="1942" y="1121"/>
                  <a:pt x="1942" y="1128"/>
                </a:cubicBezTo>
                <a:lnTo>
                  <a:pt x="2050" y="1127"/>
                </a:lnTo>
                <a:lnTo>
                  <a:pt x="1937" y="1010"/>
                </a:lnTo>
                <a:close/>
                <a:moveTo>
                  <a:pt x="1941" y="1157"/>
                </a:moveTo>
                <a:cubicBezTo>
                  <a:pt x="1940" y="1165"/>
                  <a:pt x="1940" y="1172"/>
                  <a:pt x="1939" y="1180"/>
                </a:cubicBezTo>
                <a:lnTo>
                  <a:pt x="1937" y="1346"/>
                </a:lnTo>
                <a:lnTo>
                  <a:pt x="2126" y="1220"/>
                </a:lnTo>
                <a:cubicBezTo>
                  <a:pt x="2128" y="1199"/>
                  <a:pt x="2130" y="1177"/>
                  <a:pt x="2131" y="1155"/>
                </a:cubicBezTo>
                <a:lnTo>
                  <a:pt x="1941" y="1157"/>
                </a:lnTo>
                <a:close/>
                <a:moveTo>
                  <a:pt x="1908" y="1346"/>
                </a:moveTo>
                <a:cubicBezTo>
                  <a:pt x="1888" y="1414"/>
                  <a:pt x="1859" y="1478"/>
                  <a:pt x="1823" y="1537"/>
                </a:cubicBezTo>
                <a:lnTo>
                  <a:pt x="1904" y="1592"/>
                </a:lnTo>
                <a:lnTo>
                  <a:pt x="1908" y="1346"/>
                </a:lnTo>
                <a:close/>
                <a:moveTo>
                  <a:pt x="1767" y="1619"/>
                </a:moveTo>
                <a:cubicBezTo>
                  <a:pt x="1740" y="1655"/>
                  <a:pt x="1709" y="1688"/>
                  <a:pt x="1676" y="1719"/>
                </a:cubicBezTo>
                <a:lnTo>
                  <a:pt x="1734" y="1741"/>
                </a:lnTo>
                <a:lnTo>
                  <a:pt x="1767" y="1619"/>
                </a:lnTo>
                <a:close/>
                <a:moveTo>
                  <a:pt x="1652" y="1741"/>
                </a:moveTo>
                <a:cubicBezTo>
                  <a:pt x="1602" y="1783"/>
                  <a:pt x="1548" y="1820"/>
                  <a:pt x="1489" y="1850"/>
                </a:cubicBezTo>
                <a:lnTo>
                  <a:pt x="1489" y="2059"/>
                </a:lnTo>
                <a:cubicBezTo>
                  <a:pt x="1554" y="2032"/>
                  <a:pt x="1616" y="1999"/>
                  <a:pt x="1674" y="1961"/>
                </a:cubicBezTo>
                <a:lnTo>
                  <a:pt x="1726" y="1770"/>
                </a:lnTo>
                <a:lnTo>
                  <a:pt x="1652" y="1741"/>
                </a:lnTo>
                <a:close/>
                <a:moveTo>
                  <a:pt x="1460" y="1864"/>
                </a:moveTo>
                <a:cubicBezTo>
                  <a:pt x="1370" y="1906"/>
                  <a:pt x="1272" y="1933"/>
                  <a:pt x="1168" y="1940"/>
                </a:cubicBezTo>
                <a:lnTo>
                  <a:pt x="1375" y="2097"/>
                </a:lnTo>
                <a:cubicBezTo>
                  <a:pt x="1404" y="2089"/>
                  <a:pt x="1432" y="2080"/>
                  <a:pt x="1460" y="2070"/>
                </a:cubicBezTo>
                <a:lnTo>
                  <a:pt x="1460" y="1864"/>
                </a:lnTo>
                <a:close/>
                <a:moveTo>
                  <a:pt x="1122" y="1942"/>
                </a:moveTo>
                <a:cubicBezTo>
                  <a:pt x="1117" y="1942"/>
                  <a:pt x="1112" y="1942"/>
                  <a:pt x="1107" y="1942"/>
                </a:cubicBezTo>
                <a:cubicBezTo>
                  <a:pt x="1091" y="1942"/>
                  <a:pt x="1076" y="1942"/>
                  <a:pt x="1061" y="1941"/>
                </a:cubicBezTo>
                <a:lnTo>
                  <a:pt x="1073" y="2132"/>
                </a:lnTo>
                <a:cubicBezTo>
                  <a:pt x="1085" y="2132"/>
                  <a:pt x="1096" y="2132"/>
                  <a:pt x="1107" y="2132"/>
                </a:cubicBezTo>
                <a:cubicBezTo>
                  <a:pt x="1187" y="2132"/>
                  <a:pt x="1264" y="2123"/>
                  <a:pt x="1339" y="2106"/>
                </a:cubicBezTo>
                <a:lnTo>
                  <a:pt x="1122" y="1942"/>
                </a:lnTo>
                <a:close/>
                <a:moveTo>
                  <a:pt x="1031" y="1939"/>
                </a:moveTo>
                <a:cubicBezTo>
                  <a:pt x="963" y="1933"/>
                  <a:pt x="898" y="1919"/>
                  <a:pt x="835" y="1897"/>
                </a:cubicBezTo>
                <a:lnTo>
                  <a:pt x="1018" y="2128"/>
                </a:lnTo>
                <a:cubicBezTo>
                  <a:pt x="1027" y="2129"/>
                  <a:pt x="1036" y="2130"/>
                  <a:pt x="1044" y="2130"/>
                </a:cubicBezTo>
                <a:lnTo>
                  <a:pt x="1031" y="1939"/>
                </a:lnTo>
                <a:close/>
                <a:moveTo>
                  <a:pt x="786" y="1879"/>
                </a:moveTo>
                <a:cubicBezTo>
                  <a:pt x="732" y="1856"/>
                  <a:pt x="681" y="1828"/>
                  <a:pt x="634" y="1795"/>
                </a:cubicBezTo>
                <a:lnTo>
                  <a:pt x="570" y="1795"/>
                </a:lnTo>
                <a:lnTo>
                  <a:pt x="582" y="1988"/>
                </a:lnTo>
                <a:cubicBezTo>
                  <a:pt x="596" y="1996"/>
                  <a:pt x="609" y="2003"/>
                  <a:pt x="623" y="2011"/>
                </a:cubicBezTo>
                <a:lnTo>
                  <a:pt x="786" y="1879"/>
                </a:lnTo>
                <a:close/>
                <a:moveTo>
                  <a:pt x="593" y="1766"/>
                </a:moveTo>
                <a:cubicBezTo>
                  <a:pt x="584" y="1759"/>
                  <a:pt x="576" y="1752"/>
                  <a:pt x="567" y="1744"/>
                </a:cubicBezTo>
                <a:lnTo>
                  <a:pt x="568" y="1766"/>
                </a:lnTo>
                <a:lnTo>
                  <a:pt x="593" y="1766"/>
                </a:lnTo>
                <a:close/>
                <a:moveTo>
                  <a:pt x="536" y="1717"/>
                </a:moveTo>
                <a:cubicBezTo>
                  <a:pt x="527" y="1708"/>
                  <a:pt x="518" y="1699"/>
                  <a:pt x="509" y="1691"/>
                </a:cubicBezTo>
                <a:lnTo>
                  <a:pt x="337" y="1784"/>
                </a:lnTo>
                <a:cubicBezTo>
                  <a:pt x="400" y="1855"/>
                  <a:pt x="472" y="1917"/>
                  <a:pt x="552" y="1969"/>
                </a:cubicBezTo>
                <a:lnTo>
                  <a:pt x="536" y="1717"/>
                </a:lnTo>
                <a:close/>
                <a:moveTo>
                  <a:pt x="489" y="1669"/>
                </a:moveTo>
                <a:cubicBezTo>
                  <a:pt x="473" y="1651"/>
                  <a:pt x="457" y="1633"/>
                  <a:pt x="443" y="1614"/>
                </a:cubicBezTo>
                <a:lnTo>
                  <a:pt x="406" y="1714"/>
                </a:lnTo>
                <a:lnTo>
                  <a:pt x="489" y="1669"/>
                </a:lnTo>
                <a:close/>
                <a:moveTo>
                  <a:pt x="422" y="1586"/>
                </a:moveTo>
                <a:cubicBezTo>
                  <a:pt x="418" y="1580"/>
                  <a:pt x="414" y="1574"/>
                  <a:pt x="410" y="1568"/>
                </a:cubicBezTo>
                <a:lnTo>
                  <a:pt x="131" y="1420"/>
                </a:lnTo>
                <a:cubicBezTo>
                  <a:pt x="171" y="1546"/>
                  <a:pt x="235" y="1662"/>
                  <a:pt x="318" y="1762"/>
                </a:cubicBezTo>
                <a:lnTo>
                  <a:pt x="368" y="1735"/>
                </a:lnTo>
                <a:lnTo>
                  <a:pt x="422" y="1586"/>
                </a:lnTo>
                <a:close/>
                <a:moveTo>
                  <a:pt x="380" y="1519"/>
                </a:moveTo>
                <a:cubicBezTo>
                  <a:pt x="363" y="1488"/>
                  <a:pt x="347" y="1456"/>
                  <a:pt x="333" y="1422"/>
                </a:cubicBezTo>
                <a:lnTo>
                  <a:pt x="333" y="1494"/>
                </a:lnTo>
                <a:lnTo>
                  <a:pt x="380" y="1519"/>
                </a:lnTo>
                <a:close/>
                <a:moveTo>
                  <a:pt x="304" y="1339"/>
                </a:moveTo>
                <a:cubicBezTo>
                  <a:pt x="291" y="1293"/>
                  <a:pt x="282" y="1245"/>
                  <a:pt x="276" y="1196"/>
                </a:cubicBezTo>
                <a:lnTo>
                  <a:pt x="94" y="1263"/>
                </a:lnTo>
                <a:cubicBezTo>
                  <a:pt x="100" y="1303"/>
                  <a:pt x="108" y="1342"/>
                  <a:pt x="119" y="1381"/>
                </a:cubicBezTo>
                <a:lnTo>
                  <a:pt x="305" y="1479"/>
                </a:lnTo>
                <a:lnTo>
                  <a:pt x="304" y="1339"/>
                </a:lnTo>
                <a:close/>
                <a:moveTo>
                  <a:pt x="274" y="1166"/>
                </a:moveTo>
                <a:cubicBezTo>
                  <a:pt x="272" y="1147"/>
                  <a:pt x="272" y="1127"/>
                  <a:pt x="272" y="1107"/>
                </a:cubicBezTo>
                <a:cubicBezTo>
                  <a:pt x="272" y="1097"/>
                  <a:pt x="272" y="1087"/>
                  <a:pt x="272" y="1077"/>
                </a:cubicBezTo>
                <a:lnTo>
                  <a:pt x="135" y="1020"/>
                </a:lnTo>
                <a:lnTo>
                  <a:pt x="83" y="1074"/>
                </a:lnTo>
                <a:cubicBezTo>
                  <a:pt x="82" y="1085"/>
                  <a:pt x="82" y="1096"/>
                  <a:pt x="82" y="1107"/>
                </a:cubicBezTo>
                <a:cubicBezTo>
                  <a:pt x="82" y="1150"/>
                  <a:pt x="85" y="1192"/>
                  <a:pt x="90" y="1233"/>
                </a:cubicBezTo>
                <a:lnTo>
                  <a:pt x="274" y="1166"/>
                </a:lnTo>
                <a:close/>
                <a:moveTo>
                  <a:pt x="274" y="1046"/>
                </a:moveTo>
                <a:cubicBezTo>
                  <a:pt x="278" y="982"/>
                  <a:pt x="290" y="920"/>
                  <a:pt x="308" y="861"/>
                </a:cubicBezTo>
                <a:lnTo>
                  <a:pt x="306" y="845"/>
                </a:lnTo>
                <a:lnTo>
                  <a:pt x="157" y="998"/>
                </a:lnTo>
                <a:lnTo>
                  <a:pt x="274" y="1046"/>
                </a:lnTo>
                <a:close/>
                <a:moveTo>
                  <a:pt x="330" y="800"/>
                </a:moveTo>
                <a:cubicBezTo>
                  <a:pt x="341" y="771"/>
                  <a:pt x="355" y="742"/>
                  <a:pt x="369" y="715"/>
                </a:cubicBezTo>
                <a:lnTo>
                  <a:pt x="315" y="686"/>
                </a:lnTo>
                <a:lnTo>
                  <a:pt x="330" y="800"/>
                </a:lnTo>
                <a:close/>
                <a:moveTo>
                  <a:pt x="384" y="689"/>
                </a:moveTo>
                <a:cubicBezTo>
                  <a:pt x="395" y="669"/>
                  <a:pt x="408" y="650"/>
                  <a:pt x="421" y="631"/>
                </a:cubicBezTo>
                <a:lnTo>
                  <a:pt x="473" y="302"/>
                </a:lnTo>
                <a:cubicBezTo>
                  <a:pt x="369" y="384"/>
                  <a:pt x="282" y="485"/>
                  <a:pt x="216" y="601"/>
                </a:cubicBezTo>
                <a:lnTo>
                  <a:pt x="384" y="689"/>
                </a:lnTo>
                <a:close/>
                <a:moveTo>
                  <a:pt x="458" y="581"/>
                </a:moveTo>
                <a:cubicBezTo>
                  <a:pt x="470" y="567"/>
                  <a:pt x="481" y="553"/>
                  <a:pt x="494" y="540"/>
                </a:cubicBezTo>
                <a:lnTo>
                  <a:pt x="466" y="534"/>
                </a:lnTo>
                <a:lnTo>
                  <a:pt x="458" y="581"/>
                </a:lnTo>
                <a:close/>
                <a:moveTo>
                  <a:pt x="517" y="516"/>
                </a:moveTo>
                <a:cubicBezTo>
                  <a:pt x="557" y="475"/>
                  <a:pt x="602" y="439"/>
                  <a:pt x="650" y="408"/>
                </a:cubicBezTo>
                <a:lnTo>
                  <a:pt x="581" y="227"/>
                </a:lnTo>
                <a:cubicBezTo>
                  <a:pt x="555" y="243"/>
                  <a:pt x="531" y="259"/>
                  <a:pt x="507" y="276"/>
                </a:cubicBezTo>
                <a:lnTo>
                  <a:pt x="470" y="505"/>
                </a:lnTo>
                <a:lnTo>
                  <a:pt x="517" y="516"/>
                </a:lnTo>
                <a:close/>
                <a:moveTo>
                  <a:pt x="675" y="392"/>
                </a:moveTo>
                <a:cubicBezTo>
                  <a:pt x="715" y="368"/>
                  <a:pt x="758" y="346"/>
                  <a:pt x="802" y="329"/>
                </a:cubicBezTo>
                <a:lnTo>
                  <a:pt x="649" y="190"/>
                </a:lnTo>
                <a:cubicBezTo>
                  <a:pt x="635" y="197"/>
                  <a:pt x="620" y="205"/>
                  <a:pt x="606" y="213"/>
                </a:cubicBezTo>
                <a:lnTo>
                  <a:pt x="675" y="392"/>
                </a:lnTo>
                <a:close/>
                <a:moveTo>
                  <a:pt x="833" y="318"/>
                </a:moveTo>
                <a:cubicBezTo>
                  <a:pt x="851" y="312"/>
                  <a:pt x="869" y="306"/>
                  <a:pt x="887" y="301"/>
                </a:cubicBezTo>
                <a:lnTo>
                  <a:pt x="969" y="91"/>
                </a:lnTo>
                <a:cubicBezTo>
                  <a:pt x="866" y="105"/>
                  <a:pt x="768" y="134"/>
                  <a:pt x="677" y="176"/>
                </a:cubicBezTo>
                <a:lnTo>
                  <a:pt x="833" y="318"/>
                </a:lnTo>
                <a:close/>
                <a:moveTo>
                  <a:pt x="1003" y="87"/>
                </a:moveTo>
                <a:lnTo>
                  <a:pt x="962" y="191"/>
                </a:lnTo>
                <a:lnTo>
                  <a:pt x="1274" y="198"/>
                </a:lnTo>
                <a:lnTo>
                  <a:pt x="1184" y="85"/>
                </a:lnTo>
                <a:cubicBezTo>
                  <a:pt x="1158" y="83"/>
                  <a:pt x="1133" y="82"/>
                  <a:pt x="1107" y="82"/>
                </a:cubicBezTo>
                <a:cubicBezTo>
                  <a:pt x="1072" y="82"/>
                  <a:pt x="1037" y="84"/>
                  <a:pt x="1003" y="87"/>
                </a:cubicBezTo>
                <a:close/>
                <a:moveTo>
                  <a:pt x="1924" y="488"/>
                </a:moveTo>
                <a:lnTo>
                  <a:pt x="1896" y="778"/>
                </a:lnTo>
                <a:lnTo>
                  <a:pt x="2093" y="826"/>
                </a:lnTo>
                <a:cubicBezTo>
                  <a:pt x="2058" y="702"/>
                  <a:pt x="2000" y="588"/>
                  <a:pt x="1924" y="488"/>
                </a:cubicBezTo>
                <a:close/>
                <a:moveTo>
                  <a:pt x="2121" y="1258"/>
                </a:moveTo>
                <a:lnTo>
                  <a:pt x="1936" y="1381"/>
                </a:lnTo>
                <a:lnTo>
                  <a:pt x="1933" y="1612"/>
                </a:lnTo>
                <a:lnTo>
                  <a:pt x="1980" y="1644"/>
                </a:lnTo>
                <a:cubicBezTo>
                  <a:pt x="2051" y="1529"/>
                  <a:pt x="2100" y="1398"/>
                  <a:pt x="2121" y="1258"/>
                </a:cubicBezTo>
                <a:close/>
                <a:moveTo>
                  <a:pt x="1965" y="1668"/>
                </a:moveTo>
                <a:lnTo>
                  <a:pt x="1812" y="1564"/>
                </a:lnTo>
                <a:lnTo>
                  <a:pt x="1712" y="1935"/>
                </a:lnTo>
                <a:cubicBezTo>
                  <a:pt x="1811" y="1862"/>
                  <a:pt x="1897" y="1772"/>
                  <a:pt x="1965" y="1668"/>
                </a:cubicBezTo>
                <a:close/>
                <a:moveTo>
                  <a:pt x="978" y="2124"/>
                </a:moveTo>
                <a:lnTo>
                  <a:pt x="803" y="1903"/>
                </a:lnTo>
                <a:lnTo>
                  <a:pt x="651" y="2025"/>
                </a:lnTo>
                <a:cubicBezTo>
                  <a:pt x="752" y="2075"/>
                  <a:pt x="862" y="2109"/>
                  <a:pt x="978" y="2124"/>
                </a:cubicBezTo>
                <a:close/>
                <a:moveTo>
                  <a:pt x="85" y="1030"/>
                </a:moveTo>
                <a:lnTo>
                  <a:pt x="302" y="808"/>
                </a:lnTo>
                <a:lnTo>
                  <a:pt x="284" y="669"/>
                </a:lnTo>
                <a:lnTo>
                  <a:pt x="202" y="626"/>
                </a:lnTo>
                <a:cubicBezTo>
                  <a:pt x="137" y="748"/>
                  <a:pt x="96" y="885"/>
                  <a:pt x="85" y="1030"/>
                </a:cubicBezTo>
                <a:close/>
              </a:path>
            </a:pathLst>
          </a:custGeom>
          <a:solidFill>
            <a:srgbClr val="2A313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22533" name="直接连接符 12">
            <a:extLst>
              <a:ext uri="{FF2B5EF4-FFF2-40B4-BE49-F238E27FC236}">
                <a16:creationId xmlns:a16="http://schemas.microsoft.com/office/drawing/2014/main" id="{B658682F-34C6-41A8-951C-6BB5D1CA2E6B}"/>
              </a:ext>
            </a:extLst>
          </p:cNvPr>
          <p:cNvCxnSpPr>
            <a:cxnSpLocks noChangeShapeType="1"/>
          </p:cNvCxnSpPr>
          <p:nvPr/>
        </p:nvCxnSpPr>
        <p:spPr bwMode="auto">
          <a:xfrm>
            <a:off x="3001963" y="2997200"/>
            <a:ext cx="5184775"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34" name="TextBox 13">
            <a:extLst>
              <a:ext uri="{FF2B5EF4-FFF2-40B4-BE49-F238E27FC236}">
                <a16:creationId xmlns:a16="http://schemas.microsoft.com/office/drawing/2014/main" id="{858300F9-EB6F-46B3-8E2D-01E4303E7CE0}"/>
              </a:ext>
            </a:extLst>
          </p:cNvPr>
          <p:cNvSpPr txBox="1">
            <a:spLocks noChangeArrowheads="1"/>
          </p:cNvSpPr>
          <p:nvPr/>
        </p:nvSpPr>
        <p:spPr bwMode="auto">
          <a:xfrm>
            <a:off x="2930525" y="2133600"/>
            <a:ext cx="542448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5600" dirty="0">
                <a:solidFill>
                  <a:srgbClr val="393E3B"/>
                </a:solidFill>
                <a:latin typeface="黑体" panose="02010609060101010101" pitchFamily="49" charset="-122"/>
                <a:ea typeface="黑体" panose="02010609060101010101" pitchFamily="49" charset="-122"/>
              </a:rPr>
              <a:t>请输入章节标题</a:t>
            </a:r>
          </a:p>
        </p:txBody>
      </p:sp>
      <p:sp>
        <p:nvSpPr>
          <p:cNvPr id="22535" name="TextBox 14">
            <a:extLst>
              <a:ext uri="{FF2B5EF4-FFF2-40B4-BE49-F238E27FC236}">
                <a16:creationId xmlns:a16="http://schemas.microsoft.com/office/drawing/2014/main" id="{F17FDA06-4988-45EE-9A88-8780F6146745}"/>
              </a:ext>
            </a:extLst>
          </p:cNvPr>
          <p:cNvSpPr txBox="1">
            <a:spLocks noChangeArrowheads="1"/>
          </p:cNvSpPr>
          <p:nvPr/>
        </p:nvSpPr>
        <p:spPr bwMode="auto">
          <a:xfrm>
            <a:off x="2593975" y="2940050"/>
            <a:ext cx="57610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0"/>
              </a:spcBef>
              <a:buFontTx/>
              <a:buNone/>
            </a:pPr>
            <a:r>
              <a:rPr lang="en-US" altLang="zh-CN">
                <a:solidFill>
                  <a:srgbClr val="393E3B"/>
                </a:solidFill>
                <a:latin typeface="微软雅黑" panose="020B0503020204020204" pitchFamily="34" charset="-122"/>
              </a:rPr>
              <a:t>◎</a:t>
            </a:r>
            <a:r>
              <a:rPr lang="zh-CN" altLang="en-US">
                <a:solidFill>
                  <a:srgbClr val="393E3B"/>
                </a:solidFill>
                <a:latin typeface="微软雅黑" panose="020B0503020204020204" pitchFamily="34" charset="-122"/>
              </a:rPr>
              <a:t>这里是小节标题一         </a:t>
            </a:r>
            <a:r>
              <a:rPr lang="en-US" altLang="zh-CN">
                <a:solidFill>
                  <a:srgbClr val="393E3B"/>
                </a:solidFill>
                <a:latin typeface="微软雅黑" panose="020B0503020204020204" pitchFamily="34" charset="-122"/>
              </a:rPr>
              <a:t>◎</a:t>
            </a:r>
            <a:r>
              <a:rPr lang="zh-CN" altLang="en-US">
                <a:solidFill>
                  <a:srgbClr val="393E3B"/>
                </a:solidFill>
                <a:latin typeface="微软雅黑" panose="020B0503020204020204" pitchFamily="34" charset="-122"/>
              </a:rPr>
              <a:t>这里是小节标题二</a:t>
            </a:r>
          </a:p>
          <a:p>
            <a:pPr algn="ctr" eaLnBrk="1" hangingPunct="1">
              <a:lnSpc>
                <a:spcPct val="150000"/>
              </a:lnSpc>
              <a:spcBef>
                <a:spcPct val="0"/>
              </a:spcBef>
              <a:buFontTx/>
              <a:buNone/>
            </a:pPr>
            <a:r>
              <a:rPr lang="en-US" altLang="zh-CN">
                <a:solidFill>
                  <a:srgbClr val="393E3B"/>
                </a:solidFill>
                <a:latin typeface="微软雅黑" panose="020B0503020204020204" pitchFamily="34" charset="-122"/>
              </a:rPr>
              <a:t>◎</a:t>
            </a:r>
            <a:r>
              <a:rPr lang="zh-CN" altLang="en-US">
                <a:solidFill>
                  <a:srgbClr val="393E3B"/>
                </a:solidFill>
                <a:latin typeface="微软雅黑" panose="020B0503020204020204" pitchFamily="34" charset="-122"/>
              </a:rPr>
              <a:t>这里是小节标题三         </a:t>
            </a:r>
            <a:r>
              <a:rPr lang="en-US" altLang="zh-CN">
                <a:solidFill>
                  <a:srgbClr val="393E3B"/>
                </a:solidFill>
                <a:latin typeface="微软雅黑" panose="020B0503020204020204" pitchFamily="34" charset="-122"/>
              </a:rPr>
              <a:t>◎</a:t>
            </a:r>
            <a:r>
              <a:rPr lang="zh-CN" altLang="en-US">
                <a:solidFill>
                  <a:srgbClr val="393E3B"/>
                </a:solidFill>
                <a:latin typeface="微软雅黑" panose="020B0503020204020204" pitchFamily="34" charset="-122"/>
              </a:rPr>
              <a:t>这里是小节标题四</a:t>
            </a:r>
          </a:p>
        </p:txBody>
      </p:sp>
      <p:sp>
        <p:nvSpPr>
          <p:cNvPr id="22536" name="TextBox 15">
            <a:extLst>
              <a:ext uri="{FF2B5EF4-FFF2-40B4-BE49-F238E27FC236}">
                <a16:creationId xmlns:a16="http://schemas.microsoft.com/office/drawing/2014/main" id="{98C940C2-F533-4C3B-B6BF-033C0710BD27}"/>
              </a:ext>
            </a:extLst>
          </p:cNvPr>
          <p:cNvSpPr txBox="1">
            <a:spLocks noChangeArrowheads="1"/>
          </p:cNvSpPr>
          <p:nvPr/>
        </p:nvSpPr>
        <p:spPr bwMode="auto">
          <a:xfrm>
            <a:off x="1371600" y="2427288"/>
            <a:ext cx="1211263"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8000" dirty="0">
                <a:solidFill>
                  <a:srgbClr val="AF251C"/>
                </a:solidFill>
                <a:latin typeface="方正行楷_GBK" panose="03000509000000000000" pitchFamily="65" charset="-122"/>
                <a:ea typeface="方正行楷_GBK" panose="03000509000000000000" pitchFamily="65" charset="-122"/>
              </a:rPr>
              <a:t>叁</a:t>
            </a:r>
          </a:p>
        </p:txBody>
      </p:sp>
      <p:sp>
        <p:nvSpPr>
          <p:cNvPr id="22537" name="TextBox 16">
            <a:extLst>
              <a:ext uri="{FF2B5EF4-FFF2-40B4-BE49-F238E27FC236}">
                <a16:creationId xmlns:a16="http://schemas.microsoft.com/office/drawing/2014/main" id="{CBF6D0DE-09C0-46CF-B263-46BB5C936A5A}"/>
              </a:ext>
            </a:extLst>
          </p:cNvPr>
          <p:cNvSpPr txBox="1">
            <a:spLocks noChangeArrowheads="1"/>
          </p:cNvSpPr>
          <p:nvPr/>
        </p:nvSpPr>
        <p:spPr bwMode="auto">
          <a:xfrm>
            <a:off x="-7938" y="2762250"/>
            <a:ext cx="488951"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zh-CN" b="1">
                <a:solidFill>
                  <a:srgbClr val="4D4948"/>
                </a:solidFill>
                <a:ea typeface="宋体" panose="02010600030101010101" pitchFamily="2" charset="-122"/>
              </a:rPr>
              <a:t>过渡页</a:t>
            </a:r>
          </a:p>
        </p:txBody>
      </p:sp>
      <p:pic>
        <p:nvPicPr>
          <p:cNvPr id="22538" name="图片 18">
            <a:extLst>
              <a:ext uri="{FF2B5EF4-FFF2-40B4-BE49-F238E27FC236}">
                <a16:creationId xmlns:a16="http://schemas.microsoft.com/office/drawing/2014/main" id="{B15E405A-15F3-4D18-9B38-221FB32864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013" y="4095750"/>
            <a:ext cx="2271712"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6467">
    <p:check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left)">
                                      <p:cBhvr>
                                        <p:cTn id="7" dur="1000"/>
                                        <p:tgtEl>
                                          <p:spTgt spid="22530"/>
                                        </p:tgtEl>
                                      </p:cBhvr>
                                    </p:animEffect>
                                  </p:childTnLst>
                                </p:cTn>
                              </p:par>
                            </p:childTnLst>
                          </p:cTn>
                        </p:par>
                        <p:par>
                          <p:cTn id="8" fill="hold" nodeType="afterGroup">
                            <p:stCondLst>
                              <p:cond delay="1000"/>
                            </p:stCondLst>
                            <p:childTnLst>
                              <p:par>
                                <p:cTn id="9" presetID="42" presetClass="entr" presetSubtype="0" fill="hold" nodeType="afterEffect">
                                  <p:stCondLst>
                                    <p:cond delay="0"/>
                                  </p:stCondLst>
                                  <p:childTnLst>
                                    <p:set>
                                      <p:cBhvr>
                                        <p:cTn id="10" dur="1" fill="hold">
                                          <p:stCondLst>
                                            <p:cond delay="0"/>
                                          </p:stCondLst>
                                        </p:cTn>
                                        <p:tgtEl>
                                          <p:spTgt spid="22538"/>
                                        </p:tgtEl>
                                        <p:attrNameLst>
                                          <p:attrName>style.visibility</p:attrName>
                                        </p:attrNameLst>
                                      </p:cBhvr>
                                      <p:to>
                                        <p:strVal val="visible"/>
                                      </p:to>
                                    </p:set>
                                    <p:animEffect transition="in" filter="fade">
                                      <p:cBhvr>
                                        <p:cTn id="11" dur="700"/>
                                        <p:tgtEl>
                                          <p:spTgt spid="22538"/>
                                        </p:tgtEl>
                                      </p:cBhvr>
                                    </p:animEffect>
                                    <p:anim calcmode="lin" valueType="num">
                                      <p:cBhvr>
                                        <p:cTn id="12" dur="700" fill="hold"/>
                                        <p:tgtEl>
                                          <p:spTgt spid="22538"/>
                                        </p:tgtEl>
                                        <p:attrNameLst>
                                          <p:attrName>ppt_x</p:attrName>
                                        </p:attrNameLst>
                                      </p:cBhvr>
                                      <p:tavLst>
                                        <p:tav tm="0">
                                          <p:val>
                                            <p:strVal val="#ppt_x"/>
                                          </p:val>
                                        </p:tav>
                                        <p:tav tm="100000">
                                          <p:val>
                                            <p:strVal val="#ppt_x"/>
                                          </p:val>
                                        </p:tav>
                                      </p:tavLst>
                                    </p:anim>
                                    <p:anim calcmode="lin" valueType="num">
                                      <p:cBhvr>
                                        <p:cTn id="13" dur="700" fill="hold"/>
                                        <p:tgtEl>
                                          <p:spTgt spid="2253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2531"/>
                                        </p:tgtEl>
                                        <p:attrNameLst>
                                          <p:attrName>style.visibility</p:attrName>
                                        </p:attrNameLst>
                                      </p:cBhvr>
                                      <p:to>
                                        <p:strVal val="visible"/>
                                      </p:to>
                                    </p:set>
                                    <p:animEffect transition="in" filter="fade">
                                      <p:cBhvr>
                                        <p:cTn id="16" dur="700"/>
                                        <p:tgtEl>
                                          <p:spTgt spid="22531"/>
                                        </p:tgtEl>
                                      </p:cBhvr>
                                    </p:animEffect>
                                    <p:anim calcmode="lin" valueType="num">
                                      <p:cBhvr>
                                        <p:cTn id="17" dur="700" fill="hold"/>
                                        <p:tgtEl>
                                          <p:spTgt spid="22531"/>
                                        </p:tgtEl>
                                        <p:attrNameLst>
                                          <p:attrName>ppt_x</p:attrName>
                                        </p:attrNameLst>
                                      </p:cBhvr>
                                      <p:tavLst>
                                        <p:tav tm="0">
                                          <p:val>
                                            <p:strVal val="#ppt_x"/>
                                          </p:val>
                                        </p:tav>
                                        <p:tav tm="100000">
                                          <p:val>
                                            <p:strVal val="#ppt_x"/>
                                          </p:val>
                                        </p:tav>
                                      </p:tavLst>
                                    </p:anim>
                                    <p:anim calcmode="lin" valueType="num">
                                      <p:cBhvr>
                                        <p:cTn id="18" dur="700" fill="hold"/>
                                        <p:tgtEl>
                                          <p:spTgt spid="22531"/>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17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22537"/>
                                        </p:tgtEl>
                                        <p:attrNameLst>
                                          <p:attrName>style.visibility</p:attrName>
                                        </p:attrNameLst>
                                      </p:cBhvr>
                                      <p:to>
                                        <p:strVal val="visible"/>
                                      </p:to>
                                    </p:set>
                                    <p:anim calcmode="lin" valueType="num">
                                      <p:cBhvr>
                                        <p:cTn id="22" dur="500" fill="hold"/>
                                        <p:tgtEl>
                                          <p:spTgt spid="2253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22537"/>
                                        </p:tgtEl>
                                        <p:attrNameLst>
                                          <p:attrName>ppt_y</p:attrName>
                                        </p:attrNameLst>
                                      </p:cBhvr>
                                      <p:tavLst>
                                        <p:tav tm="0">
                                          <p:val>
                                            <p:strVal val="#ppt_y"/>
                                          </p:val>
                                        </p:tav>
                                        <p:tav tm="100000">
                                          <p:val>
                                            <p:strVal val="#ppt_y"/>
                                          </p:val>
                                        </p:tav>
                                      </p:tavLst>
                                    </p:anim>
                                    <p:anim calcmode="lin" valueType="num">
                                      <p:cBhvr>
                                        <p:cTn id="24" dur="500" fill="hold"/>
                                        <p:tgtEl>
                                          <p:spTgt spid="2253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2253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22537"/>
                                        </p:tgtEl>
                                      </p:cBhvr>
                                    </p:animEffect>
                                  </p:childTnLst>
                                </p:cTn>
                              </p:par>
                            </p:childTnLst>
                          </p:cTn>
                        </p:par>
                        <p:par>
                          <p:cTn id="27" fill="hold" nodeType="afterGroup">
                            <p:stCondLst>
                              <p:cond delay="2300"/>
                            </p:stCondLst>
                            <p:childTnLst>
                              <p:par>
                                <p:cTn id="28" presetID="10" presetClass="entr" presetSubtype="0" fill="hold" nodeType="afterEffect">
                                  <p:stCondLst>
                                    <p:cond delay="0"/>
                                  </p:stCondLst>
                                  <p:childTnLst>
                                    <p:set>
                                      <p:cBhvr>
                                        <p:cTn id="29" dur="1" fill="hold">
                                          <p:stCondLst>
                                            <p:cond delay="0"/>
                                          </p:stCondLst>
                                        </p:cTn>
                                        <p:tgtEl>
                                          <p:spTgt spid="22532"/>
                                        </p:tgtEl>
                                        <p:attrNameLst>
                                          <p:attrName>style.visibility</p:attrName>
                                        </p:attrNameLst>
                                      </p:cBhvr>
                                      <p:to>
                                        <p:strVal val="visible"/>
                                      </p:to>
                                    </p:set>
                                    <p:anim calcmode="lin" valueType="num">
                                      <p:cBhvr>
                                        <p:cTn id="30" dur="1000" fill="hold"/>
                                        <p:tgtEl>
                                          <p:spTgt spid="22532"/>
                                        </p:tgtEl>
                                        <p:attrNameLst>
                                          <p:attrName>ppt_w</p:attrName>
                                        </p:attrNameLst>
                                      </p:cBhvr>
                                      <p:tavLst>
                                        <p:tav tm="0">
                                          <p:val>
                                            <p:fltVal val="0"/>
                                          </p:val>
                                        </p:tav>
                                        <p:tav tm="100000">
                                          <p:val>
                                            <p:strVal val="#ppt_w"/>
                                          </p:val>
                                        </p:tav>
                                      </p:tavLst>
                                    </p:anim>
                                    <p:anim calcmode="lin" valueType="num">
                                      <p:cBhvr>
                                        <p:cTn id="31" dur="1000" fill="hold"/>
                                        <p:tgtEl>
                                          <p:spTgt spid="22532"/>
                                        </p:tgtEl>
                                        <p:attrNameLst>
                                          <p:attrName>ppt_h</p:attrName>
                                        </p:attrNameLst>
                                      </p:cBhvr>
                                      <p:tavLst>
                                        <p:tav tm="0">
                                          <p:val>
                                            <p:fltVal val="0"/>
                                          </p:val>
                                        </p:tav>
                                        <p:tav tm="100000">
                                          <p:val>
                                            <p:strVal val="#ppt_h"/>
                                          </p:val>
                                        </p:tav>
                                      </p:tavLst>
                                    </p:anim>
                                    <p:animEffect transition="in" filter="fade">
                                      <p:cBhvr>
                                        <p:cTn id="32" dur="1000"/>
                                        <p:tgtEl>
                                          <p:spTgt spid="22532"/>
                                        </p:tgtEl>
                                      </p:cBhvr>
                                    </p:animEffect>
                                  </p:childTnLst>
                                </p:cTn>
                              </p:par>
                            </p:childTnLst>
                          </p:cTn>
                        </p:par>
                        <p:par>
                          <p:cTn id="33" fill="hold" nodeType="afterGroup">
                            <p:stCondLst>
                              <p:cond delay="3300"/>
                            </p:stCondLst>
                            <p:childTnLst>
                              <p:par>
                                <p:cTn id="34" presetID="31" presetClass="entr" presetSubtype="0" fill="hold" grpId="0" nodeType="afterEffect">
                                  <p:stCondLst>
                                    <p:cond delay="0"/>
                                  </p:stCondLst>
                                  <p:childTnLst>
                                    <p:set>
                                      <p:cBhvr>
                                        <p:cTn id="35" dur="1" fill="hold">
                                          <p:stCondLst>
                                            <p:cond delay="0"/>
                                          </p:stCondLst>
                                        </p:cTn>
                                        <p:tgtEl>
                                          <p:spTgt spid="22536"/>
                                        </p:tgtEl>
                                        <p:attrNameLst>
                                          <p:attrName>style.visibility</p:attrName>
                                        </p:attrNameLst>
                                      </p:cBhvr>
                                      <p:to>
                                        <p:strVal val="visible"/>
                                      </p:to>
                                    </p:set>
                                    <p:anim calcmode="lin" valueType="num">
                                      <p:cBhvr>
                                        <p:cTn id="36" dur="1000" fill="hold"/>
                                        <p:tgtEl>
                                          <p:spTgt spid="22536"/>
                                        </p:tgtEl>
                                        <p:attrNameLst>
                                          <p:attrName>ppt_w</p:attrName>
                                        </p:attrNameLst>
                                      </p:cBhvr>
                                      <p:tavLst>
                                        <p:tav tm="0">
                                          <p:val>
                                            <p:fltVal val="0"/>
                                          </p:val>
                                        </p:tav>
                                        <p:tav tm="100000">
                                          <p:val>
                                            <p:strVal val="#ppt_w"/>
                                          </p:val>
                                        </p:tav>
                                      </p:tavLst>
                                    </p:anim>
                                    <p:anim calcmode="lin" valueType="num">
                                      <p:cBhvr>
                                        <p:cTn id="37" dur="1000" fill="hold"/>
                                        <p:tgtEl>
                                          <p:spTgt spid="22536"/>
                                        </p:tgtEl>
                                        <p:attrNameLst>
                                          <p:attrName>ppt_h</p:attrName>
                                        </p:attrNameLst>
                                      </p:cBhvr>
                                      <p:tavLst>
                                        <p:tav tm="0">
                                          <p:val>
                                            <p:fltVal val="0"/>
                                          </p:val>
                                        </p:tav>
                                        <p:tav tm="100000">
                                          <p:val>
                                            <p:strVal val="#ppt_h"/>
                                          </p:val>
                                        </p:tav>
                                      </p:tavLst>
                                    </p:anim>
                                    <p:anim calcmode="lin" valueType="num">
                                      <p:cBhvr>
                                        <p:cTn id="38" dur="1000" fill="hold"/>
                                        <p:tgtEl>
                                          <p:spTgt spid="22536"/>
                                        </p:tgtEl>
                                        <p:attrNameLst>
                                          <p:attrName>style.rotation</p:attrName>
                                        </p:attrNameLst>
                                      </p:cBhvr>
                                      <p:tavLst>
                                        <p:tav tm="0">
                                          <p:val>
                                            <p:fltVal val="90"/>
                                          </p:val>
                                        </p:tav>
                                        <p:tav tm="100000">
                                          <p:val>
                                            <p:fltVal val="0"/>
                                          </p:val>
                                        </p:tav>
                                      </p:tavLst>
                                    </p:anim>
                                    <p:animEffect transition="in" filter="fade">
                                      <p:cBhvr>
                                        <p:cTn id="39" dur="1000"/>
                                        <p:tgtEl>
                                          <p:spTgt spid="22536"/>
                                        </p:tgtEl>
                                      </p:cBhvr>
                                    </p:animEffect>
                                  </p:childTnLst>
                                </p:cTn>
                              </p:par>
                            </p:childTnLst>
                          </p:cTn>
                        </p:par>
                        <p:par>
                          <p:cTn id="40" fill="hold" nodeType="afterGroup">
                            <p:stCondLst>
                              <p:cond delay="4300"/>
                            </p:stCondLst>
                            <p:childTnLst>
                              <p:par>
                                <p:cTn id="41" presetID="31" presetClass="entr" presetSubtype="0" fill="hold" nodeType="afterEffect">
                                  <p:stCondLst>
                                    <p:cond delay="0"/>
                                  </p:stCondLst>
                                  <p:childTnLst>
                                    <p:set>
                                      <p:cBhvr>
                                        <p:cTn id="42" dur="1" fill="hold">
                                          <p:stCondLst>
                                            <p:cond delay="0"/>
                                          </p:stCondLst>
                                        </p:cTn>
                                        <p:tgtEl>
                                          <p:spTgt spid="22533"/>
                                        </p:tgtEl>
                                        <p:attrNameLst>
                                          <p:attrName>style.visibility</p:attrName>
                                        </p:attrNameLst>
                                      </p:cBhvr>
                                      <p:to>
                                        <p:strVal val="visible"/>
                                      </p:to>
                                    </p:set>
                                    <p:anim calcmode="lin" valueType="num">
                                      <p:cBhvr>
                                        <p:cTn id="43" dur="500" fill="hold"/>
                                        <p:tgtEl>
                                          <p:spTgt spid="22533"/>
                                        </p:tgtEl>
                                        <p:attrNameLst>
                                          <p:attrName>ppt_w</p:attrName>
                                        </p:attrNameLst>
                                      </p:cBhvr>
                                      <p:tavLst>
                                        <p:tav tm="0">
                                          <p:val>
                                            <p:fltVal val="0"/>
                                          </p:val>
                                        </p:tav>
                                        <p:tav tm="100000">
                                          <p:val>
                                            <p:strVal val="#ppt_w"/>
                                          </p:val>
                                        </p:tav>
                                      </p:tavLst>
                                    </p:anim>
                                    <p:anim calcmode="lin" valueType="num">
                                      <p:cBhvr>
                                        <p:cTn id="44" dur="500" fill="hold"/>
                                        <p:tgtEl>
                                          <p:spTgt spid="22533"/>
                                        </p:tgtEl>
                                        <p:attrNameLst>
                                          <p:attrName>ppt_h</p:attrName>
                                        </p:attrNameLst>
                                      </p:cBhvr>
                                      <p:tavLst>
                                        <p:tav tm="0">
                                          <p:val>
                                            <p:fltVal val="0"/>
                                          </p:val>
                                        </p:tav>
                                        <p:tav tm="100000">
                                          <p:val>
                                            <p:strVal val="#ppt_h"/>
                                          </p:val>
                                        </p:tav>
                                      </p:tavLst>
                                    </p:anim>
                                    <p:anim calcmode="lin" valueType="num">
                                      <p:cBhvr>
                                        <p:cTn id="45" dur="500" fill="hold"/>
                                        <p:tgtEl>
                                          <p:spTgt spid="22533"/>
                                        </p:tgtEl>
                                        <p:attrNameLst>
                                          <p:attrName>style.rotation</p:attrName>
                                        </p:attrNameLst>
                                      </p:cBhvr>
                                      <p:tavLst>
                                        <p:tav tm="0">
                                          <p:val>
                                            <p:fltVal val="90"/>
                                          </p:val>
                                        </p:tav>
                                        <p:tav tm="100000">
                                          <p:val>
                                            <p:fltVal val="0"/>
                                          </p:val>
                                        </p:tav>
                                      </p:tavLst>
                                    </p:anim>
                                    <p:animEffect transition="in" filter="fade">
                                      <p:cBhvr>
                                        <p:cTn id="46" dur="500"/>
                                        <p:tgtEl>
                                          <p:spTgt spid="22533"/>
                                        </p:tgtEl>
                                      </p:cBhvr>
                                    </p:animEffect>
                                  </p:childTnLst>
                                </p:cTn>
                              </p:par>
                            </p:childTnLst>
                          </p:cTn>
                        </p:par>
                        <p:par>
                          <p:cTn id="47" fill="hold" nodeType="afterGroup">
                            <p:stCondLst>
                              <p:cond delay="48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22534"/>
                                        </p:tgtEl>
                                        <p:attrNameLst>
                                          <p:attrName>style.visibility</p:attrName>
                                        </p:attrNameLst>
                                      </p:cBhvr>
                                      <p:to>
                                        <p:strVal val="visible"/>
                                      </p:to>
                                    </p:set>
                                    <p:anim calcmode="lin" valueType="num">
                                      <p:cBhvr>
                                        <p:cTn id="50" dur="500" fill="hold"/>
                                        <p:tgtEl>
                                          <p:spTgt spid="22534"/>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2534"/>
                                        </p:tgtEl>
                                        <p:attrNameLst>
                                          <p:attrName>ppt_y</p:attrName>
                                        </p:attrNameLst>
                                      </p:cBhvr>
                                      <p:tavLst>
                                        <p:tav tm="0">
                                          <p:val>
                                            <p:strVal val="#ppt_y"/>
                                          </p:val>
                                        </p:tav>
                                        <p:tav tm="100000">
                                          <p:val>
                                            <p:strVal val="#ppt_y"/>
                                          </p:val>
                                        </p:tav>
                                      </p:tavLst>
                                    </p:anim>
                                    <p:anim calcmode="lin" valueType="num">
                                      <p:cBhvr>
                                        <p:cTn id="52" dur="500" fill="hold"/>
                                        <p:tgtEl>
                                          <p:spTgt spid="22534"/>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2534"/>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22534"/>
                                        </p:tgtEl>
                                      </p:cBhvr>
                                    </p:animEffect>
                                  </p:childTnLst>
                                </p:cTn>
                              </p:par>
                            </p:childTnLst>
                          </p:cTn>
                        </p:par>
                        <p:par>
                          <p:cTn id="55" fill="hold" nodeType="afterGroup">
                            <p:stCondLst>
                              <p:cond delay="5600"/>
                            </p:stCondLst>
                            <p:childTnLst>
                              <p:par>
                                <p:cTn id="56" presetID="22" presetClass="entr" presetSubtype="1" fill="hold" grpId="0" nodeType="afterEffect">
                                  <p:stCondLst>
                                    <p:cond delay="0"/>
                                  </p:stCondLst>
                                  <p:childTnLst>
                                    <p:set>
                                      <p:cBhvr>
                                        <p:cTn id="57" dur="1" fill="hold">
                                          <p:stCondLst>
                                            <p:cond delay="0"/>
                                          </p:stCondLst>
                                        </p:cTn>
                                        <p:tgtEl>
                                          <p:spTgt spid="22535"/>
                                        </p:tgtEl>
                                        <p:attrNameLst>
                                          <p:attrName>style.visibility</p:attrName>
                                        </p:attrNameLst>
                                      </p:cBhvr>
                                      <p:to>
                                        <p:strVal val="visible"/>
                                      </p:to>
                                    </p:set>
                                    <p:animEffect transition="in" filter="wipe(up)">
                                      <p:cBhvr>
                                        <p:cTn id="58" dur="500"/>
                                        <p:tgtEl>
                                          <p:spTgt spid="225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4" grpId="0" autoUpdateAnimBg="0"/>
      <p:bldP spid="22535" grpId="0" autoUpdateAnimBg="0"/>
      <p:bldP spid="22536" grpId="0" autoUpdateAnimBg="0"/>
      <p:bldP spid="22537"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2">
            <a:extLst>
              <a:ext uri="{FF2B5EF4-FFF2-40B4-BE49-F238E27FC236}">
                <a16:creationId xmlns:a16="http://schemas.microsoft.com/office/drawing/2014/main" id="{92FFFD75-9DF8-4DC8-A179-F90A1633DDFA}"/>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23555" name="Freeform 5">
            <a:extLst>
              <a:ext uri="{FF2B5EF4-FFF2-40B4-BE49-F238E27FC236}">
                <a16:creationId xmlns:a16="http://schemas.microsoft.com/office/drawing/2014/main" id="{7013E7E8-5E92-4859-9796-2FDBCDEA0575}"/>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56" name="椭圆 3">
            <a:extLst>
              <a:ext uri="{FF2B5EF4-FFF2-40B4-BE49-F238E27FC236}">
                <a16:creationId xmlns:a16="http://schemas.microsoft.com/office/drawing/2014/main" id="{80D72ECA-E41E-4A10-9342-2322EE3A9472}"/>
              </a:ext>
            </a:extLst>
          </p:cNvPr>
          <p:cNvSpPr>
            <a:spLocks noChangeArrowheads="1"/>
          </p:cNvSpPr>
          <p:nvPr/>
        </p:nvSpPr>
        <p:spPr bwMode="auto">
          <a:xfrm>
            <a:off x="6062663" y="1397000"/>
            <a:ext cx="431800" cy="4333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b="1">
                <a:solidFill>
                  <a:schemeClr val="accent2"/>
                </a:solidFill>
                <a:latin typeface="微软雅黑" panose="020B0503020204020204" pitchFamily="34" charset="-122"/>
              </a:rPr>
              <a:t>1</a:t>
            </a:r>
            <a:endParaRPr lang="zh-CN" altLang="en-US" sz="1800" b="1">
              <a:solidFill>
                <a:schemeClr val="accent2"/>
              </a:solidFill>
              <a:latin typeface="微软雅黑" panose="020B0503020204020204" pitchFamily="34" charset="-122"/>
            </a:endParaRPr>
          </a:p>
        </p:txBody>
      </p:sp>
      <p:sp>
        <p:nvSpPr>
          <p:cNvPr id="23557" name="椭圆 4">
            <a:extLst>
              <a:ext uri="{FF2B5EF4-FFF2-40B4-BE49-F238E27FC236}">
                <a16:creationId xmlns:a16="http://schemas.microsoft.com/office/drawing/2014/main" id="{D63767C7-0B56-41A4-89CF-BD83E876AF4E}"/>
              </a:ext>
            </a:extLst>
          </p:cNvPr>
          <p:cNvSpPr>
            <a:spLocks noChangeArrowheads="1"/>
          </p:cNvSpPr>
          <p:nvPr/>
        </p:nvSpPr>
        <p:spPr bwMode="auto">
          <a:xfrm>
            <a:off x="6551613" y="2138363"/>
            <a:ext cx="431800" cy="4318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b="1">
                <a:solidFill>
                  <a:schemeClr val="accent2"/>
                </a:solidFill>
                <a:ea typeface="宋体" panose="02010600030101010101" pitchFamily="2" charset="-122"/>
              </a:rPr>
              <a:t>2</a:t>
            </a:r>
            <a:endParaRPr lang="zh-CN" altLang="en-US" sz="1800" b="1">
              <a:solidFill>
                <a:schemeClr val="accent2"/>
              </a:solidFill>
              <a:ea typeface="宋体" panose="02010600030101010101" pitchFamily="2" charset="-122"/>
            </a:endParaRPr>
          </a:p>
        </p:txBody>
      </p:sp>
      <p:sp>
        <p:nvSpPr>
          <p:cNvPr id="23558" name="椭圆 5">
            <a:extLst>
              <a:ext uri="{FF2B5EF4-FFF2-40B4-BE49-F238E27FC236}">
                <a16:creationId xmlns:a16="http://schemas.microsoft.com/office/drawing/2014/main" id="{6DF81F11-D579-4B17-B71B-A162EFDD9648}"/>
              </a:ext>
            </a:extLst>
          </p:cNvPr>
          <p:cNvSpPr>
            <a:spLocks noChangeArrowheads="1"/>
          </p:cNvSpPr>
          <p:nvPr/>
        </p:nvSpPr>
        <p:spPr bwMode="auto">
          <a:xfrm>
            <a:off x="6823075" y="2895600"/>
            <a:ext cx="431800" cy="4318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b="1">
                <a:solidFill>
                  <a:schemeClr val="accent2"/>
                </a:solidFill>
                <a:latin typeface="微软雅黑" panose="020B0503020204020204" pitchFamily="34" charset="-122"/>
              </a:rPr>
              <a:t>3</a:t>
            </a:r>
            <a:endParaRPr lang="zh-CN" altLang="en-US" sz="1800" b="1">
              <a:solidFill>
                <a:schemeClr val="accent2"/>
              </a:solidFill>
              <a:latin typeface="微软雅黑" panose="020B0503020204020204" pitchFamily="34" charset="-122"/>
            </a:endParaRPr>
          </a:p>
        </p:txBody>
      </p:sp>
      <p:sp>
        <p:nvSpPr>
          <p:cNvPr id="23559" name="椭圆 6">
            <a:extLst>
              <a:ext uri="{FF2B5EF4-FFF2-40B4-BE49-F238E27FC236}">
                <a16:creationId xmlns:a16="http://schemas.microsoft.com/office/drawing/2014/main" id="{F621B8E2-685A-4704-BE67-5FA9A80C5DED}"/>
              </a:ext>
            </a:extLst>
          </p:cNvPr>
          <p:cNvSpPr>
            <a:spLocks noChangeArrowheads="1"/>
          </p:cNvSpPr>
          <p:nvPr/>
        </p:nvSpPr>
        <p:spPr bwMode="auto">
          <a:xfrm>
            <a:off x="6823075" y="3762375"/>
            <a:ext cx="431800" cy="4318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b="1">
                <a:solidFill>
                  <a:schemeClr val="accent2"/>
                </a:solidFill>
                <a:latin typeface="微软雅黑" panose="020B0503020204020204" pitchFamily="34" charset="-122"/>
              </a:rPr>
              <a:t>4</a:t>
            </a:r>
            <a:endParaRPr lang="zh-CN" altLang="en-US" sz="1800" b="1">
              <a:solidFill>
                <a:schemeClr val="accent2"/>
              </a:solidFill>
              <a:latin typeface="微软雅黑" panose="020B0503020204020204" pitchFamily="34" charset="-122"/>
            </a:endParaRPr>
          </a:p>
        </p:txBody>
      </p:sp>
      <p:sp>
        <p:nvSpPr>
          <p:cNvPr id="23560" name="椭圆 7">
            <a:extLst>
              <a:ext uri="{FF2B5EF4-FFF2-40B4-BE49-F238E27FC236}">
                <a16:creationId xmlns:a16="http://schemas.microsoft.com/office/drawing/2014/main" id="{60FC30B4-E957-4936-8271-81D45602AD16}"/>
              </a:ext>
            </a:extLst>
          </p:cNvPr>
          <p:cNvSpPr>
            <a:spLocks noChangeArrowheads="1"/>
          </p:cNvSpPr>
          <p:nvPr/>
        </p:nvSpPr>
        <p:spPr bwMode="auto">
          <a:xfrm>
            <a:off x="6650038" y="4583113"/>
            <a:ext cx="431800" cy="4318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b="1">
                <a:solidFill>
                  <a:schemeClr val="accent2"/>
                </a:solidFill>
                <a:latin typeface="微软雅黑" panose="020B0503020204020204" pitchFamily="34" charset="-122"/>
              </a:rPr>
              <a:t>5</a:t>
            </a:r>
            <a:endParaRPr lang="zh-CN" altLang="en-US" sz="1800" b="1">
              <a:solidFill>
                <a:schemeClr val="accent2"/>
              </a:solidFill>
              <a:latin typeface="微软雅黑" panose="020B0503020204020204" pitchFamily="34" charset="-122"/>
            </a:endParaRPr>
          </a:p>
        </p:txBody>
      </p:sp>
      <p:sp>
        <p:nvSpPr>
          <p:cNvPr id="23561" name="椭圆 8">
            <a:extLst>
              <a:ext uri="{FF2B5EF4-FFF2-40B4-BE49-F238E27FC236}">
                <a16:creationId xmlns:a16="http://schemas.microsoft.com/office/drawing/2014/main" id="{D6271DA8-64DB-4F57-AFA9-2B5C5E6D3847}"/>
              </a:ext>
            </a:extLst>
          </p:cNvPr>
          <p:cNvSpPr>
            <a:spLocks noChangeArrowheads="1"/>
          </p:cNvSpPr>
          <p:nvPr/>
        </p:nvSpPr>
        <p:spPr bwMode="auto">
          <a:xfrm>
            <a:off x="6272213" y="5354638"/>
            <a:ext cx="431800" cy="4318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b="1">
                <a:solidFill>
                  <a:schemeClr val="accent2"/>
                </a:solidFill>
                <a:latin typeface="微软雅黑" panose="020B0503020204020204" pitchFamily="34" charset="-122"/>
              </a:rPr>
              <a:t>6</a:t>
            </a:r>
            <a:endParaRPr lang="zh-CN" altLang="en-US" sz="1800" b="1">
              <a:solidFill>
                <a:schemeClr val="accent2"/>
              </a:solidFill>
              <a:latin typeface="微软雅黑" panose="020B0503020204020204" pitchFamily="34" charset="-122"/>
            </a:endParaRPr>
          </a:p>
        </p:txBody>
      </p:sp>
      <p:sp>
        <p:nvSpPr>
          <p:cNvPr id="23562" name="TextBox 9">
            <a:extLst>
              <a:ext uri="{FF2B5EF4-FFF2-40B4-BE49-F238E27FC236}">
                <a16:creationId xmlns:a16="http://schemas.microsoft.com/office/drawing/2014/main" id="{34E21AB1-5052-47D4-AABB-E539A37467D5}"/>
              </a:ext>
            </a:extLst>
          </p:cNvPr>
          <p:cNvSpPr txBox="1">
            <a:spLocks noChangeArrowheads="1"/>
          </p:cNvSpPr>
          <p:nvPr/>
        </p:nvSpPr>
        <p:spPr bwMode="auto">
          <a:xfrm>
            <a:off x="6665913" y="1381125"/>
            <a:ext cx="35194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zh-CN">
                <a:solidFill>
                  <a:schemeClr val="tx2"/>
                </a:solidFill>
                <a:latin typeface="微软雅黑" panose="020B0503020204020204" pitchFamily="34" charset="-122"/>
              </a:rPr>
              <a:t>这里可以输入可长可短的文字</a:t>
            </a:r>
          </a:p>
        </p:txBody>
      </p:sp>
      <p:sp>
        <p:nvSpPr>
          <p:cNvPr id="23563" name="TextBox 10">
            <a:extLst>
              <a:ext uri="{FF2B5EF4-FFF2-40B4-BE49-F238E27FC236}">
                <a16:creationId xmlns:a16="http://schemas.microsoft.com/office/drawing/2014/main" id="{94533239-14E9-4705-9F92-1F47E58B6F1D}"/>
              </a:ext>
            </a:extLst>
          </p:cNvPr>
          <p:cNvSpPr txBox="1">
            <a:spLocks noChangeArrowheads="1"/>
          </p:cNvSpPr>
          <p:nvPr/>
        </p:nvSpPr>
        <p:spPr bwMode="auto">
          <a:xfrm>
            <a:off x="7102475" y="2117725"/>
            <a:ext cx="35194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zh-CN">
                <a:solidFill>
                  <a:schemeClr val="tx2"/>
                </a:solidFill>
                <a:latin typeface="微软雅黑" panose="020B0503020204020204" pitchFamily="34" charset="-122"/>
              </a:rPr>
              <a:t>这里可以输入可长可短的文字</a:t>
            </a:r>
          </a:p>
        </p:txBody>
      </p:sp>
      <p:sp>
        <p:nvSpPr>
          <p:cNvPr id="23564" name="TextBox 11">
            <a:extLst>
              <a:ext uri="{FF2B5EF4-FFF2-40B4-BE49-F238E27FC236}">
                <a16:creationId xmlns:a16="http://schemas.microsoft.com/office/drawing/2014/main" id="{7BA100CD-5854-4483-B217-1BD2F43C23AA}"/>
              </a:ext>
            </a:extLst>
          </p:cNvPr>
          <p:cNvSpPr txBox="1">
            <a:spLocks noChangeArrowheads="1"/>
          </p:cNvSpPr>
          <p:nvPr/>
        </p:nvSpPr>
        <p:spPr bwMode="auto">
          <a:xfrm>
            <a:off x="7402513" y="2881313"/>
            <a:ext cx="35194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zh-CN">
                <a:solidFill>
                  <a:schemeClr val="tx2"/>
                </a:solidFill>
                <a:latin typeface="微软雅黑" panose="020B0503020204020204" pitchFamily="34" charset="-122"/>
              </a:rPr>
              <a:t>这里可以输入可长可短的文字</a:t>
            </a:r>
          </a:p>
        </p:txBody>
      </p:sp>
      <p:sp>
        <p:nvSpPr>
          <p:cNvPr id="23565" name="TextBox 12">
            <a:extLst>
              <a:ext uri="{FF2B5EF4-FFF2-40B4-BE49-F238E27FC236}">
                <a16:creationId xmlns:a16="http://schemas.microsoft.com/office/drawing/2014/main" id="{DC643DDD-E853-4E98-9989-36021F1D50A7}"/>
              </a:ext>
            </a:extLst>
          </p:cNvPr>
          <p:cNvSpPr txBox="1">
            <a:spLocks noChangeArrowheads="1"/>
          </p:cNvSpPr>
          <p:nvPr/>
        </p:nvSpPr>
        <p:spPr bwMode="auto">
          <a:xfrm>
            <a:off x="7375525" y="3795713"/>
            <a:ext cx="35194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zh-CN">
                <a:solidFill>
                  <a:schemeClr val="tx2"/>
                </a:solidFill>
                <a:latin typeface="微软雅黑" panose="020B0503020204020204" pitchFamily="34" charset="-122"/>
              </a:rPr>
              <a:t>这里可以输入可长可短的文字</a:t>
            </a:r>
          </a:p>
        </p:txBody>
      </p:sp>
      <p:sp>
        <p:nvSpPr>
          <p:cNvPr id="23566" name="TextBox 13">
            <a:extLst>
              <a:ext uri="{FF2B5EF4-FFF2-40B4-BE49-F238E27FC236}">
                <a16:creationId xmlns:a16="http://schemas.microsoft.com/office/drawing/2014/main" id="{EF868344-0D94-46EC-B363-8EE786D1E902}"/>
              </a:ext>
            </a:extLst>
          </p:cNvPr>
          <p:cNvSpPr txBox="1">
            <a:spLocks noChangeArrowheads="1"/>
          </p:cNvSpPr>
          <p:nvPr/>
        </p:nvSpPr>
        <p:spPr bwMode="auto">
          <a:xfrm>
            <a:off x="7253288" y="4670425"/>
            <a:ext cx="3517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zh-CN">
                <a:solidFill>
                  <a:schemeClr val="tx2"/>
                </a:solidFill>
                <a:latin typeface="微软雅黑" panose="020B0503020204020204" pitchFamily="34" charset="-122"/>
              </a:rPr>
              <a:t>这里可以输入可长可短的文字</a:t>
            </a:r>
          </a:p>
        </p:txBody>
      </p:sp>
      <p:sp>
        <p:nvSpPr>
          <p:cNvPr id="23567" name="TextBox 15">
            <a:extLst>
              <a:ext uri="{FF2B5EF4-FFF2-40B4-BE49-F238E27FC236}">
                <a16:creationId xmlns:a16="http://schemas.microsoft.com/office/drawing/2014/main" id="{CE98F343-7D56-4A0F-9DE2-A83E25E35316}"/>
              </a:ext>
            </a:extLst>
          </p:cNvPr>
          <p:cNvSpPr txBox="1">
            <a:spLocks noChangeArrowheads="1"/>
          </p:cNvSpPr>
          <p:nvPr/>
        </p:nvSpPr>
        <p:spPr bwMode="auto">
          <a:xfrm>
            <a:off x="6924675" y="5434013"/>
            <a:ext cx="35194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zh-CN">
                <a:solidFill>
                  <a:schemeClr val="tx2"/>
                </a:solidFill>
                <a:latin typeface="微软雅黑" panose="020B0503020204020204" pitchFamily="34" charset="-122"/>
              </a:rPr>
              <a:t>这里可以输入可长可短的文字</a:t>
            </a:r>
          </a:p>
        </p:txBody>
      </p:sp>
      <p:sp>
        <p:nvSpPr>
          <p:cNvPr id="23568" name="椭圆 16">
            <a:extLst>
              <a:ext uri="{FF2B5EF4-FFF2-40B4-BE49-F238E27FC236}">
                <a16:creationId xmlns:a16="http://schemas.microsoft.com/office/drawing/2014/main" id="{0C53C205-8941-4779-9374-1DC930576FEA}"/>
              </a:ext>
            </a:extLst>
          </p:cNvPr>
          <p:cNvSpPr>
            <a:spLocks noChangeArrowheads="1"/>
          </p:cNvSpPr>
          <p:nvPr/>
        </p:nvSpPr>
        <p:spPr bwMode="auto">
          <a:xfrm>
            <a:off x="1601788" y="1485900"/>
            <a:ext cx="4635500" cy="46370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23569" name="Freeform 156">
            <a:extLst>
              <a:ext uri="{FF2B5EF4-FFF2-40B4-BE49-F238E27FC236}">
                <a16:creationId xmlns:a16="http://schemas.microsoft.com/office/drawing/2014/main" id="{B51793E9-3A77-4B49-BD16-6095739235B2}"/>
              </a:ext>
            </a:extLst>
          </p:cNvPr>
          <p:cNvSpPr>
            <a:spLocks noEditPoints="1"/>
          </p:cNvSpPr>
          <p:nvPr/>
        </p:nvSpPr>
        <p:spPr bwMode="auto">
          <a:xfrm>
            <a:off x="3532188" y="2117725"/>
            <a:ext cx="774700" cy="1273175"/>
          </a:xfrm>
          <a:custGeom>
            <a:avLst/>
            <a:gdLst>
              <a:gd name="T0" fmla="*/ 2147483647 w 307"/>
              <a:gd name="T1" fmla="*/ 2147483647 h 505"/>
              <a:gd name="T2" fmla="*/ 2147483647 w 307"/>
              <a:gd name="T3" fmla="*/ 2147483647 h 505"/>
              <a:gd name="T4" fmla="*/ 2147483647 w 307"/>
              <a:gd name="T5" fmla="*/ 2147483647 h 505"/>
              <a:gd name="T6" fmla="*/ 2147483647 w 307"/>
              <a:gd name="T7" fmla="*/ 2147483647 h 505"/>
              <a:gd name="T8" fmla="*/ 2147483647 w 307"/>
              <a:gd name="T9" fmla="*/ 2147483647 h 505"/>
              <a:gd name="T10" fmla="*/ 2147483647 w 307"/>
              <a:gd name="T11" fmla="*/ 2147483647 h 505"/>
              <a:gd name="T12" fmla="*/ 2147483647 w 307"/>
              <a:gd name="T13" fmla="*/ 2147483647 h 505"/>
              <a:gd name="T14" fmla="*/ 2147483647 w 307"/>
              <a:gd name="T15" fmla="*/ 2147483647 h 505"/>
              <a:gd name="T16" fmla="*/ 2147483647 w 307"/>
              <a:gd name="T17" fmla="*/ 2147483647 h 505"/>
              <a:gd name="T18" fmla="*/ 2147483647 w 307"/>
              <a:gd name="T19" fmla="*/ 2147483647 h 505"/>
              <a:gd name="T20" fmla="*/ 2147483647 w 307"/>
              <a:gd name="T21" fmla="*/ 2147483647 h 505"/>
              <a:gd name="T22" fmla="*/ 2147483647 w 307"/>
              <a:gd name="T23" fmla="*/ 2147483647 h 505"/>
              <a:gd name="T24" fmla="*/ 2147483647 w 307"/>
              <a:gd name="T25" fmla="*/ 2147483647 h 505"/>
              <a:gd name="T26" fmla="*/ 2147483647 w 307"/>
              <a:gd name="T27" fmla="*/ 2147483647 h 505"/>
              <a:gd name="T28" fmla="*/ 2147483647 w 307"/>
              <a:gd name="T29" fmla="*/ 2147483647 h 505"/>
              <a:gd name="T30" fmla="*/ 2147483647 w 307"/>
              <a:gd name="T31" fmla="*/ 2147483647 h 505"/>
              <a:gd name="T32" fmla="*/ 2147483647 w 307"/>
              <a:gd name="T33" fmla="*/ 2147483647 h 505"/>
              <a:gd name="T34" fmla="*/ 2147483647 w 307"/>
              <a:gd name="T35" fmla="*/ 2147483647 h 505"/>
              <a:gd name="T36" fmla="*/ 2147483647 w 307"/>
              <a:gd name="T37" fmla="*/ 2147483647 h 505"/>
              <a:gd name="T38" fmla="*/ 2147483647 w 307"/>
              <a:gd name="T39" fmla="*/ 2147483647 h 505"/>
              <a:gd name="T40" fmla="*/ 2147483647 w 307"/>
              <a:gd name="T41" fmla="*/ 2147483647 h 505"/>
              <a:gd name="T42" fmla="*/ 2147483647 w 307"/>
              <a:gd name="T43" fmla="*/ 2147483647 h 505"/>
              <a:gd name="T44" fmla="*/ 2147483647 w 307"/>
              <a:gd name="T45" fmla="*/ 2147483647 h 505"/>
              <a:gd name="T46" fmla="*/ 2147483647 w 307"/>
              <a:gd name="T47" fmla="*/ 2147483647 h 505"/>
              <a:gd name="T48" fmla="*/ 2147483647 w 307"/>
              <a:gd name="T49" fmla="*/ 2147483647 h 505"/>
              <a:gd name="T50" fmla="*/ 2147483647 w 307"/>
              <a:gd name="T51" fmla="*/ 2147483647 h 505"/>
              <a:gd name="T52" fmla="*/ 2147483647 w 307"/>
              <a:gd name="T53" fmla="*/ 2147483647 h 505"/>
              <a:gd name="T54" fmla="*/ 2147483647 w 307"/>
              <a:gd name="T55" fmla="*/ 2147483647 h 505"/>
              <a:gd name="T56" fmla="*/ 2147483647 w 307"/>
              <a:gd name="T57" fmla="*/ 2147483647 h 505"/>
              <a:gd name="T58" fmla="*/ 2147483647 w 307"/>
              <a:gd name="T59" fmla="*/ 2147483647 h 505"/>
              <a:gd name="T60" fmla="*/ 2147483647 w 307"/>
              <a:gd name="T61" fmla="*/ 2147483647 h 505"/>
              <a:gd name="T62" fmla="*/ 2147483647 w 307"/>
              <a:gd name="T63" fmla="*/ 2147483647 h 505"/>
              <a:gd name="T64" fmla="*/ 2147483647 w 307"/>
              <a:gd name="T65" fmla="*/ 2147483647 h 505"/>
              <a:gd name="T66" fmla="*/ 2147483647 w 307"/>
              <a:gd name="T67" fmla="*/ 2147483647 h 505"/>
              <a:gd name="T68" fmla="*/ 2147483647 w 307"/>
              <a:gd name="T69" fmla="*/ 2147483647 h 505"/>
              <a:gd name="T70" fmla="*/ 2147483647 w 307"/>
              <a:gd name="T71" fmla="*/ 2147483647 h 505"/>
              <a:gd name="T72" fmla="*/ 2147483647 w 307"/>
              <a:gd name="T73" fmla="*/ 2147483647 h 505"/>
              <a:gd name="T74" fmla="*/ 2147483647 w 307"/>
              <a:gd name="T75" fmla="*/ 0 h 505"/>
              <a:gd name="T76" fmla="*/ 2147483647 w 307"/>
              <a:gd name="T77" fmla="*/ 0 h 505"/>
              <a:gd name="T78" fmla="*/ 2147483647 w 307"/>
              <a:gd name="T79" fmla="*/ 2147483647 h 505"/>
              <a:gd name="T80" fmla="*/ 2147483647 w 307"/>
              <a:gd name="T81" fmla="*/ 2147483647 h 505"/>
              <a:gd name="T82" fmla="*/ 2147483647 w 307"/>
              <a:gd name="T83" fmla="*/ 2147483647 h 505"/>
              <a:gd name="T84" fmla="*/ 2147483647 w 307"/>
              <a:gd name="T85" fmla="*/ 2147483647 h 505"/>
              <a:gd name="T86" fmla="*/ 2147483647 w 307"/>
              <a:gd name="T87" fmla="*/ 2147483647 h 505"/>
              <a:gd name="T88" fmla="*/ 2147483647 w 307"/>
              <a:gd name="T89" fmla="*/ 2147483647 h 505"/>
              <a:gd name="T90" fmla="*/ 0 w 307"/>
              <a:gd name="T91" fmla="*/ 2147483647 h 505"/>
              <a:gd name="T92" fmla="*/ 2147483647 w 307"/>
              <a:gd name="T93" fmla="*/ 2147483647 h 505"/>
              <a:gd name="T94" fmla="*/ 2147483647 w 307"/>
              <a:gd name="T95" fmla="*/ 2147483647 h 505"/>
              <a:gd name="T96" fmla="*/ 2147483647 w 307"/>
              <a:gd name="T97" fmla="*/ 2147483647 h 505"/>
              <a:gd name="T98" fmla="*/ 2147483647 w 307"/>
              <a:gd name="T99" fmla="*/ 2147483647 h 505"/>
              <a:gd name="T100" fmla="*/ 2147483647 w 307"/>
              <a:gd name="T101" fmla="*/ 2147483647 h 505"/>
              <a:gd name="T102" fmla="*/ 2147483647 w 307"/>
              <a:gd name="T103" fmla="*/ 2147483647 h 505"/>
              <a:gd name="T104" fmla="*/ 2147483647 w 307"/>
              <a:gd name="T105" fmla="*/ 2147483647 h 505"/>
              <a:gd name="T106" fmla="*/ 2147483647 w 307"/>
              <a:gd name="T107" fmla="*/ 2147483647 h 505"/>
              <a:gd name="T108" fmla="*/ 2147483647 w 307"/>
              <a:gd name="T109" fmla="*/ 2147483647 h 505"/>
              <a:gd name="T110" fmla="*/ 2147483647 w 307"/>
              <a:gd name="T111" fmla="*/ 2147483647 h 505"/>
              <a:gd name="T112" fmla="*/ 2147483647 w 307"/>
              <a:gd name="T113" fmla="*/ 2147483647 h 505"/>
              <a:gd name="T114" fmla="*/ 2147483647 w 307"/>
              <a:gd name="T115" fmla="*/ 2147483647 h 5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7" h="505">
                <a:moveTo>
                  <a:pt x="228" y="396"/>
                </a:moveTo>
                <a:lnTo>
                  <a:pt x="78" y="396"/>
                </a:lnTo>
                <a:lnTo>
                  <a:pt x="75" y="396"/>
                </a:lnTo>
                <a:lnTo>
                  <a:pt x="71" y="399"/>
                </a:lnTo>
                <a:lnTo>
                  <a:pt x="68" y="402"/>
                </a:lnTo>
                <a:lnTo>
                  <a:pt x="68" y="409"/>
                </a:lnTo>
                <a:lnTo>
                  <a:pt x="68" y="416"/>
                </a:lnTo>
                <a:lnTo>
                  <a:pt x="71" y="419"/>
                </a:lnTo>
                <a:lnTo>
                  <a:pt x="75" y="423"/>
                </a:lnTo>
                <a:lnTo>
                  <a:pt x="78" y="423"/>
                </a:lnTo>
                <a:lnTo>
                  <a:pt x="228" y="423"/>
                </a:lnTo>
                <a:lnTo>
                  <a:pt x="232" y="423"/>
                </a:lnTo>
                <a:lnTo>
                  <a:pt x="235" y="419"/>
                </a:lnTo>
                <a:lnTo>
                  <a:pt x="238" y="416"/>
                </a:lnTo>
                <a:lnTo>
                  <a:pt x="238" y="409"/>
                </a:lnTo>
                <a:lnTo>
                  <a:pt x="238" y="402"/>
                </a:lnTo>
                <a:lnTo>
                  <a:pt x="235" y="399"/>
                </a:lnTo>
                <a:lnTo>
                  <a:pt x="232" y="396"/>
                </a:lnTo>
                <a:lnTo>
                  <a:pt x="228" y="396"/>
                </a:lnTo>
                <a:close/>
                <a:moveTo>
                  <a:pt x="228" y="436"/>
                </a:moveTo>
                <a:lnTo>
                  <a:pt x="78" y="436"/>
                </a:lnTo>
                <a:lnTo>
                  <a:pt x="75" y="436"/>
                </a:lnTo>
                <a:lnTo>
                  <a:pt x="71" y="440"/>
                </a:lnTo>
                <a:lnTo>
                  <a:pt x="68" y="447"/>
                </a:lnTo>
                <a:lnTo>
                  <a:pt x="68" y="450"/>
                </a:lnTo>
                <a:lnTo>
                  <a:pt x="68" y="457"/>
                </a:lnTo>
                <a:lnTo>
                  <a:pt x="71" y="460"/>
                </a:lnTo>
                <a:lnTo>
                  <a:pt x="75" y="464"/>
                </a:lnTo>
                <a:lnTo>
                  <a:pt x="78" y="467"/>
                </a:lnTo>
                <a:lnTo>
                  <a:pt x="228" y="467"/>
                </a:lnTo>
                <a:lnTo>
                  <a:pt x="232" y="464"/>
                </a:lnTo>
                <a:lnTo>
                  <a:pt x="235" y="460"/>
                </a:lnTo>
                <a:lnTo>
                  <a:pt x="238" y="457"/>
                </a:lnTo>
                <a:lnTo>
                  <a:pt x="238" y="450"/>
                </a:lnTo>
                <a:lnTo>
                  <a:pt x="238" y="447"/>
                </a:lnTo>
                <a:lnTo>
                  <a:pt x="235" y="440"/>
                </a:lnTo>
                <a:lnTo>
                  <a:pt x="232" y="436"/>
                </a:lnTo>
                <a:lnTo>
                  <a:pt x="228" y="436"/>
                </a:lnTo>
                <a:close/>
                <a:moveTo>
                  <a:pt x="153" y="505"/>
                </a:moveTo>
                <a:lnTo>
                  <a:pt x="153" y="505"/>
                </a:lnTo>
                <a:lnTo>
                  <a:pt x="170" y="505"/>
                </a:lnTo>
                <a:lnTo>
                  <a:pt x="184" y="498"/>
                </a:lnTo>
                <a:lnTo>
                  <a:pt x="198" y="491"/>
                </a:lnTo>
                <a:lnTo>
                  <a:pt x="204" y="481"/>
                </a:lnTo>
                <a:lnTo>
                  <a:pt x="102" y="481"/>
                </a:lnTo>
                <a:lnTo>
                  <a:pt x="109" y="491"/>
                </a:lnTo>
                <a:lnTo>
                  <a:pt x="123" y="498"/>
                </a:lnTo>
                <a:lnTo>
                  <a:pt x="136" y="505"/>
                </a:lnTo>
                <a:lnTo>
                  <a:pt x="153" y="505"/>
                </a:lnTo>
                <a:close/>
                <a:moveTo>
                  <a:pt x="65" y="205"/>
                </a:moveTo>
                <a:lnTo>
                  <a:pt x="273" y="133"/>
                </a:lnTo>
                <a:lnTo>
                  <a:pt x="290" y="126"/>
                </a:lnTo>
                <a:lnTo>
                  <a:pt x="300" y="112"/>
                </a:lnTo>
                <a:lnTo>
                  <a:pt x="307" y="99"/>
                </a:lnTo>
                <a:lnTo>
                  <a:pt x="303" y="82"/>
                </a:lnTo>
                <a:lnTo>
                  <a:pt x="296" y="68"/>
                </a:lnTo>
                <a:lnTo>
                  <a:pt x="279" y="61"/>
                </a:lnTo>
                <a:lnTo>
                  <a:pt x="262" y="58"/>
                </a:lnTo>
                <a:lnTo>
                  <a:pt x="242" y="61"/>
                </a:lnTo>
                <a:lnTo>
                  <a:pt x="34" y="130"/>
                </a:lnTo>
                <a:lnTo>
                  <a:pt x="17" y="140"/>
                </a:lnTo>
                <a:lnTo>
                  <a:pt x="7" y="153"/>
                </a:lnTo>
                <a:lnTo>
                  <a:pt x="0" y="167"/>
                </a:lnTo>
                <a:lnTo>
                  <a:pt x="3" y="181"/>
                </a:lnTo>
                <a:lnTo>
                  <a:pt x="10" y="194"/>
                </a:lnTo>
                <a:lnTo>
                  <a:pt x="27" y="205"/>
                </a:lnTo>
                <a:lnTo>
                  <a:pt x="44" y="205"/>
                </a:lnTo>
                <a:lnTo>
                  <a:pt x="65" y="205"/>
                </a:lnTo>
                <a:close/>
                <a:moveTo>
                  <a:pt x="78" y="89"/>
                </a:moveTo>
                <a:lnTo>
                  <a:pt x="204" y="44"/>
                </a:lnTo>
                <a:lnTo>
                  <a:pt x="215" y="41"/>
                </a:lnTo>
                <a:lnTo>
                  <a:pt x="221" y="34"/>
                </a:lnTo>
                <a:lnTo>
                  <a:pt x="225" y="24"/>
                </a:lnTo>
                <a:lnTo>
                  <a:pt x="225" y="14"/>
                </a:lnTo>
                <a:lnTo>
                  <a:pt x="218" y="7"/>
                </a:lnTo>
                <a:lnTo>
                  <a:pt x="208" y="0"/>
                </a:lnTo>
                <a:lnTo>
                  <a:pt x="198" y="0"/>
                </a:lnTo>
                <a:lnTo>
                  <a:pt x="187" y="0"/>
                </a:lnTo>
                <a:lnTo>
                  <a:pt x="58" y="44"/>
                </a:lnTo>
                <a:lnTo>
                  <a:pt x="48" y="48"/>
                </a:lnTo>
                <a:lnTo>
                  <a:pt x="41" y="58"/>
                </a:lnTo>
                <a:lnTo>
                  <a:pt x="37" y="65"/>
                </a:lnTo>
                <a:lnTo>
                  <a:pt x="41" y="75"/>
                </a:lnTo>
                <a:lnTo>
                  <a:pt x="44" y="82"/>
                </a:lnTo>
                <a:lnTo>
                  <a:pt x="54" y="89"/>
                </a:lnTo>
                <a:lnTo>
                  <a:pt x="65" y="89"/>
                </a:lnTo>
                <a:lnTo>
                  <a:pt x="78" y="89"/>
                </a:lnTo>
                <a:close/>
                <a:moveTo>
                  <a:pt x="242" y="170"/>
                </a:moveTo>
                <a:lnTo>
                  <a:pt x="34" y="239"/>
                </a:lnTo>
                <a:lnTo>
                  <a:pt x="17" y="245"/>
                </a:lnTo>
                <a:lnTo>
                  <a:pt x="7" y="259"/>
                </a:lnTo>
                <a:lnTo>
                  <a:pt x="0" y="273"/>
                </a:lnTo>
                <a:lnTo>
                  <a:pt x="3" y="290"/>
                </a:lnTo>
                <a:lnTo>
                  <a:pt x="10" y="303"/>
                </a:lnTo>
                <a:lnTo>
                  <a:pt x="27" y="310"/>
                </a:lnTo>
                <a:lnTo>
                  <a:pt x="44" y="314"/>
                </a:lnTo>
                <a:lnTo>
                  <a:pt x="65" y="310"/>
                </a:lnTo>
                <a:lnTo>
                  <a:pt x="273" y="242"/>
                </a:lnTo>
                <a:lnTo>
                  <a:pt x="290" y="232"/>
                </a:lnTo>
                <a:lnTo>
                  <a:pt x="300" y="222"/>
                </a:lnTo>
                <a:lnTo>
                  <a:pt x="307" y="205"/>
                </a:lnTo>
                <a:lnTo>
                  <a:pt x="303" y="191"/>
                </a:lnTo>
                <a:lnTo>
                  <a:pt x="296" y="177"/>
                </a:lnTo>
                <a:lnTo>
                  <a:pt x="279" y="170"/>
                </a:lnTo>
                <a:lnTo>
                  <a:pt x="262" y="167"/>
                </a:lnTo>
                <a:lnTo>
                  <a:pt x="242" y="170"/>
                </a:lnTo>
                <a:close/>
                <a:moveTo>
                  <a:pt x="140" y="310"/>
                </a:moveTo>
                <a:lnTo>
                  <a:pt x="68" y="334"/>
                </a:lnTo>
                <a:lnTo>
                  <a:pt x="68" y="375"/>
                </a:lnTo>
                <a:lnTo>
                  <a:pt x="140" y="375"/>
                </a:lnTo>
                <a:lnTo>
                  <a:pt x="140" y="310"/>
                </a:lnTo>
                <a:close/>
                <a:moveTo>
                  <a:pt x="238" y="280"/>
                </a:moveTo>
                <a:lnTo>
                  <a:pt x="167" y="303"/>
                </a:lnTo>
                <a:lnTo>
                  <a:pt x="167" y="375"/>
                </a:lnTo>
                <a:lnTo>
                  <a:pt x="238" y="375"/>
                </a:lnTo>
                <a:lnTo>
                  <a:pt x="238" y="2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0" name="TextBox 18">
            <a:extLst>
              <a:ext uri="{FF2B5EF4-FFF2-40B4-BE49-F238E27FC236}">
                <a16:creationId xmlns:a16="http://schemas.microsoft.com/office/drawing/2014/main" id="{B065A1BA-53A3-49CF-8726-51F3F6A0B8BC}"/>
              </a:ext>
            </a:extLst>
          </p:cNvPr>
          <p:cNvSpPr txBox="1">
            <a:spLocks noChangeArrowheads="1"/>
          </p:cNvSpPr>
          <p:nvPr/>
        </p:nvSpPr>
        <p:spPr bwMode="auto">
          <a:xfrm>
            <a:off x="2765425" y="3495675"/>
            <a:ext cx="216058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200" b="1">
                <a:solidFill>
                  <a:schemeClr val="accent2"/>
                </a:solidFill>
                <a:latin typeface="微软雅黑" panose="020B0503020204020204" pitchFamily="34" charset="-122"/>
              </a:rPr>
              <a:t>请输入您的标题</a:t>
            </a:r>
          </a:p>
        </p:txBody>
      </p:sp>
      <p:sp>
        <p:nvSpPr>
          <p:cNvPr id="23571" name="TextBox 19">
            <a:extLst>
              <a:ext uri="{FF2B5EF4-FFF2-40B4-BE49-F238E27FC236}">
                <a16:creationId xmlns:a16="http://schemas.microsoft.com/office/drawing/2014/main" id="{FB943A24-6191-48AD-BFBA-D109A539B3BA}"/>
              </a:ext>
            </a:extLst>
          </p:cNvPr>
          <p:cNvSpPr txBox="1">
            <a:spLocks noChangeArrowheads="1"/>
          </p:cNvSpPr>
          <p:nvPr/>
        </p:nvSpPr>
        <p:spPr bwMode="auto">
          <a:xfrm>
            <a:off x="2303463" y="3968750"/>
            <a:ext cx="30956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a:solidFill>
                  <a:schemeClr val="accent2"/>
                </a:solidFill>
                <a:latin typeface="微软雅黑" panose="020B0503020204020204" pitchFamily="34" charset="-122"/>
              </a:rPr>
              <a:t>请在此输入段落文字请在此输入段落文字请在此输入段落文字请在此输入段落文字请在此输入段落文字</a:t>
            </a:r>
          </a:p>
        </p:txBody>
      </p:sp>
      <p:sp>
        <p:nvSpPr>
          <p:cNvPr id="23572" name="椭圆 20">
            <a:extLst>
              <a:ext uri="{FF2B5EF4-FFF2-40B4-BE49-F238E27FC236}">
                <a16:creationId xmlns:a16="http://schemas.microsoft.com/office/drawing/2014/main" id="{694EB51E-4562-4EF7-B4B3-132EA4D9C2A5}"/>
              </a:ext>
            </a:extLst>
          </p:cNvPr>
          <p:cNvSpPr>
            <a:spLocks noChangeArrowheads="1"/>
          </p:cNvSpPr>
          <p:nvPr/>
        </p:nvSpPr>
        <p:spPr bwMode="auto">
          <a:xfrm>
            <a:off x="1762125" y="1646238"/>
            <a:ext cx="4314825" cy="4316412"/>
          </a:xfrm>
          <a:prstGeom prst="ellipse">
            <a:avLst/>
          </a:prstGeom>
          <a:noFill/>
          <a:ln w="9525">
            <a:solidFill>
              <a:schemeClr val="accent2"/>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barn(inVertical)">
                                      <p:cBhvr>
                                        <p:cTn id="7" dur="500"/>
                                        <p:tgtEl>
                                          <p:spTgt spid="23555"/>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3554"/>
                                        </p:tgtEl>
                                        <p:attrNameLst>
                                          <p:attrName>style.visibility</p:attrName>
                                        </p:attrNameLst>
                                      </p:cBhvr>
                                      <p:to>
                                        <p:strVal val="visible"/>
                                      </p:to>
                                    </p:set>
                                    <p:anim calcmode="lin" valueType="num">
                                      <p:cBhvr>
                                        <p:cTn id="11" dur="5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3554"/>
                                        </p:tgtEl>
                                        <p:attrNameLst>
                                          <p:attrName>ppt_y</p:attrName>
                                        </p:attrNameLst>
                                      </p:cBhvr>
                                      <p:tavLst>
                                        <p:tav tm="0">
                                          <p:val>
                                            <p:strVal val="#ppt_y"/>
                                          </p:val>
                                        </p:tav>
                                        <p:tav tm="100000">
                                          <p:val>
                                            <p:strVal val="#ppt_y"/>
                                          </p:val>
                                        </p:tav>
                                      </p:tavLst>
                                    </p:anim>
                                    <p:anim calcmode="lin" valueType="num">
                                      <p:cBhvr>
                                        <p:cTn id="13" dur="5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3554"/>
                                        </p:tgtEl>
                                      </p:cBhvr>
                                    </p:animEffect>
                                  </p:childTnLst>
                                </p:cTn>
                              </p:par>
                            </p:childTnLst>
                          </p:cTn>
                        </p:par>
                        <p:par>
                          <p:cTn id="16" fill="hold" nodeType="afterGroup">
                            <p:stCondLst>
                              <p:cond delay="1450"/>
                            </p:stCondLst>
                            <p:childTnLst>
                              <p:par>
                                <p:cTn id="17" presetID="21" presetClass="entr" presetSubtype="1" fill="hold" grpId="0" nodeType="afterEffect">
                                  <p:stCondLst>
                                    <p:cond delay="0"/>
                                  </p:stCondLst>
                                  <p:childTnLst>
                                    <p:set>
                                      <p:cBhvr>
                                        <p:cTn id="18" dur="1" fill="hold">
                                          <p:stCondLst>
                                            <p:cond delay="0"/>
                                          </p:stCondLst>
                                        </p:cTn>
                                        <p:tgtEl>
                                          <p:spTgt spid="23568"/>
                                        </p:tgtEl>
                                        <p:attrNameLst>
                                          <p:attrName>style.visibility</p:attrName>
                                        </p:attrNameLst>
                                      </p:cBhvr>
                                      <p:to>
                                        <p:strVal val="visible"/>
                                      </p:to>
                                    </p:set>
                                    <p:animEffect transition="in" filter="wheel(1)">
                                      <p:cBhvr>
                                        <p:cTn id="19" dur="2000"/>
                                        <p:tgtEl>
                                          <p:spTgt spid="23568"/>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3572"/>
                                        </p:tgtEl>
                                        <p:attrNameLst>
                                          <p:attrName>style.visibility</p:attrName>
                                        </p:attrNameLst>
                                      </p:cBhvr>
                                      <p:to>
                                        <p:strVal val="visible"/>
                                      </p:to>
                                    </p:set>
                                    <p:animEffect transition="in" filter="wheel(1)">
                                      <p:cBhvr>
                                        <p:cTn id="22" dur="2000"/>
                                        <p:tgtEl>
                                          <p:spTgt spid="23572"/>
                                        </p:tgtEl>
                                      </p:cBhvr>
                                    </p:animEffect>
                                  </p:childTnLst>
                                </p:cTn>
                              </p:par>
                            </p:childTnLst>
                          </p:cTn>
                        </p:par>
                        <p:par>
                          <p:cTn id="23" fill="hold" nodeType="afterGroup">
                            <p:stCondLst>
                              <p:cond delay="3450"/>
                            </p:stCondLst>
                            <p:childTnLst>
                              <p:par>
                                <p:cTn id="24" presetID="31" presetClass="entr" presetSubtype="0" fill="hold" nodeType="afterEffect">
                                  <p:stCondLst>
                                    <p:cond delay="0"/>
                                  </p:stCondLst>
                                  <p:childTnLst>
                                    <p:set>
                                      <p:cBhvr>
                                        <p:cTn id="25" dur="1" fill="hold">
                                          <p:stCondLst>
                                            <p:cond delay="0"/>
                                          </p:stCondLst>
                                        </p:cTn>
                                        <p:tgtEl>
                                          <p:spTgt spid="23569"/>
                                        </p:tgtEl>
                                        <p:attrNameLst>
                                          <p:attrName>style.visibility</p:attrName>
                                        </p:attrNameLst>
                                      </p:cBhvr>
                                      <p:to>
                                        <p:strVal val="visible"/>
                                      </p:to>
                                    </p:set>
                                    <p:anim calcmode="lin" valueType="num">
                                      <p:cBhvr>
                                        <p:cTn id="26" dur="500" fill="hold"/>
                                        <p:tgtEl>
                                          <p:spTgt spid="23569"/>
                                        </p:tgtEl>
                                        <p:attrNameLst>
                                          <p:attrName>ppt_w</p:attrName>
                                        </p:attrNameLst>
                                      </p:cBhvr>
                                      <p:tavLst>
                                        <p:tav tm="0">
                                          <p:val>
                                            <p:fltVal val="0"/>
                                          </p:val>
                                        </p:tav>
                                        <p:tav tm="100000">
                                          <p:val>
                                            <p:strVal val="#ppt_w"/>
                                          </p:val>
                                        </p:tav>
                                      </p:tavLst>
                                    </p:anim>
                                    <p:anim calcmode="lin" valueType="num">
                                      <p:cBhvr>
                                        <p:cTn id="27" dur="500" fill="hold"/>
                                        <p:tgtEl>
                                          <p:spTgt spid="23569"/>
                                        </p:tgtEl>
                                        <p:attrNameLst>
                                          <p:attrName>ppt_h</p:attrName>
                                        </p:attrNameLst>
                                      </p:cBhvr>
                                      <p:tavLst>
                                        <p:tav tm="0">
                                          <p:val>
                                            <p:fltVal val="0"/>
                                          </p:val>
                                        </p:tav>
                                        <p:tav tm="100000">
                                          <p:val>
                                            <p:strVal val="#ppt_h"/>
                                          </p:val>
                                        </p:tav>
                                      </p:tavLst>
                                    </p:anim>
                                    <p:anim calcmode="lin" valueType="num">
                                      <p:cBhvr>
                                        <p:cTn id="28" dur="500" fill="hold"/>
                                        <p:tgtEl>
                                          <p:spTgt spid="23569"/>
                                        </p:tgtEl>
                                        <p:attrNameLst>
                                          <p:attrName>style.rotation</p:attrName>
                                        </p:attrNameLst>
                                      </p:cBhvr>
                                      <p:tavLst>
                                        <p:tav tm="0">
                                          <p:val>
                                            <p:fltVal val="90"/>
                                          </p:val>
                                        </p:tav>
                                        <p:tav tm="100000">
                                          <p:val>
                                            <p:fltVal val="0"/>
                                          </p:val>
                                        </p:tav>
                                      </p:tavLst>
                                    </p:anim>
                                    <p:animEffect transition="in" filter="fade">
                                      <p:cBhvr>
                                        <p:cTn id="29" dur="500"/>
                                        <p:tgtEl>
                                          <p:spTgt spid="23569"/>
                                        </p:tgtEl>
                                      </p:cBhvr>
                                    </p:animEffect>
                                  </p:childTnLst>
                                </p:cTn>
                              </p:par>
                            </p:childTnLst>
                          </p:cTn>
                        </p:par>
                        <p:par>
                          <p:cTn id="30" fill="hold" nodeType="afterGroup">
                            <p:stCondLst>
                              <p:cond delay="39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23570"/>
                                        </p:tgtEl>
                                        <p:attrNameLst>
                                          <p:attrName>style.visibility</p:attrName>
                                        </p:attrNameLst>
                                      </p:cBhvr>
                                      <p:to>
                                        <p:strVal val="visible"/>
                                      </p:to>
                                    </p:set>
                                    <p:anim calcmode="lin" valueType="num">
                                      <p:cBhvr>
                                        <p:cTn id="33" dur="500" fill="hold"/>
                                        <p:tgtEl>
                                          <p:spTgt spid="23570"/>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23570"/>
                                        </p:tgtEl>
                                        <p:attrNameLst>
                                          <p:attrName>ppt_y</p:attrName>
                                        </p:attrNameLst>
                                      </p:cBhvr>
                                      <p:tavLst>
                                        <p:tav tm="0">
                                          <p:val>
                                            <p:strVal val="#ppt_y"/>
                                          </p:val>
                                        </p:tav>
                                        <p:tav tm="100000">
                                          <p:val>
                                            <p:strVal val="#ppt_y"/>
                                          </p:val>
                                        </p:tav>
                                      </p:tavLst>
                                    </p:anim>
                                    <p:anim calcmode="lin" valueType="num">
                                      <p:cBhvr>
                                        <p:cTn id="35" dur="500" fill="hold"/>
                                        <p:tgtEl>
                                          <p:spTgt spid="23570"/>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23570"/>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23570"/>
                                        </p:tgtEl>
                                      </p:cBhvr>
                                    </p:animEffect>
                                  </p:childTnLst>
                                </p:cTn>
                              </p:par>
                            </p:childTnLst>
                          </p:cTn>
                        </p:par>
                        <p:par>
                          <p:cTn id="38" fill="hold" nodeType="afterGroup">
                            <p:stCondLst>
                              <p:cond delay="4750"/>
                            </p:stCondLst>
                            <p:childTnLst>
                              <p:par>
                                <p:cTn id="39" presetID="22" presetClass="entr" presetSubtype="1" fill="hold" grpId="0" nodeType="afterEffect">
                                  <p:stCondLst>
                                    <p:cond delay="0"/>
                                  </p:stCondLst>
                                  <p:childTnLst>
                                    <p:set>
                                      <p:cBhvr>
                                        <p:cTn id="40" dur="1" fill="hold">
                                          <p:stCondLst>
                                            <p:cond delay="0"/>
                                          </p:stCondLst>
                                        </p:cTn>
                                        <p:tgtEl>
                                          <p:spTgt spid="23571"/>
                                        </p:tgtEl>
                                        <p:attrNameLst>
                                          <p:attrName>style.visibility</p:attrName>
                                        </p:attrNameLst>
                                      </p:cBhvr>
                                      <p:to>
                                        <p:strVal val="visible"/>
                                      </p:to>
                                    </p:set>
                                    <p:animEffect transition="in" filter="wipe(up)">
                                      <p:cBhvr>
                                        <p:cTn id="41" dur="500"/>
                                        <p:tgtEl>
                                          <p:spTgt spid="23571"/>
                                        </p:tgtEl>
                                      </p:cBhvr>
                                    </p:animEffect>
                                  </p:childTnLst>
                                </p:cTn>
                              </p:par>
                            </p:childTnLst>
                          </p:cTn>
                        </p:par>
                        <p:par>
                          <p:cTn id="42" fill="hold" nodeType="afterGroup">
                            <p:stCondLst>
                              <p:cond delay="5250"/>
                            </p:stCondLst>
                            <p:childTnLst>
                              <p:par>
                                <p:cTn id="43" presetID="1" presetClass="entr" presetSubtype="0" fill="hold" grpId="0" nodeType="afterEffect">
                                  <p:stCondLst>
                                    <p:cond delay="0"/>
                                  </p:stCondLst>
                                  <p:childTnLst>
                                    <p:set>
                                      <p:cBhvr>
                                        <p:cTn id="44" dur="1" fill="hold">
                                          <p:stCondLst>
                                            <p:cond delay="0"/>
                                          </p:stCondLst>
                                        </p:cTn>
                                        <p:tgtEl>
                                          <p:spTgt spid="23556"/>
                                        </p:tgtEl>
                                        <p:attrNameLst>
                                          <p:attrName>style.visibility</p:attrName>
                                        </p:attrNameLst>
                                      </p:cBhvr>
                                      <p:to>
                                        <p:strVal val="visible"/>
                                      </p:to>
                                    </p:set>
                                  </p:childTnLst>
                                </p:cTn>
                              </p:par>
                              <p:par>
                                <p:cTn id="45" presetID="56" presetClass="path" presetSubtype="0" accel="50000" decel="50000" fill="hold" grpId="1" nodeType="withEffect">
                                  <p:stCondLst>
                                    <p:cond delay="0"/>
                                  </p:stCondLst>
                                  <p:childTnLst>
                                    <p:animMotion origin="layout" path="M -0.18993 0.33727 L -1.54417E-6 -4.44444E-6 " pathEditMode="relative" rAng="0" ptsTypes="AA">
                                      <p:cBhvr>
                                        <p:cTn id="46" dur="500" fill="hold"/>
                                        <p:tgtEl>
                                          <p:spTgt spid="23556"/>
                                        </p:tgtEl>
                                        <p:attrNameLst>
                                          <p:attrName>ppt_x,ppt_y</p:attrName>
                                        </p:attrNameLst>
                                      </p:cBhvr>
                                      <p:rCtr x="9500" y="-16600"/>
                                    </p:animMotion>
                                  </p:childTnLst>
                                </p:cTn>
                              </p:par>
                              <p:par>
                                <p:cTn id="47" presetID="1" presetClass="entr" presetSubtype="0" fill="hold" grpId="0" nodeType="withEffect">
                                  <p:stCondLst>
                                    <p:cond delay="200"/>
                                  </p:stCondLst>
                                  <p:childTnLst>
                                    <p:set>
                                      <p:cBhvr>
                                        <p:cTn id="48" dur="1" fill="hold">
                                          <p:stCondLst>
                                            <p:cond delay="0"/>
                                          </p:stCondLst>
                                        </p:cTn>
                                        <p:tgtEl>
                                          <p:spTgt spid="23557"/>
                                        </p:tgtEl>
                                        <p:attrNameLst>
                                          <p:attrName>style.visibility</p:attrName>
                                        </p:attrNameLst>
                                      </p:cBhvr>
                                      <p:to>
                                        <p:strVal val="visible"/>
                                      </p:to>
                                    </p:set>
                                  </p:childTnLst>
                                </p:cTn>
                              </p:par>
                              <p:par>
                                <p:cTn id="49" presetID="56" presetClass="path" presetSubtype="0" accel="50000" decel="50000" fill="hold" grpId="1" nodeType="withEffect">
                                  <p:stCondLst>
                                    <p:cond delay="200"/>
                                  </p:stCondLst>
                                  <p:childTnLst>
                                    <p:animMotion origin="layout" path="M -0.23 0.22916 L 8.09158E-7 3.7037E-6 " pathEditMode="relative" rAng="0" ptsTypes="AA">
                                      <p:cBhvr>
                                        <p:cTn id="50" dur="500" fill="hold"/>
                                        <p:tgtEl>
                                          <p:spTgt spid="23557"/>
                                        </p:tgtEl>
                                        <p:attrNameLst>
                                          <p:attrName>ppt_x,ppt_y</p:attrName>
                                        </p:attrNameLst>
                                      </p:cBhvr>
                                      <p:rCtr x="11500" y="-11200"/>
                                    </p:animMotion>
                                  </p:childTnLst>
                                </p:cTn>
                              </p:par>
                              <p:par>
                                <p:cTn id="51" presetID="1" presetClass="entr" presetSubtype="0" fill="hold" grpId="0" nodeType="withEffect">
                                  <p:stCondLst>
                                    <p:cond delay="400"/>
                                  </p:stCondLst>
                                  <p:childTnLst>
                                    <p:set>
                                      <p:cBhvr>
                                        <p:cTn id="52" dur="1" fill="hold">
                                          <p:stCondLst>
                                            <p:cond delay="0"/>
                                          </p:stCondLst>
                                        </p:cTn>
                                        <p:tgtEl>
                                          <p:spTgt spid="23558"/>
                                        </p:tgtEl>
                                        <p:attrNameLst>
                                          <p:attrName>style.visibility</p:attrName>
                                        </p:attrNameLst>
                                      </p:cBhvr>
                                      <p:to>
                                        <p:strVal val="visible"/>
                                      </p:to>
                                    </p:set>
                                  </p:childTnLst>
                                </p:cTn>
                              </p:par>
                              <p:par>
                                <p:cTn id="53" presetID="56" presetClass="path" presetSubtype="0" accel="50000" decel="50000" fill="hold" grpId="1" nodeType="withEffect">
                                  <p:stCondLst>
                                    <p:cond delay="400"/>
                                  </p:stCondLst>
                                  <p:childTnLst>
                                    <p:animMotion origin="layout" path="M -0.25237 0.11898 L -4.62989E-6 -1.48148E-6 " pathEditMode="relative" rAng="0" ptsTypes="AA">
                                      <p:cBhvr>
                                        <p:cTn id="54" dur="500" fill="hold"/>
                                        <p:tgtEl>
                                          <p:spTgt spid="23558"/>
                                        </p:tgtEl>
                                        <p:attrNameLst>
                                          <p:attrName>ppt_x,ppt_y</p:attrName>
                                        </p:attrNameLst>
                                      </p:cBhvr>
                                      <p:rCtr x="12600" y="-5600"/>
                                    </p:animMotion>
                                  </p:childTnLst>
                                </p:cTn>
                              </p:par>
                              <p:par>
                                <p:cTn id="55" presetID="1" presetClass="entr" presetSubtype="0" fill="hold" grpId="0" nodeType="withEffect">
                                  <p:stCondLst>
                                    <p:cond delay="600"/>
                                  </p:stCondLst>
                                  <p:childTnLst>
                                    <p:set>
                                      <p:cBhvr>
                                        <p:cTn id="56" dur="1" fill="hold">
                                          <p:stCondLst>
                                            <p:cond delay="0"/>
                                          </p:stCondLst>
                                        </p:cTn>
                                        <p:tgtEl>
                                          <p:spTgt spid="23559"/>
                                        </p:tgtEl>
                                        <p:attrNameLst>
                                          <p:attrName>style.visibility</p:attrName>
                                        </p:attrNameLst>
                                      </p:cBhvr>
                                      <p:to>
                                        <p:strVal val="visible"/>
                                      </p:to>
                                    </p:set>
                                  </p:childTnLst>
                                </p:cTn>
                              </p:par>
                              <p:par>
                                <p:cTn id="57" presetID="56" presetClass="path" presetSubtype="0" accel="50000" decel="50000" fill="hold" grpId="1" nodeType="withEffect">
                                  <p:stCondLst>
                                    <p:cond delay="600"/>
                                  </p:stCondLst>
                                  <p:childTnLst>
                                    <p:animMotion origin="layout" path="M -0.25237 -1.85185E-6 L -4.62989E-6 -1.85185E-6 " pathEditMode="relative" rAng="0" ptsTypes="AA">
                                      <p:cBhvr>
                                        <p:cTn id="58" dur="500" fill="hold"/>
                                        <p:tgtEl>
                                          <p:spTgt spid="23559"/>
                                        </p:tgtEl>
                                        <p:attrNameLst>
                                          <p:attrName>ppt_x,ppt_y</p:attrName>
                                        </p:attrNameLst>
                                      </p:cBhvr>
                                      <p:rCtr x="12600" y="0"/>
                                    </p:animMotion>
                                  </p:childTnLst>
                                </p:cTn>
                              </p:par>
                              <p:par>
                                <p:cTn id="59" presetID="1" presetClass="entr" presetSubtype="0" fill="hold" grpId="0" nodeType="withEffect">
                                  <p:stCondLst>
                                    <p:cond delay="800"/>
                                  </p:stCondLst>
                                  <p:childTnLst>
                                    <p:set>
                                      <p:cBhvr>
                                        <p:cTn id="60" dur="1" fill="hold">
                                          <p:stCondLst>
                                            <p:cond delay="0"/>
                                          </p:stCondLst>
                                        </p:cTn>
                                        <p:tgtEl>
                                          <p:spTgt spid="23560"/>
                                        </p:tgtEl>
                                        <p:attrNameLst>
                                          <p:attrName>style.visibility</p:attrName>
                                        </p:attrNameLst>
                                      </p:cBhvr>
                                      <p:to>
                                        <p:strVal val="visible"/>
                                      </p:to>
                                    </p:set>
                                  </p:childTnLst>
                                </p:cTn>
                              </p:par>
                              <p:par>
                                <p:cTn id="61" presetID="56" presetClass="path" presetSubtype="0" accel="50000" decel="50000" fill="hold" grpId="1" nodeType="withEffect">
                                  <p:stCondLst>
                                    <p:cond delay="800"/>
                                  </p:stCondLst>
                                  <p:childTnLst>
                                    <p:animMotion origin="layout" path="M -0.23806 -0.11945 L -4.75608E-6 3.7037E-6 " pathEditMode="relative" rAng="0" ptsTypes="AA">
                                      <p:cBhvr>
                                        <p:cTn id="62" dur="500" fill="hold"/>
                                        <p:tgtEl>
                                          <p:spTgt spid="23560"/>
                                        </p:tgtEl>
                                        <p:attrNameLst>
                                          <p:attrName>ppt_x,ppt_y</p:attrName>
                                        </p:attrNameLst>
                                      </p:cBhvr>
                                      <p:rCtr x="11900" y="6000"/>
                                    </p:animMotion>
                                  </p:childTnLst>
                                </p:cTn>
                              </p:par>
                              <p:par>
                                <p:cTn id="63" presetID="1" presetClass="entr" presetSubtype="0" fill="hold" grpId="0" nodeType="withEffect">
                                  <p:stCondLst>
                                    <p:cond delay="1000"/>
                                  </p:stCondLst>
                                  <p:childTnLst>
                                    <p:set>
                                      <p:cBhvr>
                                        <p:cTn id="64" dur="1" fill="hold">
                                          <p:stCondLst>
                                            <p:cond delay="0"/>
                                          </p:stCondLst>
                                        </p:cTn>
                                        <p:tgtEl>
                                          <p:spTgt spid="23561"/>
                                        </p:tgtEl>
                                        <p:attrNameLst>
                                          <p:attrName>style.visibility</p:attrName>
                                        </p:attrNameLst>
                                      </p:cBhvr>
                                      <p:to>
                                        <p:strVal val="visible"/>
                                      </p:to>
                                    </p:set>
                                  </p:childTnLst>
                                </p:cTn>
                              </p:par>
                              <p:par>
                                <p:cTn id="65" presetID="56" presetClass="path" presetSubtype="0" accel="50000" decel="50000" fill="hold" grpId="1" nodeType="withEffect">
                                  <p:stCondLst>
                                    <p:cond delay="1000"/>
                                  </p:stCondLst>
                                  <p:childTnLst>
                                    <p:animMotion origin="layout" path="M -0.2071 -0.23982 L -3.39274E-6 2.22222E-6 " pathEditMode="relative" rAng="0" ptsTypes="AA">
                                      <p:cBhvr>
                                        <p:cTn id="66" dur="500" fill="hold"/>
                                        <p:tgtEl>
                                          <p:spTgt spid="23561"/>
                                        </p:tgtEl>
                                        <p:attrNameLst>
                                          <p:attrName>ppt_x,ppt_y</p:attrName>
                                        </p:attrNameLst>
                                      </p:cBhvr>
                                      <p:rCtr x="10400" y="12000"/>
                                    </p:animMotion>
                                  </p:childTnLst>
                                </p:cTn>
                              </p:par>
                            </p:childTnLst>
                          </p:cTn>
                        </p:par>
                        <p:par>
                          <p:cTn id="67" fill="hold" nodeType="afterGroup">
                            <p:stCondLst>
                              <p:cond delay="6750"/>
                            </p:stCondLst>
                            <p:childTnLst>
                              <p:par>
                                <p:cTn id="68" presetID="22" presetClass="entr" presetSubtype="8" fill="hold" grpId="0" nodeType="afterEffect">
                                  <p:stCondLst>
                                    <p:cond delay="0"/>
                                  </p:stCondLst>
                                  <p:childTnLst>
                                    <p:set>
                                      <p:cBhvr>
                                        <p:cTn id="69" dur="1" fill="hold">
                                          <p:stCondLst>
                                            <p:cond delay="0"/>
                                          </p:stCondLst>
                                        </p:cTn>
                                        <p:tgtEl>
                                          <p:spTgt spid="23562"/>
                                        </p:tgtEl>
                                        <p:attrNameLst>
                                          <p:attrName>style.visibility</p:attrName>
                                        </p:attrNameLst>
                                      </p:cBhvr>
                                      <p:to>
                                        <p:strVal val="visible"/>
                                      </p:to>
                                    </p:set>
                                    <p:animEffect transition="in" filter="wipe(left)">
                                      <p:cBhvr>
                                        <p:cTn id="70" dur="500"/>
                                        <p:tgtEl>
                                          <p:spTgt spid="23562"/>
                                        </p:tgtEl>
                                      </p:cBhvr>
                                    </p:animEffect>
                                  </p:childTnLst>
                                </p:cTn>
                              </p:par>
                              <p:par>
                                <p:cTn id="71" presetID="22" presetClass="entr" presetSubtype="8" fill="hold" grpId="0" nodeType="withEffect">
                                  <p:stCondLst>
                                    <p:cond delay="200"/>
                                  </p:stCondLst>
                                  <p:childTnLst>
                                    <p:set>
                                      <p:cBhvr>
                                        <p:cTn id="72" dur="1" fill="hold">
                                          <p:stCondLst>
                                            <p:cond delay="0"/>
                                          </p:stCondLst>
                                        </p:cTn>
                                        <p:tgtEl>
                                          <p:spTgt spid="23563"/>
                                        </p:tgtEl>
                                        <p:attrNameLst>
                                          <p:attrName>style.visibility</p:attrName>
                                        </p:attrNameLst>
                                      </p:cBhvr>
                                      <p:to>
                                        <p:strVal val="visible"/>
                                      </p:to>
                                    </p:set>
                                    <p:animEffect transition="in" filter="wipe(left)">
                                      <p:cBhvr>
                                        <p:cTn id="73" dur="500"/>
                                        <p:tgtEl>
                                          <p:spTgt spid="23563"/>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23564"/>
                                        </p:tgtEl>
                                        <p:attrNameLst>
                                          <p:attrName>style.visibility</p:attrName>
                                        </p:attrNameLst>
                                      </p:cBhvr>
                                      <p:to>
                                        <p:strVal val="visible"/>
                                      </p:to>
                                    </p:set>
                                    <p:animEffect transition="in" filter="wipe(left)">
                                      <p:cBhvr>
                                        <p:cTn id="76" dur="500"/>
                                        <p:tgtEl>
                                          <p:spTgt spid="23564"/>
                                        </p:tgtEl>
                                      </p:cBhvr>
                                    </p:animEffect>
                                  </p:childTnLst>
                                </p:cTn>
                              </p:par>
                              <p:par>
                                <p:cTn id="77" presetID="22" presetClass="entr" presetSubtype="8" fill="hold" grpId="0" nodeType="withEffect">
                                  <p:stCondLst>
                                    <p:cond delay="600"/>
                                  </p:stCondLst>
                                  <p:childTnLst>
                                    <p:set>
                                      <p:cBhvr>
                                        <p:cTn id="78" dur="1" fill="hold">
                                          <p:stCondLst>
                                            <p:cond delay="0"/>
                                          </p:stCondLst>
                                        </p:cTn>
                                        <p:tgtEl>
                                          <p:spTgt spid="23565"/>
                                        </p:tgtEl>
                                        <p:attrNameLst>
                                          <p:attrName>style.visibility</p:attrName>
                                        </p:attrNameLst>
                                      </p:cBhvr>
                                      <p:to>
                                        <p:strVal val="visible"/>
                                      </p:to>
                                    </p:set>
                                    <p:animEffect transition="in" filter="wipe(left)">
                                      <p:cBhvr>
                                        <p:cTn id="79" dur="500"/>
                                        <p:tgtEl>
                                          <p:spTgt spid="23565"/>
                                        </p:tgtEl>
                                      </p:cBhvr>
                                    </p:animEffect>
                                  </p:childTnLst>
                                </p:cTn>
                              </p:par>
                              <p:par>
                                <p:cTn id="80" presetID="22" presetClass="entr" presetSubtype="8" fill="hold" grpId="0" nodeType="withEffect">
                                  <p:stCondLst>
                                    <p:cond delay="800"/>
                                  </p:stCondLst>
                                  <p:childTnLst>
                                    <p:set>
                                      <p:cBhvr>
                                        <p:cTn id="81" dur="1" fill="hold">
                                          <p:stCondLst>
                                            <p:cond delay="0"/>
                                          </p:stCondLst>
                                        </p:cTn>
                                        <p:tgtEl>
                                          <p:spTgt spid="23566"/>
                                        </p:tgtEl>
                                        <p:attrNameLst>
                                          <p:attrName>style.visibility</p:attrName>
                                        </p:attrNameLst>
                                      </p:cBhvr>
                                      <p:to>
                                        <p:strVal val="visible"/>
                                      </p:to>
                                    </p:set>
                                    <p:animEffect transition="in" filter="wipe(left)">
                                      <p:cBhvr>
                                        <p:cTn id="82" dur="500"/>
                                        <p:tgtEl>
                                          <p:spTgt spid="23566"/>
                                        </p:tgtEl>
                                      </p:cBhvr>
                                    </p:animEffect>
                                  </p:childTnLst>
                                </p:cTn>
                              </p:par>
                              <p:par>
                                <p:cTn id="83" presetID="22" presetClass="entr" presetSubtype="8" fill="hold" grpId="0" nodeType="withEffect">
                                  <p:stCondLst>
                                    <p:cond delay="1000"/>
                                  </p:stCondLst>
                                  <p:childTnLst>
                                    <p:set>
                                      <p:cBhvr>
                                        <p:cTn id="84" dur="1" fill="hold">
                                          <p:stCondLst>
                                            <p:cond delay="0"/>
                                          </p:stCondLst>
                                        </p:cTn>
                                        <p:tgtEl>
                                          <p:spTgt spid="23567"/>
                                        </p:tgtEl>
                                        <p:attrNameLst>
                                          <p:attrName>style.visibility</p:attrName>
                                        </p:attrNameLst>
                                      </p:cBhvr>
                                      <p:to>
                                        <p:strVal val="visible"/>
                                      </p:to>
                                    </p:set>
                                    <p:animEffect transition="in" filter="wipe(left)">
                                      <p:cBhvr>
                                        <p:cTn id="85" dur="500"/>
                                        <p:tgtEl>
                                          <p:spTgt spid="235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P spid="23556" grpId="0" animBg="1" autoUpdateAnimBg="0"/>
      <p:bldP spid="23556" grpId="1" animBg="1" autoUpdateAnimBg="0"/>
      <p:bldP spid="23557" grpId="0" animBg="1" autoUpdateAnimBg="0"/>
      <p:bldP spid="23557" grpId="1" animBg="1" autoUpdateAnimBg="0"/>
      <p:bldP spid="23558" grpId="0" animBg="1" autoUpdateAnimBg="0"/>
      <p:bldP spid="23558" grpId="1" animBg="1" autoUpdateAnimBg="0"/>
      <p:bldP spid="23559" grpId="0" animBg="1" autoUpdateAnimBg="0"/>
      <p:bldP spid="23559" grpId="1" animBg="1" autoUpdateAnimBg="0"/>
      <p:bldP spid="23560" grpId="0" animBg="1" autoUpdateAnimBg="0"/>
      <p:bldP spid="23560" grpId="1" animBg="1" autoUpdateAnimBg="0"/>
      <p:bldP spid="23561" grpId="0" animBg="1" autoUpdateAnimBg="0"/>
      <p:bldP spid="23561" grpId="1" animBg="1" autoUpdateAnimBg="0"/>
      <p:bldP spid="23562" grpId="0" autoUpdateAnimBg="0"/>
      <p:bldP spid="23563" grpId="0" autoUpdateAnimBg="0"/>
      <p:bldP spid="23564" grpId="0" autoUpdateAnimBg="0"/>
      <p:bldP spid="23565" grpId="0" autoUpdateAnimBg="0"/>
      <p:bldP spid="23566" grpId="0" autoUpdateAnimBg="0"/>
      <p:bldP spid="23567" grpId="0" autoUpdateAnimBg="0"/>
      <p:bldP spid="23568" grpId="0" animBg="1" autoUpdateAnimBg="0"/>
      <p:bldP spid="23570" grpId="0" autoUpdateAnimBg="0"/>
      <p:bldP spid="23571" grpId="0" autoUpdateAnimBg="0"/>
      <p:bldP spid="23572"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2">
            <a:extLst>
              <a:ext uri="{FF2B5EF4-FFF2-40B4-BE49-F238E27FC236}">
                <a16:creationId xmlns:a16="http://schemas.microsoft.com/office/drawing/2014/main" id="{02479BA1-F56B-4283-BA4E-466AA4BB9CFB}"/>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25603" name="Freeform 5">
            <a:extLst>
              <a:ext uri="{FF2B5EF4-FFF2-40B4-BE49-F238E27FC236}">
                <a16:creationId xmlns:a16="http://schemas.microsoft.com/office/drawing/2014/main" id="{F70E8A8C-187A-4924-8CBD-5EAA41B00F10}"/>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4" name="Freeform 6">
            <a:extLst>
              <a:ext uri="{FF2B5EF4-FFF2-40B4-BE49-F238E27FC236}">
                <a16:creationId xmlns:a16="http://schemas.microsoft.com/office/drawing/2014/main" id="{E7437E89-D1B7-4D6C-93A7-7367FE7B3742}"/>
              </a:ext>
            </a:extLst>
          </p:cNvPr>
          <p:cNvSpPr>
            <a:spLocks/>
          </p:cNvSpPr>
          <p:nvPr/>
        </p:nvSpPr>
        <p:spPr bwMode="auto">
          <a:xfrm>
            <a:off x="7313613" y="5502275"/>
            <a:ext cx="217487" cy="522288"/>
          </a:xfrm>
          <a:custGeom>
            <a:avLst/>
            <a:gdLst>
              <a:gd name="T0" fmla="*/ 2147483647 w 501"/>
              <a:gd name="T1" fmla="*/ 2147483647 h 1207"/>
              <a:gd name="T2" fmla="*/ 2147483647 w 501"/>
              <a:gd name="T3" fmla="*/ 2147483647 h 1207"/>
              <a:gd name="T4" fmla="*/ 2147483647 w 501"/>
              <a:gd name="T5" fmla="*/ 2147483647 h 1207"/>
              <a:gd name="T6" fmla="*/ 1145197550 w 501"/>
              <a:gd name="T7" fmla="*/ 2147483647 h 1207"/>
              <a:gd name="T8" fmla="*/ 899838354 w 501"/>
              <a:gd name="T9" fmla="*/ 2147483647 h 1207"/>
              <a:gd name="T10" fmla="*/ 2147483647 w 501"/>
              <a:gd name="T11" fmla="*/ 2147483647 h 1207"/>
              <a:gd name="T12" fmla="*/ 2147483647 w 501"/>
              <a:gd name="T13" fmla="*/ 2147483647 h 1207"/>
              <a:gd name="T14" fmla="*/ 2147483647 w 501"/>
              <a:gd name="T15" fmla="*/ 2147483647 h 1207"/>
              <a:gd name="T16" fmla="*/ 2147483647 w 501"/>
              <a:gd name="T17" fmla="*/ 2147483647 h 1207"/>
              <a:gd name="T18" fmla="*/ 2147483647 w 501"/>
              <a:gd name="T19" fmla="*/ 161965100 h 1207"/>
              <a:gd name="T20" fmla="*/ 2147483647 w 501"/>
              <a:gd name="T21" fmla="*/ 161965100 h 1207"/>
              <a:gd name="T22" fmla="*/ 2147483647 w 501"/>
              <a:gd name="T23" fmla="*/ 2147483647 h 1207"/>
              <a:gd name="T24" fmla="*/ 2147483647 w 501"/>
              <a:gd name="T25" fmla="*/ 2147483647 h 1207"/>
              <a:gd name="T26" fmla="*/ 2147483647 w 501"/>
              <a:gd name="T27" fmla="*/ 2147483647 h 1207"/>
              <a:gd name="T28" fmla="*/ 2147483647 w 501"/>
              <a:gd name="T29" fmla="*/ 2147483647 h 1207"/>
              <a:gd name="T30" fmla="*/ 2147483647 w 501"/>
              <a:gd name="T31" fmla="*/ 2147483647 h 1207"/>
              <a:gd name="T32" fmla="*/ 2147483647 w 501"/>
              <a:gd name="T33" fmla="*/ 2147483647 h 12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05" name="Freeform 7">
            <a:extLst>
              <a:ext uri="{FF2B5EF4-FFF2-40B4-BE49-F238E27FC236}">
                <a16:creationId xmlns:a16="http://schemas.microsoft.com/office/drawing/2014/main" id="{43EA7DF5-EB5A-4C47-B6C9-2CCD23E0AA11}"/>
              </a:ext>
            </a:extLst>
          </p:cNvPr>
          <p:cNvSpPr>
            <a:spLocks/>
          </p:cNvSpPr>
          <p:nvPr/>
        </p:nvSpPr>
        <p:spPr bwMode="auto">
          <a:xfrm>
            <a:off x="5724525" y="6335713"/>
            <a:ext cx="336550" cy="268287"/>
          </a:xfrm>
          <a:custGeom>
            <a:avLst/>
            <a:gdLst>
              <a:gd name="T0" fmla="*/ 2147483647 w 776"/>
              <a:gd name="T1" fmla="*/ 2147483647 h 619"/>
              <a:gd name="T2" fmla="*/ 2147483647 w 776"/>
              <a:gd name="T3" fmla="*/ 2147483647 h 619"/>
              <a:gd name="T4" fmla="*/ 2147483647 w 776"/>
              <a:gd name="T5" fmla="*/ 2147483647 h 619"/>
              <a:gd name="T6" fmla="*/ 2147483647 w 776"/>
              <a:gd name="T7" fmla="*/ 2147483647 h 619"/>
              <a:gd name="T8" fmla="*/ 2147483647 w 776"/>
              <a:gd name="T9" fmla="*/ 2147483647 h 619"/>
              <a:gd name="T10" fmla="*/ 2147483647 w 776"/>
              <a:gd name="T11" fmla="*/ 2147483647 h 619"/>
              <a:gd name="T12" fmla="*/ 2147483647 w 776"/>
              <a:gd name="T13" fmla="*/ 2147483647 h 619"/>
              <a:gd name="T14" fmla="*/ 2147483647 w 776"/>
              <a:gd name="T15" fmla="*/ 2147483647 h 619"/>
              <a:gd name="T16" fmla="*/ 2147483647 w 776"/>
              <a:gd name="T17" fmla="*/ 814154392 h 619"/>
              <a:gd name="T18" fmla="*/ 2147483647 w 776"/>
              <a:gd name="T19" fmla="*/ 0 h 619"/>
              <a:gd name="T20" fmla="*/ 2147483647 w 776"/>
              <a:gd name="T21" fmla="*/ 2147483647 h 619"/>
              <a:gd name="T22" fmla="*/ 2147483647 w 776"/>
              <a:gd name="T23" fmla="*/ 2147483647 h 619"/>
              <a:gd name="T24" fmla="*/ 2147483647 w 776"/>
              <a:gd name="T25" fmla="*/ 2147483647 h 619"/>
              <a:gd name="T26" fmla="*/ 2147483647 w 776"/>
              <a:gd name="T27" fmla="*/ 2147483647 h 619"/>
              <a:gd name="T28" fmla="*/ 2147483647 w 776"/>
              <a:gd name="T29" fmla="*/ 2147483647 h 6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06" name="Freeform 8">
            <a:extLst>
              <a:ext uri="{FF2B5EF4-FFF2-40B4-BE49-F238E27FC236}">
                <a16:creationId xmlns:a16="http://schemas.microsoft.com/office/drawing/2014/main" id="{1A44CC71-5A7D-4682-B329-5493BD0F7C32}"/>
              </a:ext>
            </a:extLst>
          </p:cNvPr>
          <p:cNvSpPr>
            <a:spLocks/>
          </p:cNvSpPr>
          <p:nvPr/>
        </p:nvSpPr>
        <p:spPr bwMode="auto">
          <a:xfrm>
            <a:off x="4230688" y="4854575"/>
            <a:ext cx="1158875" cy="1277938"/>
          </a:xfrm>
          <a:custGeom>
            <a:avLst/>
            <a:gdLst>
              <a:gd name="T0" fmla="*/ 2147483647 w 2678"/>
              <a:gd name="T1" fmla="*/ 2147483647 h 2954"/>
              <a:gd name="T2" fmla="*/ 2147483647 w 2678"/>
              <a:gd name="T3" fmla="*/ 2147483647 h 2954"/>
              <a:gd name="T4" fmla="*/ 2147483647 w 2678"/>
              <a:gd name="T5" fmla="*/ 2147483647 h 2954"/>
              <a:gd name="T6" fmla="*/ 2147483647 w 2678"/>
              <a:gd name="T7" fmla="*/ 2147483647 h 2954"/>
              <a:gd name="T8" fmla="*/ 2147483647 w 2678"/>
              <a:gd name="T9" fmla="*/ 2147483647 h 2954"/>
              <a:gd name="T10" fmla="*/ 2147483647 w 2678"/>
              <a:gd name="T11" fmla="*/ 2147483647 h 2954"/>
              <a:gd name="T12" fmla="*/ 2147483647 w 2678"/>
              <a:gd name="T13" fmla="*/ 2147483647 h 2954"/>
              <a:gd name="T14" fmla="*/ 161982424 w 2678"/>
              <a:gd name="T15" fmla="*/ 2147483647 h 2954"/>
              <a:gd name="T16" fmla="*/ 2147483647 w 2678"/>
              <a:gd name="T17" fmla="*/ 2147483647 h 2954"/>
              <a:gd name="T18" fmla="*/ 2147483647 w 2678"/>
              <a:gd name="T19" fmla="*/ 2147483647 h 2954"/>
              <a:gd name="T20" fmla="*/ 2147483647 w 2678"/>
              <a:gd name="T21" fmla="*/ 2147483647 h 2954"/>
              <a:gd name="T22" fmla="*/ 2147483647 w 2678"/>
              <a:gd name="T23" fmla="*/ 2147483647 h 2954"/>
              <a:gd name="T24" fmla="*/ 2147483647 w 2678"/>
              <a:gd name="T25" fmla="*/ 2147483647 h 2954"/>
              <a:gd name="T26" fmla="*/ 2147483647 w 2678"/>
              <a:gd name="T27" fmla="*/ 2147483647 h 2954"/>
              <a:gd name="T28" fmla="*/ 2147483647 w 2678"/>
              <a:gd name="T29" fmla="*/ 2147483647 h 2954"/>
              <a:gd name="T30" fmla="*/ 2147483647 w 2678"/>
              <a:gd name="T31" fmla="*/ 2147483647 h 2954"/>
              <a:gd name="T32" fmla="*/ 2147483647 w 2678"/>
              <a:gd name="T33" fmla="*/ 2147483647 h 2954"/>
              <a:gd name="T34" fmla="*/ 2147483647 w 2678"/>
              <a:gd name="T35" fmla="*/ 2147483647 h 2954"/>
              <a:gd name="T36" fmla="*/ 2147483647 w 2678"/>
              <a:gd name="T37" fmla="*/ 2147483647 h 2954"/>
              <a:gd name="T38" fmla="*/ 2147483647 w 2678"/>
              <a:gd name="T39" fmla="*/ 2147483647 h 2954"/>
              <a:gd name="T40" fmla="*/ 2147483647 w 2678"/>
              <a:gd name="T41" fmla="*/ 2147483647 h 2954"/>
              <a:gd name="T42" fmla="*/ 2147483647 w 2678"/>
              <a:gd name="T43" fmla="*/ 2147483647 h 2954"/>
              <a:gd name="T44" fmla="*/ 2147483647 w 2678"/>
              <a:gd name="T45" fmla="*/ 2147483647 h 2954"/>
              <a:gd name="T46" fmla="*/ 2147483647 w 2678"/>
              <a:gd name="T47" fmla="*/ 2147483647 h 2954"/>
              <a:gd name="T48" fmla="*/ 2147483647 w 2678"/>
              <a:gd name="T49" fmla="*/ 2147483647 h 2954"/>
              <a:gd name="T50" fmla="*/ 2147483647 w 2678"/>
              <a:gd name="T51" fmla="*/ 2147483647 h 2954"/>
              <a:gd name="T52" fmla="*/ 2147483647 w 2678"/>
              <a:gd name="T53" fmla="*/ 2147483647 h 2954"/>
              <a:gd name="T54" fmla="*/ 2147483647 w 2678"/>
              <a:gd name="T55" fmla="*/ 2147483647 h 2954"/>
              <a:gd name="T56" fmla="*/ 2147483647 w 2678"/>
              <a:gd name="T57" fmla="*/ 2147483647 h 2954"/>
              <a:gd name="T58" fmla="*/ 2147483647 w 2678"/>
              <a:gd name="T59" fmla="*/ 2147483647 h 2954"/>
              <a:gd name="T60" fmla="*/ 2147483647 w 2678"/>
              <a:gd name="T61" fmla="*/ 2147483647 h 2954"/>
              <a:gd name="T62" fmla="*/ 2147483647 w 2678"/>
              <a:gd name="T63" fmla="*/ 2147483647 h 2954"/>
              <a:gd name="T64" fmla="*/ 2147483647 w 2678"/>
              <a:gd name="T65" fmla="*/ 2147483647 h 2954"/>
              <a:gd name="T66" fmla="*/ 2147483647 w 2678"/>
              <a:gd name="T67" fmla="*/ 2147483647 h 2954"/>
              <a:gd name="T68" fmla="*/ 2147483647 w 2678"/>
              <a:gd name="T69" fmla="*/ 2147483647 h 2954"/>
              <a:gd name="T70" fmla="*/ 2147483647 w 2678"/>
              <a:gd name="T71" fmla="*/ 2147483647 h 2954"/>
              <a:gd name="T72" fmla="*/ 2147483647 w 2678"/>
              <a:gd name="T73" fmla="*/ 2147483647 h 2954"/>
              <a:gd name="T74" fmla="*/ 2147483647 w 2678"/>
              <a:gd name="T75" fmla="*/ 2147483647 h 2954"/>
              <a:gd name="T76" fmla="*/ 2147483647 w 2678"/>
              <a:gd name="T77" fmla="*/ 2147483647 h 2954"/>
              <a:gd name="T78" fmla="*/ 2147483647 w 2678"/>
              <a:gd name="T79" fmla="*/ 2147483647 h 2954"/>
              <a:gd name="T80" fmla="*/ 2147483647 w 2678"/>
              <a:gd name="T81" fmla="*/ 2147483647 h 2954"/>
              <a:gd name="T82" fmla="*/ 2147483647 w 2678"/>
              <a:gd name="T83" fmla="*/ 2147483647 h 2954"/>
              <a:gd name="T84" fmla="*/ 2147483647 w 2678"/>
              <a:gd name="T85" fmla="*/ 2147483647 h 2954"/>
              <a:gd name="T86" fmla="*/ 2147483647 w 2678"/>
              <a:gd name="T87" fmla="*/ 2147483647 h 2954"/>
              <a:gd name="T88" fmla="*/ 2147483647 w 2678"/>
              <a:gd name="T89" fmla="*/ 2147483647 h 29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07" name="Freeform 9">
            <a:extLst>
              <a:ext uri="{FF2B5EF4-FFF2-40B4-BE49-F238E27FC236}">
                <a16:creationId xmlns:a16="http://schemas.microsoft.com/office/drawing/2014/main" id="{66AFDC4E-12B3-413D-A55E-D355AC6AC815}"/>
              </a:ext>
            </a:extLst>
          </p:cNvPr>
          <p:cNvSpPr>
            <a:spLocks/>
          </p:cNvSpPr>
          <p:nvPr/>
        </p:nvSpPr>
        <p:spPr bwMode="auto">
          <a:xfrm>
            <a:off x="5207000" y="5357813"/>
            <a:ext cx="985838" cy="749300"/>
          </a:xfrm>
          <a:custGeom>
            <a:avLst/>
            <a:gdLst>
              <a:gd name="T0" fmla="*/ 2147483647 w 2275"/>
              <a:gd name="T1" fmla="*/ 2147483647 h 1731"/>
              <a:gd name="T2" fmla="*/ 2147483647 w 2275"/>
              <a:gd name="T3" fmla="*/ 2147483647 h 1731"/>
              <a:gd name="T4" fmla="*/ 2147483647 w 2275"/>
              <a:gd name="T5" fmla="*/ 2147483647 h 1731"/>
              <a:gd name="T6" fmla="*/ 2147483647 w 2275"/>
              <a:gd name="T7" fmla="*/ 2147483647 h 1731"/>
              <a:gd name="T8" fmla="*/ 2147483647 w 2275"/>
              <a:gd name="T9" fmla="*/ 2147483647 h 1731"/>
              <a:gd name="T10" fmla="*/ 2147483647 w 2275"/>
              <a:gd name="T11" fmla="*/ 2147483647 h 1731"/>
              <a:gd name="T12" fmla="*/ 2147483647 w 2275"/>
              <a:gd name="T13" fmla="*/ 2147483647 h 1731"/>
              <a:gd name="T14" fmla="*/ 2147483647 w 2275"/>
              <a:gd name="T15" fmla="*/ 2147483647 h 1731"/>
              <a:gd name="T16" fmla="*/ 2147483647 w 2275"/>
              <a:gd name="T17" fmla="*/ 2147483647 h 1731"/>
              <a:gd name="T18" fmla="*/ 2147483647 w 2275"/>
              <a:gd name="T19" fmla="*/ 2147483647 h 1731"/>
              <a:gd name="T20" fmla="*/ 2147483647 w 2275"/>
              <a:gd name="T21" fmla="*/ 2147483647 h 1731"/>
              <a:gd name="T22" fmla="*/ 2147483647 w 2275"/>
              <a:gd name="T23" fmla="*/ 2147483647 h 1731"/>
              <a:gd name="T24" fmla="*/ 2147483647 w 2275"/>
              <a:gd name="T25" fmla="*/ 2147483647 h 1731"/>
              <a:gd name="T26" fmla="*/ 2147483647 w 2275"/>
              <a:gd name="T27" fmla="*/ 2147483647 h 1731"/>
              <a:gd name="T28" fmla="*/ 2147483647 w 2275"/>
              <a:gd name="T29" fmla="*/ 2147483647 h 1731"/>
              <a:gd name="T30" fmla="*/ 2147483647 w 2275"/>
              <a:gd name="T31" fmla="*/ 2147483647 h 1731"/>
              <a:gd name="T32" fmla="*/ 2147483647 w 2275"/>
              <a:gd name="T33" fmla="*/ 2147483647 h 1731"/>
              <a:gd name="T34" fmla="*/ 2147483647 w 2275"/>
              <a:gd name="T35" fmla="*/ 2147483647 h 1731"/>
              <a:gd name="T36" fmla="*/ 2147483647 w 2275"/>
              <a:gd name="T37" fmla="*/ 2147483647 h 1731"/>
              <a:gd name="T38" fmla="*/ 2147483647 w 2275"/>
              <a:gd name="T39" fmla="*/ 2147483647 h 1731"/>
              <a:gd name="T40" fmla="*/ 2147483647 w 2275"/>
              <a:gd name="T41" fmla="*/ 2147483647 h 1731"/>
              <a:gd name="T42" fmla="*/ 2147483647 w 2275"/>
              <a:gd name="T43" fmla="*/ 2147483647 h 1731"/>
              <a:gd name="T44" fmla="*/ 2147483647 w 2275"/>
              <a:gd name="T45" fmla="*/ 2147483647 h 1731"/>
              <a:gd name="T46" fmla="*/ 2147483647 w 2275"/>
              <a:gd name="T47" fmla="*/ 2147483647 h 1731"/>
              <a:gd name="T48" fmla="*/ 2147483647 w 2275"/>
              <a:gd name="T49" fmla="*/ 2147483647 h 1731"/>
              <a:gd name="T50" fmla="*/ 2147483647 w 2275"/>
              <a:gd name="T51" fmla="*/ 2147483647 h 1731"/>
              <a:gd name="T52" fmla="*/ 2147483647 w 2275"/>
              <a:gd name="T53" fmla="*/ 2147483647 h 1731"/>
              <a:gd name="T54" fmla="*/ 2147483647 w 2275"/>
              <a:gd name="T55" fmla="*/ 2147483647 h 1731"/>
              <a:gd name="T56" fmla="*/ 2147483647 w 2275"/>
              <a:gd name="T57" fmla="*/ 2147483647 h 1731"/>
              <a:gd name="T58" fmla="*/ 2147483647 w 2275"/>
              <a:gd name="T59" fmla="*/ 2147483647 h 1731"/>
              <a:gd name="T60" fmla="*/ 2147483647 w 2275"/>
              <a:gd name="T61" fmla="*/ 2147483647 h 1731"/>
              <a:gd name="T62" fmla="*/ 2147483647 w 2275"/>
              <a:gd name="T63" fmla="*/ 2147483647 h 17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08" name="Freeform 10">
            <a:extLst>
              <a:ext uri="{FF2B5EF4-FFF2-40B4-BE49-F238E27FC236}">
                <a16:creationId xmlns:a16="http://schemas.microsoft.com/office/drawing/2014/main" id="{0871AB92-4556-4305-9439-FD87EF5079D5}"/>
              </a:ext>
            </a:extLst>
          </p:cNvPr>
          <p:cNvSpPr>
            <a:spLocks/>
          </p:cNvSpPr>
          <p:nvPr/>
        </p:nvSpPr>
        <p:spPr bwMode="auto">
          <a:xfrm>
            <a:off x="6743700" y="4978400"/>
            <a:ext cx="552450" cy="727075"/>
          </a:xfrm>
          <a:custGeom>
            <a:avLst/>
            <a:gdLst>
              <a:gd name="T0" fmla="*/ 2147483647 w 1277"/>
              <a:gd name="T1" fmla="*/ 2147483647 h 1680"/>
              <a:gd name="T2" fmla="*/ 2147483647 w 1277"/>
              <a:gd name="T3" fmla="*/ 2147483647 h 1680"/>
              <a:gd name="T4" fmla="*/ 2147483647 w 1277"/>
              <a:gd name="T5" fmla="*/ 2147483647 h 1680"/>
              <a:gd name="T6" fmla="*/ 2147483647 w 1277"/>
              <a:gd name="T7" fmla="*/ 2147483647 h 1680"/>
              <a:gd name="T8" fmla="*/ 1295495250 w 1277"/>
              <a:gd name="T9" fmla="*/ 2147483647 h 1680"/>
              <a:gd name="T10" fmla="*/ 2147483647 w 1277"/>
              <a:gd name="T11" fmla="*/ 2147483647 h 1680"/>
              <a:gd name="T12" fmla="*/ 2147483647 w 1277"/>
              <a:gd name="T13" fmla="*/ 2147483647 h 1680"/>
              <a:gd name="T14" fmla="*/ 2147483647 w 1277"/>
              <a:gd name="T15" fmla="*/ 2147483647 h 1680"/>
              <a:gd name="T16" fmla="*/ 2147483647 w 1277"/>
              <a:gd name="T17" fmla="*/ 2147483647 h 1680"/>
              <a:gd name="T18" fmla="*/ 2147483647 w 1277"/>
              <a:gd name="T19" fmla="*/ 2147483647 h 1680"/>
              <a:gd name="T20" fmla="*/ 2147483647 w 1277"/>
              <a:gd name="T21" fmla="*/ 2147483647 h 1680"/>
              <a:gd name="T22" fmla="*/ 2147483647 w 1277"/>
              <a:gd name="T23" fmla="*/ 2147483647 h 1680"/>
              <a:gd name="T24" fmla="*/ 2147483647 w 1277"/>
              <a:gd name="T25" fmla="*/ 2147483647 h 1680"/>
              <a:gd name="T26" fmla="*/ 2147483647 w 1277"/>
              <a:gd name="T27" fmla="*/ 2147483647 h 1680"/>
              <a:gd name="T28" fmla="*/ 2147483647 w 1277"/>
              <a:gd name="T29" fmla="*/ 2147483647 h 1680"/>
              <a:gd name="T30" fmla="*/ 2147483647 w 1277"/>
              <a:gd name="T31" fmla="*/ 2147483647 h 1680"/>
              <a:gd name="T32" fmla="*/ 2147483647 w 1277"/>
              <a:gd name="T33" fmla="*/ 972653670 h 1680"/>
              <a:gd name="T34" fmla="*/ 2147483647 w 1277"/>
              <a:gd name="T35" fmla="*/ 2147483647 h 1680"/>
              <a:gd name="T36" fmla="*/ 2147483647 w 1277"/>
              <a:gd name="T37" fmla="*/ 2147483647 h 1680"/>
              <a:gd name="T38" fmla="*/ 2147483647 w 1277"/>
              <a:gd name="T39" fmla="*/ 2147483647 h 1680"/>
              <a:gd name="T40" fmla="*/ 2147483647 w 1277"/>
              <a:gd name="T41" fmla="*/ 2147483647 h 1680"/>
              <a:gd name="T42" fmla="*/ 2147483647 w 1277"/>
              <a:gd name="T43" fmla="*/ 2147483647 h 1680"/>
              <a:gd name="T44" fmla="*/ 2147483647 w 1277"/>
              <a:gd name="T45" fmla="*/ 2147483647 h 1680"/>
              <a:gd name="T46" fmla="*/ 2147483647 w 1277"/>
              <a:gd name="T47" fmla="*/ 2147483647 h 1680"/>
              <a:gd name="T48" fmla="*/ 2147483647 w 1277"/>
              <a:gd name="T49" fmla="*/ 2147483647 h 1680"/>
              <a:gd name="T50" fmla="*/ 2147483647 w 1277"/>
              <a:gd name="T51" fmla="*/ 2147483647 h 1680"/>
              <a:gd name="T52" fmla="*/ 2147483647 w 1277"/>
              <a:gd name="T53" fmla="*/ 2147483647 h 1680"/>
              <a:gd name="T54" fmla="*/ 2147483647 w 1277"/>
              <a:gd name="T55" fmla="*/ 2147483647 h 1680"/>
              <a:gd name="T56" fmla="*/ 2147483647 w 1277"/>
              <a:gd name="T57" fmla="*/ 2147483647 h 1680"/>
              <a:gd name="T58" fmla="*/ 2147483647 w 1277"/>
              <a:gd name="T59" fmla="*/ 2147483647 h 1680"/>
              <a:gd name="T60" fmla="*/ 2147483647 w 1277"/>
              <a:gd name="T61" fmla="*/ 2147483647 h 1680"/>
              <a:gd name="T62" fmla="*/ 2147483647 w 1277"/>
              <a:gd name="T63" fmla="*/ 2147483647 h 1680"/>
              <a:gd name="T64" fmla="*/ 2147483647 w 1277"/>
              <a:gd name="T65" fmla="*/ 2147483647 h 1680"/>
              <a:gd name="T66" fmla="*/ 2147483647 w 1277"/>
              <a:gd name="T67" fmla="*/ 2147483647 h 1680"/>
              <a:gd name="T68" fmla="*/ 2147483647 w 1277"/>
              <a:gd name="T69" fmla="*/ 2147483647 h 1680"/>
              <a:gd name="T70" fmla="*/ 2147483647 w 1277"/>
              <a:gd name="T71" fmla="*/ 2147483647 h 1680"/>
              <a:gd name="T72" fmla="*/ 2147483647 w 1277"/>
              <a:gd name="T73" fmla="*/ 2147483647 h 1680"/>
              <a:gd name="T74" fmla="*/ 2147483647 w 1277"/>
              <a:gd name="T75" fmla="*/ 2147483647 h 1680"/>
              <a:gd name="T76" fmla="*/ 2147483647 w 1277"/>
              <a:gd name="T77" fmla="*/ 2147483647 h 1680"/>
              <a:gd name="T78" fmla="*/ 2147483647 w 1277"/>
              <a:gd name="T79" fmla="*/ 2147483647 h 1680"/>
              <a:gd name="T80" fmla="*/ 2147483647 w 1277"/>
              <a:gd name="T81" fmla="*/ 2147483647 h 16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09" name="Freeform 11">
            <a:extLst>
              <a:ext uri="{FF2B5EF4-FFF2-40B4-BE49-F238E27FC236}">
                <a16:creationId xmlns:a16="http://schemas.microsoft.com/office/drawing/2014/main" id="{E8563770-43E9-4845-BB63-09A292037CAD}"/>
              </a:ext>
            </a:extLst>
          </p:cNvPr>
          <p:cNvSpPr>
            <a:spLocks/>
          </p:cNvSpPr>
          <p:nvPr/>
        </p:nvSpPr>
        <p:spPr bwMode="auto">
          <a:xfrm>
            <a:off x="5075238" y="4875213"/>
            <a:ext cx="795337" cy="714375"/>
          </a:xfrm>
          <a:custGeom>
            <a:avLst/>
            <a:gdLst>
              <a:gd name="T0" fmla="*/ 2147483647 w 1839"/>
              <a:gd name="T1" fmla="*/ 2147483647 h 1648"/>
              <a:gd name="T2" fmla="*/ 2147483647 w 1839"/>
              <a:gd name="T3" fmla="*/ 2147483647 h 1648"/>
              <a:gd name="T4" fmla="*/ 2147483647 w 1839"/>
              <a:gd name="T5" fmla="*/ 2147483647 h 1648"/>
              <a:gd name="T6" fmla="*/ 2147483647 w 1839"/>
              <a:gd name="T7" fmla="*/ 2147483647 h 1648"/>
              <a:gd name="T8" fmla="*/ 2147483647 w 1839"/>
              <a:gd name="T9" fmla="*/ 2147483647 h 1648"/>
              <a:gd name="T10" fmla="*/ 2147483647 w 1839"/>
              <a:gd name="T11" fmla="*/ 2147483647 h 1648"/>
              <a:gd name="T12" fmla="*/ 2147483647 w 1839"/>
              <a:gd name="T13" fmla="*/ 2147483647 h 1648"/>
              <a:gd name="T14" fmla="*/ 2147483647 w 1839"/>
              <a:gd name="T15" fmla="*/ 2147483647 h 1648"/>
              <a:gd name="T16" fmla="*/ 2147483647 w 1839"/>
              <a:gd name="T17" fmla="*/ 2147483647 h 1648"/>
              <a:gd name="T18" fmla="*/ 2147483647 w 1839"/>
              <a:gd name="T19" fmla="*/ 2147483647 h 1648"/>
              <a:gd name="T20" fmla="*/ 2147483647 w 1839"/>
              <a:gd name="T21" fmla="*/ 2147483647 h 1648"/>
              <a:gd name="T22" fmla="*/ 2147483647 w 1839"/>
              <a:gd name="T23" fmla="*/ 2147483647 h 1648"/>
              <a:gd name="T24" fmla="*/ 2147483647 w 1839"/>
              <a:gd name="T25" fmla="*/ 2147483647 h 1648"/>
              <a:gd name="T26" fmla="*/ 1294329877 w 1839"/>
              <a:gd name="T27" fmla="*/ 2147483647 h 1648"/>
              <a:gd name="T28" fmla="*/ 0 w 1839"/>
              <a:gd name="T29" fmla="*/ 2147483647 h 1648"/>
              <a:gd name="T30" fmla="*/ 2147483647 w 1839"/>
              <a:gd name="T31" fmla="*/ 2147483647 h 1648"/>
              <a:gd name="T32" fmla="*/ 2147483647 w 1839"/>
              <a:gd name="T33" fmla="*/ 2147483647 h 1648"/>
              <a:gd name="T34" fmla="*/ 2147483647 w 1839"/>
              <a:gd name="T35" fmla="*/ 2147483647 h 1648"/>
              <a:gd name="T36" fmla="*/ 2147483647 w 1839"/>
              <a:gd name="T37" fmla="*/ 2147483647 h 1648"/>
              <a:gd name="T38" fmla="*/ 2147483647 w 1839"/>
              <a:gd name="T39" fmla="*/ 2147483647 h 1648"/>
              <a:gd name="T40" fmla="*/ 2147483647 w 1839"/>
              <a:gd name="T41" fmla="*/ 2147483647 h 1648"/>
              <a:gd name="T42" fmla="*/ 2147483647 w 1839"/>
              <a:gd name="T43" fmla="*/ 2147483647 h 1648"/>
              <a:gd name="T44" fmla="*/ 2147483647 w 1839"/>
              <a:gd name="T45" fmla="*/ 2147483647 h 1648"/>
              <a:gd name="T46" fmla="*/ 2147483647 w 1839"/>
              <a:gd name="T47" fmla="*/ 2147483647 h 1648"/>
              <a:gd name="T48" fmla="*/ 2147483647 w 1839"/>
              <a:gd name="T49" fmla="*/ 2147483647 h 1648"/>
              <a:gd name="T50" fmla="*/ 2147483647 w 1839"/>
              <a:gd name="T51" fmla="*/ 2147483647 h 1648"/>
              <a:gd name="T52" fmla="*/ 2147483647 w 1839"/>
              <a:gd name="T53" fmla="*/ 2147483647 h 1648"/>
              <a:gd name="T54" fmla="*/ 2147483647 w 1839"/>
              <a:gd name="T55" fmla="*/ 2147483647 h 1648"/>
              <a:gd name="T56" fmla="*/ 2147483647 w 1839"/>
              <a:gd name="T57" fmla="*/ 162913479 h 1648"/>
              <a:gd name="T58" fmla="*/ 2147483647 w 1839"/>
              <a:gd name="T59" fmla="*/ 2147483647 h 1648"/>
              <a:gd name="T60" fmla="*/ 2147483647 w 1839"/>
              <a:gd name="T61" fmla="*/ 2147483647 h 1648"/>
              <a:gd name="T62" fmla="*/ 2147483647 w 1839"/>
              <a:gd name="T63" fmla="*/ 2147483647 h 1648"/>
              <a:gd name="T64" fmla="*/ 2147483647 w 1839"/>
              <a:gd name="T65" fmla="*/ 2147483647 h 1648"/>
              <a:gd name="T66" fmla="*/ 2147483647 w 1839"/>
              <a:gd name="T67" fmla="*/ 2147483647 h 1648"/>
              <a:gd name="T68" fmla="*/ 2147483647 w 1839"/>
              <a:gd name="T69" fmla="*/ 2147483647 h 1648"/>
              <a:gd name="T70" fmla="*/ 2147483647 w 1839"/>
              <a:gd name="T71" fmla="*/ 2147483647 h 1648"/>
              <a:gd name="T72" fmla="*/ 2147483647 w 1839"/>
              <a:gd name="T73" fmla="*/ 2147483647 h 1648"/>
              <a:gd name="T74" fmla="*/ 2147483647 w 1839"/>
              <a:gd name="T75" fmla="*/ 2147483647 h 1648"/>
              <a:gd name="T76" fmla="*/ 2147483647 w 1839"/>
              <a:gd name="T77" fmla="*/ 2147483647 h 1648"/>
              <a:gd name="T78" fmla="*/ 2147483647 w 1839"/>
              <a:gd name="T79" fmla="*/ 2147483647 h 1648"/>
              <a:gd name="T80" fmla="*/ 2147483647 w 1839"/>
              <a:gd name="T81" fmla="*/ 2147483647 h 1648"/>
              <a:gd name="T82" fmla="*/ 2147483647 w 1839"/>
              <a:gd name="T83" fmla="*/ 2147483647 h 1648"/>
              <a:gd name="T84" fmla="*/ 2147483647 w 1839"/>
              <a:gd name="T85" fmla="*/ 2147483647 h 1648"/>
              <a:gd name="T86" fmla="*/ 2147483647 w 1839"/>
              <a:gd name="T87" fmla="*/ 2147483647 h 1648"/>
              <a:gd name="T88" fmla="*/ 2147483647 w 1839"/>
              <a:gd name="T89" fmla="*/ 2147483647 h 1648"/>
              <a:gd name="T90" fmla="*/ 2147483647 w 1839"/>
              <a:gd name="T91" fmla="*/ 2147483647 h 1648"/>
              <a:gd name="T92" fmla="*/ 2147483647 w 1839"/>
              <a:gd name="T93" fmla="*/ 2147483647 h 1648"/>
              <a:gd name="T94" fmla="*/ 2147483647 w 1839"/>
              <a:gd name="T95" fmla="*/ 2147483647 h 16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0" name="Freeform 12">
            <a:extLst>
              <a:ext uri="{FF2B5EF4-FFF2-40B4-BE49-F238E27FC236}">
                <a16:creationId xmlns:a16="http://schemas.microsoft.com/office/drawing/2014/main" id="{FE102BF1-9445-4517-80C7-A2E4ADBB3C6E}"/>
              </a:ext>
            </a:extLst>
          </p:cNvPr>
          <p:cNvSpPr>
            <a:spLocks/>
          </p:cNvSpPr>
          <p:nvPr/>
        </p:nvSpPr>
        <p:spPr bwMode="auto">
          <a:xfrm>
            <a:off x="5753100" y="4725988"/>
            <a:ext cx="706438" cy="876300"/>
          </a:xfrm>
          <a:custGeom>
            <a:avLst/>
            <a:gdLst>
              <a:gd name="T0" fmla="*/ 2147483647 w 1633"/>
              <a:gd name="T1" fmla="*/ 2147483647 h 2024"/>
              <a:gd name="T2" fmla="*/ 2147483647 w 1633"/>
              <a:gd name="T3" fmla="*/ 2147483647 h 2024"/>
              <a:gd name="T4" fmla="*/ 2147483647 w 1633"/>
              <a:gd name="T5" fmla="*/ 2147483647 h 2024"/>
              <a:gd name="T6" fmla="*/ 2147483647 w 1633"/>
              <a:gd name="T7" fmla="*/ 2147483647 h 2024"/>
              <a:gd name="T8" fmla="*/ 2147483647 w 1633"/>
              <a:gd name="T9" fmla="*/ 2147483647 h 2024"/>
              <a:gd name="T10" fmla="*/ 2147483647 w 1633"/>
              <a:gd name="T11" fmla="*/ 2147483647 h 2024"/>
              <a:gd name="T12" fmla="*/ 2147483647 w 1633"/>
              <a:gd name="T13" fmla="*/ 2147483647 h 2024"/>
              <a:gd name="T14" fmla="*/ 2147483647 w 1633"/>
              <a:gd name="T15" fmla="*/ 2147483647 h 2024"/>
              <a:gd name="T16" fmla="*/ 2147483647 w 1633"/>
              <a:gd name="T17" fmla="*/ 2147483647 h 2024"/>
              <a:gd name="T18" fmla="*/ 2147483647 w 1633"/>
              <a:gd name="T19" fmla="*/ 2147483647 h 2024"/>
              <a:gd name="T20" fmla="*/ 2147483647 w 1633"/>
              <a:gd name="T21" fmla="*/ 2147483647 h 2024"/>
              <a:gd name="T22" fmla="*/ 2147483647 w 1633"/>
              <a:gd name="T23" fmla="*/ 2147483647 h 2024"/>
              <a:gd name="T24" fmla="*/ 2147483647 w 1633"/>
              <a:gd name="T25" fmla="*/ 2147483647 h 2024"/>
              <a:gd name="T26" fmla="*/ 2147483647 w 1633"/>
              <a:gd name="T27" fmla="*/ 2147483647 h 2024"/>
              <a:gd name="T28" fmla="*/ 0 w 1633"/>
              <a:gd name="T29" fmla="*/ 2147483647 h 2024"/>
              <a:gd name="T30" fmla="*/ 2147483647 w 1633"/>
              <a:gd name="T31" fmla="*/ 2147483647 h 2024"/>
              <a:gd name="T32" fmla="*/ 2147483647 w 1633"/>
              <a:gd name="T33" fmla="*/ 2147483647 h 2024"/>
              <a:gd name="T34" fmla="*/ 2147483647 w 1633"/>
              <a:gd name="T35" fmla="*/ 2147483647 h 2024"/>
              <a:gd name="T36" fmla="*/ 2147483647 w 1633"/>
              <a:gd name="T37" fmla="*/ 2147483647 h 2024"/>
              <a:gd name="T38" fmla="*/ 2147483647 w 1633"/>
              <a:gd name="T39" fmla="*/ 2147483647 h 2024"/>
              <a:gd name="T40" fmla="*/ 2147483647 w 1633"/>
              <a:gd name="T41" fmla="*/ 2147483647 h 2024"/>
              <a:gd name="T42" fmla="*/ 2147483647 w 1633"/>
              <a:gd name="T43" fmla="*/ 2147483647 h 2024"/>
              <a:gd name="T44" fmla="*/ 2147483647 w 1633"/>
              <a:gd name="T45" fmla="*/ 2147483647 h 2024"/>
              <a:gd name="T46" fmla="*/ 2147483647 w 1633"/>
              <a:gd name="T47" fmla="*/ 2147483647 h 2024"/>
              <a:gd name="T48" fmla="*/ 2147483647 w 1633"/>
              <a:gd name="T49" fmla="*/ 2147483647 h 2024"/>
              <a:gd name="T50" fmla="*/ 2147483647 w 1633"/>
              <a:gd name="T51" fmla="*/ 2147483647 h 2024"/>
              <a:gd name="T52" fmla="*/ 2147483647 w 1633"/>
              <a:gd name="T53" fmla="*/ 2147483647 h 2024"/>
              <a:gd name="T54" fmla="*/ 2147483647 w 1633"/>
              <a:gd name="T55" fmla="*/ 2147483647 h 2024"/>
              <a:gd name="T56" fmla="*/ 2147483647 w 1633"/>
              <a:gd name="T57" fmla="*/ 2147483647 h 2024"/>
              <a:gd name="T58" fmla="*/ 2147483647 w 1633"/>
              <a:gd name="T59" fmla="*/ 2147483647 h 2024"/>
              <a:gd name="T60" fmla="*/ 2147483647 w 1633"/>
              <a:gd name="T61" fmla="*/ 2147483647 h 2024"/>
              <a:gd name="T62" fmla="*/ 2147483647 w 1633"/>
              <a:gd name="T63" fmla="*/ 2147483647 h 2024"/>
              <a:gd name="T64" fmla="*/ 2147483647 w 1633"/>
              <a:gd name="T65" fmla="*/ 2147483647 h 2024"/>
              <a:gd name="T66" fmla="*/ 2147483647 w 1633"/>
              <a:gd name="T67" fmla="*/ 2147483647 h 2024"/>
              <a:gd name="T68" fmla="*/ 2147483647 w 1633"/>
              <a:gd name="T69" fmla="*/ 2147483647 h 2024"/>
              <a:gd name="T70" fmla="*/ 2147483647 w 1633"/>
              <a:gd name="T71" fmla="*/ 2147483647 h 2024"/>
              <a:gd name="T72" fmla="*/ 2147483647 w 1633"/>
              <a:gd name="T73" fmla="*/ 2147483647 h 2024"/>
              <a:gd name="T74" fmla="*/ 2147483647 w 1633"/>
              <a:gd name="T75" fmla="*/ 2147483647 h 2024"/>
              <a:gd name="T76" fmla="*/ 2147483647 w 1633"/>
              <a:gd name="T77" fmla="*/ 2147483647 h 2024"/>
              <a:gd name="T78" fmla="*/ 2147483647 w 1633"/>
              <a:gd name="T79" fmla="*/ 2147483647 h 2024"/>
              <a:gd name="T80" fmla="*/ 2147483647 w 1633"/>
              <a:gd name="T81" fmla="*/ 2147483647 h 2024"/>
              <a:gd name="T82" fmla="*/ 2147483647 w 1633"/>
              <a:gd name="T83" fmla="*/ 2147483647 h 2024"/>
              <a:gd name="T84" fmla="*/ 2147483647 w 1633"/>
              <a:gd name="T85" fmla="*/ 2147483647 h 2024"/>
              <a:gd name="T86" fmla="*/ 2147483647 w 1633"/>
              <a:gd name="T87" fmla="*/ 2147483647 h 2024"/>
              <a:gd name="T88" fmla="*/ 2147483647 w 1633"/>
              <a:gd name="T89" fmla="*/ 2147483647 h 2024"/>
              <a:gd name="T90" fmla="*/ 2147483647 w 1633"/>
              <a:gd name="T91" fmla="*/ 2147483647 h 202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1" name="Freeform 13">
            <a:extLst>
              <a:ext uri="{FF2B5EF4-FFF2-40B4-BE49-F238E27FC236}">
                <a16:creationId xmlns:a16="http://schemas.microsoft.com/office/drawing/2014/main" id="{D4284932-8236-4815-A91A-E49B409CF339}"/>
              </a:ext>
            </a:extLst>
          </p:cNvPr>
          <p:cNvSpPr>
            <a:spLocks/>
          </p:cNvSpPr>
          <p:nvPr/>
        </p:nvSpPr>
        <p:spPr bwMode="auto">
          <a:xfrm>
            <a:off x="6391275" y="4705350"/>
            <a:ext cx="622300" cy="895350"/>
          </a:xfrm>
          <a:custGeom>
            <a:avLst/>
            <a:gdLst>
              <a:gd name="T0" fmla="*/ 2147483647 w 1437"/>
              <a:gd name="T1" fmla="*/ 2147483647 h 2065"/>
              <a:gd name="T2" fmla="*/ 2147483647 w 1437"/>
              <a:gd name="T3" fmla="*/ 2147483647 h 2065"/>
              <a:gd name="T4" fmla="*/ 2147483647 w 1437"/>
              <a:gd name="T5" fmla="*/ 2147483647 h 2065"/>
              <a:gd name="T6" fmla="*/ 2147483647 w 1437"/>
              <a:gd name="T7" fmla="*/ 2147483647 h 2065"/>
              <a:gd name="T8" fmla="*/ 2147483647 w 1437"/>
              <a:gd name="T9" fmla="*/ 2147483647 h 2065"/>
              <a:gd name="T10" fmla="*/ 2147483647 w 1437"/>
              <a:gd name="T11" fmla="*/ 2147483647 h 2065"/>
              <a:gd name="T12" fmla="*/ 2147483647 w 1437"/>
              <a:gd name="T13" fmla="*/ 2147483647 h 2065"/>
              <a:gd name="T14" fmla="*/ 2147483647 w 1437"/>
              <a:gd name="T15" fmla="*/ 2147483647 h 2065"/>
              <a:gd name="T16" fmla="*/ 2147483647 w 1437"/>
              <a:gd name="T17" fmla="*/ 2147483647 h 2065"/>
              <a:gd name="T18" fmla="*/ 2147483647 w 1437"/>
              <a:gd name="T19" fmla="*/ 2147483647 h 2065"/>
              <a:gd name="T20" fmla="*/ 2147483647 w 1437"/>
              <a:gd name="T21" fmla="*/ 2147483647 h 2065"/>
              <a:gd name="T22" fmla="*/ 2147483647 w 1437"/>
              <a:gd name="T23" fmla="*/ 2147483647 h 2065"/>
              <a:gd name="T24" fmla="*/ 2147483647 w 1437"/>
              <a:gd name="T25" fmla="*/ 2147483647 h 2065"/>
              <a:gd name="T26" fmla="*/ 2147483647 w 1437"/>
              <a:gd name="T27" fmla="*/ 2147483647 h 2065"/>
              <a:gd name="T28" fmla="*/ 2147483647 w 1437"/>
              <a:gd name="T29" fmla="*/ 2147483647 h 2065"/>
              <a:gd name="T30" fmla="*/ 2147483647 w 1437"/>
              <a:gd name="T31" fmla="*/ 2147483647 h 2065"/>
              <a:gd name="T32" fmla="*/ 2147483647 w 1437"/>
              <a:gd name="T33" fmla="*/ 2147483647 h 2065"/>
              <a:gd name="T34" fmla="*/ 2147483647 w 1437"/>
              <a:gd name="T35" fmla="*/ 2147483647 h 2065"/>
              <a:gd name="T36" fmla="*/ 2147483647 w 1437"/>
              <a:gd name="T37" fmla="*/ 2147483647 h 2065"/>
              <a:gd name="T38" fmla="*/ 2147483647 w 1437"/>
              <a:gd name="T39" fmla="*/ 2147483647 h 2065"/>
              <a:gd name="T40" fmla="*/ 2147483647 w 1437"/>
              <a:gd name="T41" fmla="*/ 2147483647 h 2065"/>
              <a:gd name="T42" fmla="*/ 2147483647 w 1437"/>
              <a:gd name="T43" fmla="*/ 162991422 h 2065"/>
              <a:gd name="T44" fmla="*/ 2147483647 w 1437"/>
              <a:gd name="T45" fmla="*/ 2147483647 h 2065"/>
              <a:gd name="T46" fmla="*/ 2147483647 w 1437"/>
              <a:gd name="T47" fmla="*/ 2147483647 h 2065"/>
              <a:gd name="T48" fmla="*/ 2147483647 w 1437"/>
              <a:gd name="T49" fmla="*/ 2147483647 h 2065"/>
              <a:gd name="T50" fmla="*/ 2147483647 w 1437"/>
              <a:gd name="T51" fmla="*/ 2147483647 h 2065"/>
              <a:gd name="T52" fmla="*/ 2147483647 w 1437"/>
              <a:gd name="T53" fmla="*/ 2147483647 h 2065"/>
              <a:gd name="T54" fmla="*/ 2147483647 w 1437"/>
              <a:gd name="T55" fmla="*/ 2147483647 h 2065"/>
              <a:gd name="T56" fmla="*/ 2147483647 w 1437"/>
              <a:gd name="T57" fmla="*/ 2147483647 h 2065"/>
              <a:gd name="T58" fmla="*/ 2147483647 w 1437"/>
              <a:gd name="T59" fmla="*/ 2147483647 h 2065"/>
              <a:gd name="T60" fmla="*/ 2147483647 w 1437"/>
              <a:gd name="T61" fmla="*/ 2147483647 h 2065"/>
              <a:gd name="T62" fmla="*/ 2147483647 w 1437"/>
              <a:gd name="T63" fmla="*/ 2147483647 h 2065"/>
              <a:gd name="T64" fmla="*/ 2147483647 w 1437"/>
              <a:gd name="T65" fmla="*/ 2147483647 h 2065"/>
              <a:gd name="T66" fmla="*/ 2147483647 w 1437"/>
              <a:gd name="T67" fmla="*/ 2147483647 h 2065"/>
              <a:gd name="T68" fmla="*/ 2147483647 w 1437"/>
              <a:gd name="T69" fmla="*/ 2147483647 h 2065"/>
              <a:gd name="T70" fmla="*/ 2147483647 w 1437"/>
              <a:gd name="T71" fmla="*/ 2147483647 h 2065"/>
              <a:gd name="T72" fmla="*/ 2147483647 w 1437"/>
              <a:gd name="T73" fmla="*/ 2147483647 h 2065"/>
              <a:gd name="T74" fmla="*/ 2147483647 w 1437"/>
              <a:gd name="T75" fmla="*/ 2147483647 h 2065"/>
              <a:gd name="T76" fmla="*/ 2147483647 w 1437"/>
              <a:gd name="T77" fmla="*/ 2147483647 h 2065"/>
              <a:gd name="T78" fmla="*/ 2147483647 w 1437"/>
              <a:gd name="T79" fmla="*/ 2147483647 h 2065"/>
              <a:gd name="T80" fmla="*/ 2147483647 w 1437"/>
              <a:gd name="T81" fmla="*/ 2147483647 h 2065"/>
              <a:gd name="T82" fmla="*/ 2147483647 w 1437"/>
              <a:gd name="T83" fmla="*/ 2147483647 h 2065"/>
              <a:gd name="T84" fmla="*/ 2147483647 w 1437"/>
              <a:gd name="T85" fmla="*/ 2147483647 h 2065"/>
              <a:gd name="T86" fmla="*/ 2147483647 w 1437"/>
              <a:gd name="T87" fmla="*/ 2147483647 h 2065"/>
              <a:gd name="T88" fmla="*/ 2147483647 w 1437"/>
              <a:gd name="T89" fmla="*/ 2147483647 h 20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2" name="Freeform 14">
            <a:extLst>
              <a:ext uri="{FF2B5EF4-FFF2-40B4-BE49-F238E27FC236}">
                <a16:creationId xmlns:a16="http://schemas.microsoft.com/office/drawing/2014/main" id="{605CAFCC-A753-45E2-B02B-AF52CA1D1C4E}"/>
              </a:ext>
            </a:extLst>
          </p:cNvPr>
          <p:cNvSpPr>
            <a:spLocks/>
          </p:cNvSpPr>
          <p:nvPr/>
        </p:nvSpPr>
        <p:spPr bwMode="auto">
          <a:xfrm>
            <a:off x="4295775" y="4078288"/>
            <a:ext cx="1282700" cy="1301750"/>
          </a:xfrm>
          <a:custGeom>
            <a:avLst/>
            <a:gdLst>
              <a:gd name="T0" fmla="*/ 2147483647 w 2963"/>
              <a:gd name="T1" fmla="*/ 2147483647 h 3007"/>
              <a:gd name="T2" fmla="*/ 2147483647 w 2963"/>
              <a:gd name="T3" fmla="*/ 2147483647 h 3007"/>
              <a:gd name="T4" fmla="*/ 2147483647 w 2963"/>
              <a:gd name="T5" fmla="*/ 2147483647 h 3007"/>
              <a:gd name="T6" fmla="*/ 2147483647 w 2963"/>
              <a:gd name="T7" fmla="*/ 2147483647 h 3007"/>
              <a:gd name="T8" fmla="*/ 2147483647 w 2963"/>
              <a:gd name="T9" fmla="*/ 2147483647 h 3007"/>
              <a:gd name="T10" fmla="*/ 2147483647 w 2963"/>
              <a:gd name="T11" fmla="*/ 2147483647 h 3007"/>
              <a:gd name="T12" fmla="*/ 2147483647 w 2963"/>
              <a:gd name="T13" fmla="*/ 2147483647 h 3007"/>
              <a:gd name="T14" fmla="*/ 2147483647 w 2963"/>
              <a:gd name="T15" fmla="*/ 2147483647 h 3007"/>
              <a:gd name="T16" fmla="*/ 2147483647 w 2963"/>
              <a:gd name="T17" fmla="*/ 2147483647 h 3007"/>
              <a:gd name="T18" fmla="*/ 2147483647 w 2963"/>
              <a:gd name="T19" fmla="*/ 2147483647 h 3007"/>
              <a:gd name="T20" fmla="*/ 2147483647 w 2963"/>
              <a:gd name="T21" fmla="*/ 2147483647 h 3007"/>
              <a:gd name="T22" fmla="*/ 2147483647 w 2963"/>
              <a:gd name="T23" fmla="*/ 2147483647 h 3007"/>
              <a:gd name="T24" fmla="*/ 730139420 w 2963"/>
              <a:gd name="T25" fmla="*/ 2147483647 h 3007"/>
              <a:gd name="T26" fmla="*/ 2147483647 w 2963"/>
              <a:gd name="T27" fmla="*/ 2147483647 h 3007"/>
              <a:gd name="T28" fmla="*/ 973581854 w 2963"/>
              <a:gd name="T29" fmla="*/ 2147483647 h 3007"/>
              <a:gd name="T30" fmla="*/ 2147483647 w 2963"/>
              <a:gd name="T31" fmla="*/ 2147483647 h 3007"/>
              <a:gd name="T32" fmla="*/ 2147483647 w 2963"/>
              <a:gd name="T33" fmla="*/ 2147483647 h 3007"/>
              <a:gd name="T34" fmla="*/ 2147483647 w 2963"/>
              <a:gd name="T35" fmla="*/ 2147483647 h 3007"/>
              <a:gd name="T36" fmla="*/ 2147483647 w 2963"/>
              <a:gd name="T37" fmla="*/ 2147483647 h 3007"/>
              <a:gd name="T38" fmla="*/ 2147483647 w 2963"/>
              <a:gd name="T39" fmla="*/ 2147483647 h 3007"/>
              <a:gd name="T40" fmla="*/ 2147483647 w 2963"/>
              <a:gd name="T41" fmla="*/ 2147483647 h 3007"/>
              <a:gd name="T42" fmla="*/ 2147483647 w 2963"/>
              <a:gd name="T43" fmla="*/ 2147483647 h 3007"/>
              <a:gd name="T44" fmla="*/ 2147483647 w 2963"/>
              <a:gd name="T45" fmla="*/ 2147483647 h 3007"/>
              <a:gd name="T46" fmla="*/ 2147483647 w 2963"/>
              <a:gd name="T47" fmla="*/ 2147483647 h 3007"/>
              <a:gd name="T48" fmla="*/ 2147483647 w 2963"/>
              <a:gd name="T49" fmla="*/ 2147483647 h 3007"/>
              <a:gd name="T50" fmla="*/ 2147483647 w 2963"/>
              <a:gd name="T51" fmla="*/ 2147483647 h 3007"/>
              <a:gd name="T52" fmla="*/ 2147483647 w 2963"/>
              <a:gd name="T53" fmla="*/ 2147483647 h 3007"/>
              <a:gd name="T54" fmla="*/ 2147483647 w 2963"/>
              <a:gd name="T55" fmla="*/ 2147483647 h 3007"/>
              <a:gd name="T56" fmla="*/ 2147483647 w 2963"/>
              <a:gd name="T57" fmla="*/ 2147483647 h 3007"/>
              <a:gd name="T58" fmla="*/ 2147483647 w 2963"/>
              <a:gd name="T59" fmla="*/ 2147483647 h 3007"/>
              <a:gd name="T60" fmla="*/ 2147483647 w 2963"/>
              <a:gd name="T61" fmla="*/ 2147483647 h 3007"/>
              <a:gd name="T62" fmla="*/ 2147483647 w 2963"/>
              <a:gd name="T63" fmla="*/ 2147483647 h 3007"/>
              <a:gd name="T64" fmla="*/ 2147483647 w 2963"/>
              <a:gd name="T65" fmla="*/ 2147483647 h 3007"/>
              <a:gd name="T66" fmla="*/ 2147483647 w 2963"/>
              <a:gd name="T67" fmla="*/ 2147483647 h 3007"/>
              <a:gd name="T68" fmla="*/ 2147483647 w 2963"/>
              <a:gd name="T69" fmla="*/ 2147483647 h 3007"/>
              <a:gd name="T70" fmla="*/ 2147483647 w 2963"/>
              <a:gd name="T71" fmla="*/ 2147483647 h 3007"/>
              <a:gd name="T72" fmla="*/ 2147483647 w 2963"/>
              <a:gd name="T73" fmla="*/ 2147483647 h 3007"/>
              <a:gd name="T74" fmla="*/ 2147483647 w 2963"/>
              <a:gd name="T75" fmla="*/ 2147483647 h 3007"/>
              <a:gd name="T76" fmla="*/ 2147483647 w 2963"/>
              <a:gd name="T77" fmla="*/ 2147483647 h 3007"/>
              <a:gd name="T78" fmla="*/ 2147483647 w 2963"/>
              <a:gd name="T79" fmla="*/ 2147483647 h 3007"/>
              <a:gd name="T80" fmla="*/ 2147483647 w 2963"/>
              <a:gd name="T81" fmla="*/ 2147483647 h 3007"/>
              <a:gd name="T82" fmla="*/ 2147483647 w 2963"/>
              <a:gd name="T83" fmla="*/ 2147483647 h 3007"/>
              <a:gd name="T84" fmla="*/ 2147483647 w 2963"/>
              <a:gd name="T85" fmla="*/ 2147483647 h 3007"/>
              <a:gd name="T86" fmla="*/ 2147483647 w 2963"/>
              <a:gd name="T87" fmla="*/ 2147483647 h 3007"/>
              <a:gd name="T88" fmla="*/ 2147483647 w 2963"/>
              <a:gd name="T89" fmla="*/ 2147483647 h 3007"/>
              <a:gd name="T90" fmla="*/ 2147483647 w 2963"/>
              <a:gd name="T91" fmla="*/ 2147483647 h 30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bg1"/>
          </a:solidFill>
          <a:ln w="8" cap="flat" cmpd="sng">
            <a:solidFill>
              <a:srgbClr val="FFFFFF"/>
            </a:solidFill>
            <a:bevel/>
            <a:headEnd/>
            <a:tailEnd/>
          </a:ln>
        </p:spPr>
        <p:txBody>
          <a:bodyPr/>
          <a:lstStyle/>
          <a:p>
            <a:endParaRPr lang="zh-CN" altLang="en-US"/>
          </a:p>
        </p:txBody>
      </p:sp>
      <p:sp>
        <p:nvSpPr>
          <p:cNvPr id="25613" name="Freeform 15">
            <a:extLst>
              <a:ext uri="{FF2B5EF4-FFF2-40B4-BE49-F238E27FC236}">
                <a16:creationId xmlns:a16="http://schemas.microsoft.com/office/drawing/2014/main" id="{772CF0B9-782D-4950-8ECC-46C8F1D9CD21}"/>
              </a:ext>
            </a:extLst>
          </p:cNvPr>
          <p:cNvSpPr>
            <a:spLocks/>
          </p:cNvSpPr>
          <p:nvPr/>
        </p:nvSpPr>
        <p:spPr bwMode="auto">
          <a:xfrm>
            <a:off x="1901825" y="3465513"/>
            <a:ext cx="2579688" cy="1647825"/>
          </a:xfrm>
          <a:custGeom>
            <a:avLst/>
            <a:gdLst>
              <a:gd name="T0" fmla="*/ 2147483647 w 5957"/>
              <a:gd name="T1" fmla="*/ 2147483647 h 3807"/>
              <a:gd name="T2" fmla="*/ 2147483647 w 5957"/>
              <a:gd name="T3" fmla="*/ 2147483647 h 3807"/>
              <a:gd name="T4" fmla="*/ 2147483647 w 5957"/>
              <a:gd name="T5" fmla="*/ 2147483647 h 3807"/>
              <a:gd name="T6" fmla="*/ 2147483647 w 5957"/>
              <a:gd name="T7" fmla="*/ 2147483647 h 3807"/>
              <a:gd name="T8" fmla="*/ 2147483647 w 5957"/>
              <a:gd name="T9" fmla="*/ 2147483647 h 3807"/>
              <a:gd name="T10" fmla="*/ 2147483647 w 5957"/>
              <a:gd name="T11" fmla="*/ 2147483647 h 3807"/>
              <a:gd name="T12" fmla="*/ 2147483647 w 5957"/>
              <a:gd name="T13" fmla="*/ 2147483647 h 3807"/>
              <a:gd name="T14" fmla="*/ 2147483647 w 5957"/>
              <a:gd name="T15" fmla="*/ 2147483647 h 3807"/>
              <a:gd name="T16" fmla="*/ 2147483647 w 5957"/>
              <a:gd name="T17" fmla="*/ 2147483647 h 3807"/>
              <a:gd name="T18" fmla="*/ 2147483647 w 5957"/>
              <a:gd name="T19" fmla="*/ 2147483647 h 3807"/>
              <a:gd name="T20" fmla="*/ 2147483647 w 5957"/>
              <a:gd name="T21" fmla="*/ 2147483647 h 3807"/>
              <a:gd name="T22" fmla="*/ 2147483647 w 5957"/>
              <a:gd name="T23" fmla="*/ 2147483647 h 3807"/>
              <a:gd name="T24" fmla="*/ 2147483647 w 5957"/>
              <a:gd name="T25" fmla="*/ 2147483647 h 3807"/>
              <a:gd name="T26" fmla="*/ 2147483647 w 5957"/>
              <a:gd name="T27" fmla="*/ 2147483647 h 3807"/>
              <a:gd name="T28" fmla="*/ 2147483647 w 5957"/>
              <a:gd name="T29" fmla="*/ 2147483647 h 3807"/>
              <a:gd name="T30" fmla="*/ 2147483647 w 5957"/>
              <a:gd name="T31" fmla="*/ 2147483647 h 3807"/>
              <a:gd name="T32" fmla="*/ 2147483647 w 5957"/>
              <a:gd name="T33" fmla="*/ 2147483647 h 3807"/>
              <a:gd name="T34" fmla="*/ 2147483647 w 5957"/>
              <a:gd name="T35" fmla="*/ 2147483647 h 3807"/>
              <a:gd name="T36" fmla="*/ 2147483647 w 5957"/>
              <a:gd name="T37" fmla="*/ 2147483647 h 3807"/>
              <a:gd name="T38" fmla="*/ 2147483647 w 5957"/>
              <a:gd name="T39" fmla="*/ 2147483647 h 3807"/>
              <a:gd name="T40" fmla="*/ 2147483647 w 5957"/>
              <a:gd name="T41" fmla="*/ 2147483647 h 3807"/>
              <a:gd name="T42" fmla="*/ 2147483647 w 5957"/>
              <a:gd name="T43" fmla="*/ 2147483647 h 3807"/>
              <a:gd name="T44" fmla="*/ 2147483647 w 5957"/>
              <a:gd name="T45" fmla="*/ 2147483647 h 3807"/>
              <a:gd name="T46" fmla="*/ 2147483647 w 5957"/>
              <a:gd name="T47" fmla="*/ 2147483647 h 3807"/>
              <a:gd name="T48" fmla="*/ 2147483647 w 5957"/>
              <a:gd name="T49" fmla="*/ 2147483647 h 3807"/>
              <a:gd name="T50" fmla="*/ 2147483647 w 5957"/>
              <a:gd name="T51" fmla="*/ 2147483647 h 3807"/>
              <a:gd name="T52" fmla="*/ 2147483647 w 5957"/>
              <a:gd name="T53" fmla="*/ 2147483647 h 3807"/>
              <a:gd name="T54" fmla="*/ 2147483647 w 5957"/>
              <a:gd name="T55" fmla="*/ 1703022160 h 3807"/>
              <a:gd name="T56" fmla="*/ 2147483647 w 5957"/>
              <a:gd name="T57" fmla="*/ 2147483647 h 3807"/>
              <a:gd name="T58" fmla="*/ 2147483647 w 5957"/>
              <a:gd name="T59" fmla="*/ 2147483647 h 3807"/>
              <a:gd name="T60" fmla="*/ 2147483647 w 5957"/>
              <a:gd name="T61" fmla="*/ 2147483647 h 3807"/>
              <a:gd name="T62" fmla="*/ 2147483647 w 5957"/>
              <a:gd name="T63" fmla="*/ 2147483647 h 3807"/>
              <a:gd name="T64" fmla="*/ 2147483647 w 5957"/>
              <a:gd name="T65" fmla="*/ 2147483647 h 3807"/>
              <a:gd name="T66" fmla="*/ 2147483647 w 5957"/>
              <a:gd name="T67" fmla="*/ 2147483647 h 3807"/>
              <a:gd name="T68" fmla="*/ 2147483647 w 5957"/>
              <a:gd name="T69" fmla="*/ 2147483647 h 3807"/>
              <a:gd name="T70" fmla="*/ 2147483647 w 5957"/>
              <a:gd name="T71" fmla="*/ 2147483647 h 3807"/>
              <a:gd name="T72" fmla="*/ 2147483647 w 5957"/>
              <a:gd name="T73" fmla="*/ 2147483647 h 3807"/>
              <a:gd name="T74" fmla="*/ 2147483647 w 5957"/>
              <a:gd name="T75" fmla="*/ 2147483647 h 3807"/>
              <a:gd name="T76" fmla="*/ 2147483647 w 5957"/>
              <a:gd name="T77" fmla="*/ 2147483647 h 3807"/>
              <a:gd name="T78" fmla="*/ 2147483647 w 5957"/>
              <a:gd name="T79" fmla="*/ 2147483647 h 3807"/>
              <a:gd name="T80" fmla="*/ 2147483647 w 5957"/>
              <a:gd name="T81" fmla="*/ 2147483647 h 3807"/>
              <a:gd name="T82" fmla="*/ 2147483647 w 5957"/>
              <a:gd name="T83" fmla="*/ 2147483647 h 3807"/>
              <a:gd name="T84" fmla="*/ 2147483647 w 5957"/>
              <a:gd name="T85" fmla="*/ 2147483647 h 3807"/>
              <a:gd name="T86" fmla="*/ 2147483647 w 5957"/>
              <a:gd name="T87" fmla="*/ 2147483647 h 3807"/>
              <a:gd name="T88" fmla="*/ 2147483647 w 5957"/>
              <a:gd name="T89" fmla="*/ 2147483647 h 3807"/>
              <a:gd name="T90" fmla="*/ 2147483647 w 5957"/>
              <a:gd name="T91" fmla="*/ 2147483647 h 3807"/>
              <a:gd name="T92" fmla="*/ 2147483647 w 5957"/>
              <a:gd name="T93" fmla="*/ 2147483647 h 3807"/>
              <a:gd name="T94" fmla="*/ 2147483647 w 5957"/>
              <a:gd name="T95" fmla="*/ 2147483647 h 3807"/>
              <a:gd name="T96" fmla="*/ 2147483647 w 5957"/>
              <a:gd name="T97" fmla="*/ 2147483647 h 3807"/>
              <a:gd name="T98" fmla="*/ 2147483647 w 5957"/>
              <a:gd name="T99" fmla="*/ 2147483647 h 3807"/>
              <a:gd name="T100" fmla="*/ 2147483647 w 5957"/>
              <a:gd name="T101" fmla="*/ 2147483647 h 3807"/>
              <a:gd name="T102" fmla="*/ 2147483647 w 5957"/>
              <a:gd name="T103" fmla="*/ 2147483647 h 3807"/>
              <a:gd name="T104" fmla="*/ 2147483647 w 5957"/>
              <a:gd name="T105" fmla="*/ 2147483647 h 3807"/>
              <a:gd name="T106" fmla="*/ 2147483647 w 5957"/>
              <a:gd name="T107" fmla="*/ 2147483647 h 3807"/>
              <a:gd name="T108" fmla="*/ 2147483647 w 5957"/>
              <a:gd name="T109" fmla="*/ 2147483647 h 3807"/>
              <a:gd name="T110" fmla="*/ 2147483647 w 5957"/>
              <a:gd name="T111" fmla="*/ 2147483647 h 3807"/>
              <a:gd name="T112" fmla="*/ 2147483647 w 5957"/>
              <a:gd name="T113" fmla="*/ 2147483647 h 3807"/>
              <a:gd name="T114" fmla="*/ 2147483647 w 5957"/>
              <a:gd name="T115" fmla="*/ 2147483647 h 3807"/>
              <a:gd name="T116" fmla="*/ 2147483647 w 5957"/>
              <a:gd name="T117" fmla="*/ 2147483647 h 380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4" name="Freeform 16">
            <a:extLst>
              <a:ext uri="{FF2B5EF4-FFF2-40B4-BE49-F238E27FC236}">
                <a16:creationId xmlns:a16="http://schemas.microsoft.com/office/drawing/2014/main" id="{6590544B-AE5F-4FE4-B696-0D3DE85F78F1}"/>
              </a:ext>
            </a:extLst>
          </p:cNvPr>
          <p:cNvSpPr>
            <a:spLocks/>
          </p:cNvSpPr>
          <p:nvPr/>
        </p:nvSpPr>
        <p:spPr bwMode="auto">
          <a:xfrm>
            <a:off x="6961188" y="4611688"/>
            <a:ext cx="485775" cy="496887"/>
          </a:xfrm>
          <a:custGeom>
            <a:avLst/>
            <a:gdLst>
              <a:gd name="T0" fmla="*/ 2147483647 w 1119"/>
              <a:gd name="T1" fmla="*/ 2147483647 h 1150"/>
              <a:gd name="T2" fmla="*/ 2147483647 w 1119"/>
              <a:gd name="T3" fmla="*/ 2147483647 h 1150"/>
              <a:gd name="T4" fmla="*/ 2147483647 w 1119"/>
              <a:gd name="T5" fmla="*/ 2147483647 h 1150"/>
              <a:gd name="T6" fmla="*/ 2147483647 w 1119"/>
              <a:gd name="T7" fmla="*/ 2147483647 h 1150"/>
              <a:gd name="T8" fmla="*/ 2147483647 w 1119"/>
              <a:gd name="T9" fmla="*/ 2147483647 h 1150"/>
              <a:gd name="T10" fmla="*/ 0 w 1119"/>
              <a:gd name="T11" fmla="*/ 2147483647 h 1150"/>
              <a:gd name="T12" fmla="*/ 2147483647 w 1119"/>
              <a:gd name="T13" fmla="*/ 2147483647 h 1150"/>
              <a:gd name="T14" fmla="*/ 2147483647 w 1119"/>
              <a:gd name="T15" fmla="*/ 2147483647 h 1150"/>
              <a:gd name="T16" fmla="*/ 2147483647 w 1119"/>
              <a:gd name="T17" fmla="*/ 2147483647 h 1150"/>
              <a:gd name="T18" fmla="*/ 2147483647 w 1119"/>
              <a:gd name="T19" fmla="*/ 2147483647 h 1150"/>
              <a:gd name="T20" fmla="*/ 2147483647 w 1119"/>
              <a:gd name="T21" fmla="*/ 2147483647 h 1150"/>
              <a:gd name="T22" fmla="*/ 2147483647 w 1119"/>
              <a:gd name="T23" fmla="*/ 2147483647 h 1150"/>
              <a:gd name="T24" fmla="*/ 2147483647 w 1119"/>
              <a:gd name="T25" fmla="*/ 2147483647 h 1150"/>
              <a:gd name="T26" fmla="*/ 2147483647 w 1119"/>
              <a:gd name="T27" fmla="*/ 2147483647 h 1150"/>
              <a:gd name="T28" fmla="*/ 2147483647 w 1119"/>
              <a:gd name="T29" fmla="*/ 2147483647 h 1150"/>
              <a:gd name="T30" fmla="*/ 2147483647 w 1119"/>
              <a:gd name="T31" fmla="*/ 2147483647 h 1150"/>
              <a:gd name="T32" fmla="*/ 2147483647 w 1119"/>
              <a:gd name="T33" fmla="*/ 2147483647 h 1150"/>
              <a:gd name="T34" fmla="*/ 2147483647 w 1119"/>
              <a:gd name="T35" fmla="*/ 2147483647 h 1150"/>
              <a:gd name="T36" fmla="*/ 2147483647 w 1119"/>
              <a:gd name="T37" fmla="*/ 2147483647 h 1150"/>
              <a:gd name="T38" fmla="*/ 2147483647 w 1119"/>
              <a:gd name="T39" fmla="*/ 2147483647 h 1150"/>
              <a:gd name="T40" fmla="*/ 2147483647 w 1119"/>
              <a:gd name="T41" fmla="*/ 2147483647 h 1150"/>
              <a:gd name="T42" fmla="*/ 2147483647 w 1119"/>
              <a:gd name="T43" fmla="*/ 2147483647 h 1150"/>
              <a:gd name="T44" fmla="*/ 2147483647 w 1119"/>
              <a:gd name="T45" fmla="*/ 2147483647 h 1150"/>
              <a:gd name="T46" fmla="*/ 2147483647 w 1119"/>
              <a:gd name="T47" fmla="*/ 2147483647 h 1150"/>
              <a:gd name="T48" fmla="*/ 2147483647 w 1119"/>
              <a:gd name="T49" fmla="*/ 2147483647 h 1150"/>
              <a:gd name="T50" fmla="*/ 2147483647 w 1119"/>
              <a:gd name="T51" fmla="*/ 2147483647 h 1150"/>
              <a:gd name="T52" fmla="*/ 2147483647 w 1119"/>
              <a:gd name="T53" fmla="*/ 2147483647 h 1150"/>
              <a:gd name="T54" fmla="*/ 2147483647 w 1119"/>
              <a:gd name="T55" fmla="*/ 2147483647 h 1150"/>
              <a:gd name="T56" fmla="*/ 2147483647 w 1119"/>
              <a:gd name="T57" fmla="*/ 2147483647 h 1150"/>
              <a:gd name="T58" fmla="*/ 2147483647 w 1119"/>
              <a:gd name="T59" fmla="*/ 2147483647 h 1150"/>
              <a:gd name="T60" fmla="*/ 2147483647 w 1119"/>
              <a:gd name="T61" fmla="*/ 2147483647 h 1150"/>
              <a:gd name="T62" fmla="*/ 2147483647 w 1119"/>
              <a:gd name="T63" fmla="*/ 2147483647 h 1150"/>
              <a:gd name="T64" fmla="*/ 2147483647 w 1119"/>
              <a:gd name="T65" fmla="*/ 2147483647 h 1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5" name="Freeform 17">
            <a:extLst>
              <a:ext uri="{FF2B5EF4-FFF2-40B4-BE49-F238E27FC236}">
                <a16:creationId xmlns:a16="http://schemas.microsoft.com/office/drawing/2014/main" id="{7967582D-53D0-4104-AAE3-3004CA367899}"/>
              </a:ext>
            </a:extLst>
          </p:cNvPr>
          <p:cNvSpPr>
            <a:spLocks/>
          </p:cNvSpPr>
          <p:nvPr/>
        </p:nvSpPr>
        <p:spPr bwMode="auto">
          <a:xfrm>
            <a:off x="5311775" y="4395788"/>
            <a:ext cx="611188" cy="660400"/>
          </a:xfrm>
          <a:custGeom>
            <a:avLst/>
            <a:gdLst>
              <a:gd name="T0" fmla="*/ 2147483647 w 1411"/>
              <a:gd name="T1" fmla="*/ 2147483647 h 1526"/>
              <a:gd name="T2" fmla="*/ 2147483647 w 1411"/>
              <a:gd name="T3" fmla="*/ 2147483647 h 1526"/>
              <a:gd name="T4" fmla="*/ 2147483647 w 1411"/>
              <a:gd name="T5" fmla="*/ 2147483647 h 1526"/>
              <a:gd name="T6" fmla="*/ 2147483647 w 1411"/>
              <a:gd name="T7" fmla="*/ 2147483647 h 1526"/>
              <a:gd name="T8" fmla="*/ 2147483647 w 1411"/>
              <a:gd name="T9" fmla="*/ 2147483647 h 1526"/>
              <a:gd name="T10" fmla="*/ 2147483647 w 1411"/>
              <a:gd name="T11" fmla="*/ 2147483647 h 1526"/>
              <a:gd name="T12" fmla="*/ 2147483647 w 1411"/>
              <a:gd name="T13" fmla="*/ 2147483647 h 1526"/>
              <a:gd name="T14" fmla="*/ 2147483647 w 1411"/>
              <a:gd name="T15" fmla="*/ 2147483647 h 1526"/>
              <a:gd name="T16" fmla="*/ 2147483647 w 1411"/>
              <a:gd name="T17" fmla="*/ 2147483647 h 1526"/>
              <a:gd name="T18" fmla="*/ 2147483647 w 1411"/>
              <a:gd name="T19" fmla="*/ 2147483647 h 1526"/>
              <a:gd name="T20" fmla="*/ 894043294 w 1411"/>
              <a:gd name="T21" fmla="*/ 2147483647 h 1526"/>
              <a:gd name="T22" fmla="*/ 2147483647 w 1411"/>
              <a:gd name="T23" fmla="*/ 2147483647 h 1526"/>
              <a:gd name="T24" fmla="*/ 568885214 w 1411"/>
              <a:gd name="T25" fmla="*/ 2147483647 h 1526"/>
              <a:gd name="T26" fmla="*/ 1381685986 w 1411"/>
              <a:gd name="T27" fmla="*/ 2147483647 h 1526"/>
              <a:gd name="T28" fmla="*/ 2147483647 w 1411"/>
              <a:gd name="T29" fmla="*/ 2147483647 h 1526"/>
              <a:gd name="T30" fmla="*/ 2147483647 w 1411"/>
              <a:gd name="T31" fmla="*/ 2147483647 h 1526"/>
              <a:gd name="T32" fmla="*/ 2147483647 w 1411"/>
              <a:gd name="T33" fmla="*/ 2147483647 h 1526"/>
              <a:gd name="T34" fmla="*/ 2147483647 w 1411"/>
              <a:gd name="T35" fmla="*/ 2147483647 h 1526"/>
              <a:gd name="T36" fmla="*/ 2147483647 w 1411"/>
              <a:gd name="T37" fmla="*/ 2147483647 h 1526"/>
              <a:gd name="T38" fmla="*/ 2147483647 w 1411"/>
              <a:gd name="T39" fmla="*/ 2147483647 h 1526"/>
              <a:gd name="T40" fmla="*/ 2147483647 w 1411"/>
              <a:gd name="T41" fmla="*/ 2147483647 h 1526"/>
              <a:gd name="T42" fmla="*/ 2147483647 w 1411"/>
              <a:gd name="T43" fmla="*/ 2147483647 h 1526"/>
              <a:gd name="T44" fmla="*/ 2147483647 w 1411"/>
              <a:gd name="T45" fmla="*/ 2147483647 h 1526"/>
              <a:gd name="T46" fmla="*/ 2147483647 w 1411"/>
              <a:gd name="T47" fmla="*/ 2147483647 h 1526"/>
              <a:gd name="T48" fmla="*/ 2147483647 w 1411"/>
              <a:gd name="T49" fmla="*/ 2147483647 h 1526"/>
              <a:gd name="T50" fmla="*/ 2147483647 w 1411"/>
              <a:gd name="T51" fmla="*/ 2147483647 h 1526"/>
              <a:gd name="T52" fmla="*/ 2147483647 w 1411"/>
              <a:gd name="T53" fmla="*/ 2147483647 h 1526"/>
              <a:gd name="T54" fmla="*/ 2147483647 w 1411"/>
              <a:gd name="T55" fmla="*/ 2147483647 h 1526"/>
              <a:gd name="T56" fmla="*/ 2147483647 w 1411"/>
              <a:gd name="T57" fmla="*/ 2147483647 h 1526"/>
              <a:gd name="T58" fmla="*/ 2147483647 w 1411"/>
              <a:gd name="T59" fmla="*/ 2147483647 h 1526"/>
              <a:gd name="T60" fmla="*/ 2147483647 w 1411"/>
              <a:gd name="T61" fmla="*/ 2147483647 h 1526"/>
              <a:gd name="T62" fmla="*/ 2147483647 w 1411"/>
              <a:gd name="T63" fmla="*/ 2147483647 h 15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6" name="Freeform 18">
            <a:extLst>
              <a:ext uri="{FF2B5EF4-FFF2-40B4-BE49-F238E27FC236}">
                <a16:creationId xmlns:a16="http://schemas.microsoft.com/office/drawing/2014/main" id="{7EDA02DD-EB3B-465C-8AFE-9ABD37E1FA47}"/>
              </a:ext>
            </a:extLst>
          </p:cNvPr>
          <p:cNvSpPr>
            <a:spLocks/>
          </p:cNvSpPr>
          <p:nvPr/>
        </p:nvSpPr>
        <p:spPr bwMode="auto">
          <a:xfrm>
            <a:off x="5697538" y="4264025"/>
            <a:ext cx="993775" cy="628650"/>
          </a:xfrm>
          <a:custGeom>
            <a:avLst/>
            <a:gdLst>
              <a:gd name="T0" fmla="*/ 2147483647 w 2294"/>
              <a:gd name="T1" fmla="*/ 2147483647 h 1452"/>
              <a:gd name="T2" fmla="*/ 1219464162 w 2294"/>
              <a:gd name="T3" fmla="*/ 2147483647 h 1452"/>
              <a:gd name="T4" fmla="*/ 1788659840 w 2294"/>
              <a:gd name="T5" fmla="*/ 2147483647 h 1452"/>
              <a:gd name="T6" fmla="*/ 2113700076 w 2294"/>
              <a:gd name="T7" fmla="*/ 2147483647 h 1452"/>
              <a:gd name="T8" fmla="*/ 0 w 2294"/>
              <a:gd name="T9" fmla="*/ 2147483647 h 1452"/>
              <a:gd name="T10" fmla="*/ 2147483647 w 2294"/>
              <a:gd name="T11" fmla="*/ 2147483647 h 1452"/>
              <a:gd name="T12" fmla="*/ 2147483647 w 2294"/>
              <a:gd name="T13" fmla="*/ 2147483647 h 1452"/>
              <a:gd name="T14" fmla="*/ 2147483647 w 2294"/>
              <a:gd name="T15" fmla="*/ 2147483647 h 1452"/>
              <a:gd name="T16" fmla="*/ 2147483647 w 2294"/>
              <a:gd name="T17" fmla="*/ 2147483647 h 1452"/>
              <a:gd name="T18" fmla="*/ 2147483647 w 2294"/>
              <a:gd name="T19" fmla="*/ 2147483647 h 1452"/>
              <a:gd name="T20" fmla="*/ 2147483647 w 2294"/>
              <a:gd name="T21" fmla="*/ 2147483647 h 1452"/>
              <a:gd name="T22" fmla="*/ 2147483647 w 2294"/>
              <a:gd name="T23" fmla="*/ 2147483647 h 1452"/>
              <a:gd name="T24" fmla="*/ 2147483647 w 2294"/>
              <a:gd name="T25" fmla="*/ 2147483647 h 1452"/>
              <a:gd name="T26" fmla="*/ 2147483647 w 2294"/>
              <a:gd name="T27" fmla="*/ 2147483647 h 1452"/>
              <a:gd name="T28" fmla="*/ 2147483647 w 2294"/>
              <a:gd name="T29" fmla="*/ 0 h 1452"/>
              <a:gd name="T30" fmla="*/ 2147483647 w 2294"/>
              <a:gd name="T31" fmla="*/ 568159756 h 1452"/>
              <a:gd name="T32" fmla="*/ 2147483647 w 2294"/>
              <a:gd name="T33" fmla="*/ 2147483647 h 1452"/>
              <a:gd name="T34" fmla="*/ 2147483647 w 2294"/>
              <a:gd name="T35" fmla="*/ 2147483647 h 1452"/>
              <a:gd name="T36" fmla="*/ 2147483647 w 2294"/>
              <a:gd name="T37" fmla="*/ 2147483647 h 1452"/>
              <a:gd name="T38" fmla="*/ 2147483647 w 2294"/>
              <a:gd name="T39" fmla="*/ 2147483647 h 1452"/>
              <a:gd name="T40" fmla="*/ 2147483647 w 2294"/>
              <a:gd name="T41" fmla="*/ 2147483647 h 1452"/>
              <a:gd name="T42" fmla="*/ 2147483647 w 2294"/>
              <a:gd name="T43" fmla="*/ 2147483647 h 1452"/>
              <a:gd name="T44" fmla="*/ 2147483647 w 2294"/>
              <a:gd name="T45" fmla="*/ 2147483647 h 1452"/>
              <a:gd name="T46" fmla="*/ 2147483647 w 2294"/>
              <a:gd name="T47" fmla="*/ 2147483647 h 1452"/>
              <a:gd name="T48" fmla="*/ 2147483647 w 2294"/>
              <a:gd name="T49" fmla="*/ 2147483647 h 1452"/>
              <a:gd name="T50" fmla="*/ 2147483647 w 2294"/>
              <a:gd name="T51" fmla="*/ 2147483647 h 1452"/>
              <a:gd name="T52" fmla="*/ 2147483647 w 2294"/>
              <a:gd name="T53" fmla="*/ 2147483647 h 1452"/>
              <a:gd name="T54" fmla="*/ 2147483647 w 2294"/>
              <a:gd name="T55" fmla="*/ 2147483647 h 1452"/>
              <a:gd name="T56" fmla="*/ 2147483647 w 2294"/>
              <a:gd name="T57" fmla="*/ 2147483647 h 1452"/>
              <a:gd name="T58" fmla="*/ 2147483647 w 2294"/>
              <a:gd name="T59" fmla="*/ 2147483647 h 1452"/>
              <a:gd name="T60" fmla="*/ 2147483647 w 2294"/>
              <a:gd name="T61" fmla="*/ 2147483647 h 1452"/>
              <a:gd name="T62" fmla="*/ 2147483647 w 2294"/>
              <a:gd name="T63" fmla="*/ 2147483647 h 1452"/>
              <a:gd name="T64" fmla="*/ 2147483647 w 2294"/>
              <a:gd name="T65" fmla="*/ 2147483647 h 1452"/>
              <a:gd name="T66" fmla="*/ 2147483647 w 2294"/>
              <a:gd name="T67" fmla="*/ 2147483647 h 1452"/>
              <a:gd name="T68" fmla="*/ 2147483647 w 2294"/>
              <a:gd name="T69" fmla="*/ 2147483647 h 1452"/>
              <a:gd name="T70" fmla="*/ 2147483647 w 2294"/>
              <a:gd name="T71" fmla="*/ 2147483647 h 1452"/>
              <a:gd name="T72" fmla="*/ 2147483647 w 2294"/>
              <a:gd name="T73" fmla="*/ 2147483647 h 1452"/>
              <a:gd name="T74" fmla="*/ 2147483647 w 2294"/>
              <a:gd name="T75" fmla="*/ 2147483647 h 1452"/>
              <a:gd name="T76" fmla="*/ 2147483647 w 2294"/>
              <a:gd name="T77" fmla="*/ 2147483647 h 1452"/>
              <a:gd name="T78" fmla="*/ 2147483647 w 2294"/>
              <a:gd name="T79" fmla="*/ 2147483647 h 1452"/>
              <a:gd name="T80" fmla="*/ 2147483647 w 2294"/>
              <a:gd name="T81" fmla="*/ 2147483647 h 1452"/>
              <a:gd name="T82" fmla="*/ 2147483647 w 2294"/>
              <a:gd name="T83" fmla="*/ 2147483647 h 1452"/>
              <a:gd name="T84" fmla="*/ 2147483647 w 2294"/>
              <a:gd name="T85" fmla="*/ 2147483647 h 1452"/>
              <a:gd name="T86" fmla="*/ 2147483647 w 2294"/>
              <a:gd name="T87" fmla="*/ 2147483647 h 1452"/>
              <a:gd name="T88" fmla="*/ 2147483647 w 2294"/>
              <a:gd name="T89" fmla="*/ 2147483647 h 14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7" name="Freeform 19">
            <a:extLst>
              <a:ext uri="{FF2B5EF4-FFF2-40B4-BE49-F238E27FC236}">
                <a16:creationId xmlns:a16="http://schemas.microsoft.com/office/drawing/2014/main" id="{CFF5BF88-5294-4567-93D7-34C867E87714}"/>
              </a:ext>
            </a:extLst>
          </p:cNvPr>
          <p:cNvSpPr>
            <a:spLocks/>
          </p:cNvSpPr>
          <p:nvPr/>
        </p:nvSpPr>
        <p:spPr bwMode="auto">
          <a:xfrm>
            <a:off x="6519863" y="3994150"/>
            <a:ext cx="611187" cy="779463"/>
          </a:xfrm>
          <a:custGeom>
            <a:avLst/>
            <a:gdLst>
              <a:gd name="T0" fmla="*/ 2147483647 w 1411"/>
              <a:gd name="T1" fmla="*/ 2147483647 h 1801"/>
              <a:gd name="T2" fmla="*/ 2147483647 w 1411"/>
              <a:gd name="T3" fmla="*/ 2147483647 h 1801"/>
              <a:gd name="T4" fmla="*/ 2147483647 w 1411"/>
              <a:gd name="T5" fmla="*/ 2147483647 h 1801"/>
              <a:gd name="T6" fmla="*/ 2147483647 w 1411"/>
              <a:gd name="T7" fmla="*/ 2147483647 h 1801"/>
              <a:gd name="T8" fmla="*/ 2147483647 w 1411"/>
              <a:gd name="T9" fmla="*/ 2147483647 h 1801"/>
              <a:gd name="T10" fmla="*/ 2147483647 w 1411"/>
              <a:gd name="T11" fmla="*/ 2147483647 h 1801"/>
              <a:gd name="T12" fmla="*/ 2147483647 w 1411"/>
              <a:gd name="T13" fmla="*/ 2147483647 h 1801"/>
              <a:gd name="T14" fmla="*/ 2147483647 w 1411"/>
              <a:gd name="T15" fmla="*/ 2147483647 h 1801"/>
              <a:gd name="T16" fmla="*/ 2147483647 w 1411"/>
              <a:gd name="T17" fmla="*/ 2147483647 h 1801"/>
              <a:gd name="T18" fmla="*/ 2147483647 w 1411"/>
              <a:gd name="T19" fmla="*/ 2147483647 h 1801"/>
              <a:gd name="T20" fmla="*/ 2147483647 w 1411"/>
              <a:gd name="T21" fmla="*/ 2147483647 h 1801"/>
              <a:gd name="T22" fmla="*/ 2147483647 w 1411"/>
              <a:gd name="T23" fmla="*/ 2147483647 h 1801"/>
              <a:gd name="T24" fmla="*/ 2147483647 w 1411"/>
              <a:gd name="T25" fmla="*/ 2147483647 h 1801"/>
              <a:gd name="T26" fmla="*/ 2147483647 w 1411"/>
              <a:gd name="T27" fmla="*/ 2147483647 h 1801"/>
              <a:gd name="T28" fmla="*/ 2147483647 w 1411"/>
              <a:gd name="T29" fmla="*/ 2147483647 h 1801"/>
              <a:gd name="T30" fmla="*/ 2147483647 w 1411"/>
              <a:gd name="T31" fmla="*/ 2147483647 h 1801"/>
              <a:gd name="T32" fmla="*/ 2147483647 w 1411"/>
              <a:gd name="T33" fmla="*/ 2147483647 h 1801"/>
              <a:gd name="T34" fmla="*/ 2147483647 w 1411"/>
              <a:gd name="T35" fmla="*/ 2147483647 h 1801"/>
              <a:gd name="T36" fmla="*/ 2147483647 w 1411"/>
              <a:gd name="T37" fmla="*/ 2147483647 h 1801"/>
              <a:gd name="T38" fmla="*/ 2147483647 w 1411"/>
              <a:gd name="T39" fmla="*/ 2147483647 h 1801"/>
              <a:gd name="T40" fmla="*/ 2147483647 w 1411"/>
              <a:gd name="T41" fmla="*/ 2147483647 h 1801"/>
              <a:gd name="T42" fmla="*/ 0 w 1411"/>
              <a:gd name="T43" fmla="*/ 2147483647 h 1801"/>
              <a:gd name="T44" fmla="*/ 2147483647 w 1411"/>
              <a:gd name="T45" fmla="*/ 2147483647 h 1801"/>
              <a:gd name="T46" fmla="*/ 2147483647 w 1411"/>
              <a:gd name="T47" fmla="*/ 2147483647 h 1801"/>
              <a:gd name="T48" fmla="*/ 2147483647 w 1411"/>
              <a:gd name="T49" fmla="*/ 2147483647 h 1801"/>
              <a:gd name="T50" fmla="*/ 2147483647 w 1411"/>
              <a:gd name="T51" fmla="*/ 2147483647 h 1801"/>
              <a:gd name="T52" fmla="*/ 2147483647 w 1411"/>
              <a:gd name="T53" fmla="*/ 2147483647 h 1801"/>
              <a:gd name="T54" fmla="*/ 2147483647 w 1411"/>
              <a:gd name="T55" fmla="*/ 2147483647 h 1801"/>
              <a:gd name="T56" fmla="*/ 2147483647 w 1411"/>
              <a:gd name="T57" fmla="*/ 2147483647 h 1801"/>
              <a:gd name="T58" fmla="*/ 2147483647 w 1411"/>
              <a:gd name="T59" fmla="*/ 2147483647 h 1801"/>
              <a:gd name="T60" fmla="*/ 2147483647 w 1411"/>
              <a:gd name="T61" fmla="*/ 2147483647 h 1801"/>
              <a:gd name="T62" fmla="*/ 2147483647 w 1411"/>
              <a:gd name="T63" fmla="*/ 0 h 1801"/>
              <a:gd name="T64" fmla="*/ 2147483647 w 1411"/>
              <a:gd name="T65" fmla="*/ 0 h 1801"/>
              <a:gd name="T66" fmla="*/ 2147483647 w 1411"/>
              <a:gd name="T67" fmla="*/ 2147483647 h 1801"/>
              <a:gd name="T68" fmla="*/ 2147483647 w 1411"/>
              <a:gd name="T69" fmla="*/ 2147483647 h 1801"/>
              <a:gd name="T70" fmla="*/ 2147483647 w 1411"/>
              <a:gd name="T71" fmla="*/ 2147483647 h 1801"/>
              <a:gd name="T72" fmla="*/ 2147483647 w 1411"/>
              <a:gd name="T73" fmla="*/ 2147483647 h 1801"/>
              <a:gd name="T74" fmla="*/ 2147483647 w 1411"/>
              <a:gd name="T75" fmla="*/ 2147483647 h 1801"/>
              <a:gd name="T76" fmla="*/ 2147483647 w 1411"/>
              <a:gd name="T77" fmla="*/ 2147483647 h 1801"/>
              <a:gd name="T78" fmla="*/ 2147483647 w 1411"/>
              <a:gd name="T79" fmla="*/ 2147483647 h 1801"/>
              <a:gd name="T80" fmla="*/ 2147483647 w 1411"/>
              <a:gd name="T81" fmla="*/ 2147483647 h 1801"/>
              <a:gd name="T82" fmla="*/ 2147483647 w 1411"/>
              <a:gd name="T83" fmla="*/ 2147483647 h 1801"/>
              <a:gd name="T84" fmla="*/ 2147483647 w 1411"/>
              <a:gd name="T85" fmla="*/ 2147483647 h 1801"/>
              <a:gd name="T86" fmla="*/ 2147483647 w 1411"/>
              <a:gd name="T87" fmla="*/ 2147483647 h 1801"/>
              <a:gd name="T88" fmla="*/ 2147483647 w 1411"/>
              <a:gd name="T89" fmla="*/ 2147483647 h 1801"/>
              <a:gd name="T90" fmla="*/ 2147483647 w 1411"/>
              <a:gd name="T91" fmla="*/ 2147483647 h 1801"/>
              <a:gd name="T92" fmla="*/ 2147483647 w 1411"/>
              <a:gd name="T93" fmla="*/ 2147483647 h 1801"/>
              <a:gd name="T94" fmla="*/ 2147483647 w 1411"/>
              <a:gd name="T95" fmla="*/ 2147483647 h 1801"/>
              <a:gd name="T96" fmla="*/ 2147483647 w 1411"/>
              <a:gd name="T97" fmla="*/ 2147483647 h 1801"/>
              <a:gd name="T98" fmla="*/ 2147483647 w 1411"/>
              <a:gd name="T99" fmla="*/ 2147483647 h 1801"/>
              <a:gd name="T100" fmla="*/ 2147483647 w 1411"/>
              <a:gd name="T101" fmla="*/ 2147483647 h 1801"/>
              <a:gd name="T102" fmla="*/ 2147483647 w 1411"/>
              <a:gd name="T103" fmla="*/ 2147483647 h 1801"/>
              <a:gd name="T104" fmla="*/ 2147483647 w 1411"/>
              <a:gd name="T105" fmla="*/ 2147483647 h 1801"/>
              <a:gd name="T106" fmla="*/ 2147483647 w 1411"/>
              <a:gd name="T107" fmla="*/ 2147483647 h 1801"/>
              <a:gd name="T108" fmla="*/ 2147483647 w 1411"/>
              <a:gd name="T109" fmla="*/ 2147483647 h 1801"/>
              <a:gd name="T110" fmla="*/ 2147483647 w 1411"/>
              <a:gd name="T111" fmla="*/ 2147483647 h 1801"/>
              <a:gd name="T112" fmla="*/ 2147483647 w 1411"/>
              <a:gd name="T113" fmla="*/ 2147483647 h 1801"/>
              <a:gd name="T114" fmla="*/ 2147483647 w 1411"/>
              <a:gd name="T115" fmla="*/ 2147483647 h 1801"/>
              <a:gd name="T116" fmla="*/ 2147483647 w 1411"/>
              <a:gd name="T117" fmla="*/ 2147483647 h 1801"/>
              <a:gd name="T118" fmla="*/ 2147483647 w 1411"/>
              <a:gd name="T119" fmla="*/ 2147483647 h 1801"/>
              <a:gd name="T120" fmla="*/ 2147483647 w 1411"/>
              <a:gd name="T121" fmla="*/ 2147483647 h 1801"/>
              <a:gd name="T122" fmla="*/ 2147483647 w 1411"/>
              <a:gd name="T123" fmla="*/ 2147483647 h 18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8" name="Freeform 20">
            <a:extLst>
              <a:ext uri="{FF2B5EF4-FFF2-40B4-BE49-F238E27FC236}">
                <a16:creationId xmlns:a16="http://schemas.microsoft.com/office/drawing/2014/main" id="{767119FE-AE2F-4F9D-94F9-CC3313548C93}"/>
              </a:ext>
            </a:extLst>
          </p:cNvPr>
          <p:cNvSpPr>
            <a:spLocks/>
          </p:cNvSpPr>
          <p:nvPr/>
        </p:nvSpPr>
        <p:spPr bwMode="auto">
          <a:xfrm>
            <a:off x="6673850" y="3894138"/>
            <a:ext cx="722313" cy="731837"/>
          </a:xfrm>
          <a:custGeom>
            <a:avLst/>
            <a:gdLst>
              <a:gd name="T0" fmla="*/ 2147483647 w 1669"/>
              <a:gd name="T1" fmla="*/ 2147483647 h 1690"/>
              <a:gd name="T2" fmla="*/ 2147483647 w 1669"/>
              <a:gd name="T3" fmla="*/ 2147483647 h 1690"/>
              <a:gd name="T4" fmla="*/ 2147483647 w 1669"/>
              <a:gd name="T5" fmla="*/ 2147483647 h 1690"/>
              <a:gd name="T6" fmla="*/ 2147483647 w 1669"/>
              <a:gd name="T7" fmla="*/ 2147483647 h 1690"/>
              <a:gd name="T8" fmla="*/ 2147483647 w 1669"/>
              <a:gd name="T9" fmla="*/ 2147483647 h 1690"/>
              <a:gd name="T10" fmla="*/ 2147483647 w 1669"/>
              <a:gd name="T11" fmla="*/ 2147483647 h 1690"/>
              <a:gd name="T12" fmla="*/ 2147483647 w 1669"/>
              <a:gd name="T13" fmla="*/ 2147483647 h 1690"/>
              <a:gd name="T14" fmla="*/ 2147483647 w 1669"/>
              <a:gd name="T15" fmla="*/ 2147483647 h 1690"/>
              <a:gd name="T16" fmla="*/ 2147483647 w 1669"/>
              <a:gd name="T17" fmla="*/ 2147483647 h 1690"/>
              <a:gd name="T18" fmla="*/ 2147483647 w 1669"/>
              <a:gd name="T19" fmla="*/ 2147483647 h 1690"/>
              <a:gd name="T20" fmla="*/ 2147483647 w 1669"/>
              <a:gd name="T21" fmla="*/ 2147483647 h 1690"/>
              <a:gd name="T22" fmla="*/ 2147483647 w 1669"/>
              <a:gd name="T23" fmla="*/ 2147483647 h 1690"/>
              <a:gd name="T24" fmla="*/ 2147483647 w 1669"/>
              <a:gd name="T25" fmla="*/ 2147483647 h 1690"/>
              <a:gd name="T26" fmla="*/ 2147483647 w 1669"/>
              <a:gd name="T27" fmla="*/ 2147483647 h 1690"/>
              <a:gd name="T28" fmla="*/ 2147483647 w 1669"/>
              <a:gd name="T29" fmla="*/ 2147483647 h 1690"/>
              <a:gd name="T30" fmla="*/ 2147483647 w 1669"/>
              <a:gd name="T31" fmla="*/ 2147483647 h 1690"/>
              <a:gd name="T32" fmla="*/ 2147483647 w 1669"/>
              <a:gd name="T33" fmla="*/ 2147483647 h 1690"/>
              <a:gd name="T34" fmla="*/ 2147483647 w 1669"/>
              <a:gd name="T35" fmla="*/ 2147483647 h 1690"/>
              <a:gd name="T36" fmla="*/ 2147483647 w 1669"/>
              <a:gd name="T37" fmla="*/ 2147483647 h 1690"/>
              <a:gd name="T38" fmla="*/ 2147483647 w 1669"/>
              <a:gd name="T39" fmla="*/ 2147483647 h 1690"/>
              <a:gd name="T40" fmla="*/ 2147483647 w 1669"/>
              <a:gd name="T41" fmla="*/ 2147483647 h 1690"/>
              <a:gd name="T42" fmla="*/ 1702184033 w 1669"/>
              <a:gd name="T43" fmla="*/ 2147483647 h 1690"/>
              <a:gd name="T44" fmla="*/ 2147483647 w 1669"/>
              <a:gd name="T45" fmla="*/ 2147483647 h 1690"/>
              <a:gd name="T46" fmla="*/ 2147483647 w 1669"/>
              <a:gd name="T47" fmla="*/ 2147483647 h 1690"/>
              <a:gd name="T48" fmla="*/ 2147483647 w 1669"/>
              <a:gd name="T49" fmla="*/ 2147483647 h 1690"/>
              <a:gd name="T50" fmla="*/ 2147483647 w 1669"/>
              <a:gd name="T51" fmla="*/ 2147483647 h 1690"/>
              <a:gd name="T52" fmla="*/ 2147483647 w 1669"/>
              <a:gd name="T53" fmla="*/ 2147483647 h 1690"/>
              <a:gd name="T54" fmla="*/ 2147483647 w 1669"/>
              <a:gd name="T55" fmla="*/ 2147483647 h 1690"/>
              <a:gd name="T56" fmla="*/ 2147483647 w 1669"/>
              <a:gd name="T57" fmla="*/ 2147483647 h 1690"/>
              <a:gd name="T58" fmla="*/ 2147483647 w 1669"/>
              <a:gd name="T59" fmla="*/ 2147483647 h 1690"/>
              <a:gd name="T60" fmla="*/ 2147483647 w 1669"/>
              <a:gd name="T61" fmla="*/ 162395063 h 1690"/>
              <a:gd name="T62" fmla="*/ 2147483647 w 1669"/>
              <a:gd name="T63" fmla="*/ 2147483647 h 1690"/>
              <a:gd name="T64" fmla="*/ 2147483647 w 1669"/>
              <a:gd name="T65" fmla="*/ 2147483647 h 1690"/>
              <a:gd name="T66" fmla="*/ 2147483647 w 1669"/>
              <a:gd name="T67" fmla="*/ 2147483647 h 1690"/>
              <a:gd name="T68" fmla="*/ 2147483647 w 1669"/>
              <a:gd name="T69" fmla="*/ 2147483647 h 1690"/>
              <a:gd name="T70" fmla="*/ 2147483647 w 1669"/>
              <a:gd name="T71" fmla="*/ 2147483647 h 1690"/>
              <a:gd name="T72" fmla="*/ 2147483647 w 1669"/>
              <a:gd name="T73" fmla="*/ 2147483647 h 1690"/>
              <a:gd name="T74" fmla="*/ 2147483647 w 1669"/>
              <a:gd name="T75" fmla="*/ 2147483647 h 1690"/>
              <a:gd name="T76" fmla="*/ 2147483647 w 1669"/>
              <a:gd name="T77" fmla="*/ 2147483647 h 1690"/>
              <a:gd name="T78" fmla="*/ 2147483647 w 1669"/>
              <a:gd name="T79" fmla="*/ 2147483647 h 1690"/>
              <a:gd name="T80" fmla="*/ 2147483647 w 1669"/>
              <a:gd name="T81" fmla="*/ 2147483647 h 1690"/>
              <a:gd name="T82" fmla="*/ 2147483647 w 1669"/>
              <a:gd name="T83" fmla="*/ 2147483647 h 1690"/>
              <a:gd name="T84" fmla="*/ 2147483647 w 1669"/>
              <a:gd name="T85" fmla="*/ 2147483647 h 1690"/>
              <a:gd name="T86" fmla="*/ 2147483647 w 1669"/>
              <a:gd name="T87" fmla="*/ 2147483647 h 1690"/>
              <a:gd name="T88" fmla="*/ 2147483647 w 1669"/>
              <a:gd name="T89" fmla="*/ 2147483647 h 1690"/>
              <a:gd name="T90" fmla="*/ 2147483647 w 1669"/>
              <a:gd name="T91" fmla="*/ 2147483647 h 1690"/>
              <a:gd name="T92" fmla="*/ 2147483647 w 1669"/>
              <a:gd name="T93" fmla="*/ 2147483647 h 1690"/>
              <a:gd name="T94" fmla="*/ 2147483647 w 1669"/>
              <a:gd name="T95" fmla="*/ 2147483647 h 1690"/>
              <a:gd name="T96" fmla="*/ 2147483647 w 1669"/>
              <a:gd name="T97" fmla="*/ 2147483647 h 1690"/>
              <a:gd name="T98" fmla="*/ 2147483647 w 1669"/>
              <a:gd name="T99" fmla="*/ 2147483647 h 1690"/>
              <a:gd name="T100" fmla="*/ 2147483647 w 1669"/>
              <a:gd name="T101" fmla="*/ 2147483647 h 1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19" name="Freeform 21">
            <a:extLst>
              <a:ext uri="{FF2B5EF4-FFF2-40B4-BE49-F238E27FC236}">
                <a16:creationId xmlns:a16="http://schemas.microsoft.com/office/drawing/2014/main" id="{F76847BF-E3EF-40D3-AAD3-16FAF62C6F2F}"/>
              </a:ext>
            </a:extLst>
          </p:cNvPr>
          <p:cNvSpPr>
            <a:spLocks/>
          </p:cNvSpPr>
          <p:nvPr/>
        </p:nvSpPr>
        <p:spPr bwMode="auto">
          <a:xfrm>
            <a:off x="5943600" y="3754438"/>
            <a:ext cx="736600" cy="736600"/>
          </a:xfrm>
          <a:custGeom>
            <a:avLst/>
            <a:gdLst>
              <a:gd name="T0" fmla="*/ 2147483647 w 1700"/>
              <a:gd name="T1" fmla="*/ 2147483647 h 1701"/>
              <a:gd name="T2" fmla="*/ 2147483647 w 1700"/>
              <a:gd name="T3" fmla="*/ 2147483647 h 1701"/>
              <a:gd name="T4" fmla="*/ 2147483647 w 1700"/>
              <a:gd name="T5" fmla="*/ 2147483647 h 1701"/>
              <a:gd name="T6" fmla="*/ 2147483647 w 1700"/>
              <a:gd name="T7" fmla="*/ 2147483647 h 1701"/>
              <a:gd name="T8" fmla="*/ 2147483647 w 1700"/>
              <a:gd name="T9" fmla="*/ 2147483647 h 1701"/>
              <a:gd name="T10" fmla="*/ 2147483647 w 1700"/>
              <a:gd name="T11" fmla="*/ 2147483647 h 1701"/>
              <a:gd name="T12" fmla="*/ 2147483647 w 1700"/>
              <a:gd name="T13" fmla="*/ 2147483647 h 1701"/>
              <a:gd name="T14" fmla="*/ 2147483647 w 1700"/>
              <a:gd name="T15" fmla="*/ 2147483647 h 1701"/>
              <a:gd name="T16" fmla="*/ 2147483647 w 1700"/>
              <a:gd name="T17" fmla="*/ 2147483647 h 1701"/>
              <a:gd name="T18" fmla="*/ 2147483647 w 1700"/>
              <a:gd name="T19" fmla="*/ 2147483647 h 1701"/>
              <a:gd name="T20" fmla="*/ 244066777 w 1700"/>
              <a:gd name="T21" fmla="*/ 2147483647 h 1701"/>
              <a:gd name="T22" fmla="*/ 81292909 w 1700"/>
              <a:gd name="T23" fmla="*/ 2147483647 h 1701"/>
              <a:gd name="T24" fmla="*/ 2147483647 w 1700"/>
              <a:gd name="T25" fmla="*/ 2147483647 h 1701"/>
              <a:gd name="T26" fmla="*/ 2147483647 w 1700"/>
              <a:gd name="T27" fmla="*/ 2147483647 h 1701"/>
              <a:gd name="T28" fmla="*/ 2147483647 w 1700"/>
              <a:gd name="T29" fmla="*/ 2147483647 h 1701"/>
              <a:gd name="T30" fmla="*/ 2147483647 w 1700"/>
              <a:gd name="T31" fmla="*/ 2147483647 h 1701"/>
              <a:gd name="T32" fmla="*/ 2147483647 w 1700"/>
              <a:gd name="T33" fmla="*/ 2147483647 h 1701"/>
              <a:gd name="T34" fmla="*/ 2147483647 w 1700"/>
              <a:gd name="T35" fmla="*/ 0 h 1701"/>
              <a:gd name="T36" fmla="*/ 2147483647 w 1700"/>
              <a:gd name="T37" fmla="*/ 2147483647 h 1701"/>
              <a:gd name="T38" fmla="*/ 2147483647 w 1700"/>
              <a:gd name="T39" fmla="*/ 2147483647 h 1701"/>
              <a:gd name="T40" fmla="*/ 2147483647 w 1700"/>
              <a:gd name="T41" fmla="*/ 2147483647 h 1701"/>
              <a:gd name="T42" fmla="*/ 2147483647 w 1700"/>
              <a:gd name="T43" fmla="*/ 2147483647 h 1701"/>
              <a:gd name="T44" fmla="*/ 2147483647 w 1700"/>
              <a:gd name="T45" fmla="*/ 2147483647 h 1701"/>
              <a:gd name="T46" fmla="*/ 2147483647 w 1700"/>
              <a:gd name="T47" fmla="*/ 2147483647 h 1701"/>
              <a:gd name="T48" fmla="*/ 2147483647 w 1700"/>
              <a:gd name="T49" fmla="*/ 2147483647 h 1701"/>
              <a:gd name="T50" fmla="*/ 2147483647 w 1700"/>
              <a:gd name="T51" fmla="*/ 2147483647 h 1701"/>
              <a:gd name="T52" fmla="*/ 2147483647 w 1700"/>
              <a:gd name="T53" fmla="*/ 2147483647 h 1701"/>
              <a:gd name="T54" fmla="*/ 2147483647 w 1700"/>
              <a:gd name="T55" fmla="*/ 2147483647 h 1701"/>
              <a:gd name="T56" fmla="*/ 2147483647 w 1700"/>
              <a:gd name="T57" fmla="*/ 2147483647 h 1701"/>
              <a:gd name="T58" fmla="*/ 2147483647 w 1700"/>
              <a:gd name="T59" fmla="*/ 2147483647 h 1701"/>
              <a:gd name="T60" fmla="*/ 2147483647 w 1700"/>
              <a:gd name="T61" fmla="*/ 2147483647 h 1701"/>
              <a:gd name="T62" fmla="*/ 2147483647 w 1700"/>
              <a:gd name="T63" fmla="*/ 2147483647 h 1701"/>
              <a:gd name="T64" fmla="*/ 2147483647 w 1700"/>
              <a:gd name="T65" fmla="*/ 2147483647 h 1701"/>
              <a:gd name="T66" fmla="*/ 2147483647 w 1700"/>
              <a:gd name="T67" fmla="*/ 2147483647 h 1701"/>
              <a:gd name="T68" fmla="*/ 2147483647 w 1700"/>
              <a:gd name="T69" fmla="*/ 2147483647 h 1701"/>
              <a:gd name="T70" fmla="*/ 2147483647 w 1700"/>
              <a:gd name="T71" fmla="*/ 2147483647 h 1701"/>
              <a:gd name="T72" fmla="*/ 2147483647 w 1700"/>
              <a:gd name="T73" fmla="*/ 2147483647 h 1701"/>
              <a:gd name="T74" fmla="*/ 2147483647 w 1700"/>
              <a:gd name="T75" fmla="*/ 2147483647 h 1701"/>
              <a:gd name="T76" fmla="*/ 2147483647 w 1700"/>
              <a:gd name="T77" fmla="*/ 2147483647 h 1701"/>
              <a:gd name="T78" fmla="*/ 2147483647 w 1700"/>
              <a:gd name="T79" fmla="*/ 2147483647 h 1701"/>
              <a:gd name="T80" fmla="*/ 2147483647 w 1700"/>
              <a:gd name="T81" fmla="*/ 2147483647 h 1701"/>
              <a:gd name="T82" fmla="*/ 2147483647 w 1700"/>
              <a:gd name="T83" fmla="*/ 2147483647 h 1701"/>
              <a:gd name="T84" fmla="*/ 2147483647 w 1700"/>
              <a:gd name="T85" fmla="*/ 2147483647 h 1701"/>
              <a:gd name="T86" fmla="*/ 2147483647 w 1700"/>
              <a:gd name="T87" fmla="*/ 2147483647 h 17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0" name="Freeform 22">
            <a:extLst>
              <a:ext uri="{FF2B5EF4-FFF2-40B4-BE49-F238E27FC236}">
                <a16:creationId xmlns:a16="http://schemas.microsoft.com/office/drawing/2014/main" id="{474A3392-678A-4343-95A1-DF789B6331A7}"/>
              </a:ext>
            </a:extLst>
          </p:cNvPr>
          <p:cNvSpPr>
            <a:spLocks/>
          </p:cNvSpPr>
          <p:nvPr/>
        </p:nvSpPr>
        <p:spPr bwMode="auto">
          <a:xfrm>
            <a:off x="5356225" y="3273425"/>
            <a:ext cx="649288" cy="1195388"/>
          </a:xfrm>
          <a:custGeom>
            <a:avLst/>
            <a:gdLst>
              <a:gd name="T0" fmla="*/ 2147483647 w 1498"/>
              <a:gd name="T1" fmla="*/ 2147483647 h 2761"/>
              <a:gd name="T2" fmla="*/ 2147483647 w 1498"/>
              <a:gd name="T3" fmla="*/ 2147483647 h 2761"/>
              <a:gd name="T4" fmla="*/ 2147483647 w 1498"/>
              <a:gd name="T5" fmla="*/ 2147483647 h 2761"/>
              <a:gd name="T6" fmla="*/ 2147483647 w 1498"/>
              <a:gd name="T7" fmla="*/ 2147483647 h 2761"/>
              <a:gd name="T8" fmla="*/ 2147483647 w 1498"/>
              <a:gd name="T9" fmla="*/ 2147483647 h 2761"/>
              <a:gd name="T10" fmla="*/ 2147483647 w 1498"/>
              <a:gd name="T11" fmla="*/ 2147483647 h 2761"/>
              <a:gd name="T12" fmla="*/ 2147483647 w 1498"/>
              <a:gd name="T13" fmla="*/ 2147483647 h 2761"/>
              <a:gd name="T14" fmla="*/ 2147483647 w 1498"/>
              <a:gd name="T15" fmla="*/ 2147483647 h 2761"/>
              <a:gd name="T16" fmla="*/ 2147483647 w 1498"/>
              <a:gd name="T17" fmla="*/ 2147483647 h 2761"/>
              <a:gd name="T18" fmla="*/ 2147483647 w 1498"/>
              <a:gd name="T19" fmla="*/ 2147483647 h 2761"/>
              <a:gd name="T20" fmla="*/ 814216688 w 1498"/>
              <a:gd name="T21" fmla="*/ 2147483647 h 2761"/>
              <a:gd name="T22" fmla="*/ 2147483647 w 1498"/>
              <a:gd name="T23" fmla="*/ 2147483647 h 2761"/>
              <a:gd name="T24" fmla="*/ 2147483647 w 1498"/>
              <a:gd name="T25" fmla="*/ 2147483647 h 2761"/>
              <a:gd name="T26" fmla="*/ 2147483647 w 1498"/>
              <a:gd name="T27" fmla="*/ 2147483647 h 2761"/>
              <a:gd name="T28" fmla="*/ 2147483647 w 1498"/>
              <a:gd name="T29" fmla="*/ 2147483647 h 2761"/>
              <a:gd name="T30" fmla="*/ 2147483647 w 1498"/>
              <a:gd name="T31" fmla="*/ 2147483647 h 2761"/>
              <a:gd name="T32" fmla="*/ 2147483647 w 1498"/>
              <a:gd name="T33" fmla="*/ 2147483647 h 2761"/>
              <a:gd name="T34" fmla="*/ 2147483647 w 1498"/>
              <a:gd name="T35" fmla="*/ 2147483647 h 2761"/>
              <a:gd name="T36" fmla="*/ 2147483647 w 1498"/>
              <a:gd name="T37" fmla="*/ 2147483647 h 2761"/>
              <a:gd name="T38" fmla="*/ 2147483647 w 1498"/>
              <a:gd name="T39" fmla="*/ 2147483647 h 2761"/>
              <a:gd name="T40" fmla="*/ 2147483647 w 1498"/>
              <a:gd name="T41" fmla="*/ 2147483647 h 2761"/>
              <a:gd name="T42" fmla="*/ 2147483647 w 1498"/>
              <a:gd name="T43" fmla="*/ 2147483647 h 2761"/>
              <a:gd name="T44" fmla="*/ 2147483647 w 1498"/>
              <a:gd name="T45" fmla="*/ 2147483647 h 2761"/>
              <a:gd name="T46" fmla="*/ 2147483647 w 1498"/>
              <a:gd name="T47" fmla="*/ 2147483647 h 2761"/>
              <a:gd name="T48" fmla="*/ 2147483647 w 1498"/>
              <a:gd name="T49" fmla="*/ 2147483647 h 2761"/>
              <a:gd name="T50" fmla="*/ 2147483647 w 1498"/>
              <a:gd name="T51" fmla="*/ 2147483647 h 2761"/>
              <a:gd name="T52" fmla="*/ 2147483647 w 1498"/>
              <a:gd name="T53" fmla="*/ 2147483647 h 2761"/>
              <a:gd name="T54" fmla="*/ 2147483647 w 1498"/>
              <a:gd name="T55" fmla="*/ 2147483647 h 2761"/>
              <a:gd name="T56" fmla="*/ 2147483647 w 1498"/>
              <a:gd name="T57" fmla="*/ 2147483647 h 2761"/>
              <a:gd name="T58" fmla="*/ 2147483647 w 1498"/>
              <a:gd name="T59" fmla="*/ 2147483647 h 2761"/>
              <a:gd name="T60" fmla="*/ 2147483647 w 1498"/>
              <a:gd name="T61" fmla="*/ 2147483647 h 2761"/>
              <a:gd name="T62" fmla="*/ 2147483647 w 1498"/>
              <a:gd name="T63" fmla="*/ 2147483647 h 2761"/>
              <a:gd name="T64" fmla="*/ 2147483647 w 1498"/>
              <a:gd name="T65" fmla="*/ 2147483647 h 2761"/>
              <a:gd name="T66" fmla="*/ 2147483647 w 1498"/>
              <a:gd name="T67" fmla="*/ 2147483647 h 2761"/>
              <a:gd name="T68" fmla="*/ 2147483647 w 1498"/>
              <a:gd name="T69" fmla="*/ 2147483647 h 2761"/>
              <a:gd name="T70" fmla="*/ 2147483647 w 1498"/>
              <a:gd name="T71" fmla="*/ 2147483647 h 2761"/>
              <a:gd name="T72" fmla="*/ 2147483647 w 1498"/>
              <a:gd name="T73" fmla="*/ 2147483647 h 2761"/>
              <a:gd name="T74" fmla="*/ 2147483647 w 1498"/>
              <a:gd name="T75" fmla="*/ 2147483647 h 2761"/>
              <a:gd name="T76" fmla="*/ 2147483647 w 1498"/>
              <a:gd name="T77" fmla="*/ 0 h 2761"/>
              <a:gd name="T78" fmla="*/ 2147483647 w 1498"/>
              <a:gd name="T79" fmla="*/ 2147483647 h 2761"/>
              <a:gd name="T80" fmla="*/ 2147483647 w 1498"/>
              <a:gd name="T81" fmla="*/ 2147483647 h 2761"/>
              <a:gd name="T82" fmla="*/ 2147483647 w 1498"/>
              <a:gd name="T83" fmla="*/ 2147483647 h 2761"/>
              <a:gd name="T84" fmla="*/ 2147483647 w 1498"/>
              <a:gd name="T85" fmla="*/ 2147483647 h 2761"/>
              <a:gd name="T86" fmla="*/ 2147483647 w 1498"/>
              <a:gd name="T87" fmla="*/ 2147483647 h 2761"/>
              <a:gd name="T88" fmla="*/ 2147483647 w 1498"/>
              <a:gd name="T89" fmla="*/ 2147483647 h 2761"/>
              <a:gd name="T90" fmla="*/ 2147483647 w 1498"/>
              <a:gd name="T91" fmla="*/ 2147483647 h 2761"/>
              <a:gd name="T92" fmla="*/ 2147483647 w 1498"/>
              <a:gd name="T93" fmla="*/ 2147483647 h 2761"/>
              <a:gd name="T94" fmla="*/ 2147483647 w 1498"/>
              <a:gd name="T95" fmla="*/ 2147483647 h 2761"/>
              <a:gd name="T96" fmla="*/ 2147483647 w 1498"/>
              <a:gd name="T97" fmla="*/ 2147483647 h 2761"/>
              <a:gd name="T98" fmla="*/ 2147483647 w 1498"/>
              <a:gd name="T99" fmla="*/ 2147483647 h 2761"/>
              <a:gd name="T100" fmla="*/ 2147483647 w 1498"/>
              <a:gd name="T101" fmla="*/ 2147483647 h 2761"/>
              <a:gd name="T102" fmla="*/ 2147483647 w 1498"/>
              <a:gd name="T103" fmla="*/ 2147483647 h 2761"/>
              <a:gd name="T104" fmla="*/ 2147483647 w 1498"/>
              <a:gd name="T105" fmla="*/ 2147483647 h 2761"/>
              <a:gd name="T106" fmla="*/ 2147483647 w 1498"/>
              <a:gd name="T107" fmla="*/ 2147483647 h 2761"/>
              <a:gd name="T108" fmla="*/ 2147483647 w 1498"/>
              <a:gd name="T109" fmla="*/ 2147483647 h 2761"/>
              <a:gd name="T110" fmla="*/ 2147483647 w 1498"/>
              <a:gd name="T111" fmla="*/ 2147483647 h 2761"/>
              <a:gd name="T112" fmla="*/ 2147483647 w 1498"/>
              <a:gd name="T113" fmla="*/ 2147483647 h 2761"/>
              <a:gd name="T114" fmla="*/ 2147483647 w 1498"/>
              <a:gd name="T115" fmla="*/ 2147483647 h 2761"/>
              <a:gd name="T116" fmla="*/ 2147483647 w 1498"/>
              <a:gd name="T117" fmla="*/ 2147483647 h 27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1" name="Freeform 23">
            <a:extLst>
              <a:ext uri="{FF2B5EF4-FFF2-40B4-BE49-F238E27FC236}">
                <a16:creationId xmlns:a16="http://schemas.microsoft.com/office/drawing/2014/main" id="{AB10DE9E-C29E-4AAA-836F-6F4C98CC6255}"/>
              </a:ext>
            </a:extLst>
          </p:cNvPr>
          <p:cNvSpPr>
            <a:spLocks/>
          </p:cNvSpPr>
          <p:nvPr/>
        </p:nvSpPr>
        <p:spPr bwMode="auto">
          <a:xfrm>
            <a:off x="3370263" y="3198813"/>
            <a:ext cx="1639887" cy="1222375"/>
          </a:xfrm>
          <a:custGeom>
            <a:avLst/>
            <a:gdLst>
              <a:gd name="T0" fmla="*/ 2147483647 w 3788"/>
              <a:gd name="T1" fmla="*/ 2147483647 h 2823"/>
              <a:gd name="T2" fmla="*/ 2147483647 w 3788"/>
              <a:gd name="T3" fmla="*/ 2147483647 h 2823"/>
              <a:gd name="T4" fmla="*/ 2147483647 w 3788"/>
              <a:gd name="T5" fmla="*/ 2147483647 h 2823"/>
              <a:gd name="T6" fmla="*/ 2147483647 w 3788"/>
              <a:gd name="T7" fmla="*/ 2147483647 h 2823"/>
              <a:gd name="T8" fmla="*/ 2147483647 w 3788"/>
              <a:gd name="T9" fmla="*/ 2147483647 h 2823"/>
              <a:gd name="T10" fmla="*/ 0 w 3788"/>
              <a:gd name="T11" fmla="*/ 2147483647 h 2823"/>
              <a:gd name="T12" fmla="*/ 2147483647 w 3788"/>
              <a:gd name="T13" fmla="*/ 2147483647 h 2823"/>
              <a:gd name="T14" fmla="*/ 2147483647 w 3788"/>
              <a:gd name="T15" fmla="*/ 2147483647 h 2823"/>
              <a:gd name="T16" fmla="*/ 2147483647 w 3788"/>
              <a:gd name="T17" fmla="*/ 2147483647 h 2823"/>
              <a:gd name="T18" fmla="*/ 2147483647 w 3788"/>
              <a:gd name="T19" fmla="*/ 2147483647 h 2823"/>
              <a:gd name="T20" fmla="*/ 2147483647 w 3788"/>
              <a:gd name="T21" fmla="*/ 2147483647 h 2823"/>
              <a:gd name="T22" fmla="*/ 2147483647 w 3788"/>
              <a:gd name="T23" fmla="*/ 2147483647 h 2823"/>
              <a:gd name="T24" fmla="*/ 2147483647 w 3788"/>
              <a:gd name="T25" fmla="*/ 2147483647 h 2823"/>
              <a:gd name="T26" fmla="*/ 2147483647 w 3788"/>
              <a:gd name="T27" fmla="*/ 2147483647 h 2823"/>
              <a:gd name="T28" fmla="*/ 2147483647 w 3788"/>
              <a:gd name="T29" fmla="*/ 2147483647 h 2823"/>
              <a:gd name="T30" fmla="*/ 2147483647 w 3788"/>
              <a:gd name="T31" fmla="*/ 2147483647 h 2823"/>
              <a:gd name="T32" fmla="*/ 2147483647 w 3788"/>
              <a:gd name="T33" fmla="*/ 2147483647 h 2823"/>
              <a:gd name="T34" fmla="*/ 2147483647 w 3788"/>
              <a:gd name="T35" fmla="*/ 2147483647 h 2823"/>
              <a:gd name="T36" fmla="*/ 2147483647 w 3788"/>
              <a:gd name="T37" fmla="*/ 2147483647 h 2823"/>
              <a:gd name="T38" fmla="*/ 2147483647 w 3788"/>
              <a:gd name="T39" fmla="*/ 2147483647 h 2823"/>
              <a:gd name="T40" fmla="*/ 2147483647 w 3788"/>
              <a:gd name="T41" fmla="*/ 2147483647 h 2823"/>
              <a:gd name="T42" fmla="*/ 2147483647 w 3788"/>
              <a:gd name="T43" fmla="*/ 2147483647 h 2823"/>
              <a:gd name="T44" fmla="*/ 2147483647 w 3788"/>
              <a:gd name="T45" fmla="*/ 2147483647 h 2823"/>
              <a:gd name="T46" fmla="*/ 2147483647 w 3788"/>
              <a:gd name="T47" fmla="*/ 2147483647 h 2823"/>
              <a:gd name="T48" fmla="*/ 2147483647 w 3788"/>
              <a:gd name="T49" fmla="*/ 2147483647 h 2823"/>
              <a:gd name="T50" fmla="*/ 2147483647 w 3788"/>
              <a:gd name="T51" fmla="*/ 2147483647 h 2823"/>
              <a:gd name="T52" fmla="*/ 2147483647 w 3788"/>
              <a:gd name="T53" fmla="*/ 2147483647 h 2823"/>
              <a:gd name="T54" fmla="*/ 2147483647 w 3788"/>
              <a:gd name="T55" fmla="*/ 2147483647 h 2823"/>
              <a:gd name="T56" fmla="*/ 2147483647 w 3788"/>
              <a:gd name="T57" fmla="*/ 2147483647 h 2823"/>
              <a:gd name="T58" fmla="*/ 2147483647 w 3788"/>
              <a:gd name="T59" fmla="*/ 2147483647 h 2823"/>
              <a:gd name="T60" fmla="*/ 2147483647 w 3788"/>
              <a:gd name="T61" fmla="*/ 2147483647 h 2823"/>
              <a:gd name="T62" fmla="*/ 2147483647 w 3788"/>
              <a:gd name="T63" fmla="*/ 2147483647 h 2823"/>
              <a:gd name="T64" fmla="*/ 2147483647 w 3788"/>
              <a:gd name="T65" fmla="*/ 2147483647 h 2823"/>
              <a:gd name="T66" fmla="*/ 2147483647 w 3788"/>
              <a:gd name="T67" fmla="*/ 2147483647 h 2823"/>
              <a:gd name="T68" fmla="*/ 2147483647 w 3788"/>
              <a:gd name="T69" fmla="*/ 2147483647 h 2823"/>
              <a:gd name="T70" fmla="*/ 2147483647 w 3788"/>
              <a:gd name="T71" fmla="*/ 2147483647 h 2823"/>
              <a:gd name="T72" fmla="*/ 2147483647 w 3788"/>
              <a:gd name="T73" fmla="*/ 2147483647 h 2823"/>
              <a:gd name="T74" fmla="*/ 2147483647 w 3788"/>
              <a:gd name="T75" fmla="*/ 2147483647 h 2823"/>
              <a:gd name="T76" fmla="*/ 2147483647 w 3788"/>
              <a:gd name="T77" fmla="*/ 2147483647 h 2823"/>
              <a:gd name="T78" fmla="*/ 2147483647 w 3788"/>
              <a:gd name="T79" fmla="*/ 2147483647 h 2823"/>
              <a:gd name="T80" fmla="*/ 2147483647 w 3788"/>
              <a:gd name="T81" fmla="*/ 2147483647 h 2823"/>
              <a:gd name="T82" fmla="*/ 2147483647 w 3788"/>
              <a:gd name="T83" fmla="*/ 2147483647 h 2823"/>
              <a:gd name="T84" fmla="*/ 2147483647 w 3788"/>
              <a:gd name="T85" fmla="*/ 2147483647 h 2823"/>
              <a:gd name="T86" fmla="*/ 2147483647 w 3788"/>
              <a:gd name="T87" fmla="*/ 2147483647 h 28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2" name="Freeform 24">
            <a:extLst>
              <a:ext uri="{FF2B5EF4-FFF2-40B4-BE49-F238E27FC236}">
                <a16:creationId xmlns:a16="http://schemas.microsoft.com/office/drawing/2014/main" id="{6F1F9B86-379D-41BA-91AA-C42600C86392}"/>
              </a:ext>
            </a:extLst>
          </p:cNvPr>
          <p:cNvSpPr>
            <a:spLocks/>
          </p:cNvSpPr>
          <p:nvPr/>
        </p:nvSpPr>
        <p:spPr bwMode="auto">
          <a:xfrm>
            <a:off x="5902325" y="3097213"/>
            <a:ext cx="450850" cy="914400"/>
          </a:xfrm>
          <a:custGeom>
            <a:avLst/>
            <a:gdLst>
              <a:gd name="T0" fmla="*/ 2147483647 w 1042"/>
              <a:gd name="T1" fmla="*/ 2147483647 h 2109"/>
              <a:gd name="T2" fmla="*/ 2147483647 w 1042"/>
              <a:gd name="T3" fmla="*/ 2147483647 h 2109"/>
              <a:gd name="T4" fmla="*/ 2147483647 w 1042"/>
              <a:gd name="T5" fmla="*/ 2147483647 h 2109"/>
              <a:gd name="T6" fmla="*/ 2147483647 w 1042"/>
              <a:gd name="T7" fmla="*/ 2147483647 h 2109"/>
              <a:gd name="T8" fmla="*/ 0 w 1042"/>
              <a:gd name="T9" fmla="*/ 2147483647 h 2109"/>
              <a:gd name="T10" fmla="*/ 81061705 w 1042"/>
              <a:gd name="T11" fmla="*/ 2147483647 h 2109"/>
              <a:gd name="T12" fmla="*/ 2147483647 w 1042"/>
              <a:gd name="T13" fmla="*/ 2147483647 h 2109"/>
              <a:gd name="T14" fmla="*/ 2147483647 w 1042"/>
              <a:gd name="T15" fmla="*/ 2147483647 h 2109"/>
              <a:gd name="T16" fmla="*/ 2147483647 w 1042"/>
              <a:gd name="T17" fmla="*/ 2147483647 h 2109"/>
              <a:gd name="T18" fmla="*/ 2147483647 w 1042"/>
              <a:gd name="T19" fmla="*/ 2147483647 h 2109"/>
              <a:gd name="T20" fmla="*/ 2147483647 w 1042"/>
              <a:gd name="T21" fmla="*/ 2147483647 h 2109"/>
              <a:gd name="T22" fmla="*/ 2147483647 w 1042"/>
              <a:gd name="T23" fmla="*/ 2147483647 h 2109"/>
              <a:gd name="T24" fmla="*/ 2147483647 w 1042"/>
              <a:gd name="T25" fmla="*/ 2147483647 h 2109"/>
              <a:gd name="T26" fmla="*/ 2147483647 w 1042"/>
              <a:gd name="T27" fmla="*/ 2147483647 h 2109"/>
              <a:gd name="T28" fmla="*/ 2147483647 w 1042"/>
              <a:gd name="T29" fmla="*/ 2147483647 h 2109"/>
              <a:gd name="T30" fmla="*/ 2147483647 w 1042"/>
              <a:gd name="T31" fmla="*/ 2147483647 h 2109"/>
              <a:gd name="T32" fmla="*/ 2147483647 w 1042"/>
              <a:gd name="T33" fmla="*/ 0 h 2109"/>
              <a:gd name="T34" fmla="*/ 2147483647 w 1042"/>
              <a:gd name="T35" fmla="*/ 2147483647 h 2109"/>
              <a:gd name="T36" fmla="*/ 2147483647 w 1042"/>
              <a:gd name="T37" fmla="*/ 2147483647 h 2109"/>
              <a:gd name="T38" fmla="*/ 2147483647 w 1042"/>
              <a:gd name="T39" fmla="*/ 2147483647 h 2109"/>
              <a:gd name="T40" fmla="*/ 2147483647 w 1042"/>
              <a:gd name="T41" fmla="*/ 2147483647 h 2109"/>
              <a:gd name="T42" fmla="*/ 2147483647 w 1042"/>
              <a:gd name="T43" fmla="*/ 2147483647 h 2109"/>
              <a:gd name="T44" fmla="*/ 2147483647 w 1042"/>
              <a:gd name="T45" fmla="*/ 2147483647 h 2109"/>
              <a:gd name="T46" fmla="*/ 2147483647 w 1042"/>
              <a:gd name="T47" fmla="*/ 2147483647 h 2109"/>
              <a:gd name="T48" fmla="*/ 2147483647 w 1042"/>
              <a:gd name="T49" fmla="*/ 2147483647 h 2109"/>
              <a:gd name="T50" fmla="*/ 2147483647 w 1042"/>
              <a:gd name="T51" fmla="*/ 2147483647 h 2109"/>
              <a:gd name="T52" fmla="*/ 2147483647 w 1042"/>
              <a:gd name="T53" fmla="*/ 2147483647 h 2109"/>
              <a:gd name="T54" fmla="*/ 2147483647 w 1042"/>
              <a:gd name="T55" fmla="*/ 2147483647 h 2109"/>
              <a:gd name="T56" fmla="*/ 2147483647 w 1042"/>
              <a:gd name="T57" fmla="*/ 2147483647 h 2109"/>
              <a:gd name="T58" fmla="*/ 2147483647 w 1042"/>
              <a:gd name="T59" fmla="*/ 2147483647 h 2109"/>
              <a:gd name="T60" fmla="*/ 2147483647 w 1042"/>
              <a:gd name="T61" fmla="*/ 2147483647 h 2109"/>
              <a:gd name="T62" fmla="*/ 2147483647 w 1042"/>
              <a:gd name="T63" fmla="*/ 2147483647 h 2109"/>
              <a:gd name="T64" fmla="*/ 2147483647 w 1042"/>
              <a:gd name="T65" fmla="*/ 2147483647 h 2109"/>
              <a:gd name="T66" fmla="*/ 2147483647 w 1042"/>
              <a:gd name="T67" fmla="*/ 2147483647 h 2109"/>
              <a:gd name="T68" fmla="*/ 2147483647 w 1042"/>
              <a:gd name="T69" fmla="*/ 2147483647 h 21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3" name="Freeform 25">
            <a:extLst>
              <a:ext uri="{FF2B5EF4-FFF2-40B4-BE49-F238E27FC236}">
                <a16:creationId xmlns:a16="http://schemas.microsoft.com/office/drawing/2014/main" id="{5E1ED5D6-1914-456F-AA36-9363A234FF74}"/>
              </a:ext>
            </a:extLst>
          </p:cNvPr>
          <p:cNvSpPr>
            <a:spLocks/>
          </p:cNvSpPr>
          <p:nvPr/>
        </p:nvSpPr>
        <p:spPr bwMode="auto">
          <a:xfrm>
            <a:off x="6488113" y="3436938"/>
            <a:ext cx="844550" cy="574675"/>
          </a:xfrm>
          <a:custGeom>
            <a:avLst/>
            <a:gdLst>
              <a:gd name="T0" fmla="*/ 2147483647 w 1952"/>
              <a:gd name="T1" fmla="*/ 2147483647 h 1326"/>
              <a:gd name="T2" fmla="*/ 2147483647 w 1952"/>
              <a:gd name="T3" fmla="*/ 2147483647 h 1326"/>
              <a:gd name="T4" fmla="*/ 0 w 1952"/>
              <a:gd name="T5" fmla="*/ 2147483647 h 1326"/>
              <a:gd name="T6" fmla="*/ 2147483647 w 1952"/>
              <a:gd name="T7" fmla="*/ 2147483647 h 1326"/>
              <a:gd name="T8" fmla="*/ 2147483647 w 1952"/>
              <a:gd name="T9" fmla="*/ 2147483647 h 1326"/>
              <a:gd name="T10" fmla="*/ 2147483647 w 1952"/>
              <a:gd name="T11" fmla="*/ 2147483647 h 1326"/>
              <a:gd name="T12" fmla="*/ 2147483647 w 1952"/>
              <a:gd name="T13" fmla="*/ 2147483647 h 1326"/>
              <a:gd name="T14" fmla="*/ 2147483647 w 1952"/>
              <a:gd name="T15" fmla="*/ 2147483647 h 1326"/>
              <a:gd name="T16" fmla="*/ 2147483647 w 1952"/>
              <a:gd name="T17" fmla="*/ 2147483647 h 1326"/>
              <a:gd name="T18" fmla="*/ 2147483647 w 1952"/>
              <a:gd name="T19" fmla="*/ 2147483647 h 1326"/>
              <a:gd name="T20" fmla="*/ 2147483647 w 1952"/>
              <a:gd name="T21" fmla="*/ 0 h 1326"/>
              <a:gd name="T22" fmla="*/ 2147483647 w 1952"/>
              <a:gd name="T23" fmla="*/ 2147483647 h 1326"/>
              <a:gd name="T24" fmla="*/ 2147483647 w 1952"/>
              <a:gd name="T25" fmla="*/ 2147483647 h 1326"/>
              <a:gd name="T26" fmla="*/ 2147483647 w 1952"/>
              <a:gd name="T27" fmla="*/ 2147483647 h 1326"/>
              <a:gd name="T28" fmla="*/ 2147483647 w 1952"/>
              <a:gd name="T29" fmla="*/ 2147483647 h 1326"/>
              <a:gd name="T30" fmla="*/ 2147483647 w 1952"/>
              <a:gd name="T31" fmla="*/ 2147483647 h 1326"/>
              <a:gd name="T32" fmla="*/ 2147483647 w 1952"/>
              <a:gd name="T33" fmla="*/ 2147483647 h 1326"/>
              <a:gd name="T34" fmla="*/ 2147483647 w 1952"/>
              <a:gd name="T35" fmla="*/ 2147483647 h 1326"/>
              <a:gd name="T36" fmla="*/ 2147483647 w 1952"/>
              <a:gd name="T37" fmla="*/ 2147483647 h 1326"/>
              <a:gd name="T38" fmla="*/ 2147483647 w 1952"/>
              <a:gd name="T39" fmla="*/ 2147483647 h 1326"/>
              <a:gd name="T40" fmla="*/ 2147483647 w 1952"/>
              <a:gd name="T41" fmla="*/ 2147483647 h 1326"/>
              <a:gd name="T42" fmla="*/ 2147483647 w 1952"/>
              <a:gd name="T43" fmla="*/ 2147483647 h 1326"/>
              <a:gd name="T44" fmla="*/ 2147483647 w 1952"/>
              <a:gd name="T45" fmla="*/ 2147483647 h 1326"/>
              <a:gd name="T46" fmla="*/ 2147483647 w 1952"/>
              <a:gd name="T47" fmla="*/ 2147483647 h 1326"/>
              <a:gd name="T48" fmla="*/ 2147483647 w 1952"/>
              <a:gd name="T49" fmla="*/ 2147483647 h 1326"/>
              <a:gd name="T50" fmla="*/ 2147483647 w 1952"/>
              <a:gd name="T51" fmla="*/ 2147483647 h 1326"/>
              <a:gd name="T52" fmla="*/ 2147483647 w 1952"/>
              <a:gd name="T53" fmla="*/ 2147483647 h 1326"/>
              <a:gd name="T54" fmla="*/ 2147483647 w 1952"/>
              <a:gd name="T55" fmla="*/ 2147483647 h 1326"/>
              <a:gd name="T56" fmla="*/ 2147483647 w 1952"/>
              <a:gd name="T57" fmla="*/ 2147483647 h 1326"/>
              <a:gd name="T58" fmla="*/ 2147483647 w 1952"/>
              <a:gd name="T59" fmla="*/ 2147483647 h 1326"/>
              <a:gd name="T60" fmla="*/ 2147483647 w 1952"/>
              <a:gd name="T61" fmla="*/ 2147483647 h 1326"/>
              <a:gd name="T62" fmla="*/ 2147483647 w 1952"/>
              <a:gd name="T63" fmla="*/ 2147483647 h 1326"/>
              <a:gd name="T64" fmla="*/ 2147483647 w 1952"/>
              <a:gd name="T65" fmla="*/ 2147483647 h 1326"/>
              <a:gd name="T66" fmla="*/ 2147483647 w 1952"/>
              <a:gd name="T67" fmla="*/ 2147483647 h 1326"/>
              <a:gd name="T68" fmla="*/ 2147483647 w 1952"/>
              <a:gd name="T69" fmla="*/ 2147483647 h 1326"/>
              <a:gd name="T70" fmla="*/ 2147483647 w 1952"/>
              <a:gd name="T71" fmla="*/ 2147483647 h 1326"/>
              <a:gd name="T72" fmla="*/ 2147483647 w 1952"/>
              <a:gd name="T73" fmla="*/ 2147483647 h 1326"/>
              <a:gd name="T74" fmla="*/ 2147483647 w 1952"/>
              <a:gd name="T75" fmla="*/ 2147483647 h 1326"/>
              <a:gd name="T76" fmla="*/ 2147483647 w 1952"/>
              <a:gd name="T77" fmla="*/ 2147483647 h 1326"/>
              <a:gd name="T78" fmla="*/ 2147483647 w 1952"/>
              <a:gd name="T79" fmla="*/ 2147483647 h 1326"/>
              <a:gd name="T80" fmla="*/ 2147483647 w 1952"/>
              <a:gd name="T81" fmla="*/ 2147483647 h 1326"/>
              <a:gd name="T82" fmla="*/ 2147483647 w 1952"/>
              <a:gd name="T83" fmla="*/ 2147483647 h 1326"/>
              <a:gd name="T84" fmla="*/ 2147483647 w 1952"/>
              <a:gd name="T85" fmla="*/ 2147483647 h 1326"/>
              <a:gd name="T86" fmla="*/ 2147483647 w 1952"/>
              <a:gd name="T87" fmla="*/ 2147483647 h 1326"/>
              <a:gd name="T88" fmla="*/ 2147483647 w 1952"/>
              <a:gd name="T89" fmla="*/ 2147483647 h 1326"/>
              <a:gd name="T90" fmla="*/ 2147483647 w 1952"/>
              <a:gd name="T91" fmla="*/ 2147483647 h 1326"/>
              <a:gd name="T92" fmla="*/ 2147483647 w 1952"/>
              <a:gd name="T93" fmla="*/ 2147483647 h 13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bg2"/>
          </a:solidFill>
          <a:ln w="8" cap="flat" cmpd="sng">
            <a:solidFill>
              <a:srgbClr val="FFFFFF"/>
            </a:solidFill>
            <a:bevel/>
            <a:headEnd/>
            <a:tailEnd/>
          </a:ln>
        </p:spPr>
        <p:txBody>
          <a:bodyPr/>
          <a:lstStyle/>
          <a:p>
            <a:endParaRPr lang="zh-CN" altLang="en-US"/>
          </a:p>
        </p:txBody>
      </p:sp>
      <p:sp>
        <p:nvSpPr>
          <p:cNvPr id="25624" name="Freeform 26">
            <a:extLst>
              <a:ext uri="{FF2B5EF4-FFF2-40B4-BE49-F238E27FC236}">
                <a16:creationId xmlns:a16="http://schemas.microsoft.com/office/drawing/2014/main" id="{8D359F7B-F900-4128-B9F9-97E01ECA47F2}"/>
              </a:ext>
            </a:extLst>
          </p:cNvPr>
          <p:cNvSpPr>
            <a:spLocks/>
          </p:cNvSpPr>
          <p:nvPr/>
        </p:nvSpPr>
        <p:spPr bwMode="auto">
          <a:xfrm>
            <a:off x="5181600" y="3303588"/>
            <a:ext cx="363538" cy="606425"/>
          </a:xfrm>
          <a:custGeom>
            <a:avLst/>
            <a:gdLst>
              <a:gd name="T0" fmla="*/ 2147483647 w 840"/>
              <a:gd name="T1" fmla="*/ 2147483647 h 1400"/>
              <a:gd name="T2" fmla="*/ 2147483647 w 840"/>
              <a:gd name="T3" fmla="*/ 2147483647 h 1400"/>
              <a:gd name="T4" fmla="*/ 2147483647 w 840"/>
              <a:gd name="T5" fmla="*/ 2147483647 h 1400"/>
              <a:gd name="T6" fmla="*/ 2147483647 w 840"/>
              <a:gd name="T7" fmla="*/ 2147483647 h 1400"/>
              <a:gd name="T8" fmla="*/ 0 w 840"/>
              <a:gd name="T9" fmla="*/ 2147483647 h 1400"/>
              <a:gd name="T10" fmla="*/ 2147483647 w 840"/>
              <a:gd name="T11" fmla="*/ 2147483647 h 1400"/>
              <a:gd name="T12" fmla="*/ 2147483647 w 840"/>
              <a:gd name="T13" fmla="*/ 2147483647 h 1400"/>
              <a:gd name="T14" fmla="*/ 2147483647 w 840"/>
              <a:gd name="T15" fmla="*/ 2147483647 h 1400"/>
              <a:gd name="T16" fmla="*/ 2147483647 w 840"/>
              <a:gd name="T17" fmla="*/ 2147483647 h 1400"/>
              <a:gd name="T18" fmla="*/ 2147483647 w 840"/>
              <a:gd name="T19" fmla="*/ 2147483647 h 1400"/>
              <a:gd name="T20" fmla="*/ 2147483647 w 840"/>
              <a:gd name="T21" fmla="*/ 2147483647 h 1400"/>
              <a:gd name="T22" fmla="*/ 2147483647 w 840"/>
              <a:gd name="T23" fmla="*/ 2147483647 h 1400"/>
              <a:gd name="T24" fmla="*/ 2147483647 w 840"/>
              <a:gd name="T25" fmla="*/ 2147483647 h 1400"/>
              <a:gd name="T26" fmla="*/ 2147483647 w 840"/>
              <a:gd name="T27" fmla="*/ 2147483647 h 1400"/>
              <a:gd name="T28" fmla="*/ 2147483647 w 840"/>
              <a:gd name="T29" fmla="*/ 2147483647 h 1400"/>
              <a:gd name="T30" fmla="*/ 2147483647 w 840"/>
              <a:gd name="T31" fmla="*/ 2147483647 h 1400"/>
              <a:gd name="T32" fmla="*/ 2147483647 w 840"/>
              <a:gd name="T33" fmla="*/ 2147483647 h 1400"/>
              <a:gd name="T34" fmla="*/ 2147483647 w 840"/>
              <a:gd name="T35" fmla="*/ 2147483647 h 1400"/>
              <a:gd name="T36" fmla="*/ 2147483647 w 840"/>
              <a:gd name="T37" fmla="*/ 2147483647 h 1400"/>
              <a:gd name="T38" fmla="*/ 2147483647 w 840"/>
              <a:gd name="T39" fmla="*/ 2147483647 h 1400"/>
              <a:gd name="T40" fmla="*/ 2147483647 w 840"/>
              <a:gd name="T41" fmla="*/ 2147483647 h 1400"/>
              <a:gd name="T42" fmla="*/ 2147483647 w 840"/>
              <a:gd name="T43" fmla="*/ 2147483647 h 1400"/>
              <a:gd name="T44" fmla="*/ 2147483647 w 840"/>
              <a:gd name="T45" fmla="*/ 2147483647 h 1400"/>
              <a:gd name="T46" fmla="*/ 2147483647 w 840"/>
              <a:gd name="T47" fmla="*/ 2147483647 h 1400"/>
              <a:gd name="T48" fmla="*/ 2147483647 w 840"/>
              <a:gd name="T49" fmla="*/ 2147483647 h 1400"/>
              <a:gd name="T50" fmla="*/ 2147483647 w 840"/>
              <a:gd name="T51" fmla="*/ 2147483647 h 14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5" name="Freeform 27">
            <a:extLst>
              <a:ext uri="{FF2B5EF4-FFF2-40B4-BE49-F238E27FC236}">
                <a16:creationId xmlns:a16="http://schemas.microsoft.com/office/drawing/2014/main" id="{9F8016B7-BEB1-4915-A6BF-D6D501D4A26D}"/>
              </a:ext>
            </a:extLst>
          </p:cNvPr>
          <p:cNvSpPr>
            <a:spLocks/>
          </p:cNvSpPr>
          <p:nvPr/>
        </p:nvSpPr>
        <p:spPr bwMode="auto">
          <a:xfrm>
            <a:off x="6265863" y="2727325"/>
            <a:ext cx="703262" cy="1054100"/>
          </a:xfrm>
          <a:custGeom>
            <a:avLst/>
            <a:gdLst>
              <a:gd name="T0" fmla="*/ 2147483647 w 1625"/>
              <a:gd name="T1" fmla="*/ 2147483647 h 2434"/>
              <a:gd name="T2" fmla="*/ 2147483647 w 1625"/>
              <a:gd name="T3" fmla="*/ 2147483647 h 2434"/>
              <a:gd name="T4" fmla="*/ 2147483647 w 1625"/>
              <a:gd name="T5" fmla="*/ 2147483647 h 2434"/>
              <a:gd name="T6" fmla="*/ 810615269 w 1625"/>
              <a:gd name="T7" fmla="*/ 2147483647 h 2434"/>
              <a:gd name="T8" fmla="*/ 2147483647 w 1625"/>
              <a:gd name="T9" fmla="*/ 2147483647 h 2434"/>
              <a:gd name="T10" fmla="*/ 2147483647 w 1625"/>
              <a:gd name="T11" fmla="*/ 2147483647 h 2434"/>
              <a:gd name="T12" fmla="*/ 2147483647 w 1625"/>
              <a:gd name="T13" fmla="*/ 2147483647 h 2434"/>
              <a:gd name="T14" fmla="*/ 2147483647 w 1625"/>
              <a:gd name="T15" fmla="*/ 2147483647 h 2434"/>
              <a:gd name="T16" fmla="*/ 2147483647 w 1625"/>
              <a:gd name="T17" fmla="*/ 2147483647 h 2434"/>
              <a:gd name="T18" fmla="*/ 81098876 w 1625"/>
              <a:gd name="T19" fmla="*/ 2147483647 h 2434"/>
              <a:gd name="T20" fmla="*/ 2147483647 w 1625"/>
              <a:gd name="T21" fmla="*/ 2147483647 h 2434"/>
              <a:gd name="T22" fmla="*/ 2147483647 w 1625"/>
              <a:gd name="T23" fmla="*/ 2147483647 h 2434"/>
              <a:gd name="T24" fmla="*/ 2147483647 w 1625"/>
              <a:gd name="T25" fmla="*/ 2147483647 h 2434"/>
              <a:gd name="T26" fmla="*/ 2147483647 w 1625"/>
              <a:gd name="T27" fmla="*/ 2147483647 h 2434"/>
              <a:gd name="T28" fmla="*/ 2147483647 w 1625"/>
              <a:gd name="T29" fmla="*/ 2147483647 h 2434"/>
              <a:gd name="T30" fmla="*/ 2147483647 w 1625"/>
              <a:gd name="T31" fmla="*/ 2147483647 h 2434"/>
              <a:gd name="T32" fmla="*/ 2147483647 w 1625"/>
              <a:gd name="T33" fmla="*/ 2147483647 h 2434"/>
              <a:gd name="T34" fmla="*/ 2147483647 w 1625"/>
              <a:gd name="T35" fmla="*/ 2147483647 h 2434"/>
              <a:gd name="T36" fmla="*/ 2147483647 w 1625"/>
              <a:gd name="T37" fmla="*/ 2147483647 h 2434"/>
              <a:gd name="T38" fmla="*/ 2147483647 w 1625"/>
              <a:gd name="T39" fmla="*/ 2147483647 h 2434"/>
              <a:gd name="T40" fmla="*/ 2147483647 w 1625"/>
              <a:gd name="T41" fmla="*/ 2147483647 h 2434"/>
              <a:gd name="T42" fmla="*/ 2147483647 w 1625"/>
              <a:gd name="T43" fmla="*/ 2147483647 h 2434"/>
              <a:gd name="T44" fmla="*/ 2147483647 w 1625"/>
              <a:gd name="T45" fmla="*/ 2147483647 h 2434"/>
              <a:gd name="T46" fmla="*/ 2147483647 w 1625"/>
              <a:gd name="T47" fmla="*/ 2147483647 h 2434"/>
              <a:gd name="T48" fmla="*/ 2147483647 w 1625"/>
              <a:gd name="T49" fmla="*/ 2147483647 h 2434"/>
              <a:gd name="T50" fmla="*/ 2147483647 w 1625"/>
              <a:gd name="T51" fmla="*/ 2147483647 h 2434"/>
              <a:gd name="T52" fmla="*/ 2147483647 w 1625"/>
              <a:gd name="T53" fmla="*/ 2147483647 h 2434"/>
              <a:gd name="T54" fmla="*/ 2147483647 w 1625"/>
              <a:gd name="T55" fmla="*/ 2147483647 h 2434"/>
              <a:gd name="T56" fmla="*/ 2147483647 w 1625"/>
              <a:gd name="T57" fmla="*/ 2147483647 h 2434"/>
              <a:gd name="T58" fmla="*/ 2147483647 w 1625"/>
              <a:gd name="T59" fmla="*/ 2147483647 h 2434"/>
              <a:gd name="T60" fmla="*/ 2147483647 w 1625"/>
              <a:gd name="T61" fmla="*/ 2147483647 h 2434"/>
              <a:gd name="T62" fmla="*/ 2147483647 w 1625"/>
              <a:gd name="T63" fmla="*/ 2147483647 h 2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6" name="Freeform 28">
            <a:extLst>
              <a:ext uri="{FF2B5EF4-FFF2-40B4-BE49-F238E27FC236}">
                <a16:creationId xmlns:a16="http://schemas.microsoft.com/office/drawing/2014/main" id="{968014F9-D21F-4AD1-8CEF-EBC98F73F2B9}"/>
              </a:ext>
            </a:extLst>
          </p:cNvPr>
          <p:cNvSpPr>
            <a:spLocks/>
          </p:cNvSpPr>
          <p:nvPr/>
        </p:nvSpPr>
        <p:spPr bwMode="auto">
          <a:xfrm>
            <a:off x="1658938" y="1595438"/>
            <a:ext cx="2609850" cy="2046287"/>
          </a:xfrm>
          <a:custGeom>
            <a:avLst/>
            <a:gdLst>
              <a:gd name="T0" fmla="*/ 2147483647 w 6029"/>
              <a:gd name="T1" fmla="*/ 2147483647 h 4727"/>
              <a:gd name="T2" fmla="*/ 2147483647 w 6029"/>
              <a:gd name="T3" fmla="*/ 2147483647 h 4727"/>
              <a:gd name="T4" fmla="*/ 2147483647 w 6029"/>
              <a:gd name="T5" fmla="*/ 2147483647 h 4727"/>
              <a:gd name="T6" fmla="*/ 2147483647 w 6029"/>
              <a:gd name="T7" fmla="*/ 2147483647 h 4727"/>
              <a:gd name="T8" fmla="*/ 2147483647 w 6029"/>
              <a:gd name="T9" fmla="*/ 2147483647 h 4727"/>
              <a:gd name="T10" fmla="*/ 2147483647 w 6029"/>
              <a:gd name="T11" fmla="*/ 2147483647 h 4727"/>
              <a:gd name="T12" fmla="*/ 2147483647 w 6029"/>
              <a:gd name="T13" fmla="*/ 2147483647 h 4727"/>
              <a:gd name="T14" fmla="*/ 2147483647 w 6029"/>
              <a:gd name="T15" fmla="*/ 2147483647 h 4727"/>
              <a:gd name="T16" fmla="*/ 2147483647 w 6029"/>
              <a:gd name="T17" fmla="*/ 2147483647 h 4727"/>
              <a:gd name="T18" fmla="*/ 2147483647 w 6029"/>
              <a:gd name="T19" fmla="*/ 2147483647 h 4727"/>
              <a:gd name="T20" fmla="*/ 2147483647 w 6029"/>
              <a:gd name="T21" fmla="*/ 2147483647 h 4727"/>
              <a:gd name="T22" fmla="*/ 2147483647 w 6029"/>
              <a:gd name="T23" fmla="*/ 2147483647 h 4727"/>
              <a:gd name="T24" fmla="*/ 2147483647 w 6029"/>
              <a:gd name="T25" fmla="*/ 2147483647 h 4727"/>
              <a:gd name="T26" fmla="*/ 2147483647 w 6029"/>
              <a:gd name="T27" fmla="*/ 2147483647 h 4727"/>
              <a:gd name="T28" fmla="*/ 2147483647 w 6029"/>
              <a:gd name="T29" fmla="*/ 2147483647 h 4727"/>
              <a:gd name="T30" fmla="*/ 730061492 w 6029"/>
              <a:gd name="T31" fmla="*/ 2147483647 h 4727"/>
              <a:gd name="T32" fmla="*/ 2147483647 w 6029"/>
              <a:gd name="T33" fmla="*/ 2147483647 h 4727"/>
              <a:gd name="T34" fmla="*/ 2147483647 w 6029"/>
              <a:gd name="T35" fmla="*/ 2147483647 h 4727"/>
              <a:gd name="T36" fmla="*/ 2147483647 w 6029"/>
              <a:gd name="T37" fmla="*/ 2147483647 h 4727"/>
              <a:gd name="T38" fmla="*/ 2147483647 w 6029"/>
              <a:gd name="T39" fmla="*/ 2147483647 h 4727"/>
              <a:gd name="T40" fmla="*/ 2147483647 w 6029"/>
              <a:gd name="T41" fmla="*/ 2147483647 h 4727"/>
              <a:gd name="T42" fmla="*/ 2147483647 w 6029"/>
              <a:gd name="T43" fmla="*/ 2147483647 h 4727"/>
              <a:gd name="T44" fmla="*/ 2147483647 w 6029"/>
              <a:gd name="T45" fmla="*/ 2147483647 h 4727"/>
              <a:gd name="T46" fmla="*/ 2147483647 w 6029"/>
              <a:gd name="T47" fmla="*/ 2147483647 h 4727"/>
              <a:gd name="T48" fmla="*/ 2147483647 w 6029"/>
              <a:gd name="T49" fmla="*/ 2147483647 h 4727"/>
              <a:gd name="T50" fmla="*/ 2147483647 w 6029"/>
              <a:gd name="T51" fmla="*/ 2147483647 h 4727"/>
              <a:gd name="T52" fmla="*/ 2147483647 w 6029"/>
              <a:gd name="T53" fmla="*/ 2147483647 h 4727"/>
              <a:gd name="T54" fmla="*/ 2147483647 w 6029"/>
              <a:gd name="T55" fmla="*/ 2147483647 h 4727"/>
              <a:gd name="T56" fmla="*/ 2147483647 w 6029"/>
              <a:gd name="T57" fmla="*/ 2147483647 h 4727"/>
              <a:gd name="T58" fmla="*/ 2147483647 w 6029"/>
              <a:gd name="T59" fmla="*/ 2147483647 h 4727"/>
              <a:gd name="T60" fmla="*/ 2147483647 w 6029"/>
              <a:gd name="T61" fmla="*/ 2147483647 h 4727"/>
              <a:gd name="T62" fmla="*/ 2147483647 w 6029"/>
              <a:gd name="T63" fmla="*/ 2147483647 h 4727"/>
              <a:gd name="T64" fmla="*/ 2147483647 w 6029"/>
              <a:gd name="T65" fmla="*/ 2147483647 h 4727"/>
              <a:gd name="T66" fmla="*/ 2147483647 w 6029"/>
              <a:gd name="T67" fmla="*/ 2147483647 h 4727"/>
              <a:gd name="T68" fmla="*/ 2147483647 w 6029"/>
              <a:gd name="T69" fmla="*/ 2147483647 h 4727"/>
              <a:gd name="T70" fmla="*/ 2147483647 w 6029"/>
              <a:gd name="T71" fmla="*/ 2147483647 h 4727"/>
              <a:gd name="T72" fmla="*/ 2147483647 w 6029"/>
              <a:gd name="T73" fmla="*/ 2147483647 h 4727"/>
              <a:gd name="T74" fmla="*/ 2147483647 w 6029"/>
              <a:gd name="T75" fmla="*/ 2147483647 h 4727"/>
              <a:gd name="T76" fmla="*/ 2147483647 w 6029"/>
              <a:gd name="T77" fmla="*/ 2147483647 h 4727"/>
              <a:gd name="T78" fmla="*/ 2147483647 w 6029"/>
              <a:gd name="T79" fmla="*/ 2147483647 h 4727"/>
              <a:gd name="T80" fmla="*/ 2147483647 w 6029"/>
              <a:gd name="T81" fmla="*/ 2147483647 h 4727"/>
              <a:gd name="T82" fmla="*/ 2147483647 w 6029"/>
              <a:gd name="T83" fmla="*/ 2147483647 h 4727"/>
              <a:gd name="T84" fmla="*/ 2147483647 w 6029"/>
              <a:gd name="T85" fmla="*/ 2147483647 h 4727"/>
              <a:gd name="T86" fmla="*/ 2147483647 w 6029"/>
              <a:gd name="T87" fmla="*/ 2147483647 h 472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7" name="Freeform 29">
            <a:extLst>
              <a:ext uri="{FF2B5EF4-FFF2-40B4-BE49-F238E27FC236}">
                <a16:creationId xmlns:a16="http://schemas.microsoft.com/office/drawing/2014/main" id="{772B9E23-C039-43BA-A115-38BABD208534}"/>
              </a:ext>
            </a:extLst>
          </p:cNvPr>
          <p:cNvSpPr>
            <a:spLocks/>
          </p:cNvSpPr>
          <p:nvPr/>
        </p:nvSpPr>
        <p:spPr bwMode="auto">
          <a:xfrm>
            <a:off x="4419600" y="1108075"/>
            <a:ext cx="2876550" cy="2479675"/>
          </a:xfrm>
          <a:custGeom>
            <a:avLst/>
            <a:gdLst>
              <a:gd name="T0" fmla="*/ 2147483647 w 6642"/>
              <a:gd name="T1" fmla="*/ 2147483647 h 5728"/>
              <a:gd name="T2" fmla="*/ 2147483647 w 6642"/>
              <a:gd name="T3" fmla="*/ 2147483647 h 5728"/>
              <a:gd name="T4" fmla="*/ 2147483647 w 6642"/>
              <a:gd name="T5" fmla="*/ 2147483647 h 5728"/>
              <a:gd name="T6" fmla="*/ 2147483647 w 6642"/>
              <a:gd name="T7" fmla="*/ 2147483647 h 5728"/>
              <a:gd name="T8" fmla="*/ 2147483647 w 6642"/>
              <a:gd name="T9" fmla="*/ 2147483647 h 5728"/>
              <a:gd name="T10" fmla="*/ 2147483647 w 6642"/>
              <a:gd name="T11" fmla="*/ 2147483647 h 5728"/>
              <a:gd name="T12" fmla="*/ 0 w 6642"/>
              <a:gd name="T13" fmla="*/ 2147483647 h 5728"/>
              <a:gd name="T14" fmla="*/ 2147483647 w 6642"/>
              <a:gd name="T15" fmla="*/ 2147483647 h 5728"/>
              <a:gd name="T16" fmla="*/ 2147483647 w 6642"/>
              <a:gd name="T17" fmla="*/ 2147483647 h 5728"/>
              <a:gd name="T18" fmla="*/ 2147483647 w 6642"/>
              <a:gd name="T19" fmla="*/ 2147483647 h 5728"/>
              <a:gd name="T20" fmla="*/ 2147483647 w 6642"/>
              <a:gd name="T21" fmla="*/ 2147483647 h 5728"/>
              <a:gd name="T22" fmla="*/ 2147483647 w 6642"/>
              <a:gd name="T23" fmla="*/ 2147483647 h 5728"/>
              <a:gd name="T24" fmla="*/ 2147483647 w 6642"/>
              <a:gd name="T25" fmla="*/ 2147483647 h 5728"/>
              <a:gd name="T26" fmla="*/ 2147483647 w 6642"/>
              <a:gd name="T27" fmla="*/ 2147483647 h 5728"/>
              <a:gd name="T28" fmla="*/ 2147483647 w 6642"/>
              <a:gd name="T29" fmla="*/ 2147483647 h 5728"/>
              <a:gd name="T30" fmla="*/ 2147483647 w 6642"/>
              <a:gd name="T31" fmla="*/ 2147483647 h 5728"/>
              <a:gd name="T32" fmla="*/ 2147483647 w 6642"/>
              <a:gd name="T33" fmla="*/ 2147483647 h 5728"/>
              <a:gd name="T34" fmla="*/ 2147483647 w 6642"/>
              <a:gd name="T35" fmla="*/ 2147483647 h 5728"/>
              <a:gd name="T36" fmla="*/ 2147483647 w 6642"/>
              <a:gd name="T37" fmla="*/ 2147483647 h 5728"/>
              <a:gd name="T38" fmla="*/ 2147483647 w 6642"/>
              <a:gd name="T39" fmla="*/ 2147483647 h 5728"/>
              <a:gd name="T40" fmla="*/ 2147483647 w 6642"/>
              <a:gd name="T41" fmla="*/ 2147483647 h 5728"/>
              <a:gd name="T42" fmla="*/ 2147483647 w 6642"/>
              <a:gd name="T43" fmla="*/ 2147483647 h 5728"/>
              <a:gd name="T44" fmla="*/ 2147483647 w 6642"/>
              <a:gd name="T45" fmla="*/ 2147483647 h 5728"/>
              <a:gd name="T46" fmla="*/ 2147483647 w 6642"/>
              <a:gd name="T47" fmla="*/ 2147483647 h 5728"/>
              <a:gd name="T48" fmla="*/ 2147483647 w 6642"/>
              <a:gd name="T49" fmla="*/ 2147483647 h 5728"/>
              <a:gd name="T50" fmla="*/ 2147483647 w 6642"/>
              <a:gd name="T51" fmla="*/ 2147483647 h 5728"/>
              <a:gd name="T52" fmla="*/ 2147483647 w 6642"/>
              <a:gd name="T53" fmla="*/ 2147483647 h 5728"/>
              <a:gd name="T54" fmla="*/ 2147483647 w 6642"/>
              <a:gd name="T55" fmla="*/ 2147483647 h 5728"/>
              <a:gd name="T56" fmla="*/ 2147483647 w 6642"/>
              <a:gd name="T57" fmla="*/ 2147483647 h 5728"/>
              <a:gd name="T58" fmla="*/ 2147483647 w 6642"/>
              <a:gd name="T59" fmla="*/ 2147483647 h 5728"/>
              <a:gd name="T60" fmla="*/ 2147483647 w 6642"/>
              <a:gd name="T61" fmla="*/ 2147483647 h 5728"/>
              <a:gd name="T62" fmla="*/ 2147483647 w 6642"/>
              <a:gd name="T63" fmla="*/ 2147483647 h 5728"/>
              <a:gd name="T64" fmla="*/ 2147483647 w 6642"/>
              <a:gd name="T65" fmla="*/ 2147483647 h 5728"/>
              <a:gd name="T66" fmla="*/ 2147483647 w 6642"/>
              <a:gd name="T67" fmla="*/ 2147483647 h 5728"/>
              <a:gd name="T68" fmla="*/ 2147483647 w 6642"/>
              <a:gd name="T69" fmla="*/ 2147483647 h 5728"/>
              <a:gd name="T70" fmla="*/ 2147483647 w 6642"/>
              <a:gd name="T71" fmla="*/ 2147483647 h 5728"/>
              <a:gd name="T72" fmla="*/ 2147483647 w 6642"/>
              <a:gd name="T73" fmla="*/ 2147483647 h 5728"/>
              <a:gd name="T74" fmla="*/ 2147483647 w 6642"/>
              <a:gd name="T75" fmla="*/ 2147483647 h 5728"/>
              <a:gd name="T76" fmla="*/ 2147483647 w 6642"/>
              <a:gd name="T77" fmla="*/ 2147483647 h 5728"/>
              <a:gd name="T78" fmla="*/ 2147483647 w 6642"/>
              <a:gd name="T79" fmla="*/ 2147483647 h 5728"/>
              <a:gd name="T80" fmla="*/ 2147483647 w 6642"/>
              <a:gd name="T81" fmla="*/ 2147483647 h 5728"/>
              <a:gd name="T82" fmla="*/ 2147483647 w 6642"/>
              <a:gd name="T83" fmla="*/ 2147483647 h 5728"/>
              <a:gd name="T84" fmla="*/ 2147483647 w 6642"/>
              <a:gd name="T85" fmla="*/ 2147483647 h 5728"/>
              <a:gd name="T86" fmla="*/ 2147483647 w 6642"/>
              <a:gd name="T87" fmla="*/ 2147483647 h 5728"/>
              <a:gd name="T88" fmla="*/ 2147483647 w 6642"/>
              <a:gd name="T89" fmla="*/ 2147483647 h 5728"/>
              <a:gd name="T90" fmla="*/ 2147483647 w 6642"/>
              <a:gd name="T91" fmla="*/ 2147483647 h 5728"/>
              <a:gd name="T92" fmla="*/ 2147483647 w 6642"/>
              <a:gd name="T93" fmla="*/ 2147483647 h 5728"/>
              <a:gd name="T94" fmla="*/ 2147483647 w 6642"/>
              <a:gd name="T95" fmla="*/ 2147483647 h 5728"/>
              <a:gd name="T96" fmla="*/ 2147483647 w 6642"/>
              <a:gd name="T97" fmla="*/ 2147483647 h 5728"/>
              <a:gd name="T98" fmla="*/ 2147483647 w 6642"/>
              <a:gd name="T99" fmla="*/ 2147483647 h 57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8" name="Freeform 30">
            <a:extLst>
              <a:ext uri="{FF2B5EF4-FFF2-40B4-BE49-F238E27FC236}">
                <a16:creationId xmlns:a16="http://schemas.microsoft.com/office/drawing/2014/main" id="{13DAB851-D663-494B-B0A4-FED05C2B2A8B}"/>
              </a:ext>
            </a:extLst>
          </p:cNvPr>
          <p:cNvSpPr>
            <a:spLocks/>
          </p:cNvSpPr>
          <p:nvPr/>
        </p:nvSpPr>
        <p:spPr bwMode="auto">
          <a:xfrm>
            <a:off x="6456363" y="3005138"/>
            <a:ext cx="309562" cy="360362"/>
          </a:xfrm>
          <a:custGeom>
            <a:avLst/>
            <a:gdLst>
              <a:gd name="T0" fmla="*/ 2147483647 w 714"/>
              <a:gd name="T1" fmla="*/ 2147483647 h 831"/>
              <a:gd name="T2" fmla="*/ 2147483647 w 714"/>
              <a:gd name="T3" fmla="*/ 2147483647 h 831"/>
              <a:gd name="T4" fmla="*/ 2147483647 w 714"/>
              <a:gd name="T5" fmla="*/ 2147483647 h 831"/>
              <a:gd name="T6" fmla="*/ 2147483647 w 714"/>
              <a:gd name="T7" fmla="*/ 2147483647 h 831"/>
              <a:gd name="T8" fmla="*/ 2147483647 w 714"/>
              <a:gd name="T9" fmla="*/ 2147483647 h 831"/>
              <a:gd name="T10" fmla="*/ 2147483647 w 714"/>
              <a:gd name="T11" fmla="*/ 2147483647 h 831"/>
              <a:gd name="T12" fmla="*/ 978031223 w 714"/>
              <a:gd name="T13" fmla="*/ 2147483647 h 831"/>
              <a:gd name="T14" fmla="*/ 2147483647 w 714"/>
              <a:gd name="T15" fmla="*/ 2147483647 h 831"/>
              <a:gd name="T16" fmla="*/ 2147483647 w 714"/>
              <a:gd name="T17" fmla="*/ 2147483647 h 831"/>
              <a:gd name="T18" fmla="*/ 2147483647 w 714"/>
              <a:gd name="T19" fmla="*/ 2147483647 h 831"/>
              <a:gd name="T20" fmla="*/ 2147483647 w 714"/>
              <a:gd name="T21" fmla="*/ 2147483647 h 831"/>
              <a:gd name="T22" fmla="*/ 2147483647 w 714"/>
              <a:gd name="T23" fmla="*/ 163040171 h 831"/>
              <a:gd name="T24" fmla="*/ 2147483647 w 714"/>
              <a:gd name="T25" fmla="*/ 2147483647 h 831"/>
              <a:gd name="T26" fmla="*/ 2147483647 w 714"/>
              <a:gd name="T27" fmla="*/ 2147483647 h 831"/>
              <a:gd name="T28" fmla="*/ 2147483647 w 714"/>
              <a:gd name="T29" fmla="*/ 2147483647 h 831"/>
              <a:gd name="T30" fmla="*/ 2147483647 w 714"/>
              <a:gd name="T31" fmla="*/ 2147483647 h 831"/>
              <a:gd name="T32" fmla="*/ 2147483647 w 714"/>
              <a:gd name="T33" fmla="*/ 2147483647 h 831"/>
              <a:gd name="T34" fmla="*/ 2147483647 w 714"/>
              <a:gd name="T35" fmla="*/ 2147483647 h 831"/>
              <a:gd name="T36" fmla="*/ 2147483647 w 714"/>
              <a:gd name="T37" fmla="*/ 2147483647 h 831"/>
              <a:gd name="T38" fmla="*/ 2147483647 w 714"/>
              <a:gd name="T39" fmla="*/ 2147483647 h 831"/>
              <a:gd name="T40" fmla="*/ 2147483647 w 714"/>
              <a:gd name="T41" fmla="*/ 2147483647 h 8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29" name="Freeform 31">
            <a:extLst>
              <a:ext uri="{FF2B5EF4-FFF2-40B4-BE49-F238E27FC236}">
                <a16:creationId xmlns:a16="http://schemas.microsoft.com/office/drawing/2014/main" id="{3066DD31-C3B7-4127-8E20-60518F6090EC}"/>
              </a:ext>
            </a:extLst>
          </p:cNvPr>
          <p:cNvSpPr>
            <a:spLocks/>
          </p:cNvSpPr>
          <p:nvPr/>
        </p:nvSpPr>
        <p:spPr bwMode="auto">
          <a:xfrm>
            <a:off x="6842125" y="2549525"/>
            <a:ext cx="779463" cy="741363"/>
          </a:xfrm>
          <a:custGeom>
            <a:avLst/>
            <a:gdLst>
              <a:gd name="T0" fmla="*/ 2147483647 w 1797"/>
              <a:gd name="T1" fmla="*/ 2147483647 h 1713"/>
              <a:gd name="T2" fmla="*/ 2147483647 w 1797"/>
              <a:gd name="T3" fmla="*/ 2147483647 h 1713"/>
              <a:gd name="T4" fmla="*/ 2147483647 w 1797"/>
              <a:gd name="T5" fmla="*/ 2147483647 h 1713"/>
              <a:gd name="T6" fmla="*/ 2147483647 w 1797"/>
              <a:gd name="T7" fmla="*/ 2147483647 h 1713"/>
              <a:gd name="T8" fmla="*/ 2147483647 w 1797"/>
              <a:gd name="T9" fmla="*/ 2147483647 h 1713"/>
              <a:gd name="T10" fmla="*/ 2147483647 w 1797"/>
              <a:gd name="T11" fmla="*/ 2147483647 h 1713"/>
              <a:gd name="T12" fmla="*/ 2147483647 w 1797"/>
              <a:gd name="T13" fmla="*/ 2147483647 h 1713"/>
              <a:gd name="T14" fmla="*/ 2147483647 w 1797"/>
              <a:gd name="T15" fmla="*/ 2147483647 h 1713"/>
              <a:gd name="T16" fmla="*/ 2147483647 w 1797"/>
              <a:gd name="T17" fmla="*/ 2147483647 h 1713"/>
              <a:gd name="T18" fmla="*/ 2147483647 w 1797"/>
              <a:gd name="T19" fmla="*/ 2147483647 h 1713"/>
              <a:gd name="T20" fmla="*/ 2147483647 w 1797"/>
              <a:gd name="T21" fmla="*/ 2147483647 h 1713"/>
              <a:gd name="T22" fmla="*/ 2147483647 w 1797"/>
              <a:gd name="T23" fmla="*/ 2147483647 h 1713"/>
              <a:gd name="T24" fmla="*/ 2147483647 w 1797"/>
              <a:gd name="T25" fmla="*/ 2147483647 h 1713"/>
              <a:gd name="T26" fmla="*/ 2147483647 w 1797"/>
              <a:gd name="T27" fmla="*/ 2147483647 h 1713"/>
              <a:gd name="T28" fmla="*/ 489743933 w 1797"/>
              <a:gd name="T29" fmla="*/ 2147483647 h 1713"/>
              <a:gd name="T30" fmla="*/ 2147483647 w 1797"/>
              <a:gd name="T31" fmla="*/ 2147483647 h 1713"/>
              <a:gd name="T32" fmla="*/ 2147483647 w 1797"/>
              <a:gd name="T33" fmla="*/ 2147483647 h 1713"/>
              <a:gd name="T34" fmla="*/ 2147483647 w 1797"/>
              <a:gd name="T35" fmla="*/ 2147483647 h 1713"/>
              <a:gd name="T36" fmla="*/ 2147483647 w 1797"/>
              <a:gd name="T37" fmla="*/ 2147483647 h 1713"/>
              <a:gd name="T38" fmla="*/ 2147483647 w 1797"/>
              <a:gd name="T39" fmla="*/ 2147483647 h 1713"/>
              <a:gd name="T40" fmla="*/ 2147483647 w 1797"/>
              <a:gd name="T41" fmla="*/ 2147483647 h 1713"/>
              <a:gd name="T42" fmla="*/ 2147483647 w 1797"/>
              <a:gd name="T43" fmla="*/ 2147483647 h 1713"/>
              <a:gd name="T44" fmla="*/ 2147483647 w 1797"/>
              <a:gd name="T45" fmla="*/ 2147483647 h 1713"/>
              <a:gd name="T46" fmla="*/ 2147483647 w 1797"/>
              <a:gd name="T47" fmla="*/ 2147483647 h 1713"/>
              <a:gd name="T48" fmla="*/ 2147483647 w 1797"/>
              <a:gd name="T49" fmla="*/ 2147483647 h 1713"/>
              <a:gd name="T50" fmla="*/ 2147483647 w 1797"/>
              <a:gd name="T51" fmla="*/ 2147483647 h 1713"/>
              <a:gd name="T52" fmla="*/ 2147483647 w 1797"/>
              <a:gd name="T53" fmla="*/ 2147483647 h 1713"/>
              <a:gd name="T54" fmla="*/ 2147483647 w 1797"/>
              <a:gd name="T55" fmla="*/ 2147483647 h 1713"/>
              <a:gd name="T56" fmla="*/ 2147483647 w 1797"/>
              <a:gd name="T57" fmla="*/ 2147483647 h 1713"/>
              <a:gd name="T58" fmla="*/ 2147483647 w 1797"/>
              <a:gd name="T59" fmla="*/ 2147483647 h 1713"/>
              <a:gd name="T60" fmla="*/ 2147483647 w 1797"/>
              <a:gd name="T61" fmla="*/ 2147483647 h 1713"/>
              <a:gd name="T62" fmla="*/ 2147483647 w 1797"/>
              <a:gd name="T63" fmla="*/ 0 h 1713"/>
              <a:gd name="T64" fmla="*/ 2147483647 w 1797"/>
              <a:gd name="T65" fmla="*/ 2147483647 h 1713"/>
              <a:gd name="T66" fmla="*/ 2147483647 w 1797"/>
              <a:gd name="T67" fmla="*/ 2147483647 h 1713"/>
              <a:gd name="T68" fmla="*/ 2147483647 w 1797"/>
              <a:gd name="T69" fmla="*/ 2147483647 h 1713"/>
              <a:gd name="T70" fmla="*/ 2147483647 w 1797"/>
              <a:gd name="T71" fmla="*/ 2147483647 h 1713"/>
              <a:gd name="T72" fmla="*/ 2147483647 w 1797"/>
              <a:gd name="T73" fmla="*/ 2147483647 h 1713"/>
              <a:gd name="T74" fmla="*/ 2147483647 w 1797"/>
              <a:gd name="T75" fmla="*/ 2147483647 h 1713"/>
              <a:gd name="T76" fmla="*/ 2147483647 w 1797"/>
              <a:gd name="T77" fmla="*/ 2147483647 h 1713"/>
              <a:gd name="T78" fmla="*/ 2147483647 w 1797"/>
              <a:gd name="T79" fmla="*/ 2147483647 h 1713"/>
              <a:gd name="T80" fmla="*/ 2147483647 w 1797"/>
              <a:gd name="T81" fmla="*/ 2147483647 h 1713"/>
              <a:gd name="T82" fmla="*/ 2147483647 w 1797"/>
              <a:gd name="T83" fmla="*/ 2147483647 h 1713"/>
              <a:gd name="T84" fmla="*/ 2147483647 w 1797"/>
              <a:gd name="T85" fmla="*/ 2147483647 h 1713"/>
              <a:gd name="T86" fmla="*/ 2147483647 w 1797"/>
              <a:gd name="T87" fmla="*/ 2147483647 h 1713"/>
              <a:gd name="T88" fmla="*/ 2147483647 w 1797"/>
              <a:gd name="T89" fmla="*/ 2147483647 h 1713"/>
              <a:gd name="T90" fmla="*/ 2147483647 w 1797"/>
              <a:gd name="T91" fmla="*/ 2147483647 h 1713"/>
              <a:gd name="T92" fmla="*/ 2147483647 w 1797"/>
              <a:gd name="T93" fmla="*/ 2147483647 h 1713"/>
              <a:gd name="T94" fmla="*/ 2147483647 w 1797"/>
              <a:gd name="T95" fmla="*/ 2147483647 h 1713"/>
              <a:gd name="T96" fmla="*/ 2147483647 w 1797"/>
              <a:gd name="T97" fmla="*/ 2147483647 h 1713"/>
              <a:gd name="T98" fmla="*/ 2147483647 w 1797"/>
              <a:gd name="T99" fmla="*/ 2147483647 h 1713"/>
              <a:gd name="T100" fmla="*/ 2147483647 w 1797"/>
              <a:gd name="T101" fmla="*/ 2147483647 h 1713"/>
              <a:gd name="T102" fmla="*/ 2147483647 w 1797"/>
              <a:gd name="T103" fmla="*/ 2147483647 h 17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30" name="Freeform 32">
            <a:extLst>
              <a:ext uri="{FF2B5EF4-FFF2-40B4-BE49-F238E27FC236}">
                <a16:creationId xmlns:a16="http://schemas.microsoft.com/office/drawing/2014/main" id="{0F1F4C7E-0AF4-4055-B30A-8FD4759A98D2}"/>
              </a:ext>
            </a:extLst>
          </p:cNvPr>
          <p:cNvSpPr>
            <a:spLocks/>
          </p:cNvSpPr>
          <p:nvPr/>
        </p:nvSpPr>
        <p:spPr bwMode="auto">
          <a:xfrm>
            <a:off x="6999288" y="2111375"/>
            <a:ext cx="1123950" cy="747713"/>
          </a:xfrm>
          <a:custGeom>
            <a:avLst/>
            <a:gdLst>
              <a:gd name="T0" fmla="*/ 2147483647 w 2595"/>
              <a:gd name="T1" fmla="*/ 2147483647 h 1727"/>
              <a:gd name="T2" fmla="*/ 2147483647 w 2595"/>
              <a:gd name="T3" fmla="*/ 2147483647 h 1727"/>
              <a:gd name="T4" fmla="*/ 2147483647 w 2595"/>
              <a:gd name="T5" fmla="*/ 2147483647 h 1727"/>
              <a:gd name="T6" fmla="*/ 2147483647 w 2595"/>
              <a:gd name="T7" fmla="*/ 2147483647 h 1727"/>
              <a:gd name="T8" fmla="*/ 2147483647 w 2595"/>
              <a:gd name="T9" fmla="*/ 2147483647 h 1727"/>
              <a:gd name="T10" fmla="*/ 2147483647 w 2595"/>
              <a:gd name="T11" fmla="*/ 2147483647 h 1727"/>
              <a:gd name="T12" fmla="*/ 2147483647 w 2595"/>
              <a:gd name="T13" fmla="*/ 2147483647 h 1727"/>
              <a:gd name="T14" fmla="*/ 2147483647 w 2595"/>
              <a:gd name="T15" fmla="*/ 2147483647 h 1727"/>
              <a:gd name="T16" fmla="*/ 2147483647 w 2595"/>
              <a:gd name="T17" fmla="*/ 2147483647 h 1727"/>
              <a:gd name="T18" fmla="*/ 2147483647 w 2595"/>
              <a:gd name="T19" fmla="*/ 2147483647 h 1727"/>
              <a:gd name="T20" fmla="*/ 2147483647 w 2595"/>
              <a:gd name="T21" fmla="*/ 2147483647 h 1727"/>
              <a:gd name="T22" fmla="*/ 2147483647 w 2595"/>
              <a:gd name="T23" fmla="*/ 2147483647 h 1727"/>
              <a:gd name="T24" fmla="*/ 2147483647 w 2595"/>
              <a:gd name="T25" fmla="*/ 2147483647 h 1727"/>
              <a:gd name="T26" fmla="*/ 2147483647 w 2595"/>
              <a:gd name="T27" fmla="*/ 2147483647 h 1727"/>
              <a:gd name="T28" fmla="*/ 2147483647 w 2595"/>
              <a:gd name="T29" fmla="*/ 2147483647 h 1727"/>
              <a:gd name="T30" fmla="*/ 2147483647 w 2595"/>
              <a:gd name="T31" fmla="*/ 2147483647 h 1727"/>
              <a:gd name="T32" fmla="*/ 2147483647 w 2595"/>
              <a:gd name="T33" fmla="*/ 2147483647 h 1727"/>
              <a:gd name="T34" fmla="*/ 2147483647 w 2595"/>
              <a:gd name="T35" fmla="*/ 2147483647 h 1727"/>
              <a:gd name="T36" fmla="*/ 2147483647 w 2595"/>
              <a:gd name="T37" fmla="*/ 2147483647 h 1727"/>
              <a:gd name="T38" fmla="*/ 2147483647 w 2595"/>
              <a:gd name="T39" fmla="*/ 2147483647 h 1727"/>
              <a:gd name="T40" fmla="*/ 2147483647 w 2595"/>
              <a:gd name="T41" fmla="*/ 2147483647 h 1727"/>
              <a:gd name="T42" fmla="*/ 2147483647 w 2595"/>
              <a:gd name="T43" fmla="*/ 2147483647 h 1727"/>
              <a:gd name="T44" fmla="*/ 2147483647 w 2595"/>
              <a:gd name="T45" fmla="*/ 2147483647 h 1727"/>
              <a:gd name="T46" fmla="*/ 2147483647 w 2595"/>
              <a:gd name="T47" fmla="*/ 2147483647 h 1727"/>
              <a:gd name="T48" fmla="*/ 2147483647 w 2595"/>
              <a:gd name="T49" fmla="*/ 2147483647 h 1727"/>
              <a:gd name="T50" fmla="*/ 2147483647 w 2595"/>
              <a:gd name="T51" fmla="*/ 2147483647 h 1727"/>
              <a:gd name="T52" fmla="*/ 2147483647 w 2595"/>
              <a:gd name="T53" fmla="*/ 2147483647 h 1727"/>
              <a:gd name="T54" fmla="*/ 2147483647 w 2595"/>
              <a:gd name="T55" fmla="*/ 2147483647 h 1727"/>
              <a:gd name="T56" fmla="*/ 2147483647 w 2595"/>
              <a:gd name="T57" fmla="*/ 2147483647 h 1727"/>
              <a:gd name="T58" fmla="*/ 2147483647 w 2595"/>
              <a:gd name="T59" fmla="*/ 2147483647 h 1727"/>
              <a:gd name="T60" fmla="*/ 2147483647 w 2595"/>
              <a:gd name="T61" fmla="*/ 2147483647 h 1727"/>
              <a:gd name="T62" fmla="*/ 2147483647 w 2595"/>
              <a:gd name="T63" fmla="*/ 2147483647 h 1727"/>
              <a:gd name="T64" fmla="*/ 2147483647 w 2595"/>
              <a:gd name="T65" fmla="*/ 2147483647 h 1727"/>
              <a:gd name="T66" fmla="*/ 2147483647 w 2595"/>
              <a:gd name="T67" fmla="*/ 2147483647 h 1727"/>
              <a:gd name="T68" fmla="*/ 2147483647 w 2595"/>
              <a:gd name="T69" fmla="*/ 2147483647 h 17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31" name="Freeform 33">
            <a:extLst>
              <a:ext uri="{FF2B5EF4-FFF2-40B4-BE49-F238E27FC236}">
                <a16:creationId xmlns:a16="http://schemas.microsoft.com/office/drawing/2014/main" id="{6873855D-DB0D-4038-B6CF-D0028E4D085E}"/>
              </a:ext>
            </a:extLst>
          </p:cNvPr>
          <p:cNvSpPr>
            <a:spLocks/>
          </p:cNvSpPr>
          <p:nvPr/>
        </p:nvSpPr>
        <p:spPr bwMode="auto">
          <a:xfrm>
            <a:off x="6788150" y="1041400"/>
            <a:ext cx="1466850" cy="1373188"/>
          </a:xfrm>
          <a:custGeom>
            <a:avLst/>
            <a:gdLst>
              <a:gd name="T0" fmla="*/ 2147483647 w 3386"/>
              <a:gd name="T1" fmla="*/ 2147483647 h 3170"/>
              <a:gd name="T2" fmla="*/ 2147483647 w 3386"/>
              <a:gd name="T3" fmla="*/ 2147483647 h 3170"/>
              <a:gd name="T4" fmla="*/ 2147483647 w 3386"/>
              <a:gd name="T5" fmla="*/ 2147483647 h 3170"/>
              <a:gd name="T6" fmla="*/ 2147483647 w 3386"/>
              <a:gd name="T7" fmla="*/ 2147483647 h 3170"/>
              <a:gd name="T8" fmla="*/ 2147483647 w 3386"/>
              <a:gd name="T9" fmla="*/ 2147483647 h 3170"/>
              <a:gd name="T10" fmla="*/ 2147483647 w 3386"/>
              <a:gd name="T11" fmla="*/ 2147483647 h 3170"/>
              <a:gd name="T12" fmla="*/ 2147483647 w 3386"/>
              <a:gd name="T13" fmla="*/ 2147483647 h 3170"/>
              <a:gd name="T14" fmla="*/ 2147483647 w 3386"/>
              <a:gd name="T15" fmla="*/ 2147483647 h 3170"/>
              <a:gd name="T16" fmla="*/ 2147483647 w 3386"/>
              <a:gd name="T17" fmla="*/ 2147483647 h 3170"/>
              <a:gd name="T18" fmla="*/ 2147483647 w 3386"/>
              <a:gd name="T19" fmla="*/ 2147483647 h 3170"/>
              <a:gd name="T20" fmla="*/ 2147483647 w 3386"/>
              <a:gd name="T21" fmla="*/ 2147483647 h 3170"/>
              <a:gd name="T22" fmla="*/ 2147483647 w 3386"/>
              <a:gd name="T23" fmla="*/ 2147483647 h 3170"/>
              <a:gd name="T24" fmla="*/ 2147483647 w 3386"/>
              <a:gd name="T25" fmla="*/ 2147483647 h 3170"/>
              <a:gd name="T26" fmla="*/ 2147483647 w 3386"/>
              <a:gd name="T27" fmla="*/ 2147483647 h 3170"/>
              <a:gd name="T28" fmla="*/ 2147483647 w 3386"/>
              <a:gd name="T29" fmla="*/ 2147483647 h 3170"/>
              <a:gd name="T30" fmla="*/ 2147483647 w 3386"/>
              <a:gd name="T31" fmla="*/ 2147483647 h 3170"/>
              <a:gd name="T32" fmla="*/ 2147483647 w 3386"/>
              <a:gd name="T33" fmla="*/ 2147483647 h 3170"/>
              <a:gd name="T34" fmla="*/ 2147483647 w 3386"/>
              <a:gd name="T35" fmla="*/ 2147483647 h 3170"/>
              <a:gd name="T36" fmla="*/ 2147483647 w 3386"/>
              <a:gd name="T37" fmla="*/ 2147483647 h 3170"/>
              <a:gd name="T38" fmla="*/ 2147483647 w 3386"/>
              <a:gd name="T39" fmla="*/ 2147483647 h 3170"/>
              <a:gd name="T40" fmla="*/ 2147483647 w 3386"/>
              <a:gd name="T41" fmla="*/ 2147483647 h 3170"/>
              <a:gd name="T42" fmla="*/ 2147483647 w 3386"/>
              <a:gd name="T43" fmla="*/ 2147483647 h 3170"/>
              <a:gd name="T44" fmla="*/ 0 w 3386"/>
              <a:gd name="T45" fmla="*/ 2147483647 h 3170"/>
              <a:gd name="T46" fmla="*/ 2147483647 w 3386"/>
              <a:gd name="T47" fmla="*/ 2147483647 h 3170"/>
              <a:gd name="T48" fmla="*/ 2147483647 w 3386"/>
              <a:gd name="T49" fmla="*/ 2147483647 h 3170"/>
              <a:gd name="T50" fmla="*/ 2147483647 w 3386"/>
              <a:gd name="T51" fmla="*/ 2147483647 h 3170"/>
              <a:gd name="T52" fmla="*/ 2147483647 w 3386"/>
              <a:gd name="T53" fmla="*/ 2147483647 h 3170"/>
              <a:gd name="T54" fmla="*/ 2147483647 w 3386"/>
              <a:gd name="T55" fmla="*/ 2147483647 h 3170"/>
              <a:gd name="T56" fmla="*/ 2147483647 w 3386"/>
              <a:gd name="T57" fmla="*/ 2147483647 h 3170"/>
              <a:gd name="T58" fmla="*/ 2147483647 w 3386"/>
              <a:gd name="T59" fmla="*/ 2147483647 h 3170"/>
              <a:gd name="T60" fmla="*/ 2147483647 w 3386"/>
              <a:gd name="T61" fmla="*/ 2147483647 h 3170"/>
              <a:gd name="T62" fmla="*/ 2147483647 w 3386"/>
              <a:gd name="T63" fmla="*/ 2147483647 h 3170"/>
              <a:gd name="T64" fmla="*/ 2147483647 w 3386"/>
              <a:gd name="T65" fmla="*/ 2147483647 h 3170"/>
              <a:gd name="T66" fmla="*/ 2147483647 w 3386"/>
              <a:gd name="T67" fmla="*/ 2147483647 h 3170"/>
              <a:gd name="T68" fmla="*/ 2147483647 w 3386"/>
              <a:gd name="T69" fmla="*/ 2147483647 h 3170"/>
              <a:gd name="T70" fmla="*/ 2147483647 w 3386"/>
              <a:gd name="T71" fmla="*/ 2147483647 h 3170"/>
              <a:gd name="T72" fmla="*/ 2147483647 w 3386"/>
              <a:gd name="T73" fmla="*/ 2147483647 h 3170"/>
              <a:gd name="T74" fmla="*/ 2147483647 w 3386"/>
              <a:gd name="T75" fmla="*/ 2147483647 h 3170"/>
              <a:gd name="T76" fmla="*/ 2147483647 w 3386"/>
              <a:gd name="T77" fmla="*/ 2147483647 h 3170"/>
              <a:gd name="T78" fmla="*/ 2147483647 w 3386"/>
              <a:gd name="T79" fmla="*/ 2147483647 h 3170"/>
              <a:gd name="T80" fmla="*/ 2147483647 w 3386"/>
              <a:gd name="T81" fmla="*/ 2147483647 h 3170"/>
              <a:gd name="T82" fmla="*/ 2147483647 w 3386"/>
              <a:gd name="T83" fmla="*/ 2147483647 h 3170"/>
              <a:gd name="T84" fmla="*/ 2147483647 w 3386"/>
              <a:gd name="T85" fmla="*/ 2147483647 h 3170"/>
              <a:gd name="T86" fmla="*/ 2147483647 w 3386"/>
              <a:gd name="T87" fmla="*/ 2147483647 h 3170"/>
              <a:gd name="T88" fmla="*/ 2147483647 w 3386"/>
              <a:gd name="T89" fmla="*/ 2147483647 h 3170"/>
              <a:gd name="T90" fmla="*/ 2147483647 w 3386"/>
              <a:gd name="T91" fmla="*/ 2147483647 h 3170"/>
              <a:gd name="T92" fmla="*/ 2147483647 w 3386"/>
              <a:gd name="T93" fmla="*/ 2147483647 h 3170"/>
              <a:gd name="T94" fmla="*/ 2147483647 w 3386"/>
              <a:gd name="T95" fmla="*/ 2147483647 h 3170"/>
              <a:gd name="T96" fmla="*/ 2147483647 w 3386"/>
              <a:gd name="T97" fmla="*/ 2147483647 h 31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32" name="Freeform 34">
            <a:extLst>
              <a:ext uri="{FF2B5EF4-FFF2-40B4-BE49-F238E27FC236}">
                <a16:creationId xmlns:a16="http://schemas.microsoft.com/office/drawing/2014/main" id="{6B30BE18-6773-42D2-B071-3862DC223334}"/>
              </a:ext>
            </a:extLst>
          </p:cNvPr>
          <p:cNvSpPr>
            <a:spLocks/>
          </p:cNvSpPr>
          <p:nvPr/>
        </p:nvSpPr>
        <p:spPr bwMode="auto">
          <a:xfrm>
            <a:off x="3824288" y="2673350"/>
            <a:ext cx="1865312" cy="1663700"/>
          </a:xfrm>
          <a:custGeom>
            <a:avLst/>
            <a:gdLst>
              <a:gd name="T0" fmla="*/ 2147483647 w 4310"/>
              <a:gd name="T1" fmla="*/ 2147483647 h 3842"/>
              <a:gd name="T2" fmla="*/ 2147483647 w 4310"/>
              <a:gd name="T3" fmla="*/ 2147483647 h 3842"/>
              <a:gd name="T4" fmla="*/ 2147483647 w 4310"/>
              <a:gd name="T5" fmla="*/ 2147483647 h 3842"/>
              <a:gd name="T6" fmla="*/ 2147483647 w 4310"/>
              <a:gd name="T7" fmla="*/ 2147483647 h 3842"/>
              <a:gd name="T8" fmla="*/ 2147483647 w 4310"/>
              <a:gd name="T9" fmla="*/ 2147483647 h 3842"/>
              <a:gd name="T10" fmla="*/ 2147483647 w 4310"/>
              <a:gd name="T11" fmla="*/ 2147483647 h 3842"/>
              <a:gd name="T12" fmla="*/ 2147483647 w 4310"/>
              <a:gd name="T13" fmla="*/ 2147483647 h 3842"/>
              <a:gd name="T14" fmla="*/ 2147483647 w 4310"/>
              <a:gd name="T15" fmla="*/ 2147483647 h 3842"/>
              <a:gd name="T16" fmla="*/ 2147483647 w 4310"/>
              <a:gd name="T17" fmla="*/ 2147483647 h 3842"/>
              <a:gd name="T18" fmla="*/ 2147483647 w 4310"/>
              <a:gd name="T19" fmla="*/ 2147483647 h 3842"/>
              <a:gd name="T20" fmla="*/ 2147483647 w 4310"/>
              <a:gd name="T21" fmla="*/ 2147483647 h 3842"/>
              <a:gd name="T22" fmla="*/ 2147483647 w 4310"/>
              <a:gd name="T23" fmla="*/ 2147483647 h 3842"/>
              <a:gd name="T24" fmla="*/ 2147483647 w 4310"/>
              <a:gd name="T25" fmla="*/ 2147483647 h 3842"/>
              <a:gd name="T26" fmla="*/ 2147483647 w 4310"/>
              <a:gd name="T27" fmla="*/ 2147483647 h 3842"/>
              <a:gd name="T28" fmla="*/ 2147483647 w 4310"/>
              <a:gd name="T29" fmla="*/ 2147483647 h 3842"/>
              <a:gd name="T30" fmla="*/ 2147483647 w 4310"/>
              <a:gd name="T31" fmla="*/ 2147483647 h 3842"/>
              <a:gd name="T32" fmla="*/ 2147483647 w 4310"/>
              <a:gd name="T33" fmla="*/ 2147483647 h 3842"/>
              <a:gd name="T34" fmla="*/ 2147483647 w 4310"/>
              <a:gd name="T35" fmla="*/ 2147483647 h 3842"/>
              <a:gd name="T36" fmla="*/ 2147483647 w 4310"/>
              <a:gd name="T37" fmla="*/ 2147483647 h 3842"/>
              <a:gd name="T38" fmla="*/ 2147483647 w 4310"/>
              <a:gd name="T39" fmla="*/ 2147483647 h 3842"/>
              <a:gd name="T40" fmla="*/ 2147483647 w 4310"/>
              <a:gd name="T41" fmla="*/ 2147483647 h 3842"/>
              <a:gd name="T42" fmla="*/ 2147483647 w 4310"/>
              <a:gd name="T43" fmla="*/ 2147483647 h 3842"/>
              <a:gd name="T44" fmla="*/ 2147483647 w 4310"/>
              <a:gd name="T45" fmla="*/ 2147483647 h 3842"/>
              <a:gd name="T46" fmla="*/ 2147483647 w 4310"/>
              <a:gd name="T47" fmla="*/ 2147483647 h 3842"/>
              <a:gd name="T48" fmla="*/ 2147483647 w 4310"/>
              <a:gd name="T49" fmla="*/ 2147483647 h 3842"/>
              <a:gd name="T50" fmla="*/ 2147483647 w 4310"/>
              <a:gd name="T51" fmla="*/ 2147483647 h 3842"/>
              <a:gd name="T52" fmla="*/ 2147483647 w 4310"/>
              <a:gd name="T53" fmla="*/ 2147483647 h 3842"/>
              <a:gd name="T54" fmla="*/ 2147483647 w 4310"/>
              <a:gd name="T55" fmla="*/ 2147483647 h 3842"/>
              <a:gd name="T56" fmla="*/ 2147483647 w 4310"/>
              <a:gd name="T57" fmla="*/ 2147483647 h 3842"/>
              <a:gd name="T58" fmla="*/ 2147483647 w 4310"/>
              <a:gd name="T59" fmla="*/ 2147483647 h 3842"/>
              <a:gd name="T60" fmla="*/ 2147483647 w 4310"/>
              <a:gd name="T61" fmla="*/ 2147483647 h 3842"/>
              <a:gd name="T62" fmla="*/ 2147483647 w 4310"/>
              <a:gd name="T63" fmla="*/ 2147483647 h 3842"/>
              <a:gd name="T64" fmla="*/ 2147483647 w 4310"/>
              <a:gd name="T65" fmla="*/ 2147483647 h 3842"/>
              <a:gd name="T66" fmla="*/ 2147483647 w 4310"/>
              <a:gd name="T67" fmla="*/ 2147483647 h 3842"/>
              <a:gd name="T68" fmla="*/ 2147483647 w 4310"/>
              <a:gd name="T69" fmla="*/ 2147483647 h 3842"/>
              <a:gd name="T70" fmla="*/ 2147483647 w 4310"/>
              <a:gd name="T71" fmla="*/ 2147483647 h 3842"/>
              <a:gd name="T72" fmla="*/ 2147483647 w 4310"/>
              <a:gd name="T73" fmla="*/ 2147483647 h 3842"/>
              <a:gd name="T74" fmla="*/ 2147483647 w 4310"/>
              <a:gd name="T75" fmla="*/ 2147483647 h 3842"/>
              <a:gd name="T76" fmla="*/ 2147483647 w 4310"/>
              <a:gd name="T77" fmla="*/ 2147483647 h 3842"/>
              <a:gd name="T78" fmla="*/ 2147483647 w 4310"/>
              <a:gd name="T79" fmla="*/ 2147483647 h 3842"/>
              <a:gd name="T80" fmla="*/ 2147483647 w 4310"/>
              <a:gd name="T81" fmla="*/ 2147483647 h 3842"/>
              <a:gd name="T82" fmla="*/ 2147483647 w 4310"/>
              <a:gd name="T83" fmla="*/ 2147483647 h 3842"/>
              <a:gd name="T84" fmla="*/ 2147483647 w 4310"/>
              <a:gd name="T85" fmla="*/ 2147483647 h 3842"/>
              <a:gd name="T86" fmla="*/ 2147483647 w 4310"/>
              <a:gd name="T87" fmla="*/ 2147483647 h 3842"/>
              <a:gd name="T88" fmla="*/ 2147483647 w 4310"/>
              <a:gd name="T89" fmla="*/ 2147483647 h 3842"/>
              <a:gd name="T90" fmla="*/ 2147483647 w 4310"/>
              <a:gd name="T91" fmla="*/ 2147483647 h 3842"/>
              <a:gd name="T92" fmla="*/ 2147483647 w 4310"/>
              <a:gd name="T93" fmla="*/ 2147483647 h 3842"/>
              <a:gd name="T94" fmla="*/ 2147483647 w 4310"/>
              <a:gd name="T95" fmla="*/ 2147483647 h 3842"/>
              <a:gd name="T96" fmla="*/ 2147483647 w 4310"/>
              <a:gd name="T97" fmla="*/ 2147483647 h 3842"/>
              <a:gd name="T98" fmla="*/ 2147483647 w 4310"/>
              <a:gd name="T99" fmla="*/ 2147483647 h 3842"/>
              <a:gd name="T100" fmla="*/ 2147483647 w 4310"/>
              <a:gd name="T101" fmla="*/ 2147483647 h 3842"/>
              <a:gd name="T102" fmla="*/ 2147483647 w 4310"/>
              <a:gd name="T103" fmla="*/ 2147483647 h 3842"/>
              <a:gd name="T104" fmla="*/ 2147483647 w 4310"/>
              <a:gd name="T105" fmla="*/ 2147483647 h 3842"/>
              <a:gd name="T106" fmla="*/ 2147483647 w 4310"/>
              <a:gd name="T107" fmla="*/ 2147483647 h 3842"/>
              <a:gd name="T108" fmla="*/ 2147483647 w 4310"/>
              <a:gd name="T109" fmla="*/ 2147483647 h 3842"/>
              <a:gd name="T110" fmla="*/ 2147483647 w 4310"/>
              <a:gd name="T111" fmla="*/ 2147483647 h 3842"/>
              <a:gd name="T112" fmla="*/ 2147483647 w 4310"/>
              <a:gd name="T113" fmla="*/ 2147483647 h 3842"/>
              <a:gd name="T114" fmla="*/ 2147483647 w 4310"/>
              <a:gd name="T115" fmla="*/ 2147483647 h 3842"/>
              <a:gd name="T116" fmla="*/ 2147483647 w 4310"/>
              <a:gd name="T117" fmla="*/ 2147483647 h 3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tx1"/>
          </a:solidFill>
          <a:ln w="8" cap="flat" cmpd="sng">
            <a:solidFill>
              <a:srgbClr val="FFFFFF"/>
            </a:solidFill>
            <a:bevel/>
            <a:headEnd/>
            <a:tailEnd/>
          </a:ln>
        </p:spPr>
        <p:txBody>
          <a:bodyPr/>
          <a:lstStyle/>
          <a:p>
            <a:endParaRPr lang="zh-CN" altLang="en-US"/>
          </a:p>
        </p:txBody>
      </p:sp>
      <p:sp>
        <p:nvSpPr>
          <p:cNvPr id="25633" name="Freeform 35">
            <a:extLst>
              <a:ext uri="{FF2B5EF4-FFF2-40B4-BE49-F238E27FC236}">
                <a16:creationId xmlns:a16="http://schemas.microsoft.com/office/drawing/2014/main" id="{47656F2A-A58A-4D89-895B-D11C485FF357}"/>
              </a:ext>
            </a:extLst>
          </p:cNvPr>
          <p:cNvSpPr>
            <a:spLocks/>
          </p:cNvSpPr>
          <p:nvPr/>
        </p:nvSpPr>
        <p:spPr bwMode="auto">
          <a:xfrm>
            <a:off x="5875338" y="5478463"/>
            <a:ext cx="1033462" cy="798512"/>
          </a:xfrm>
          <a:custGeom>
            <a:avLst/>
            <a:gdLst>
              <a:gd name="T0" fmla="*/ 2147483647 w 2389"/>
              <a:gd name="T1" fmla="*/ 2147483647 h 1841"/>
              <a:gd name="T2" fmla="*/ 2147483647 w 2389"/>
              <a:gd name="T3" fmla="*/ 2147483647 h 1841"/>
              <a:gd name="T4" fmla="*/ 242902071 w 2389"/>
              <a:gd name="T5" fmla="*/ 2147483647 h 1841"/>
              <a:gd name="T6" fmla="*/ 2147483647 w 2389"/>
              <a:gd name="T7" fmla="*/ 2147483647 h 1841"/>
              <a:gd name="T8" fmla="*/ 2147483647 w 2389"/>
              <a:gd name="T9" fmla="*/ 2147483647 h 1841"/>
              <a:gd name="T10" fmla="*/ 2147483647 w 2389"/>
              <a:gd name="T11" fmla="*/ 2147483647 h 1841"/>
              <a:gd name="T12" fmla="*/ 2147483647 w 2389"/>
              <a:gd name="T13" fmla="*/ 2147483647 h 1841"/>
              <a:gd name="T14" fmla="*/ 2147483647 w 2389"/>
              <a:gd name="T15" fmla="*/ 2147483647 h 1841"/>
              <a:gd name="T16" fmla="*/ 2147483647 w 2389"/>
              <a:gd name="T17" fmla="*/ 2147483647 h 1841"/>
              <a:gd name="T18" fmla="*/ 2147483647 w 2389"/>
              <a:gd name="T19" fmla="*/ 2147483647 h 1841"/>
              <a:gd name="T20" fmla="*/ 2147483647 w 2389"/>
              <a:gd name="T21" fmla="*/ 2147483647 h 1841"/>
              <a:gd name="T22" fmla="*/ 2147483647 w 2389"/>
              <a:gd name="T23" fmla="*/ 2147483647 h 1841"/>
              <a:gd name="T24" fmla="*/ 2147483647 w 2389"/>
              <a:gd name="T25" fmla="*/ 2147483647 h 1841"/>
              <a:gd name="T26" fmla="*/ 2147483647 w 2389"/>
              <a:gd name="T27" fmla="*/ 2147483647 h 1841"/>
              <a:gd name="T28" fmla="*/ 2147483647 w 2389"/>
              <a:gd name="T29" fmla="*/ 2147483647 h 1841"/>
              <a:gd name="T30" fmla="*/ 2147483647 w 2389"/>
              <a:gd name="T31" fmla="*/ 2147483647 h 1841"/>
              <a:gd name="T32" fmla="*/ 2147483647 w 2389"/>
              <a:gd name="T33" fmla="*/ 1632017563 h 1841"/>
              <a:gd name="T34" fmla="*/ 2147483647 w 2389"/>
              <a:gd name="T35" fmla="*/ 1142318043 h 1841"/>
              <a:gd name="T36" fmla="*/ 2147483647 w 2389"/>
              <a:gd name="T37" fmla="*/ 1713665307 h 1841"/>
              <a:gd name="T38" fmla="*/ 2147483647 w 2389"/>
              <a:gd name="T39" fmla="*/ 0 h 1841"/>
              <a:gd name="T40" fmla="*/ 2147483647 w 2389"/>
              <a:gd name="T41" fmla="*/ 81647744 h 1841"/>
              <a:gd name="T42" fmla="*/ 2147483647 w 2389"/>
              <a:gd name="T43" fmla="*/ 2147483647 h 1841"/>
              <a:gd name="T44" fmla="*/ 2147483647 w 2389"/>
              <a:gd name="T45" fmla="*/ 2147483647 h 1841"/>
              <a:gd name="T46" fmla="*/ 2147483647 w 2389"/>
              <a:gd name="T47" fmla="*/ 2147483647 h 1841"/>
              <a:gd name="T48" fmla="*/ 2147483647 w 2389"/>
              <a:gd name="T49" fmla="*/ 2147483647 h 1841"/>
              <a:gd name="T50" fmla="*/ 2147483647 w 2389"/>
              <a:gd name="T51" fmla="*/ 2147483647 h 1841"/>
              <a:gd name="T52" fmla="*/ 2147483647 w 2389"/>
              <a:gd name="T53" fmla="*/ 2147483647 h 1841"/>
              <a:gd name="T54" fmla="*/ 2147483647 w 2389"/>
              <a:gd name="T55" fmla="*/ 2147483647 h 1841"/>
              <a:gd name="T56" fmla="*/ 2147483647 w 2389"/>
              <a:gd name="T57" fmla="*/ 2147483647 h 1841"/>
              <a:gd name="T58" fmla="*/ 2147483647 w 2389"/>
              <a:gd name="T59" fmla="*/ 2147483647 h 1841"/>
              <a:gd name="T60" fmla="*/ 2147483647 w 2389"/>
              <a:gd name="T61" fmla="*/ 2147483647 h 1841"/>
              <a:gd name="T62" fmla="*/ 2147483647 w 2389"/>
              <a:gd name="T63" fmla="*/ 2147483647 h 1841"/>
              <a:gd name="T64" fmla="*/ 2147483647 w 2389"/>
              <a:gd name="T65" fmla="*/ 2147483647 h 1841"/>
              <a:gd name="T66" fmla="*/ 2147483647 w 2389"/>
              <a:gd name="T67" fmla="*/ 2147483647 h 1841"/>
              <a:gd name="T68" fmla="*/ 2147483647 w 2389"/>
              <a:gd name="T69" fmla="*/ 2147483647 h 1841"/>
              <a:gd name="T70" fmla="*/ 2147483647 w 2389"/>
              <a:gd name="T71" fmla="*/ 2147483647 h 1841"/>
              <a:gd name="T72" fmla="*/ 2147483647 w 2389"/>
              <a:gd name="T73" fmla="*/ 2147483647 h 1841"/>
              <a:gd name="T74" fmla="*/ 2147483647 w 2389"/>
              <a:gd name="T75" fmla="*/ 2147483647 h 1841"/>
              <a:gd name="T76" fmla="*/ 2147483647 w 2389"/>
              <a:gd name="T77" fmla="*/ 2147483647 h 1841"/>
              <a:gd name="T78" fmla="*/ 2147483647 w 2389"/>
              <a:gd name="T79" fmla="*/ 2147483647 h 1841"/>
              <a:gd name="T80" fmla="*/ 2147483647 w 2389"/>
              <a:gd name="T81" fmla="*/ 2147483647 h 1841"/>
              <a:gd name="T82" fmla="*/ 2147483647 w 2389"/>
              <a:gd name="T83" fmla="*/ 2147483647 h 1841"/>
              <a:gd name="T84" fmla="*/ 2147483647 w 2389"/>
              <a:gd name="T85" fmla="*/ 2147483647 h 1841"/>
              <a:gd name="T86" fmla="*/ 2147483647 w 2389"/>
              <a:gd name="T87" fmla="*/ 2147483647 h 1841"/>
              <a:gd name="T88" fmla="*/ 2147483647 w 2389"/>
              <a:gd name="T89" fmla="*/ 2147483647 h 1841"/>
              <a:gd name="T90" fmla="*/ 2147483647 w 2389"/>
              <a:gd name="T91" fmla="*/ 2147483647 h 1841"/>
              <a:gd name="T92" fmla="*/ 2147483647 w 2389"/>
              <a:gd name="T93" fmla="*/ 2147483647 h 1841"/>
              <a:gd name="T94" fmla="*/ 2147483647 w 2389"/>
              <a:gd name="T95" fmla="*/ 2147483647 h 1841"/>
              <a:gd name="T96" fmla="*/ 2147483647 w 2389"/>
              <a:gd name="T97" fmla="*/ 2147483647 h 1841"/>
              <a:gd name="T98" fmla="*/ 2147483647 w 2389"/>
              <a:gd name="T99" fmla="*/ 2147483647 h 1841"/>
              <a:gd name="T100" fmla="*/ 2147483647 w 2389"/>
              <a:gd name="T101" fmla="*/ 2147483647 h 1841"/>
              <a:gd name="T102" fmla="*/ 2147483647 w 2389"/>
              <a:gd name="T103" fmla="*/ 2147483647 h 1841"/>
              <a:gd name="T104" fmla="*/ 2147483647 w 2389"/>
              <a:gd name="T105" fmla="*/ 2147483647 h 1841"/>
              <a:gd name="T106" fmla="*/ 2147483647 w 2389"/>
              <a:gd name="T107" fmla="*/ 2147483647 h 1841"/>
              <a:gd name="T108" fmla="*/ 2147483647 w 2389"/>
              <a:gd name="T109" fmla="*/ 2147483647 h 1841"/>
              <a:gd name="T110" fmla="*/ 2147483647 w 2389"/>
              <a:gd name="T111" fmla="*/ 2147483647 h 1841"/>
              <a:gd name="T112" fmla="*/ 2147483647 w 2389"/>
              <a:gd name="T113" fmla="*/ 2147483647 h 1841"/>
              <a:gd name="T114" fmla="*/ 2147483647 w 2389"/>
              <a:gd name="T115" fmla="*/ 2147483647 h 1841"/>
              <a:gd name="T116" fmla="*/ 2147483647 w 2389"/>
              <a:gd name="T117" fmla="*/ 2147483647 h 1841"/>
              <a:gd name="T118" fmla="*/ 2147483647 w 2389"/>
              <a:gd name="T119" fmla="*/ 2147483647 h 1841"/>
              <a:gd name="T120" fmla="*/ 2147483647 w 2389"/>
              <a:gd name="T121" fmla="*/ 2147483647 h 1841"/>
              <a:gd name="T122" fmla="*/ 2147483647 w 2389"/>
              <a:gd name="T123" fmla="*/ 2147483647 h 18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tx1"/>
          </a:solidFill>
          <a:ln w="8" cap="flat" cmpd="sng">
            <a:solidFill>
              <a:srgbClr val="FFFFFF"/>
            </a:solidFill>
            <a:bevel/>
            <a:headEnd/>
            <a:tailEnd/>
          </a:ln>
        </p:spPr>
        <p:txBody>
          <a:bodyPr/>
          <a:lstStyle/>
          <a:p>
            <a:endParaRPr lang="zh-CN" altLang="en-US"/>
          </a:p>
        </p:txBody>
      </p:sp>
      <p:pic>
        <p:nvPicPr>
          <p:cNvPr id="25634" name="组合 34">
            <a:extLst>
              <a:ext uri="{FF2B5EF4-FFF2-40B4-BE49-F238E27FC236}">
                <a16:creationId xmlns:a16="http://schemas.microsoft.com/office/drawing/2014/main" id="{A67B65EA-9870-4B87-8C2A-D51A6B6B0A97}"/>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2900" y="3389313"/>
            <a:ext cx="3725863"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35" name="文本框 180">
            <a:extLst>
              <a:ext uri="{FF2B5EF4-FFF2-40B4-BE49-F238E27FC236}">
                <a16:creationId xmlns:a16="http://schemas.microsoft.com/office/drawing/2014/main" id="{B900E0DD-BADE-42CD-A26E-5C2A08A217AC}"/>
              </a:ext>
            </a:extLst>
          </p:cNvPr>
          <p:cNvSpPr txBox="1">
            <a:spLocks noChangeArrowheads="1"/>
          </p:cNvSpPr>
          <p:nvPr/>
        </p:nvSpPr>
        <p:spPr bwMode="auto">
          <a:xfrm>
            <a:off x="7975600" y="2644775"/>
            <a:ext cx="2514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a:solidFill>
                  <a:srgbClr val="2B2E30"/>
                </a:solidFill>
                <a:latin typeface="微软雅黑" panose="020B0503020204020204" pitchFamily="34" charset="-122"/>
              </a:rPr>
              <a:t>请输入您想要的文字</a:t>
            </a:r>
          </a:p>
        </p:txBody>
      </p:sp>
      <p:sp>
        <p:nvSpPr>
          <p:cNvPr id="25636" name="文本框 181">
            <a:extLst>
              <a:ext uri="{FF2B5EF4-FFF2-40B4-BE49-F238E27FC236}">
                <a16:creationId xmlns:a16="http://schemas.microsoft.com/office/drawing/2014/main" id="{85C806A0-2964-4484-BDC6-C139C6AA9DF0}"/>
              </a:ext>
            </a:extLst>
          </p:cNvPr>
          <p:cNvSpPr txBox="1">
            <a:spLocks noChangeArrowheads="1"/>
          </p:cNvSpPr>
          <p:nvPr/>
        </p:nvSpPr>
        <p:spPr bwMode="auto">
          <a:xfrm>
            <a:off x="7975600" y="2965450"/>
            <a:ext cx="2514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a:solidFill>
                  <a:srgbClr val="2B2E30"/>
                </a:solidFill>
                <a:latin typeface="微软雅黑" panose="020B0503020204020204" pitchFamily="34" charset="-122"/>
              </a:rPr>
              <a:t>请输入您想要的文字</a:t>
            </a:r>
          </a:p>
        </p:txBody>
      </p:sp>
      <p:sp>
        <p:nvSpPr>
          <p:cNvPr id="25637" name="文本框 180">
            <a:extLst>
              <a:ext uri="{FF2B5EF4-FFF2-40B4-BE49-F238E27FC236}">
                <a16:creationId xmlns:a16="http://schemas.microsoft.com/office/drawing/2014/main" id="{A8A07806-E575-4EE2-98C4-3B99ED32C432}"/>
              </a:ext>
            </a:extLst>
          </p:cNvPr>
          <p:cNvSpPr txBox="1">
            <a:spLocks noChangeArrowheads="1"/>
          </p:cNvSpPr>
          <p:nvPr/>
        </p:nvSpPr>
        <p:spPr bwMode="auto">
          <a:xfrm>
            <a:off x="1206500" y="5264150"/>
            <a:ext cx="2514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a:solidFill>
                  <a:srgbClr val="2B2E30"/>
                </a:solidFill>
                <a:latin typeface="微软雅黑" panose="020B0503020204020204" pitchFamily="34" charset="-122"/>
              </a:rPr>
              <a:t>请输入您想要的文字</a:t>
            </a:r>
          </a:p>
        </p:txBody>
      </p:sp>
      <p:sp>
        <p:nvSpPr>
          <p:cNvPr id="25638" name="文本框 181">
            <a:extLst>
              <a:ext uri="{FF2B5EF4-FFF2-40B4-BE49-F238E27FC236}">
                <a16:creationId xmlns:a16="http://schemas.microsoft.com/office/drawing/2014/main" id="{A78CDD5E-EA7B-485C-996F-BD721C34E05D}"/>
              </a:ext>
            </a:extLst>
          </p:cNvPr>
          <p:cNvSpPr txBox="1">
            <a:spLocks noChangeArrowheads="1"/>
          </p:cNvSpPr>
          <p:nvPr/>
        </p:nvSpPr>
        <p:spPr bwMode="auto">
          <a:xfrm>
            <a:off x="1206500" y="5584825"/>
            <a:ext cx="2514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a:solidFill>
                  <a:srgbClr val="2B2E30"/>
                </a:solidFill>
                <a:latin typeface="微软雅黑" panose="020B0503020204020204" pitchFamily="34" charset="-122"/>
              </a:rPr>
              <a:t>请输入您想要的文字</a:t>
            </a:r>
          </a:p>
        </p:txBody>
      </p:sp>
      <p:pic>
        <p:nvPicPr>
          <p:cNvPr id="25639" name="组合 42">
            <a:extLst>
              <a:ext uri="{FF2B5EF4-FFF2-40B4-BE49-F238E27FC236}">
                <a16:creationId xmlns:a16="http://schemas.microsoft.com/office/drawing/2014/main" id="{E6961431-0C7E-4998-B1E4-3A7D76093BE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150" y="4700588"/>
            <a:ext cx="3719513"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40" name="矩形 46">
            <a:extLst>
              <a:ext uri="{FF2B5EF4-FFF2-40B4-BE49-F238E27FC236}">
                <a16:creationId xmlns:a16="http://schemas.microsoft.com/office/drawing/2014/main" id="{084BC01F-971C-4815-ABFC-971D8249B10E}"/>
              </a:ext>
            </a:extLst>
          </p:cNvPr>
          <p:cNvSpPr>
            <a:spLocks noChangeArrowheads="1"/>
          </p:cNvSpPr>
          <p:nvPr/>
        </p:nvSpPr>
        <p:spPr bwMode="auto">
          <a:xfrm>
            <a:off x="8832850" y="5095875"/>
            <a:ext cx="236538" cy="2381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25641" name="矩形 47">
            <a:extLst>
              <a:ext uri="{FF2B5EF4-FFF2-40B4-BE49-F238E27FC236}">
                <a16:creationId xmlns:a16="http://schemas.microsoft.com/office/drawing/2014/main" id="{4D7C2A75-3AD7-4911-AAA5-C7B70F96C9D6}"/>
              </a:ext>
            </a:extLst>
          </p:cNvPr>
          <p:cNvSpPr>
            <a:spLocks noChangeArrowheads="1"/>
          </p:cNvSpPr>
          <p:nvPr/>
        </p:nvSpPr>
        <p:spPr bwMode="auto">
          <a:xfrm>
            <a:off x="8832850" y="5507038"/>
            <a:ext cx="236538" cy="236537"/>
          </a:xfrm>
          <a:prstGeom prst="rect">
            <a:avLst/>
          </a:prstGeom>
          <a:solidFill>
            <a:srgbClr val="3A373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25642" name="矩形 48">
            <a:extLst>
              <a:ext uri="{FF2B5EF4-FFF2-40B4-BE49-F238E27FC236}">
                <a16:creationId xmlns:a16="http://schemas.microsoft.com/office/drawing/2014/main" id="{AA0CD6FD-30D7-434E-A0E5-11011C823BA6}"/>
              </a:ext>
            </a:extLst>
          </p:cNvPr>
          <p:cNvSpPr>
            <a:spLocks noChangeArrowheads="1"/>
          </p:cNvSpPr>
          <p:nvPr/>
        </p:nvSpPr>
        <p:spPr bwMode="auto">
          <a:xfrm>
            <a:off x="8832850" y="5900738"/>
            <a:ext cx="236538" cy="23653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25643" name="文本框 180">
            <a:extLst>
              <a:ext uri="{FF2B5EF4-FFF2-40B4-BE49-F238E27FC236}">
                <a16:creationId xmlns:a16="http://schemas.microsoft.com/office/drawing/2014/main" id="{67904767-F82C-4519-B4D8-B404482F5916}"/>
              </a:ext>
            </a:extLst>
          </p:cNvPr>
          <p:cNvSpPr txBox="1">
            <a:spLocks noChangeArrowheads="1"/>
          </p:cNvSpPr>
          <p:nvPr/>
        </p:nvSpPr>
        <p:spPr bwMode="auto">
          <a:xfrm>
            <a:off x="9283700" y="4992688"/>
            <a:ext cx="13795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a:solidFill>
                  <a:srgbClr val="2B2E30"/>
                </a:solidFill>
                <a:latin typeface="微软雅黑" panose="020B0503020204020204" pitchFamily="34" charset="-122"/>
              </a:rPr>
              <a:t>您的文字</a:t>
            </a:r>
          </a:p>
        </p:txBody>
      </p:sp>
      <p:sp>
        <p:nvSpPr>
          <p:cNvPr id="25644" name="文本框 180">
            <a:extLst>
              <a:ext uri="{FF2B5EF4-FFF2-40B4-BE49-F238E27FC236}">
                <a16:creationId xmlns:a16="http://schemas.microsoft.com/office/drawing/2014/main" id="{0832A606-5028-4630-8E43-D66E7FAE20D3}"/>
              </a:ext>
            </a:extLst>
          </p:cNvPr>
          <p:cNvSpPr txBox="1">
            <a:spLocks noChangeArrowheads="1"/>
          </p:cNvSpPr>
          <p:nvPr/>
        </p:nvSpPr>
        <p:spPr bwMode="auto">
          <a:xfrm>
            <a:off x="9283700" y="5419725"/>
            <a:ext cx="13795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a:solidFill>
                  <a:srgbClr val="2B2E30"/>
                </a:solidFill>
                <a:latin typeface="微软雅黑" panose="020B0503020204020204" pitchFamily="34" charset="-122"/>
              </a:rPr>
              <a:t>您的文字</a:t>
            </a:r>
          </a:p>
        </p:txBody>
      </p:sp>
      <p:sp>
        <p:nvSpPr>
          <p:cNvPr id="25645" name="文本框 180">
            <a:extLst>
              <a:ext uri="{FF2B5EF4-FFF2-40B4-BE49-F238E27FC236}">
                <a16:creationId xmlns:a16="http://schemas.microsoft.com/office/drawing/2014/main" id="{FFFD36E7-4399-4294-8D45-BEAD2710C6AB}"/>
              </a:ext>
            </a:extLst>
          </p:cNvPr>
          <p:cNvSpPr txBox="1">
            <a:spLocks noChangeArrowheads="1"/>
          </p:cNvSpPr>
          <p:nvPr/>
        </p:nvSpPr>
        <p:spPr bwMode="auto">
          <a:xfrm>
            <a:off x="9283700" y="5813425"/>
            <a:ext cx="1379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a:solidFill>
                  <a:srgbClr val="2B2E30"/>
                </a:solidFill>
                <a:latin typeface="微软雅黑" panose="020B0503020204020204" pitchFamily="34" charset="-122"/>
              </a:rPr>
              <a:t>您的文字</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barn(inVertical)">
                                      <p:cBhvr>
                                        <p:cTn id="7" dur="500"/>
                                        <p:tgtEl>
                                          <p:spTgt spid="25603"/>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5602"/>
                                        </p:tgtEl>
                                        <p:attrNameLst>
                                          <p:attrName>style.visibility</p:attrName>
                                        </p:attrNameLst>
                                      </p:cBhvr>
                                      <p:to>
                                        <p:strVal val="visible"/>
                                      </p:to>
                                    </p:set>
                                    <p:anim calcmode="lin" valueType="num">
                                      <p:cBhvr>
                                        <p:cTn id="11" dur="500" fill="hold"/>
                                        <p:tgtEl>
                                          <p:spTgt spid="2560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5602"/>
                                        </p:tgtEl>
                                        <p:attrNameLst>
                                          <p:attrName>ppt_y</p:attrName>
                                        </p:attrNameLst>
                                      </p:cBhvr>
                                      <p:tavLst>
                                        <p:tav tm="0">
                                          <p:val>
                                            <p:strVal val="#ppt_y"/>
                                          </p:val>
                                        </p:tav>
                                        <p:tav tm="100000">
                                          <p:val>
                                            <p:strVal val="#ppt_y"/>
                                          </p:val>
                                        </p:tav>
                                      </p:tavLst>
                                    </p:anim>
                                    <p:anim calcmode="lin" valueType="num">
                                      <p:cBhvr>
                                        <p:cTn id="13" dur="500" fill="hold"/>
                                        <p:tgtEl>
                                          <p:spTgt spid="2560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560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5602"/>
                                        </p:tgtEl>
                                      </p:cBhvr>
                                    </p:animEffect>
                                  </p:childTnLst>
                                </p:cTn>
                              </p:par>
                            </p:childTnLst>
                          </p:cTn>
                        </p:par>
                        <p:par>
                          <p:cTn id="16" fill="hold" nodeType="afterGroup">
                            <p:stCondLst>
                              <p:cond delay="1450"/>
                            </p:stCondLst>
                            <p:childTnLst>
                              <p:par>
                                <p:cTn id="17" presetID="31" presetClass="entr" presetSubtype="0" fill="hold" nodeType="afterEffect">
                                  <p:stCondLst>
                                    <p:cond delay="0"/>
                                  </p:stCondLst>
                                  <p:childTnLst>
                                    <p:set>
                                      <p:cBhvr>
                                        <p:cTn id="18" dur="1" fill="hold">
                                          <p:stCondLst>
                                            <p:cond delay="0"/>
                                          </p:stCondLst>
                                        </p:cTn>
                                        <p:tgtEl>
                                          <p:spTgt spid="25604"/>
                                        </p:tgtEl>
                                        <p:attrNameLst>
                                          <p:attrName>style.visibility</p:attrName>
                                        </p:attrNameLst>
                                      </p:cBhvr>
                                      <p:to>
                                        <p:strVal val="visible"/>
                                      </p:to>
                                    </p:set>
                                    <p:anim calcmode="lin" valueType="num">
                                      <p:cBhvr>
                                        <p:cTn id="19" dur="400" fill="hold"/>
                                        <p:tgtEl>
                                          <p:spTgt spid="25604"/>
                                        </p:tgtEl>
                                        <p:attrNameLst>
                                          <p:attrName>ppt_w</p:attrName>
                                        </p:attrNameLst>
                                      </p:cBhvr>
                                      <p:tavLst>
                                        <p:tav tm="0">
                                          <p:val>
                                            <p:fltVal val="0"/>
                                          </p:val>
                                        </p:tav>
                                        <p:tav tm="100000">
                                          <p:val>
                                            <p:strVal val="#ppt_w"/>
                                          </p:val>
                                        </p:tav>
                                      </p:tavLst>
                                    </p:anim>
                                    <p:anim calcmode="lin" valueType="num">
                                      <p:cBhvr>
                                        <p:cTn id="20" dur="400" fill="hold"/>
                                        <p:tgtEl>
                                          <p:spTgt spid="25604"/>
                                        </p:tgtEl>
                                        <p:attrNameLst>
                                          <p:attrName>ppt_h</p:attrName>
                                        </p:attrNameLst>
                                      </p:cBhvr>
                                      <p:tavLst>
                                        <p:tav tm="0">
                                          <p:val>
                                            <p:fltVal val="0"/>
                                          </p:val>
                                        </p:tav>
                                        <p:tav tm="100000">
                                          <p:val>
                                            <p:strVal val="#ppt_h"/>
                                          </p:val>
                                        </p:tav>
                                      </p:tavLst>
                                    </p:anim>
                                    <p:anim calcmode="lin" valueType="num">
                                      <p:cBhvr>
                                        <p:cTn id="21" dur="400" fill="hold"/>
                                        <p:tgtEl>
                                          <p:spTgt spid="25604"/>
                                        </p:tgtEl>
                                        <p:attrNameLst>
                                          <p:attrName>style.rotation</p:attrName>
                                        </p:attrNameLst>
                                      </p:cBhvr>
                                      <p:tavLst>
                                        <p:tav tm="0">
                                          <p:val>
                                            <p:fltVal val="90"/>
                                          </p:val>
                                        </p:tav>
                                        <p:tav tm="100000">
                                          <p:val>
                                            <p:fltVal val="0"/>
                                          </p:val>
                                        </p:tav>
                                      </p:tavLst>
                                    </p:anim>
                                    <p:animEffect transition="in" filter="fade">
                                      <p:cBhvr>
                                        <p:cTn id="22" dur="400"/>
                                        <p:tgtEl>
                                          <p:spTgt spid="25604"/>
                                        </p:tgtEl>
                                      </p:cBhvr>
                                    </p:animEffect>
                                  </p:childTnLst>
                                </p:cTn>
                              </p:par>
                              <p:par>
                                <p:cTn id="23" presetID="31" presetClass="entr" presetSubtype="0" fill="hold" nodeType="withEffect">
                                  <p:stCondLst>
                                    <p:cond delay="0"/>
                                  </p:stCondLst>
                                  <p:childTnLst>
                                    <p:set>
                                      <p:cBhvr>
                                        <p:cTn id="24" dur="1" fill="hold">
                                          <p:stCondLst>
                                            <p:cond delay="0"/>
                                          </p:stCondLst>
                                        </p:cTn>
                                        <p:tgtEl>
                                          <p:spTgt spid="25605"/>
                                        </p:tgtEl>
                                        <p:attrNameLst>
                                          <p:attrName>style.visibility</p:attrName>
                                        </p:attrNameLst>
                                      </p:cBhvr>
                                      <p:to>
                                        <p:strVal val="visible"/>
                                      </p:to>
                                    </p:set>
                                    <p:anim calcmode="lin" valueType="num">
                                      <p:cBhvr>
                                        <p:cTn id="25" dur="400" fill="hold"/>
                                        <p:tgtEl>
                                          <p:spTgt spid="25605"/>
                                        </p:tgtEl>
                                        <p:attrNameLst>
                                          <p:attrName>ppt_w</p:attrName>
                                        </p:attrNameLst>
                                      </p:cBhvr>
                                      <p:tavLst>
                                        <p:tav tm="0">
                                          <p:val>
                                            <p:fltVal val="0"/>
                                          </p:val>
                                        </p:tav>
                                        <p:tav tm="100000">
                                          <p:val>
                                            <p:strVal val="#ppt_w"/>
                                          </p:val>
                                        </p:tav>
                                      </p:tavLst>
                                    </p:anim>
                                    <p:anim calcmode="lin" valueType="num">
                                      <p:cBhvr>
                                        <p:cTn id="26" dur="400" fill="hold"/>
                                        <p:tgtEl>
                                          <p:spTgt spid="25605"/>
                                        </p:tgtEl>
                                        <p:attrNameLst>
                                          <p:attrName>ppt_h</p:attrName>
                                        </p:attrNameLst>
                                      </p:cBhvr>
                                      <p:tavLst>
                                        <p:tav tm="0">
                                          <p:val>
                                            <p:fltVal val="0"/>
                                          </p:val>
                                        </p:tav>
                                        <p:tav tm="100000">
                                          <p:val>
                                            <p:strVal val="#ppt_h"/>
                                          </p:val>
                                        </p:tav>
                                      </p:tavLst>
                                    </p:anim>
                                    <p:anim calcmode="lin" valueType="num">
                                      <p:cBhvr>
                                        <p:cTn id="27" dur="400" fill="hold"/>
                                        <p:tgtEl>
                                          <p:spTgt spid="25605"/>
                                        </p:tgtEl>
                                        <p:attrNameLst>
                                          <p:attrName>style.rotation</p:attrName>
                                        </p:attrNameLst>
                                      </p:cBhvr>
                                      <p:tavLst>
                                        <p:tav tm="0">
                                          <p:val>
                                            <p:fltVal val="90"/>
                                          </p:val>
                                        </p:tav>
                                        <p:tav tm="100000">
                                          <p:val>
                                            <p:fltVal val="0"/>
                                          </p:val>
                                        </p:tav>
                                      </p:tavLst>
                                    </p:anim>
                                    <p:animEffect transition="in" filter="fade">
                                      <p:cBhvr>
                                        <p:cTn id="28" dur="400"/>
                                        <p:tgtEl>
                                          <p:spTgt spid="25605"/>
                                        </p:tgtEl>
                                      </p:cBhvr>
                                    </p:animEffect>
                                  </p:childTnLst>
                                </p:cTn>
                              </p:par>
                              <p:par>
                                <p:cTn id="29" presetID="31" presetClass="entr" presetSubtype="0" fill="hold" nodeType="withEffect">
                                  <p:stCondLst>
                                    <p:cond delay="0"/>
                                  </p:stCondLst>
                                  <p:childTnLst>
                                    <p:set>
                                      <p:cBhvr>
                                        <p:cTn id="30" dur="1" fill="hold">
                                          <p:stCondLst>
                                            <p:cond delay="0"/>
                                          </p:stCondLst>
                                        </p:cTn>
                                        <p:tgtEl>
                                          <p:spTgt spid="25606"/>
                                        </p:tgtEl>
                                        <p:attrNameLst>
                                          <p:attrName>style.visibility</p:attrName>
                                        </p:attrNameLst>
                                      </p:cBhvr>
                                      <p:to>
                                        <p:strVal val="visible"/>
                                      </p:to>
                                    </p:set>
                                    <p:anim calcmode="lin" valueType="num">
                                      <p:cBhvr>
                                        <p:cTn id="31" dur="400" fill="hold"/>
                                        <p:tgtEl>
                                          <p:spTgt spid="25606"/>
                                        </p:tgtEl>
                                        <p:attrNameLst>
                                          <p:attrName>ppt_w</p:attrName>
                                        </p:attrNameLst>
                                      </p:cBhvr>
                                      <p:tavLst>
                                        <p:tav tm="0">
                                          <p:val>
                                            <p:fltVal val="0"/>
                                          </p:val>
                                        </p:tav>
                                        <p:tav tm="100000">
                                          <p:val>
                                            <p:strVal val="#ppt_w"/>
                                          </p:val>
                                        </p:tav>
                                      </p:tavLst>
                                    </p:anim>
                                    <p:anim calcmode="lin" valueType="num">
                                      <p:cBhvr>
                                        <p:cTn id="32" dur="400" fill="hold"/>
                                        <p:tgtEl>
                                          <p:spTgt spid="25606"/>
                                        </p:tgtEl>
                                        <p:attrNameLst>
                                          <p:attrName>ppt_h</p:attrName>
                                        </p:attrNameLst>
                                      </p:cBhvr>
                                      <p:tavLst>
                                        <p:tav tm="0">
                                          <p:val>
                                            <p:fltVal val="0"/>
                                          </p:val>
                                        </p:tav>
                                        <p:tav tm="100000">
                                          <p:val>
                                            <p:strVal val="#ppt_h"/>
                                          </p:val>
                                        </p:tav>
                                      </p:tavLst>
                                    </p:anim>
                                    <p:anim calcmode="lin" valueType="num">
                                      <p:cBhvr>
                                        <p:cTn id="33" dur="400" fill="hold"/>
                                        <p:tgtEl>
                                          <p:spTgt spid="25606"/>
                                        </p:tgtEl>
                                        <p:attrNameLst>
                                          <p:attrName>style.rotation</p:attrName>
                                        </p:attrNameLst>
                                      </p:cBhvr>
                                      <p:tavLst>
                                        <p:tav tm="0">
                                          <p:val>
                                            <p:fltVal val="90"/>
                                          </p:val>
                                        </p:tav>
                                        <p:tav tm="100000">
                                          <p:val>
                                            <p:fltVal val="0"/>
                                          </p:val>
                                        </p:tav>
                                      </p:tavLst>
                                    </p:anim>
                                    <p:animEffect transition="in" filter="fade">
                                      <p:cBhvr>
                                        <p:cTn id="34" dur="400"/>
                                        <p:tgtEl>
                                          <p:spTgt spid="25606"/>
                                        </p:tgtEl>
                                      </p:cBhvr>
                                    </p:animEffect>
                                  </p:childTnLst>
                                </p:cTn>
                              </p:par>
                              <p:par>
                                <p:cTn id="35" presetID="31" presetClass="entr" presetSubtype="0" fill="hold" nodeType="withEffect">
                                  <p:stCondLst>
                                    <p:cond delay="0"/>
                                  </p:stCondLst>
                                  <p:childTnLst>
                                    <p:set>
                                      <p:cBhvr>
                                        <p:cTn id="36" dur="1" fill="hold">
                                          <p:stCondLst>
                                            <p:cond delay="0"/>
                                          </p:stCondLst>
                                        </p:cTn>
                                        <p:tgtEl>
                                          <p:spTgt spid="25607"/>
                                        </p:tgtEl>
                                        <p:attrNameLst>
                                          <p:attrName>style.visibility</p:attrName>
                                        </p:attrNameLst>
                                      </p:cBhvr>
                                      <p:to>
                                        <p:strVal val="visible"/>
                                      </p:to>
                                    </p:set>
                                    <p:anim calcmode="lin" valueType="num">
                                      <p:cBhvr>
                                        <p:cTn id="37" dur="400" fill="hold"/>
                                        <p:tgtEl>
                                          <p:spTgt spid="25607"/>
                                        </p:tgtEl>
                                        <p:attrNameLst>
                                          <p:attrName>ppt_w</p:attrName>
                                        </p:attrNameLst>
                                      </p:cBhvr>
                                      <p:tavLst>
                                        <p:tav tm="0">
                                          <p:val>
                                            <p:fltVal val="0"/>
                                          </p:val>
                                        </p:tav>
                                        <p:tav tm="100000">
                                          <p:val>
                                            <p:strVal val="#ppt_w"/>
                                          </p:val>
                                        </p:tav>
                                      </p:tavLst>
                                    </p:anim>
                                    <p:anim calcmode="lin" valueType="num">
                                      <p:cBhvr>
                                        <p:cTn id="38" dur="400" fill="hold"/>
                                        <p:tgtEl>
                                          <p:spTgt spid="25607"/>
                                        </p:tgtEl>
                                        <p:attrNameLst>
                                          <p:attrName>ppt_h</p:attrName>
                                        </p:attrNameLst>
                                      </p:cBhvr>
                                      <p:tavLst>
                                        <p:tav tm="0">
                                          <p:val>
                                            <p:fltVal val="0"/>
                                          </p:val>
                                        </p:tav>
                                        <p:tav tm="100000">
                                          <p:val>
                                            <p:strVal val="#ppt_h"/>
                                          </p:val>
                                        </p:tav>
                                      </p:tavLst>
                                    </p:anim>
                                    <p:anim calcmode="lin" valueType="num">
                                      <p:cBhvr>
                                        <p:cTn id="39" dur="400" fill="hold"/>
                                        <p:tgtEl>
                                          <p:spTgt spid="25607"/>
                                        </p:tgtEl>
                                        <p:attrNameLst>
                                          <p:attrName>style.rotation</p:attrName>
                                        </p:attrNameLst>
                                      </p:cBhvr>
                                      <p:tavLst>
                                        <p:tav tm="0">
                                          <p:val>
                                            <p:fltVal val="90"/>
                                          </p:val>
                                        </p:tav>
                                        <p:tav tm="100000">
                                          <p:val>
                                            <p:fltVal val="0"/>
                                          </p:val>
                                        </p:tav>
                                      </p:tavLst>
                                    </p:anim>
                                    <p:animEffect transition="in" filter="fade">
                                      <p:cBhvr>
                                        <p:cTn id="40" dur="400"/>
                                        <p:tgtEl>
                                          <p:spTgt spid="25607"/>
                                        </p:tgtEl>
                                      </p:cBhvr>
                                    </p:animEffect>
                                  </p:childTnLst>
                                </p:cTn>
                              </p:par>
                              <p:par>
                                <p:cTn id="41" presetID="31" presetClass="entr" presetSubtype="0" fill="hold" nodeType="withEffect">
                                  <p:stCondLst>
                                    <p:cond delay="0"/>
                                  </p:stCondLst>
                                  <p:childTnLst>
                                    <p:set>
                                      <p:cBhvr>
                                        <p:cTn id="42" dur="1" fill="hold">
                                          <p:stCondLst>
                                            <p:cond delay="0"/>
                                          </p:stCondLst>
                                        </p:cTn>
                                        <p:tgtEl>
                                          <p:spTgt spid="25608"/>
                                        </p:tgtEl>
                                        <p:attrNameLst>
                                          <p:attrName>style.visibility</p:attrName>
                                        </p:attrNameLst>
                                      </p:cBhvr>
                                      <p:to>
                                        <p:strVal val="visible"/>
                                      </p:to>
                                    </p:set>
                                    <p:anim calcmode="lin" valueType="num">
                                      <p:cBhvr>
                                        <p:cTn id="43" dur="400" fill="hold"/>
                                        <p:tgtEl>
                                          <p:spTgt spid="25608"/>
                                        </p:tgtEl>
                                        <p:attrNameLst>
                                          <p:attrName>ppt_w</p:attrName>
                                        </p:attrNameLst>
                                      </p:cBhvr>
                                      <p:tavLst>
                                        <p:tav tm="0">
                                          <p:val>
                                            <p:fltVal val="0"/>
                                          </p:val>
                                        </p:tav>
                                        <p:tav tm="100000">
                                          <p:val>
                                            <p:strVal val="#ppt_w"/>
                                          </p:val>
                                        </p:tav>
                                      </p:tavLst>
                                    </p:anim>
                                    <p:anim calcmode="lin" valueType="num">
                                      <p:cBhvr>
                                        <p:cTn id="44" dur="400" fill="hold"/>
                                        <p:tgtEl>
                                          <p:spTgt spid="25608"/>
                                        </p:tgtEl>
                                        <p:attrNameLst>
                                          <p:attrName>ppt_h</p:attrName>
                                        </p:attrNameLst>
                                      </p:cBhvr>
                                      <p:tavLst>
                                        <p:tav tm="0">
                                          <p:val>
                                            <p:fltVal val="0"/>
                                          </p:val>
                                        </p:tav>
                                        <p:tav tm="100000">
                                          <p:val>
                                            <p:strVal val="#ppt_h"/>
                                          </p:val>
                                        </p:tav>
                                      </p:tavLst>
                                    </p:anim>
                                    <p:anim calcmode="lin" valueType="num">
                                      <p:cBhvr>
                                        <p:cTn id="45" dur="400" fill="hold"/>
                                        <p:tgtEl>
                                          <p:spTgt spid="25608"/>
                                        </p:tgtEl>
                                        <p:attrNameLst>
                                          <p:attrName>style.rotation</p:attrName>
                                        </p:attrNameLst>
                                      </p:cBhvr>
                                      <p:tavLst>
                                        <p:tav tm="0">
                                          <p:val>
                                            <p:fltVal val="90"/>
                                          </p:val>
                                        </p:tav>
                                        <p:tav tm="100000">
                                          <p:val>
                                            <p:fltVal val="0"/>
                                          </p:val>
                                        </p:tav>
                                      </p:tavLst>
                                    </p:anim>
                                    <p:animEffect transition="in" filter="fade">
                                      <p:cBhvr>
                                        <p:cTn id="46" dur="400"/>
                                        <p:tgtEl>
                                          <p:spTgt spid="25608"/>
                                        </p:tgtEl>
                                      </p:cBhvr>
                                    </p:animEffect>
                                  </p:childTnLst>
                                </p:cTn>
                              </p:par>
                              <p:par>
                                <p:cTn id="47" presetID="31" presetClass="entr" presetSubtype="0" fill="hold" nodeType="withEffect">
                                  <p:stCondLst>
                                    <p:cond delay="0"/>
                                  </p:stCondLst>
                                  <p:childTnLst>
                                    <p:set>
                                      <p:cBhvr>
                                        <p:cTn id="48" dur="1" fill="hold">
                                          <p:stCondLst>
                                            <p:cond delay="0"/>
                                          </p:stCondLst>
                                        </p:cTn>
                                        <p:tgtEl>
                                          <p:spTgt spid="25609"/>
                                        </p:tgtEl>
                                        <p:attrNameLst>
                                          <p:attrName>style.visibility</p:attrName>
                                        </p:attrNameLst>
                                      </p:cBhvr>
                                      <p:to>
                                        <p:strVal val="visible"/>
                                      </p:to>
                                    </p:set>
                                    <p:anim calcmode="lin" valueType="num">
                                      <p:cBhvr>
                                        <p:cTn id="49" dur="400" fill="hold"/>
                                        <p:tgtEl>
                                          <p:spTgt spid="25609"/>
                                        </p:tgtEl>
                                        <p:attrNameLst>
                                          <p:attrName>ppt_w</p:attrName>
                                        </p:attrNameLst>
                                      </p:cBhvr>
                                      <p:tavLst>
                                        <p:tav tm="0">
                                          <p:val>
                                            <p:fltVal val="0"/>
                                          </p:val>
                                        </p:tav>
                                        <p:tav tm="100000">
                                          <p:val>
                                            <p:strVal val="#ppt_w"/>
                                          </p:val>
                                        </p:tav>
                                      </p:tavLst>
                                    </p:anim>
                                    <p:anim calcmode="lin" valueType="num">
                                      <p:cBhvr>
                                        <p:cTn id="50" dur="400" fill="hold"/>
                                        <p:tgtEl>
                                          <p:spTgt spid="25609"/>
                                        </p:tgtEl>
                                        <p:attrNameLst>
                                          <p:attrName>ppt_h</p:attrName>
                                        </p:attrNameLst>
                                      </p:cBhvr>
                                      <p:tavLst>
                                        <p:tav tm="0">
                                          <p:val>
                                            <p:fltVal val="0"/>
                                          </p:val>
                                        </p:tav>
                                        <p:tav tm="100000">
                                          <p:val>
                                            <p:strVal val="#ppt_h"/>
                                          </p:val>
                                        </p:tav>
                                      </p:tavLst>
                                    </p:anim>
                                    <p:anim calcmode="lin" valueType="num">
                                      <p:cBhvr>
                                        <p:cTn id="51" dur="400" fill="hold"/>
                                        <p:tgtEl>
                                          <p:spTgt spid="25609"/>
                                        </p:tgtEl>
                                        <p:attrNameLst>
                                          <p:attrName>style.rotation</p:attrName>
                                        </p:attrNameLst>
                                      </p:cBhvr>
                                      <p:tavLst>
                                        <p:tav tm="0">
                                          <p:val>
                                            <p:fltVal val="90"/>
                                          </p:val>
                                        </p:tav>
                                        <p:tav tm="100000">
                                          <p:val>
                                            <p:fltVal val="0"/>
                                          </p:val>
                                        </p:tav>
                                      </p:tavLst>
                                    </p:anim>
                                    <p:animEffect transition="in" filter="fade">
                                      <p:cBhvr>
                                        <p:cTn id="52" dur="400"/>
                                        <p:tgtEl>
                                          <p:spTgt spid="25609"/>
                                        </p:tgtEl>
                                      </p:cBhvr>
                                    </p:animEffect>
                                  </p:childTnLst>
                                </p:cTn>
                              </p:par>
                              <p:par>
                                <p:cTn id="53" presetID="31" presetClass="entr" presetSubtype="0" fill="hold" nodeType="withEffect">
                                  <p:stCondLst>
                                    <p:cond delay="0"/>
                                  </p:stCondLst>
                                  <p:childTnLst>
                                    <p:set>
                                      <p:cBhvr>
                                        <p:cTn id="54" dur="1" fill="hold">
                                          <p:stCondLst>
                                            <p:cond delay="0"/>
                                          </p:stCondLst>
                                        </p:cTn>
                                        <p:tgtEl>
                                          <p:spTgt spid="25610"/>
                                        </p:tgtEl>
                                        <p:attrNameLst>
                                          <p:attrName>style.visibility</p:attrName>
                                        </p:attrNameLst>
                                      </p:cBhvr>
                                      <p:to>
                                        <p:strVal val="visible"/>
                                      </p:to>
                                    </p:set>
                                    <p:anim calcmode="lin" valueType="num">
                                      <p:cBhvr>
                                        <p:cTn id="55" dur="400" fill="hold"/>
                                        <p:tgtEl>
                                          <p:spTgt spid="25610"/>
                                        </p:tgtEl>
                                        <p:attrNameLst>
                                          <p:attrName>ppt_w</p:attrName>
                                        </p:attrNameLst>
                                      </p:cBhvr>
                                      <p:tavLst>
                                        <p:tav tm="0">
                                          <p:val>
                                            <p:fltVal val="0"/>
                                          </p:val>
                                        </p:tav>
                                        <p:tav tm="100000">
                                          <p:val>
                                            <p:strVal val="#ppt_w"/>
                                          </p:val>
                                        </p:tav>
                                      </p:tavLst>
                                    </p:anim>
                                    <p:anim calcmode="lin" valueType="num">
                                      <p:cBhvr>
                                        <p:cTn id="56" dur="400" fill="hold"/>
                                        <p:tgtEl>
                                          <p:spTgt spid="25610"/>
                                        </p:tgtEl>
                                        <p:attrNameLst>
                                          <p:attrName>ppt_h</p:attrName>
                                        </p:attrNameLst>
                                      </p:cBhvr>
                                      <p:tavLst>
                                        <p:tav tm="0">
                                          <p:val>
                                            <p:fltVal val="0"/>
                                          </p:val>
                                        </p:tav>
                                        <p:tav tm="100000">
                                          <p:val>
                                            <p:strVal val="#ppt_h"/>
                                          </p:val>
                                        </p:tav>
                                      </p:tavLst>
                                    </p:anim>
                                    <p:anim calcmode="lin" valueType="num">
                                      <p:cBhvr>
                                        <p:cTn id="57" dur="400" fill="hold"/>
                                        <p:tgtEl>
                                          <p:spTgt spid="25610"/>
                                        </p:tgtEl>
                                        <p:attrNameLst>
                                          <p:attrName>style.rotation</p:attrName>
                                        </p:attrNameLst>
                                      </p:cBhvr>
                                      <p:tavLst>
                                        <p:tav tm="0">
                                          <p:val>
                                            <p:fltVal val="90"/>
                                          </p:val>
                                        </p:tav>
                                        <p:tav tm="100000">
                                          <p:val>
                                            <p:fltVal val="0"/>
                                          </p:val>
                                        </p:tav>
                                      </p:tavLst>
                                    </p:anim>
                                    <p:animEffect transition="in" filter="fade">
                                      <p:cBhvr>
                                        <p:cTn id="58" dur="400"/>
                                        <p:tgtEl>
                                          <p:spTgt spid="25610"/>
                                        </p:tgtEl>
                                      </p:cBhvr>
                                    </p:animEffect>
                                  </p:childTnLst>
                                </p:cTn>
                              </p:par>
                              <p:par>
                                <p:cTn id="59" presetID="31" presetClass="entr" presetSubtype="0" fill="hold" nodeType="withEffect">
                                  <p:stCondLst>
                                    <p:cond delay="0"/>
                                  </p:stCondLst>
                                  <p:childTnLst>
                                    <p:set>
                                      <p:cBhvr>
                                        <p:cTn id="60" dur="1" fill="hold">
                                          <p:stCondLst>
                                            <p:cond delay="0"/>
                                          </p:stCondLst>
                                        </p:cTn>
                                        <p:tgtEl>
                                          <p:spTgt spid="25611"/>
                                        </p:tgtEl>
                                        <p:attrNameLst>
                                          <p:attrName>style.visibility</p:attrName>
                                        </p:attrNameLst>
                                      </p:cBhvr>
                                      <p:to>
                                        <p:strVal val="visible"/>
                                      </p:to>
                                    </p:set>
                                    <p:anim calcmode="lin" valueType="num">
                                      <p:cBhvr>
                                        <p:cTn id="61" dur="400" fill="hold"/>
                                        <p:tgtEl>
                                          <p:spTgt spid="25611"/>
                                        </p:tgtEl>
                                        <p:attrNameLst>
                                          <p:attrName>ppt_w</p:attrName>
                                        </p:attrNameLst>
                                      </p:cBhvr>
                                      <p:tavLst>
                                        <p:tav tm="0">
                                          <p:val>
                                            <p:fltVal val="0"/>
                                          </p:val>
                                        </p:tav>
                                        <p:tav tm="100000">
                                          <p:val>
                                            <p:strVal val="#ppt_w"/>
                                          </p:val>
                                        </p:tav>
                                      </p:tavLst>
                                    </p:anim>
                                    <p:anim calcmode="lin" valueType="num">
                                      <p:cBhvr>
                                        <p:cTn id="62" dur="400" fill="hold"/>
                                        <p:tgtEl>
                                          <p:spTgt spid="25611"/>
                                        </p:tgtEl>
                                        <p:attrNameLst>
                                          <p:attrName>ppt_h</p:attrName>
                                        </p:attrNameLst>
                                      </p:cBhvr>
                                      <p:tavLst>
                                        <p:tav tm="0">
                                          <p:val>
                                            <p:fltVal val="0"/>
                                          </p:val>
                                        </p:tav>
                                        <p:tav tm="100000">
                                          <p:val>
                                            <p:strVal val="#ppt_h"/>
                                          </p:val>
                                        </p:tav>
                                      </p:tavLst>
                                    </p:anim>
                                    <p:anim calcmode="lin" valueType="num">
                                      <p:cBhvr>
                                        <p:cTn id="63" dur="400" fill="hold"/>
                                        <p:tgtEl>
                                          <p:spTgt spid="25611"/>
                                        </p:tgtEl>
                                        <p:attrNameLst>
                                          <p:attrName>style.rotation</p:attrName>
                                        </p:attrNameLst>
                                      </p:cBhvr>
                                      <p:tavLst>
                                        <p:tav tm="0">
                                          <p:val>
                                            <p:fltVal val="90"/>
                                          </p:val>
                                        </p:tav>
                                        <p:tav tm="100000">
                                          <p:val>
                                            <p:fltVal val="0"/>
                                          </p:val>
                                        </p:tav>
                                      </p:tavLst>
                                    </p:anim>
                                    <p:animEffect transition="in" filter="fade">
                                      <p:cBhvr>
                                        <p:cTn id="64" dur="400"/>
                                        <p:tgtEl>
                                          <p:spTgt spid="25611"/>
                                        </p:tgtEl>
                                      </p:cBhvr>
                                    </p:animEffect>
                                  </p:childTnLst>
                                </p:cTn>
                              </p:par>
                              <p:par>
                                <p:cTn id="65" presetID="31" presetClass="entr" presetSubtype="0" fill="hold" nodeType="withEffect">
                                  <p:stCondLst>
                                    <p:cond delay="0"/>
                                  </p:stCondLst>
                                  <p:childTnLst>
                                    <p:set>
                                      <p:cBhvr>
                                        <p:cTn id="66" dur="1" fill="hold">
                                          <p:stCondLst>
                                            <p:cond delay="0"/>
                                          </p:stCondLst>
                                        </p:cTn>
                                        <p:tgtEl>
                                          <p:spTgt spid="25612"/>
                                        </p:tgtEl>
                                        <p:attrNameLst>
                                          <p:attrName>style.visibility</p:attrName>
                                        </p:attrNameLst>
                                      </p:cBhvr>
                                      <p:to>
                                        <p:strVal val="visible"/>
                                      </p:to>
                                    </p:set>
                                    <p:anim calcmode="lin" valueType="num">
                                      <p:cBhvr>
                                        <p:cTn id="67" dur="400" fill="hold"/>
                                        <p:tgtEl>
                                          <p:spTgt spid="25612"/>
                                        </p:tgtEl>
                                        <p:attrNameLst>
                                          <p:attrName>ppt_w</p:attrName>
                                        </p:attrNameLst>
                                      </p:cBhvr>
                                      <p:tavLst>
                                        <p:tav tm="0">
                                          <p:val>
                                            <p:fltVal val="0"/>
                                          </p:val>
                                        </p:tav>
                                        <p:tav tm="100000">
                                          <p:val>
                                            <p:strVal val="#ppt_w"/>
                                          </p:val>
                                        </p:tav>
                                      </p:tavLst>
                                    </p:anim>
                                    <p:anim calcmode="lin" valueType="num">
                                      <p:cBhvr>
                                        <p:cTn id="68" dur="400" fill="hold"/>
                                        <p:tgtEl>
                                          <p:spTgt spid="25612"/>
                                        </p:tgtEl>
                                        <p:attrNameLst>
                                          <p:attrName>ppt_h</p:attrName>
                                        </p:attrNameLst>
                                      </p:cBhvr>
                                      <p:tavLst>
                                        <p:tav tm="0">
                                          <p:val>
                                            <p:fltVal val="0"/>
                                          </p:val>
                                        </p:tav>
                                        <p:tav tm="100000">
                                          <p:val>
                                            <p:strVal val="#ppt_h"/>
                                          </p:val>
                                        </p:tav>
                                      </p:tavLst>
                                    </p:anim>
                                    <p:anim calcmode="lin" valueType="num">
                                      <p:cBhvr>
                                        <p:cTn id="69" dur="400" fill="hold"/>
                                        <p:tgtEl>
                                          <p:spTgt spid="25612"/>
                                        </p:tgtEl>
                                        <p:attrNameLst>
                                          <p:attrName>style.rotation</p:attrName>
                                        </p:attrNameLst>
                                      </p:cBhvr>
                                      <p:tavLst>
                                        <p:tav tm="0">
                                          <p:val>
                                            <p:fltVal val="90"/>
                                          </p:val>
                                        </p:tav>
                                        <p:tav tm="100000">
                                          <p:val>
                                            <p:fltVal val="0"/>
                                          </p:val>
                                        </p:tav>
                                      </p:tavLst>
                                    </p:anim>
                                    <p:animEffect transition="in" filter="fade">
                                      <p:cBhvr>
                                        <p:cTn id="70" dur="400"/>
                                        <p:tgtEl>
                                          <p:spTgt spid="25612"/>
                                        </p:tgtEl>
                                      </p:cBhvr>
                                    </p:animEffect>
                                  </p:childTnLst>
                                </p:cTn>
                              </p:par>
                              <p:par>
                                <p:cTn id="71" presetID="31" presetClass="entr" presetSubtype="0" fill="hold" nodeType="withEffect">
                                  <p:stCondLst>
                                    <p:cond delay="0"/>
                                  </p:stCondLst>
                                  <p:childTnLst>
                                    <p:set>
                                      <p:cBhvr>
                                        <p:cTn id="72" dur="1" fill="hold">
                                          <p:stCondLst>
                                            <p:cond delay="0"/>
                                          </p:stCondLst>
                                        </p:cTn>
                                        <p:tgtEl>
                                          <p:spTgt spid="25613"/>
                                        </p:tgtEl>
                                        <p:attrNameLst>
                                          <p:attrName>style.visibility</p:attrName>
                                        </p:attrNameLst>
                                      </p:cBhvr>
                                      <p:to>
                                        <p:strVal val="visible"/>
                                      </p:to>
                                    </p:set>
                                    <p:anim calcmode="lin" valueType="num">
                                      <p:cBhvr>
                                        <p:cTn id="73" dur="400" fill="hold"/>
                                        <p:tgtEl>
                                          <p:spTgt spid="25613"/>
                                        </p:tgtEl>
                                        <p:attrNameLst>
                                          <p:attrName>ppt_w</p:attrName>
                                        </p:attrNameLst>
                                      </p:cBhvr>
                                      <p:tavLst>
                                        <p:tav tm="0">
                                          <p:val>
                                            <p:fltVal val="0"/>
                                          </p:val>
                                        </p:tav>
                                        <p:tav tm="100000">
                                          <p:val>
                                            <p:strVal val="#ppt_w"/>
                                          </p:val>
                                        </p:tav>
                                      </p:tavLst>
                                    </p:anim>
                                    <p:anim calcmode="lin" valueType="num">
                                      <p:cBhvr>
                                        <p:cTn id="74" dur="400" fill="hold"/>
                                        <p:tgtEl>
                                          <p:spTgt spid="25613"/>
                                        </p:tgtEl>
                                        <p:attrNameLst>
                                          <p:attrName>ppt_h</p:attrName>
                                        </p:attrNameLst>
                                      </p:cBhvr>
                                      <p:tavLst>
                                        <p:tav tm="0">
                                          <p:val>
                                            <p:fltVal val="0"/>
                                          </p:val>
                                        </p:tav>
                                        <p:tav tm="100000">
                                          <p:val>
                                            <p:strVal val="#ppt_h"/>
                                          </p:val>
                                        </p:tav>
                                      </p:tavLst>
                                    </p:anim>
                                    <p:anim calcmode="lin" valueType="num">
                                      <p:cBhvr>
                                        <p:cTn id="75" dur="400" fill="hold"/>
                                        <p:tgtEl>
                                          <p:spTgt spid="25613"/>
                                        </p:tgtEl>
                                        <p:attrNameLst>
                                          <p:attrName>style.rotation</p:attrName>
                                        </p:attrNameLst>
                                      </p:cBhvr>
                                      <p:tavLst>
                                        <p:tav tm="0">
                                          <p:val>
                                            <p:fltVal val="90"/>
                                          </p:val>
                                        </p:tav>
                                        <p:tav tm="100000">
                                          <p:val>
                                            <p:fltVal val="0"/>
                                          </p:val>
                                        </p:tav>
                                      </p:tavLst>
                                    </p:anim>
                                    <p:animEffect transition="in" filter="fade">
                                      <p:cBhvr>
                                        <p:cTn id="76" dur="400"/>
                                        <p:tgtEl>
                                          <p:spTgt spid="25613"/>
                                        </p:tgtEl>
                                      </p:cBhvr>
                                    </p:animEffect>
                                  </p:childTnLst>
                                </p:cTn>
                              </p:par>
                              <p:par>
                                <p:cTn id="77" presetID="31" presetClass="entr" presetSubtype="0" fill="hold" nodeType="withEffect">
                                  <p:stCondLst>
                                    <p:cond delay="0"/>
                                  </p:stCondLst>
                                  <p:childTnLst>
                                    <p:set>
                                      <p:cBhvr>
                                        <p:cTn id="78" dur="1" fill="hold">
                                          <p:stCondLst>
                                            <p:cond delay="0"/>
                                          </p:stCondLst>
                                        </p:cTn>
                                        <p:tgtEl>
                                          <p:spTgt spid="25614"/>
                                        </p:tgtEl>
                                        <p:attrNameLst>
                                          <p:attrName>style.visibility</p:attrName>
                                        </p:attrNameLst>
                                      </p:cBhvr>
                                      <p:to>
                                        <p:strVal val="visible"/>
                                      </p:to>
                                    </p:set>
                                    <p:anim calcmode="lin" valueType="num">
                                      <p:cBhvr>
                                        <p:cTn id="79" dur="400" fill="hold"/>
                                        <p:tgtEl>
                                          <p:spTgt spid="25614"/>
                                        </p:tgtEl>
                                        <p:attrNameLst>
                                          <p:attrName>ppt_w</p:attrName>
                                        </p:attrNameLst>
                                      </p:cBhvr>
                                      <p:tavLst>
                                        <p:tav tm="0">
                                          <p:val>
                                            <p:fltVal val="0"/>
                                          </p:val>
                                        </p:tav>
                                        <p:tav tm="100000">
                                          <p:val>
                                            <p:strVal val="#ppt_w"/>
                                          </p:val>
                                        </p:tav>
                                      </p:tavLst>
                                    </p:anim>
                                    <p:anim calcmode="lin" valueType="num">
                                      <p:cBhvr>
                                        <p:cTn id="80" dur="400" fill="hold"/>
                                        <p:tgtEl>
                                          <p:spTgt spid="25614"/>
                                        </p:tgtEl>
                                        <p:attrNameLst>
                                          <p:attrName>ppt_h</p:attrName>
                                        </p:attrNameLst>
                                      </p:cBhvr>
                                      <p:tavLst>
                                        <p:tav tm="0">
                                          <p:val>
                                            <p:fltVal val="0"/>
                                          </p:val>
                                        </p:tav>
                                        <p:tav tm="100000">
                                          <p:val>
                                            <p:strVal val="#ppt_h"/>
                                          </p:val>
                                        </p:tav>
                                      </p:tavLst>
                                    </p:anim>
                                    <p:anim calcmode="lin" valueType="num">
                                      <p:cBhvr>
                                        <p:cTn id="81" dur="400" fill="hold"/>
                                        <p:tgtEl>
                                          <p:spTgt spid="25614"/>
                                        </p:tgtEl>
                                        <p:attrNameLst>
                                          <p:attrName>style.rotation</p:attrName>
                                        </p:attrNameLst>
                                      </p:cBhvr>
                                      <p:tavLst>
                                        <p:tav tm="0">
                                          <p:val>
                                            <p:fltVal val="90"/>
                                          </p:val>
                                        </p:tav>
                                        <p:tav tm="100000">
                                          <p:val>
                                            <p:fltVal val="0"/>
                                          </p:val>
                                        </p:tav>
                                      </p:tavLst>
                                    </p:anim>
                                    <p:animEffect transition="in" filter="fade">
                                      <p:cBhvr>
                                        <p:cTn id="82" dur="400"/>
                                        <p:tgtEl>
                                          <p:spTgt spid="25614"/>
                                        </p:tgtEl>
                                      </p:cBhvr>
                                    </p:animEffect>
                                  </p:childTnLst>
                                </p:cTn>
                              </p:par>
                              <p:par>
                                <p:cTn id="83" presetID="31" presetClass="entr" presetSubtype="0" fill="hold" nodeType="withEffect">
                                  <p:stCondLst>
                                    <p:cond delay="0"/>
                                  </p:stCondLst>
                                  <p:childTnLst>
                                    <p:set>
                                      <p:cBhvr>
                                        <p:cTn id="84" dur="1" fill="hold">
                                          <p:stCondLst>
                                            <p:cond delay="0"/>
                                          </p:stCondLst>
                                        </p:cTn>
                                        <p:tgtEl>
                                          <p:spTgt spid="25615"/>
                                        </p:tgtEl>
                                        <p:attrNameLst>
                                          <p:attrName>style.visibility</p:attrName>
                                        </p:attrNameLst>
                                      </p:cBhvr>
                                      <p:to>
                                        <p:strVal val="visible"/>
                                      </p:to>
                                    </p:set>
                                    <p:anim calcmode="lin" valueType="num">
                                      <p:cBhvr>
                                        <p:cTn id="85" dur="400" fill="hold"/>
                                        <p:tgtEl>
                                          <p:spTgt spid="25615"/>
                                        </p:tgtEl>
                                        <p:attrNameLst>
                                          <p:attrName>ppt_w</p:attrName>
                                        </p:attrNameLst>
                                      </p:cBhvr>
                                      <p:tavLst>
                                        <p:tav tm="0">
                                          <p:val>
                                            <p:fltVal val="0"/>
                                          </p:val>
                                        </p:tav>
                                        <p:tav tm="100000">
                                          <p:val>
                                            <p:strVal val="#ppt_w"/>
                                          </p:val>
                                        </p:tav>
                                      </p:tavLst>
                                    </p:anim>
                                    <p:anim calcmode="lin" valueType="num">
                                      <p:cBhvr>
                                        <p:cTn id="86" dur="400" fill="hold"/>
                                        <p:tgtEl>
                                          <p:spTgt spid="25615"/>
                                        </p:tgtEl>
                                        <p:attrNameLst>
                                          <p:attrName>ppt_h</p:attrName>
                                        </p:attrNameLst>
                                      </p:cBhvr>
                                      <p:tavLst>
                                        <p:tav tm="0">
                                          <p:val>
                                            <p:fltVal val="0"/>
                                          </p:val>
                                        </p:tav>
                                        <p:tav tm="100000">
                                          <p:val>
                                            <p:strVal val="#ppt_h"/>
                                          </p:val>
                                        </p:tav>
                                      </p:tavLst>
                                    </p:anim>
                                    <p:anim calcmode="lin" valueType="num">
                                      <p:cBhvr>
                                        <p:cTn id="87" dur="400" fill="hold"/>
                                        <p:tgtEl>
                                          <p:spTgt spid="25615"/>
                                        </p:tgtEl>
                                        <p:attrNameLst>
                                          <p:attrName>style.rotation</p:attrName>
                                        </p:attrNameLst>
                                      </p:cBhvr>
                                      <p:tavLst>
                                        <p:tav tm="0">
                                          <p:val>
                                            <p:fltVal val="90"/>
                                          </p:val>
                                        </p:tav>
                                        <p:tav tm="100000">
                                          <p:val>
                                            <p:fltVal val="0"/>
                                          </p:val>
                                        </p:tav>
                                      </p:tavLst>
                                    </p:anim>
                                    <p:animEffect transition="in" filter="fade">
                                      <p:cBhvr>
                                        <p:cTn id="88" dur="400"/>
                                        <p:tgtEl>
                                          <p:spTgt spid="25615"/>
                                        </p:tgtEl>
                                      </p:cBhvr>
                                    </p:animEffect>
                                  </p:childTnLst>
                                </p:cTn>
                              </p:par>
                              <p:par>
                                <p:cTn id="89" presetID="31" presetClass="entr" presetSubtype="0" fill="hold" nodeType="withEffect">
                                  <p:stCondLst>
                                    <p:cond delay="0"/>
                                  </p:stCondLst>
                                  <p:childTnLst>
                                    <p:set>
                                      <p:cBhvr>
                                        <p:cTn id="90" dur="1" fill="hold">
                                          <p:stCondLst>
                                            <p:cond delay="0"/>
                                          </p:stCondLst>
                                        </p:cTn>
                                        <p:tgtEl>
                                          <p:spTgt spid="25616"/>
                                        </p:tgtEl>
                                        <p:attrNameLst>
                                          <p:attrName>style.visibility</p:attrName>
                                        </p:attrNameLst>
                                      </p:cBhvr>
                                      <p:to>
                                        <p:strVal val="visible"/>
                                      </p:to>
                                    </p:set>
                                    <p:anim calcmode="lin" valueType="num">
                                      <p:cBhvr>
                                        <p:cTn id="91" dur="400" fill="hold"/>
                                        <p:tgtEl>
                                          <p:spTgt spid="25616"/>
                                        </p:tgtEl>
                                        <p:attrNameLst>
                                          <p:attrName>ppt_w</p:attrName>
                                        </p:attrNameLst>
                                      </p:cBhvr>
                                      <p:tavLst>
                                        <p:tav tm="0">
                                          <p:val>
                                            <p:fltVal val="0"/>
                                          </p:val>
                                        </p:tav>
                                        <p:tav tm="100000">
                                          <p:val>
                                            <p:strVal val="#ppt_w"/>
                                          </p:val>
                                        </p:tav>
                                      </p:tavLst>
                                    </p:anim>
                                    <p:anim calcmode="lin" valueType="num">
                                      <p:cBhvr>
                                        <p:cTn id="92" dur="400" fill="hold"/>
                                        <p:tgtEl>
                                          <p:spTgt spid="25616"/>
                                        </p:tgtEl>
                                        <p:attrNameLst>
                                          <p:attrName>ppt_h</p:attrName>
                                        </p:attrNameLst>
                                      </p:cBhvr>
                                      <p:tavLst>
                                        <p:tav tm="0">
                                          <p:val>
                                            <p:fltVal val="0"/>
                                          </p:val>
                                        </p:tav>
                                        <p:tav tm="100000">
                                          <p:val>
                                            <p:strVal val="#ppt_h"/>
                                          </p:val>
                                        </p:tav>
                                      </p:tavLst>
                                    </p:anim>
                                    <p:anim calcmode="lin" valueType="num">
                                      <p:cBhvr>
                                        <p:cTn id="93" dur="400" fill="hold"/>
                                        <p:tgtEl>
                                          <p:spTgt spid="25616"/>
                                        </p:tgtEl>
                                        <p:attrNameLst>
                                          <p:attrName>style.rotation</p:attrName>
                                        </p:attrNameLst>
                                      </p:cBhvr>
                                      <p:tavLst>
                                        <p:tav tm="0">
                                          <p:val>
                                            <p:fltVal val="90"/>
                                          </p:val>
                                        </p:tav>
                                        <p:tav tm="100000">
                                          <p:val>
                                            <p:fltVal val="0"/>
                                          </p:val>
                                        </p:tav>
                                      </p:tavLst>
                                    </p:anim>
                                    <p:animEffect transition="in" filter="fade">
                                      <p:cBhvr>
                                        <p:cTn id="94" dur="400"/>
                                        <p:tgtEl>
                                          <p:spTgt spid="25616"/>
                                        </p:tgtEl>
                                      </p:cBhvr>
                                    </p:animEffect>
                                  </p:childTnLst>
                                </p:cTn>
                              </p:par>
                              <p:par>
                                <p:cTn id="95" presetID="31" presetClass="entr" presetSubtype="0" fill="hold" nodeType="withEffect">
                                  <p:stCondLst>
                                    <p:cond delay="0"/>
                                  </p:stCondLst>
                                  <p:childTnLst>
                                    <p:set>
                                      <p:cBhvr>
                                        <p:cTn id="96" dur="1" fill="hold">
                                          <p:stCondLst>
                                            <p:cond delay="0"/>
                                          </p:stCondLst>
                                        </p:cTn>
                                        <p:tgtEl>
                                          <p:spTgt spid="25617"/>
                                        </p:tgtEl>
                                        <p:attrNameLst>
                                          <p:attrName>style.visibility</p:attrName>
                                        </p:attrNameLst>
                                      </p:cBhvr>
                                      <p:to>
                                        <p:strVal val="visible"/>
                                      </p:to>
                                    </p:set>
                                    <p:anim calcmode="lin" valueType="num">
                                      <p:cBhvr>
                                        <p:cTn id="97" dur="400" fill="hold"/>
                                        <p:tgtEl>
                                          <p:spTgt spid="25617"/>
                                        </p:tgtEl>
                                        <p:attrNameLst>
                                          <p:attrName>ppt_w</p:attrName>
                                        </p:attrNameLst>
                                      </p:cBhvr>
                                      <p:tavLst>
                                        <p:tav tm="0">
                                          <p:val>
                                            <p:fltVal val="0"/>
                                          </p:val>
                                        </p:tav>
                                        <p:tav tm="100000">
                                          <p:val>
                                            <p:strVal val="#ppt_w"/>
                                          </p:val>
                                        </p:tav>
                                      </p:tavLst>
                                    </p:anim>
                                    <p:anim calcmode="lin" valueType="num">
                                      <p:cBhvr>
                                        <p:cTn id="98" dur="400" fill="hold"/>
                                        <p:tgtEl>
                                          <p:spTgt spid="25617"/>
                                        </p:tgtEl>
                                        <p:attrNameLst>
                                          <p:attrName>ppt_h</p:attrName>
                                        </p:attrNameLst>
                                      </p:cBhvr>
                                      <p:tavLst>
                                        <p:tav tm="0">
                                          <p:val>
                                            <p:fltVal val="0"/>
                                          </p:val>
                                        </p:tav>
                                        <p:tav tm="100000">
                                          <p:val>
                                            <p:strVal val="#ppt_h"/>
                                          </p:val>
                                        </p:tav>
                                      </p:tavLst>
                                    </p:anim>
                                    <p:anim calcmode="lin" valueType="num">
                                      <p:cBhvr>
                                        <p:cTn id="99" dur="400" fill="hold"/>
                                        <p:tgtEl>
                                          <p:spTgt spid="25617"/>
                                        </p:tgtEl>
                                        <p:attrNameLst>
                                          <p:attrName>style.rotation</p:attrName>
                                        </p:attrNameLst>
                                      </p:cBhvr>
                                      <p:tavLst>
                                        <p:tav tm="0">
                                          <p:val>
                                            <p:fltVal val="90"/>
                                          </p:val>
                                        </p:tav>
                                        <p:tav tm="100000">
                                          <p:val>
                                            <p:fltVal val="0"/>
                                          </p:val>
                                        </p:tav>
                                      </p:tavLst>
                                    </p:anim>
                                    <p:animEffect transition="in" filter="fade">
                                      <p:cBhvr>
                                        <p:cTn id="100" dur="400"/>
                                        <p:tgtEl>
                                          <p:spTgt spid="25617"/>
                                        </p:tgtEl>
                                      </p:cBhvr>
                                    </p:animEffect>
                                  </p:childTnLst>
                                </p:cTn>
                              </p:par>
                              <p:par>
                                <p:cTn id="101" presetID="31" presetClass="entr" presetSubtype="0" fill="hold" nodeType="withEffect">
                                  <p:stCondLst>
                                    <p:cond delay="0"/>
                                  </p:stCondLst>
                                  <p:childTnLst>
                                    <p:set>
                                      <p:cBhvr>
                                        <p:cTn id="102" dur="1" fill="hold">
                                          <p:stCondLst>
                                            <p:cond delay="0"/>
                                          </p:stCondLst>
                                        </p:cTn>
                                        <p:tgtEl>
                                          <p:spTgt spid="25618"/>
                                        </p:tgtEl>
                                        <p:attrNameLst>
                                          <p:attrName>style.visibility</p:attrName>
                                        </p:attrNameLst>
                                      </p:cBhvr>
                                      <p:to>
                                        <p:strVal val="visible"/>
                                      </p:to>
                                    </p:set>
                                    <p:anim calcmode="lin" valueType="num">
                                      <p:cBhvr>
                                        <p:cTn id="103" dur="400" fill="hold"/>
                                        <p:tgtEl>
                                          <p:spTgt spid="25618"/>
                                        </p:tgtEl>
                                        <p:attrNameLst>
                                          <p:attrName>ppt_w</p:attrName>
                                        </p:attrNameLst>
                                      </p:cBhvr>
                                      <p:tavLst>
                                        <p:tav tm="0">
                                          <p:val>
                                            <p:fltVal val="0"/>
                                          </p:val>
                                        </p:tav>
                                        <p:tav tm="100000">
                                          <p:val>
                                            <p:strVal val="#ppt_w"/>
                                          </p:val>
                                        </p:tav>
                                      </p:tavLst>
                                    </p:anim>
                                    <p:anim calcmode="lin" valueType="num">
                                      <p:cBhvr>
                                        <p:cTn id="104" dur="400" fill="hold"/>
                                        <p:tgtEl>
                                          <p:spTgt spid="25618"/>
                                        </p:tgtEl>
                                        <p:attrNameLst>
                                          <p:attrName>ppt_h</p:attrName>
                                        </p:attrNameLst>
                                      </p:cBhvr>
                                      <p:tavLst>
                                        <p:tav tm="0">
                                          <p:val>
                                            <p:fltVal val="0"/>
                                          </p:val>
                                        </p:tav>
                                        <p:tav tm="100000">
                                          <p:val>
                                            <p:strVal val="#ppt_h"/>
                                          </p:val>
                                        </p:tav>
                                      </p:tavLst>
                                    </p:anim>
                                    <p:anim calcmode="lin" valueType="num">
                                      <p:cBhvr>
                                        <p:cTn id="105" dur="400" fill="hold"/>
                                        <p:tgtEl>
                                          <p:spTgt spid="25618"/>
                                        </p:tgtEl>
                                        <p:attrNameLst>
                                          <p:attrName>style.rotation</p:attrName>
                                        </p:attrNameLst>
                                      </p:cBhvr>
                                      <p:tavLst>
                                        <p:tav tm="0">
                                          <p:val>
                                            <p:fltVal val="90"/>
                                          </p:val>
                                        </p:tav>
                                        <p:tav tm="100000">
                                          <p:val>
                                            <p:fltVal val="0"/>
                                          </p:val>
                                        </p:tav>
                                      </p:tavLst>
                                    </p:anim>
                                    <p:animEffect transition="in" filter="fade">
                                      <p:cBhvr>
                                        <p:cTn id="106" dur="400"/>
                                        <p:tgtEl>
                                          <p:spTgt spid="25618"/>
                                        </p:tgtEl>
                                      </p:cBhvr>
                                    </p:animEffect>
                                  </p:childTnLst>
                                </p:cTn>
                              </p:par>
                              <p:par>
                                <p:cTn id="107" presetID="31" presetClass="entr" presetSubtype="0" fill="hold" nodeType="withEffect">
                                  <p:stCondLst>
                                    <p:cond delay="0"/>
                                  </p:stCondLst>
                                  <p:childTnLst>
                                    <p:set>
                                      <p:cBhvr>
                                        <p:cTn id="108" dur="1" fill="hold">
                                          <p:stCondLst>
                                            <p:cond delay="0"/>
                                          </p:stCondLst>
                                        </p:cTn>
                                        <p:tgtEl>
                                          <p:spTgt spid="25619"/>
                                        </p:tgtEl>
                                        <p:attrNameLst>
                                          <p:attrName>style.visibility</p:attrName>
                                        </p:attrNameLst>
                                      </p:cBhvr>
                                      <p:to>
                                        <p:strVal val="visible"/>
                                      </p:to>
                                    </p:set>
                                    <p:anim calcmode="lin" valueType="num">
                                      <p:cBhvr>
                                        <p:cTn id="109" dur="400" fill="hold"/>
                                        <p:tgtEl>
                                          <p:spTgt spid="25619"/>
                                        </p:tgtEl>
                                        <p:attrNameLst>
                                          <p:attrName>ppt_w</p:attrName>
                                        </p:attrNameLst>
                                      </p:cBhvr>
                                      <p:tavLst>
                                        <p:tav tm="0">
                                          <p:val>
                                            <p:fltVal val="0"/>
                                          </p:val>
                                        </p:tav>
                                        <p:tav tm="100000">
                                          <p:val>
                                            <p:strVal val="#ppt_w"/>
                                          </p:val>
                                        </p:tav>
                                      </p:tavLst>
                                    </p:anim>
                                    <p:anim calcmode="lin" valueType="num">
                                      <p:cBhvr>
                                        <p:cTn id="110" dur="400" fill="hold"/>
                                        <p:tgtEl>
                                          <p:spTgt spid="25619"/>
                                        </p:tgtEl>
                                        <p:attrNameLst>
                                          <p:attrName>ppt_h</p:attrName>
                                        </p:attrNameLst>
                                      </p:cBhvr>
                                      <p:tavLst>
                                        <p:tav tm="0">
                                          <p:val>
                                            <p:fltVal val="0"/>
                                          </p:val>
                                        </p:tav>
                                        <p:tav tm="100000">
                                          <p:val>
                                            <p:strVal val="#ppt_h"/>
                                          </p:val>
                                        </p:tav>
                                      </p:tavLst>
                                    </p:anim>
                                    <p:anim calcmode="lin" valueType="num">
                                      <p:cBhvr>
                                        <p:cTn id="111" dur="400" fill="hold"/>
                                        <p:tgtEl>
                                          <p:spTgt spid="25619"/>
                                        </p:tgtEl>
                                        <p:attrNameLst>
                                          <p:attrName>style.rotation</p:attrName>
                                        </p:attrNameLst>
                                      </p:cBhvr>
                                      <p:tavLst>
                                        <p:tav tm="0">
                                          <p:val>
                                            <p:fltVal val="90"/>
                                          </p:val>
                                        </p:tav>
                                        <p:tav tm="100000">
                                          <p:val>
                                            <p:fltVal val="0"/>
                                          </p:val>
                                        </p:tav>
                                      </p:tavLst>
                                    </p:anim>
                                    <p:animEffect transition="in" filter="fade">
                                      <p:cBhvr>
                                        <p:cTn id="112" dur="400"/>
                                        <p:tgtEl>
                                          <p:spTgt spid="25619"/>
                                        </p:tgtEl>
                                      </p:cBhvr>
                                    </p:animEffect>
                                  </p:childTnLst>
                                </p:cTn>
                              </p:par>
                              <p:par>
                                <p:cTn id="113" presetID="31" presetClass="entr" presetSubtype="0" fill="hold" nodeType="withEffect">
                                  <p:stCondLst>
                                    <p:cond delay="0"/>
                                  </p:stCondLst>
                                  <p:childTnLst>
                                    <p:set>
                                      <p:cBhvr>
                                        <p:cTn id="114" dur="1" fill="hold">
                                          <p:stCondLst>
                                            <p:cond delay="0"/>
                                          </p:stCondLst>
                                        </p:cTn>
                                        <p:tgtEl>
                                          <p:spTgt spid="25620"/>
                                        </p:tgtEl>
                                        <p:attrNameLst>
                                          <p:attrName>style.visibility</p:attrName>
                                        </p:attrNameLst>
                                      </p:cBhvr>
                                      <p:to>
                                        <p:strVal val="visible"/>
                                      </p:to>
                                    </p:set>
                                    <p:anim calcmode="lin" valueType="num">
                                      <p:cBhvr>
                                        <p:cTn id="115" dur="400" fill="hold"/>
                                        <p:tgtEl>
                                          <p:spTgt spid="25620"/>
                                        </p:tgtEl>
                                        <p:attrNameLst>
                                          <p:attrName>ppt_w</p:attrName>
                                        </p:attrNameLst>
                                      </p:cBhvr>
                                      <p:tavLst>
                                        <p:tav tm="0">
                                          <p:val>
                                            <p:fltVal val="0"/>
                                          </p:val>
                                        </p:tav>
                                        <p:tav tm="100000">
                                          <p:val>
                                            <p:strVal val="#ppt_w"/>
                                          </p:val>
                                        </p:tav>
                                      </p:tavLst>
                                    </p:anim>
                                    <p:anim calcmode="lin" valueType="num">
                                      <p:cBhvr>
                                        <p:cTn id="116" dur="400" fill="hold"/>
                                        <p:tgtEl>
                                          <p:spTgt spid="25620"/>
                                        </p:tgtEl>
                                        <p:attrNameLst>
                                          <p:attrName>ppt_h</p:attrName>
                                        </p:attrNameLst>
                                      </p:cBhvr>
                                      <p:tavLst>
                                        <p:tav tm="0">
                                          <p:val>
                                            <p:fltVal val="0"/>
                                          </p:val>
                                        </p:tav>
                                        <p:tav tm="100000">
                                          <p:val>
                                            <p:strVal val="#ppt_h"/>
                                          </p:val>
                                        </p:tav>
                                      </p:tavLst>
                                    </p:anim>
                                    <p:anim calcmode="lin" valueType="num">
                                      <p:cBhvr>
                                        <p:cTn id="117" dur="400" fill="hold"/>
                                        <p:tgtEl>
                                          <p:spTgt spid="25620"/>
                                        </p:tgtEl>
                                        <p:attrNameLst>
                                          <p:attrName>style.rotation</p:attrName>
                                        </p:attrNameLst>
                                      </p:cBhvr>
                                      <p:tavLst>
                                        <p:tav tm="0">
                                          <p:val>
                                            <p:fltVal val="90"/>
                                          </p:val>
                                        </p:tav>
                                        <p:tav tm="100000">
                                          <p:val>
                                            <p:fltVal val="0"/>
                                          </p:val>
                                        </p:tav>
                                      </p:tavLst>
                                    </p:anim>
                                    <p:animEffect transition="in" filter="fade">
                                      <p:cBhvr>
                                        <p:cTn id="118" dur="400"/>
                                        <p:tgtEl>
                                          <p:spTgt spid="25620"/>
                                        </p:tgtEl>
                                      </p:cBhvr>
                                    </p:animEffect>
                                  </p:childTnLst>
                                </p:cTn>
                              </p:par>
                              <p:par>
                                <p:cTn id="119" presetID="31" presetClass="entr" presetSubtype="0" fill="hold" nodeType="withEffect">
                                  <p:stCondLst>
                                    <p:cond delay="0"/>
                                  </p:stCondLst>
                                  <p:childTnLst>
                                    <p:set>
                                      <p:cBhvr>
                                        <p:cTn id="120" dur="1" fill="hold">
                                          <p:stCondLst>
                                            <p:cond delay="0"/>
                                          </p:stCondLst>
                                        </p:cTn>
                                        <p:tgtEl>
                                          <p:spTgt spid="25621"/>
                                        </p:tgtEl>
                                        <p:attrNameLst>
                                          <p:attrName>style.visibility</p:attrName>
                                        </p:attrNameLst>
                                      </p:cBhvr>
                                      <p:to>
                                        <p:strVal val="visible"/>
                                      </p:to>
                                    </p:set>
                                    <p:anim calcmode="lin" valueType="num">
                                      <p:cBhvr>
                                        <p:cTn id="121" dur="400" fill="hold"/>
                                        <p:tgtEl>
                                          <p:spTgt spid="25621"/>
                                        </p:tgtEl>
                                        <p:attrNameLst>
                                          <p:attrName>ppt_w</p:attrName>
                                        </p:attrNameLst>
                                      </p:cBhvr>
                                      <p:tavLst>
                                        <p:tav tm="0">
                                          <p:val>
                                            <p:fltVal val="0"/>
                                          </p:val>
                                        </p:tav>
                                        <p:tav tm="100000">
                                          <p:val>
                                            <p:strVal val="#ppt_w"/>
                                          </p:val>
                                        </p:tav>
                                      </p:tavLst>
                                    </p:anim>
                                    <p:anim calcmode="lin" valueType="num">
                                      <p:cBhvr>
                                        <p:cTn id="122" dur="400" fill="hold"/>
                                        <p:tgtEl>
                                          <p:spTgt spid="25621"/>
                                        </p:tgtEl>
                                        <p:attrNameLst>
                                          <p:attrName>ppt_h</p:attrName>
                                        </p:attrNameLst>
                                      </p:cBhvr>
                                      <p:tavLst>
                                        <p:tav tm="0">
                                          <p:val>
                                            <p:fltVal val="0"/>
                                          </p:val>
                                        </p:tav>
                                        <p:tav tm="100000">
                                          <p:val>
                                            <p:strVal val="#ppt_h"/>
                                          </p:val>
                                        </p:tav>
                                      </p:tavLst>
                                    </p:anim>
                                    <p:anim calcmode="lin" valueType="num">
                                      <p:cBhvr>
                                        <p:cTn id="123" dur="400" fill="hold"/>
                                        <p:tgtEl>
                                          <p:spTgt spid="25621"/>
                                        </p:tgtEl>
                                        <p:attrNameLst>
                                          <p:attrName>style.rotation</p:attrName>
                                        </p:attrNameLst>
                                      </p:cBhvr>
                                      <p:tavLst>
                                        <p:tav tm="0">
                                          <p:val>
                                            <p:fltVal val="90"/>
                                          </p:val>
                                        </p:tav>
                                        <p:tav tm="100000">
                                          <p:val>
                                            <p:fltVal val="0"/>
                                          </p:val>
                                        </p:tav>
                                      </p:tavLst>
                                    </p:anim>
                                    <p:animEffect transition="in" filter="fade">
                                      <p:cBhvr>
                                        <p:cTn id="124" dur="400"/>
                                        <p:tgtEl>
                                          <p:spTgt spid="25621"/>
                                        </p:tgtEl>
                                      </p:cBhvr>
                                    </p:animEffect>
                                  </p:childTnLst>
                                </p:cTn>
                              </p:par>
                              <p:par>
                                <p:cTn id="125" presetID="31" presetClass="entr" presetSubtype="0" fill="hold" nodeType="withEffect">
                                  <p:stCondLst>
                                    <p:cond delay="0"/>
                                  </p:stCondLst>
                                  <p:childTnLst>
                                    <p:set>
                                      <p:cBhvr>
                                        <p:cTn id="126" dur="1" fill="hold">
                                          <p:stCondLst>
                                            <p:cond delay="0"/>
                                          </p:stCondLst>
                                        </p:cTn>
                                        <p:tgtEl>
                                          <p:spTgt spid="25622"/>
                                        </p:tgtEl>
                                        <p:attrNameLst>
                                          <p:attrName>style.visibility</p:attrName>
                                        </p:attrNameLst>
                                      </p:cBhvr>
                                      <p:to>
                                        <p:strVal val="visible"/>
                                      </p:to>
                                    </p:set>
                                    <p:anim calcmode="lin" valueType="num">
                                      <p:cBhvr>
                                        <p:cTn id="127" dur="400" fill="hold"/>
                                        <p:tgtEl>
                                          <p:spTgt spid="25622"/>
                                        </p:tgtEl>
                                        <p:attrNameLst>
                                          <p:attrName>ppt_w</p:attrName>
                                        </p:attrNameLst>
                                      </p:cBhvr>
                                      <p:tavLst>
                                        <p:tav tm="0">
                                          <p:val>
                                            <p:fltVal val="0"/>
                                          </p:val>
                                        </p:tav>
                                        <p:tav tm="100000">
                                          <p:val>
                                            <p:strVal val="#ppt_w"/>
                                          </p:val>
                                        </p:tav>
                                      </p:tavLst>
                                    </p:anim>
                                    <p:anim calcmode="lin" valueType="num">
                                      <p:cBhvr>
                                        <p:cTn id="128" dur="400" fill="hold"/>
                                        <p:tgtEl>
                                          <p:spTgt spid="25622"/>
                                        </p:tgtEl>
                                        <p:attrNameLst>
                                          <p:attrName>ppt_h</p:attrName>
                                        </p:attrNameLst>
                                      </p:cBhvr>
                                      <p:tavLst>
                                        <p:tav tm="0">
                                          <p:val>
                                            <p:fltVal val="0"/>
                                          </p:val>
                                        </p:tav>
                                        <p:tav tm="100000">
                                          <p:val>
                                            <p:strVal val="#ppt_h"/>
                                          </p:val>
                                        </p:tav>
                                      </p:tavLst>
                                    </p:anim>
                                    <p:anim calcmode="lin" valueType="num">
                                      <p:cBhvr>
                                        <p:cTn id="129" dur="400" fill="hold"/>
                                        <p:tgtEl>
                                          <p:spTgt spid="25622"/>
                                        </p:tgtEl>
                                        <p:attrNameLst>
                                          <p:attrName>style.rotation</p:attrName>
                                        </p:attrNameLst>
                                      </p:cBhvr>
                                      <p:tavLst>
                                        <p:tav tm="0">
                                          <p:val>
                                            <p:fltVal val="90"/>
                                          </p:val>
                                        </p:tav>
                                        <p:tav tm="100000">
                                          <p:val>
                                            <p:fltVal val="0"/>
                                          </p:val>
                                        </p:tav>
                                      </p:tavLst>
                                    </p:anim>
                                    <p:animEffect transition="in" filter="fade">
                                      <p:cBhvr>
                                        <p:cTn id="130" dur="400"/>
                                        <p:tgtEl>
                                          <p:spTgt spid="25622"/>
                                        </p:tgtEl>
                                      </p:cBhvr>
                                    </p:animEffect>
                                  </p:childTnLst>
                                </p:cTn>
                              </p:par>
                              <p:par>
                                <p:cTn id="131" presetID="31" presetClass="entr" presetSubtype="0" fill="hold" nodeType="withEffect">
                                  <p:stCondLst>
                                    <p:cond delay="0"/>
                                  </p:stCondLst>
                                  <p:childTnLst>
                                    <p:set>
                                      <p:cBhvr>
                                        <p:cTn id="132" dur="1" fill="hold">
                                          <p:stCondLst>
                                            <p:cond delay="0"/>
                                          </p:stCondLst>
                                        </p:cTn>
                                        <p:tgtEl>
                                          <p:spTgt spid="25623"/>
                                        </p:tgtEl>
                                        <p:attrNameLst>
                                          <p:attrName>style.visibility</p:attrName>
                                        </p:attrNameLst>
                                      </p:cBhvr>
                                      <p:to>
                                        <p:strVal val="visible"/>
                                      </p:to>
                                    </p:set>
                                    <p:anim calcmode="lin" valueType="num">
                                      <p:cBhvr>
                                        <p:cTn id="133" dur="400" fill="hold"/>
                                        <p:tgtEl>
                                          <p:spTgt spid="25623"/>
                                        </p:tgtEl>
                                        <p:attrNameLst>
                                          <p:attrName>ppt_w</p:attrName>
                                        </p:attrNameLst>
                                      </p:cBhvr>
                                      <p:tavLst>
                                        <p:tav tm="0">
                                          <p:val>
                                            <p:fltVal val="0"/>
                                          </p:val>
                                        </p:tav>
                                        <p:tav tm="100000">
                                          <p:val>
                                            <p:strVal val="#ppt_w"/>
                                          </p:val>
                                        </p:tav>
                                      </p:tavLst>
                                    </p:anim>
                                    <p:anim calcmode="lin" valueType="num">
                                      <p:cBhvr>
                                        <p:cTn id="134" dur="400" fill="hold"/>
                                        <p:tgtEl>
                                          <p:spTgt spid="25623"/>
                                        </p:tgtEl>
                                        <p:attrNameLst>
                                          <p:attrName>ppt_h</p:attrName>
                                        </p:attrNameLst>
                                      </p:cBhvr>
                                      <p:tavLst>
                                        <p:tav tm="0">
                                          <p:val>
                                            <p:fltVal val="0"/>
                                          </p:val>
                                        </p:tav>
                                        <p:tav tm="100000">
                                          <p:val>
                                            <p:strVal val="#ppt_h"/>
                                          </p:val>
                                        </p:tav>
                                      </p:tavLst>
                                    </p:anim>
                                    <p:anim calcmode="lin" valueType="num">
                                      <p:cBhvr>
                                        <p:cTn id="135" dur="400" fill="hold"/>
                                        <p:tgtEl>
                                          <p:spTgt spid="25623"/>
                                        </p:tgtEl>
                                        <p:attrNameLst>
                                          <p:attrName>style.rotation</p:attrName>
                                        </p:attrNameLst>
                                      </p:cBhvr>
                                      <p:tavLst>
                                        <p:tav tm="0">
                                          <p:val>
                                            <p:fltVal val="90"/>
                                          </p:val>
                                        </p:tav>
                                        <p:tav tm="100000">
                                          <p:val>
                                            <p:fltVal val="0"/>
                                          </p:val>
                                        </p:tav>
                                      </p:tavLst>
                                    </p:anim>
                                    <p:animEffect transition="in" filter="fade">
                                      <p:cBhvr>
                                        <p:cTn id="136" dur="400"/>
                                        <p:tgtEl>
                                          <p:spTgt spid="25623"/>
                                        </p:tgtEl>
                                      </p:cBhvr>
                                    </p:animEffect>
                                  </p:childTnLst>
                                </p:cTn>
                              </p:par>
                              <p:par>
                                <p:cTn id="137" presetID="31" presetClass="entr" presetSubtype="0" fill="hold" nodeType="withEffect">
                                  <p:stCondLst>
                                    <p:cond delay="0"/>
                                  </p:stCondLst>
                                  <p:childTnLst>
                                    <p:set>
                                      <p:cBhvr>
                                        <p:cTn id="138" dur="1" fill="hold">
                                          <p:stCondLst>
                                            <p:cond delay="0"/>
                                          </p:stCondLst>
                                        </p:cTn>
                                        <p:tgtEl>
                                          <p:spTgt spid="25624"/>
                                        </p:tgtEl>
                                        <p:attrNameLst>
                                          <p:attrName>style.visibility</p:attrName>
                                        </p:attrNameLst>
                                      </p:cBhvr>
                                      <p:to>
                                        <p:strVal val="visible"/>
                                      </p:to>
                                    </p:set>
                                    <p:anim calcmode="lin" valueType="num">
                                      <p:cBhvr>
                                        <p:cTn id="139" dur="400" fill="hold"/>
                                        <p:tgtEl>
                                          <p:spTgt spid="25624"/>
                                        </p:tgtEl>
                                        <p:attrNameLst>
                                          <p:attrName>ppt_w</p:attrName>
                                        </p:attrNameLst>
                                      </p:cBhvr>
                                      <p:tavLst>
                                        <p:tav tm="0">
                                          <p:val>
                                            <p:fltVal val="0"/>
                                          </p:val>
                                        </p:tav>
                                        <p:tav tm="100000">
                                          <p:val>
                                            <p:strVal val="#ppt_w"/>
                                          </p:val>
                                        </p:tav>
                                      </p:tavLst>
                                    </p:anim>
                                    <p:anim calcmode="lin" valueType="num">
                                      <p:cBhvr>
                                        <p:cTn id="140" dur="400" fill="hold"/>
                                        <p:tgtEl>
                                          <p:spTgt spid="25624"/>
                                        </p:tgtEl>
                                        <p:attrNameLst>
                                          <p:attrName>ppt_h</p:attrName>
                                        </p:attrNameLst>
                                      </p:cBhvr>
                                      <p:tavLst>
                                        <p:tav tm="0">
                                          <p:val>
                                            <p:fltVal val="0"/>
                                          </p:val>
                                        </p:tav>
                                        <p:tav tm="100000">
                                          <p:val>
                                            <p:strVal val="#ppt_h"/>
                                          </p:val>
                                        </p:tav>
                                      </p:tavLst>
                                    </p:anim>
                                    <p:anim calcmode="lin" valueType="num">
                                      <p:cBhvr>
                                        <p:cTn id="141" dur="400" fill="hold"/>
                                        <p:tgtEl>
                                          <p:spTgt spid="25624"/>
                                        </p:tgtEl>
                                        <p:attrNameLst>
                                          <p:attrName>style.rotation</p:attrName>
                                        </p:attrNameLst>
                                      </p:cBhvr>
                                      <p:tavLst>
                                        <p:tav tm="0">
                                          <p:val>
                                            <p:fltVal val="90"/>
                                          </p:val>
                                        </p:tav>
                                        <p:tav tm="100000">
                                          <p:val>
                                            <p:fltVal val="0"/>
                                          </p:val>
                                        </p:tav>
                                      </p:tavLst>
                                    </p:anim>
                                    <p:animEffect transition="in" filter="fade">
                                      <p:cBhvr>
                                        <p:cTn id="142" dur="400"/>
                                        <p:tgtEl>
                                          <p:spTgt spid="25624"/>
                                        </p:tgtEl>
                                      </p:cBhvr>
                                    </p:animEffect>
                                  </p:childTnLst>
                                </p:cTn>
                              </p:par>
                              <p:par>
                                <p:cTn id="143" presetID="31" presetClass="entr" presetSubtype="0" fill="hold" nodeType="withEffect">
                                  <p:stCondLst>
                                    <p:cond delay="0"/>
                                  </p:stCondLst>
                                  <p:childTnLst>
                                    <p:set>
                                      <p:cBhvr>
                                        <p:cTn id="144" dur="1" fill="hold">
                                          <p:stCondLst>
                                            <p:cond delay="0"/>
                                          </p:stCondLst>
                                        </p:cTn>
                                        <p:tgtEl>
                                          <p:spTgt spid="25625"/>
                                        </p:tgtEl>
                                        <p:attrNameLst>
                                          <p:attrName>style.visibility</p:attrName>
                                        </p:attrNameLst>
                                      </p:cBhvr>
                                      <p:to>
                                        <p:strVal val="visible"/>
                                      </p:to>
                                    </p:set>
                                    <p:anim calcmode="lin" valueType="num">
                                      <p:cBhvr>
                                        <p:cTn id="145" dur="400" fill="hold"/>
                                        <p:tgtEl>
                                          <p:spTgt spid="25625"/>
                                        </p:tgtEl>
                                        <p:attrNameLst>
                                          <p:attrName>ppt_w</p:attrName>
                                        </p:attrNameLst>
                                      </p:cBhvr>
                                      <p:tavLst>
                                        <p:tav tm="0">
                                          <p:val>
                                            <p:fltVal val="0"/>
                                          </p:val>
                                        </p:tav>
                                        <p:tav tm="100000">
                                          <p:val>
                                            <p:strVal val="#ppt_w"/>
                                          </p:val>
                                        </p:tav>
                                      </p:tavLst>
                                    </p:anim>
                                    <p:anim calcmode="lin" valueType="num">
                                      <p:cBhvr>
                                        <p:cTn id="146" dur="400" fill="hold"/>
                                        <p:tgtEl>
                                          <p:spTgt spid="25625"/>
                                        </p:tgtEl>
                                        <p:attrNameLst>
                                          <p:attrName>ppt_h</p:attrName>
                                        </p:attrNameLst>
                                      </p:cBhvr>
                                      <p:tavLst>
                                        <p:tav tm="0">
                                          <p:val>
                                            <p:fltVal val="0"/>
                                          </p:val>
                                        </p:tav>
                                        <p:tav tm="100000">
                                          <p:val>
                                            <p:strVal val="#ppt_h"/>
                                          </p:val>
                                        </p:tav>
                                      </p:tavLst>
                                    </p:anim>
                                    <p:anim calcmode="lin" valueType="num">
                                      <p:cBhvr>
                                        <p:cTn id="147" dur="400" fill="hold"/>
                                        <p:tgtEl>
                                          <p:spTgt spid="25625"/>
                                        </p:tgtEl>
                                        <p:attrNameLst>
                                          <p:attrName>style.rotation</p:attrName>
                                        </p:attrNameLst>
                                      </p:cBhvr>
                                      <p:tavLst>
                                        <p:tav tm="0">
                                          <p:val>
                                            <p:fltVal val="90"/>
                                          </p:val>
                                        </p:tav>
                                        <p:tav tm="100000">
                                          <p:val>
                                            <p:fltVal val="0"/>
                                          </p:val>
                                        </p:tav>
                                      </p:tavLst>
                                    </p:anim>
                                    <p:animEffect transition="in" filter="fade">
                                      <p:cBhvr>
                                        <p:cTn id="148" dur="400"/>
                                        <p:tgtEl>
                                          <p:spTgt spid="25625"/>
                                        </p:tgtEl>
                                      </p:cBhvr>
                                    </p:animEffect>
                                  </p:childTnLst>
                                </p:cTn>
                              </p:par>
                              <p:par>
                                <p:cTn id="149" presetID="31" presetClass="entr" presetSubtype="0" fill="hold" nodeType="withEffect">
                                  <p:stCondLst>
                                    <p:cond delay="0"/>
                                  </p:stCondLst>
                                  <p:childTnLst>
                                    <p:set>
                                      <p:cBhvr>
                                        <p:cTn id="150" dur="1" fill="hold">
                                          <p:stCondLst>
                                            <p:cond delay="0"/>
                                          </p:stCondLst>
                                        </p:cTn>
                                        <p:tgtEl>
                                          <p:spTgt spid="25626"/>
                                        </p:tgtEl>
                                        <p:attrNameLst>
                                          <p:attrName>style.visibility</p:attrName>
                                        </p:attrNameLst>
                                      </p:cBhvr>
                                      <p:to>
                                        <p:strVal val="visible"/>
                                      </p:to>
                                    </p:set>
                                    <p:anim calcmode="lin" valueType="num">
                                      <p:cBhvr>
                                        <p:cTn id="151" dur="400" fill="hold"/>
                                        <p:tgtEl>
                                          <p:spTgt spid="25626"/>
                                        </p:tgtEl>
                                        <p:attrNameLst>
                                          <p:attrName>ppt_w</p:attrName>
                                        </p:attrNameLst>
                                      </p:cBhvr>
                                      <p:tavLst>
                                        <p:tav tm="0">
                                          <p:val>
                                            <p:fltVal val="0"/>
                                          </p:val>
                                        </p:tav>
                                        <p:tav tm="100000">
                                          <p:val>
                                            <p:strVal val="#ppt_w"/>
                                          </p:val>
                                        </p:tav>
                                      </p:tavLst>
                                    </p:anim>
                                    <p:anim calcmode="lin" valueType="num">
                                      <p:cBhvr>
                                        <p:cTn id="152" dur="400" fill="hold"/>
                                        <p:tgtEl>
                                          <p:spTgt spid="25626"/>
                                        </p:tgtEl>
                                        <p:attrNameLst>
                                          <p:attrName>ppt_h</p:attrName>
                                        </p:attrNameLst>
                                      </p:cBhvr>
                                      <p:tavLst>
                                        <p:tav tm="0">
                                          <p:val>
                                            <p:fltVal val="0"/>
                                          </p:val>
                                        </p:tav>
                                        <p:tav tm="100000">
                                          <p:val>
                                            <p:strVal val="#ppt_h"/>
                                          </p:val>
                                        </p:tav>
                                      </p:tavLst>
                                    </p:anim>
                                    <p:anim calcmode="lin" valueType="num">
                                      <p:cBhvr>
                                        <p:cTn id="153" dur="400" fill="hold"/>
                                        <p:tgtEl>
                                          <p:spTgt spid="25626"/>
                                        </p:tgtEl>
                                        <p:attrNameLst>
                                          <p:attrName>style.rotation</p:attrName>
                                        </p:attrNameLst>
                                      </p:cBhvr>
                                      <p:tavLst>
                                        <p:tav tm="0">
                                          <p:val>
                                            <p:fltVal val="90"/>
                                          </p:val>
                                        </p:tav>
                                        <p:tav tm="100000">
                                          <p:val>
                                            <p:fltVal val="0"/>
                                          </p:val>
                                        </p:tav>
                                      </p:tavLst>
                                    </p:anim>
                                    <p:animEffect transition="in" filter="fade">
                                      <p:cBhvr>
                                        <p:cTn id="154" dur="400"/>
                                        <p:tgtEl>
                                          <p:spTgt spid="25626"/>
                                        </p:tgtEl>
                                      </p:cBhvr>
                                    </p:animEffect>
                                  </p:childTnLst>
                                </p:cTn>
                              </p:par>
                              <p:par>
                                <p:cTn id="155" presetID="31" presetClass="entr" presetSubtype="0" fill="hold" nodeType="withEffect">
                                  <p:stCondLst>
                                    <p:cond delay="0"/>
                                  </p:stCondLst>
                                  <p:childTnLst>
                                    <p:set>
                                      <p:cBhvr>
                                        <p:cTn id="156" dur="1" fill="hold">
                                          <p:stCondLst>
                                            <p:cond delay="0"/>
                                          </p:stCondLst>
                                        </p:cTn>
                                        <p:tgtEl>
                                          <p:spTgt spid="25627"/>
                                        </p:tgtEl>
                                        <p:attrNameLst>
                                          <p:attrName>style.visibility</p:attrName>
                                        </p:attrNameLst>
                                      </p:cBhvr>
                                      <p:to>
                                        <p:strVal val="visible"/>
                                      </p:to>
                                    </p:set>
                                    <p:anim calcmode="lin" valueType="num">
                                      <p:cBhvr>
                                        <p:cTn id="157" dur="400" fill="hold"/>
                                        <p:tgtEl>
                                          <p:spTgt spid="25627"/>
                                        </p:tgtEl>
                                        <p:attrNameLst>
                                          <p:attrName>ppt_w</p:attrName>
                                        </p:attrNameLst>
                                      </p:cBhvr>
                                      <p:tavLst>
                                        <p:tav tm="0">
                                          <p:val>
                                            <p:fltVal val="0"/>
                                          </p:val>
                                        </p:tav>
                                        <p:tav tm="100000">
                                          <p:val>
                                            <p:strVal val="#ppt_w"/>
                                          </p:val>
                                        </p:tav>
                                      </p:tavLst>
                                    </p:anim>
                                    <p:anim calcmode="lin" valueType="num">
                                      <p:cBhvr>
                                        <p:cTn id="158" dur="400" fill="hold"/>
                                        <p:tgtEl>
                                          <p:spTgt spid="25627"/>
                                        </p:tgtEl>
                                        <p:attrNameLst>
                                          <p:attrName>ppt_h</p:attrName>
                                        </p:attrNameLst>
                                      </p:cBhvr>
                                      <p:tavLst>
                                        <p:tav tm="0">
                                          <p:val>
                                            <p:fltVal val="0"/>
                                          </p:val>
                                        </p:tav>
                                        <p:tav tm="100000">
                                          <p:val>
                                            <p:strVal val="#ppt_h"/>
                                          </p:val>
                                        </p:tav>
                                      </p:tavLst>
                                    </p:anim>
                                    <p:anim calcmode="lin" valueType="num">
                                      <p:cBhvr>
                                        <p:cTn id="159" dur="400" fill="hold"/>
                                        <p:tgtEl>
                                          <p:spTgt spid="25627"/>
                                        </p:tgtEl>
                                        <p:attrNameLst>
                                          <p:attrName>style.rotation</p:attrName>
                                        </p:attrNameLst>
                                      </p:cBhvr>
                                      <p:tavLst>
                                        <p:tav tm="0">
                                          <p:val>
                                            <p:fltVal val="90"/>
                                          </p:val>
                                        </p:tav>
                                        <p:tav tm="100000">
                                          <p:val>
                                            <p:fltVal val="0"/>
                                          </p:val>
                                        </p:tav>
                                      </p:tavLst>
                                    </p:anim>
                                    <p:animEffect transition="in" filter="fade">
                                      <p:cBhvr>
                                        <p:cTn id="160" dur="400"/>
                                        <p:tgtEl>
                                          <p:spTgt spid="25627"/>
                                        </p:tgtEl>
                                      </p:cBhvr>
                                    </p:animEffect>
                                  </p:childTnLst>
                                </p:cTn>
                              </p:par>
                              <p:par>
                                <p:cTn id="161" presetID="31" presetClass="entr" presetSubtype="0" fill="hold" nodeType="withEffect">
                                  <p:stCondLst>
                                    <p:cond delay="0"/>
                                  </p:stCondLst>
                                  <p:childTnLst>
                                    <p:set>
                                      <p:cBhvr>
                                        <p:cTn id="162" dur="1" fill="hold">
                                          <p:stCondLst>
                                            <p:cond delay="0"/>
                                          </p:stCondLst>
                                        </p:cTn>
                                        <p:tgtEl>
                                          <p:spTgt spid="25628"/>
                                        </p:tgtEl>
                                        <p:attrNameLst>
                                          <p:attrName>style.visibility</p:attrName>
                                        </p:attrNameLst>
                                      </p:cBhvr>
                                      <p:to>
                                        <p:strVal val="visible"/>
                                      </p:to>
                                    </p:set>
                                    <p:anim calcmode="lin" valueType="num">
                                      <p:cBhvr>
                                        <p:cTn id="163" dur="400" fill="hold"/>
                                        <p:tgtEl>
                                          <p:spTgt spid="25628"/>
                                        </p:tgtEl>
                                        <p:attrNameLst>
                                          <p:attrName>ppt_w</p:attrName>
                                        </p:attrNameLst>
                                      </p:cBhvr>
                                      <p:tavLst>
                                        <p:tav tm="0">
                                          <p:val>
                                            <p:fltVal val="0"/>
                                          </p:val>
                                        </p:tav>
                                        <p:tav tm="100000">
                                          <p:val>
                                            <p:strVal val="#ppt_w"/>
                                          </p:val>
                                        </p:tav>
                                      </p:tavLst>
                                    </p:anim>
                                    <p:anim calcmode="lin" valueType="num">
                                      <p:cBhvr>
                                        <p:cTn id="164" dur="400" fill="hold"/>
                                        <p:tgtEl>
                                          <p:spTgt spid="25628"/>
                                        </p:tgtEl>
                                        <p:attrNameLst>
                                          <p:attrName>ppt_h</p:attrName>
                                        </p:attrNameLst>
                                      </p:cBhvr>
                                      <p:tavLst>
                                        <p:tav tm="0">
                                          <p:val>
                                            <p:fltVal val="0"/>
                                          </p:val>
                                        </p:tav>
                                        <p:tav tm="100000">
                                          <p:val>
                                            <p:strVal val="#ppt_h"/>
                                          </p:val>
                                        </p:tav>
                                      </p:tavLst>
                                    </p:anim>
                                    <p:anim calcmode="lin" valueType="num">
                                      <p:cBhvr>
                                        <p:cTn id="165" dur="400" fill="hold"/>
                                        <p:tgtEl>
                                          <p:spTgt spid="25628"/>
                                        </p:tgtEl>
                                        <p:attrNameLst>
                                          <p:attrName>style.rotation</p:attrName>
                                        </p:attrNameLst>
                                      </p:cBhvr>
                                      <p:tavLst>
                                        <p:tav tm="0">
                                          <p:val>
                                            <p:fltVal val="90"/>
                                          </p:val>
                                        </p:tav>
                                        <p:tav tm="100000">
                                          <p:val>
                                            <p:fltVal val="0"/>
                                          </p:val>
                                        </p:tav>
                                      </p:tavLst>
                                    </p:anim>
                                    <p:animEffect transition="in" filter="fade">
                                      <p:cBhvr>
                                        <p:cTn id="166" dur="400"/>
                                        <p:tgtEl>
                                          <p:spTgt spid="25628"/>
                                        </p:tgtEl>
                                      </p:cBhvr>
                                    </p:animEffect>
                                  </p:childTnLst>
                                </p:cTn>
                              </p:par>
                              <p:par>
                                <p:cTn id="167" presetID="31" presetClass="entr" presetSubtype="0" fill="hold" nodeType="withEffect">
                                  <p:stCondLst>
                                    <p:cond delay="0"/>
                                  </p:stCondLst>
                                  <p:childTnLst>
                                    <p:set>
                                      <p:cBhvr>
                                        <p:cTn id="168" dur="1" fill="hold">
                                          <p:stCondLst>
                                            <p:cond delay="0"/>
                                          </p:stCondLst>
                                        </p:cTn>
                                        <p:tgtEl>
                                          <p:spTgt spid="25629"/>
                                        </p:tgtEl>
                                        <p:attrNameLst>
                                          <p:attrName>style.visibility</p:attrName>
                                        </p:attrNameLst>
                                      </p:cBhvr>
                                      <p:to>
                                        <p:strVal val="visible"/>
                                      </p:to>
                                    </p:set>
                                    <p:anim calcmode="lin" valueType="num">
                                      <p:cBhvr>
                                        <p:cTn id="169" dur="400" fill="hold"/>
                                        <p:tgtEl>
                                          <p:spTgt spid="25629"/>
                                        </p:tgtEl>
                                        <p:attrNameLst>
                                          <p:attrName>ppt_w</p:attrName>
                                        </p:attrNameLst>
                                      </p:cBhvr>
                                      <p:tavLst>
                                        <p:tav tm="0">
                                          <p:val>
                                            <p:fltVal val="0"/>
                                          </p:val>
                                        </p:tav>
                                        <p:tav tm="100000">
                                          <p:val>
                                            <p:strVal val="#ppt_w"/>
                                          </p:val>
                                        </p:tav>
                                      </p:tavLst>
                                    </p:anim>
                                    <p:anim calcmode="lin" valueType="num">
                                      <p:cBhvr>
                                        <p:cTn id="170" dur="400" fill="hold"/>
                                        <p:tgtEl>
                                          <p:spTgt spid="25629"/>
                                        </p:tgtEl>
                                        <p:attrNameLst>
                                          <p:attrName>ppt_h</p:attrName>
                                        </p:attrNameLst>
                                      </p:cBhvr>
                                      <p:tavLst>
                                        <p:tav tm="0">
                                          <p:val>
                                            <p:fltVal val="0"/>
                                          </p:val>
                                        </p:tav>
                                        <p:tav tm="100000">
                                          <p:val>
                                            <p:strVal val="#ppt_h"/>
                                          </p:val>
                                        </p:tav>
                                      </p:tavLst>
                                    </p:anim>
                                    <p:anim calcmode="lin" valueType="num">
                                      <p:cBhvr>
                                        <p:cTn id="171" dur="400" fill="hold"/>
                                        <p:tgtEl>
                                          <p:spTgt spid="25629"/>
                                        </p:tgtEl>
                                        <p:attrNameLst>
                                          <p:attrName>style.rotation</p:attrName>
                                        </p:attrNameLst>
                                      </p:cBhvr>
                                      <p:tavLst>
                                        <p:tav tm="0">
                                          <p:val>
                                            <p:fltVal val="90"/>
                                          </p:val>
                                        </p:tav>
                                        <p:tav tm="100000">
                                          <p:val>
                                            <p:fltVal val="0"/>
                                          </p:val>
                                        </p:tav>
                                      </p:tavLst>
                                    </p:anim>
                                    <p:animEffect transition="in" filter="fade">
                                      <p:cBhvr>
                                        <p:cTn id="172" dur="400"/>
                                        <p:tgtEl>
                                          <p:spTgt spid="25629"/>
                                        </p:tgtEl>
                                      </p:cBhvr>
                                    </p:animEffect>
                                  </p:childTnLst>
                                </p:cTn>
                              </p:par>
                              <p:par>
                                <p:cTn id="173" presetID="31" presetClass="entr" presetSubtype="0" fill="hold" nodeType="withEffect">
                                  <p:stCondLst>
                                    <p:cond delay="0"/>
                                  </p:stCondLst>
                                  <p:childTnLst>
                                    <p:set>
                                      <p:cBhvr>
                                        <p:cTn id="174" dur="1" fill="hold">
                                          <p:stCondLst>
                                            <p:cond delay="0"/>
                                          </p:stCondLst>
                                        </p:cTn>
                                        <p:tgtEl>
                                          <p:spTgt spid="25630"/>
                                        </p:tgtEl>
                                        <p:attrNameLst>
                                          <p:attrName>style.visibility</p:attrName>
                                        </p:attrNameLst>
                                      </p:cBhvr>
                                      <p:to>
                                        <p:strVal val="visible"/>
                                      </p:to>
                                    </p:set>
                                    <p:anim calcmode="lin" valueType="num">
                                      <p:cBhvr>
                                        <p:cTn id="175" dur="400" fill="hold"/>
                                        <p:tgtEl>
                                          <p:spTgt spid="25630"/>
                                        </p:tgtEl>
                                        <p:attrNameLst>
                                          <p:attrName>ppt_w</p:attrName>
                                        </p:attrNameLst>
                                      </p:cBhvr>
                                      <p:tavLst>
                                        <p:tav tm="0">
                                          <p:val>
                                            <p:fltVal val="0"/>
                                          </p:val>
                                        </p:tav>
                                        <p:tav tm="100000">
                                          <p:val>
                                            <p:strVal val="#ppt_w"/>
                                          </p:val>
                                        </p:tav>
                                      </p:tavLst>
                                    </p:anim>
                                    <p:anim calcmode="lin" valueType="num">
                                      <p:cBhvr>
                                        <p:cTn id="176" dur="400" fill="hold"/>
                                        <p:tgtEl>
                                          <p:spTgt spid="25630"/>
                                        </p:tgtEl>
                                        <p:attrNameLst>
                                          <p:attrName>ppt_h</p:attrName>
                                        </p:attrNameLst>
                                      </p:cBhvr>
                                      <p:tavLst>
                                        <p:tav tm="0">
                                          <p:val>
                                            <p:fltVal val="0"/>
                                          </p:val>
                                        </p:tav>
                                        <p:tav tm="100000">
                                          <p:val>
                                            <p:strVal val="#ppt_h"/>
                                          </p:val>
                                        </p:tav>
                                      </p:tavLst>
                                    </p:anim>
                                    <p:anim calcmode="lin" valueType="num">
                                      <p:cBhvr>
                                        <p:cTn id="177" dur="400" fill="hold"/>
                                        <p:tgtEl>
                                          <p:spTgt spid="25630"/>
                                        </p:tgtEl>
                                        <p:attrNameLst>
                                          <p:attrName>style.rotation</p:attrName>
                                        </p:attrNameLst>
                                      </p:cBhvr>
                                      <p:tavLst>
                                        <p:tav tm="0">
                                          <p:val>
                                            <p:fltVal val="90"/>
                                          </p:val>
                                        </p:tav>
                                        <p:tav tm="100000">
                                          <p:val>
                                            <p:fltVal val="0"/>
                                          </p:val>
                                        </p:tav>
                                      </p:tavLst>
                                    </p:anim>
                                    <p:animEffect transition="in" filter="fade">
                                      <p:cBhvr>
                                        <p:cTn id="178" dur="400"/>
                                        <p:tgtEl>
                                          <p:spTgt spid="25630"/>
                                        </p:tgtEl>
                                      </p:cBhvr>
                                    </p:animEffect>
                                  </p:childTnLst>
                                </p:cTn>
                              </p:par>
                              <p:par>
                                <p:cTn id="179" presetID="31" presetClass="entr" presetSubtype="0" fill="hold" nodeType="withEffect">
                                  <p:stCondLst>
                                    <p:cond delay="0"/>
                                  </p:stCondLst>
                                  <p:childTnLst>
                                    <p:set>
                                      <p:cBhvr>
                                        <p:cTn id="180" dur="1" fill="hold">
                                          <p:stCondLst>
                                            <p:cond delay="0"/>
                                          </p:stCondLst>
                                        </p:cTn>
                                        <p:tgtEl>
                                          <p:spTgt spid="25631"/>
                                        </p:tgtEl>
                                        <p:attrNameLst>
                                          <p:attrName>style.visibility</p:attrName>
                                        </p:attrNameLst>
                                      </p:cBhvr>
                                      <p:to>
                                        <p:strVal val="visible"/>
                                      </p:to>
                                    </p:set>
                                    <p:anim calcmode="lin" valueType="num">
                                      <p:cBhvr>
                                        <p:cTn id="181" dur="400" fill="hold"/>
                                        <p:tgtEl>
                                          <p:spTgt spid="25631"/>
                                        </p:tgtEl>
                                        <p:attrNameLst>
                                          <p:attrName>ppt_w</p:attrName>
                                        </p:attrNameLst>
                                      </p:cBhvr>
                                      <p:tavLst>
                                        <p:tav tm="0">
                                          <p:val>
                                            <p:fltVal val="0"/>
                                          </p:val>
                                        </p:tav>
                                        <p:tav tm="100000">
                                          <p:val>
                                            <p:strVal val="#ppt_w"/>
                                          </p:val>
                                        </p:tav>
                                      </p:tavLst>
                                    </p:anim>
                                    <p:anim calcmode="lin" valueType="num">
                                      <p:cBhvr>
                                        <p:cTn id="182" dur="400" fill="hold"/>
                                        <p:tgtEl>
                                          <p:spTgt spid="25631"/>
                                        </p:tgtEl>
                                        <p:attrNameLst>
                                          <p:attrName>ppt_h</p:attrName>
                                        </p:attrNameLst>
                                      </p:cBhvr>
                                      <p:tavLst>
                                        <p:tav tm="0">
                                          <p:val>
                                            <p:fltVal val="0"/>
                                          </p:val>
                                        </p:tav>
                                        <p:tav tm="100000">
                                          <p:val>
                                            <p:strVal val="#ppt_h"/>
                                          </p:val>
                                        </p:tav>
                                      </p:tavLst>
                                    </p:anim>
                                    <p:anim calcmode="lin" valueType="num">
                                      <p:cBhvr>
                                        <p:cTn id="183" dur="400" fill="hold"/>
                                        <p:tgtEl>
                                          <p:spTgt spid="25631"/>
                                        </p:tgtEl>
                                        <p:attrNameLst>
                                          <p:attrName>style.rotation</p:attrName>
                                        </p:attrNameLst>
                                      </p:cBhvr>
                                      <p:tavLst>
                                        <p:tav tm="0">
                                          <p:val>
                                            <p:fltVal val="90"/>
                                          </p:val>
                                        </p:tav>
                                        <p:tav tm="100000">
                                          <p:val>
                                            <p:fltVal val="0"/>
                                          </p:val>
                                        </p:tav>
                                      </p:tavLst>
                                    </p:anim>
                                    <p:animEffect transition="in" filter="fade">
                                      <p:cBhvr>
                                        <p:cTn id="184" dur="400"/>
                                        <p:tgtEl>
                                          <p:spTgt spid="25631"/>
                                        </p:tgtEl>
                                      </p:cBhvr>
                                    </p:animEffect>
                                  </p:childTnLst>
                                </p:cTn>
                              </p:par>
                              <p:par>
                                <p:cTn id="185" presetID="31" presetClass="entr" presetSubtype="0" fill="hold" nodeType="withEffect">
                                  <p:stCondLst>
                                    <p:cond delay="0"/>
                                  </p:stCondLst>
                                  <p:childTnLst>
                                    <p:set>
                                      <p:cBhvr>
                                        <p:cTn id="186" dur="1" fill="hold">
                                          <p:stCondLst>
                                            <p:cond delay="0"/>
                                          </p:stCondLst>
                                        </p:cTn>
                                        <p:tgtEl>
                                          <p:spTgt spid="25632"/>
                                        </p:tgtEl>
                                        <p:attrNameLst>
                                          <p:attrName>style.visibility</p:attrName>
                                        </p:attrNameLst>
                                      </p:cBhvr>
                                      <p:to>
                                        <p:strVal val="visible"/>
                                      </p:to>
                                    </p:set>
                                    <p:anim calcmode="lin" valueType="num">
                                      <p:cBhvr>
                                        <p:cTn id="187" dur="400" fill="hold"/>
                                        <p:tgtEl>
                                          <p:spTgt spid="25632"/>
                                        </p:tgtEl>
                                        <p:attrNameLst>
                                          <p:attrName>ppt_w</p:attrName>
                                        </p:attrNameLst>
                                      </p:cBhvr>
                                      <p:tavLst>
                                        <p:tav tm="0">
                                          <p:val>
                                            <p:fltVal val="0"/>
                                          </p:val>
                                        </p:tav>
                                        <p:tav tm="100000">
                                          <p:val>
                                            <p:strVal val="#ppt_w"/>
                                          </p:val>
                                        </p:tav>
                                      </p:tavLst>
                                    </p:anim>
                                    <p:anim calcmode="lin" valueType="num">
                                      <p:cBhvr>
                                        <p:cTn id="188" dur="400" fill="hold"/>
                                        <p:tgtEl>
                                          <p:spTgt spid="25632"/>
                                        </p:tgtEl>
                                        <p:attrNameLst>
                                          <p:attrName>ppt_h</p:attrName>
                                        </p:attrNameLst>
                                      </p:cBhvr>
                                      <p:tavLst>
                                        <p:tav tm="0">
                                          <p:val>
                                            <p:fltVal val="0"/>
                                          </p:val>
                                        </p:tav>
                                        <p:tav tm="100000">
                                          <p:val>
                                            <p:strVal val="#ppt_h"/>
                                          </p:val>
                                        </p:tav>
                                      </p:tavLst>
                                    </p:anim>
                                    <p:anim calcmode="lin" valueType="num">
                                      <p:cBhvr>
                                        <p:cTn id="189" dur="400" fill="hold"/>
                                        <p:tgtEl>
                                          <p:spTgt spid="25632"/>
                                        </p:tgtEl>
                                        <p:attrNameLst>
                                          <p:attrName>style.rotation</p:attrName>
                                        </p:attrNameLst>
                                      </p:cBhvr>
                                      <p:tavLst>
                                        <p:tav tm="0">
                                          <p:val>
                                            <p:fltVal val="90"/>
                                          </p:val>
                                        </p:tav>
                                        <p:tav tm="100000">
                                          <p:val>
                                            <p:fltVal val="0"/>
                                          </p:val>
                                        </p:tav>
                                      </p:tavLst>
                                    </p:anim>
                                    <p:animEffect transition="in" filter="fade">
                                      <p:cBhvr>
                                        <p:cTn id="190" dur="400"/>
                                        <p:tgtEl>
                                          <p:spTgt spid="25632"/>
                                        </p:tgtEl>
                                      </p:cBhvr>
                                    </p:animEffect>
                                  </p:childTnLst>
                                </p:cTn>
                              </p:par>
                              <p:par>
                                <p:cTn id="191" presetID="31" presetClass="entr" presetSubtype="0" fill="hold" nodeType="withEffect">
                                  <p:stCondLst>
                                    <p:cond delay="0"/>
                                  </p:stCondLst>
                                  <p:childTnLst>
                                    <p:set>
                                      <p:cBhvr>
                                        <p:cTn id="192" dur="1" fill="hold">
                                          <p:stCondLst>
                                            <p:cond delay="0"/>
                                          </p:stCondLst>
                                        </p:cTn>
                                        <p:tgtEl>
                                          <p:spTgt spid="25633"/>
                                        </p:tgtEl>
                                        <p:attrNameLst>
                                          <p:attrName>style.visibility</p:attrName>
                                        </p:attrNameLst>
                                      </p:cBhvr>
                                      <p:to>
                                        <p:strVal val="visible"/>
                                      </p:to>
                                    </p:set>
                                    <p:anim calcmode="lin" valueType="num">
                                      <p:cBhvr>
                                        <p:cTn id="193" dur="400" fill="hold"/>
                                        <p:tgtEl>
                                          <p:spTgt spid="25633"/>
                                        </p:tgtEl>
                                        <p:attrNameLst>
                                          <p:attrName>ppt_w</p:attrName>
                                        </p:attrNameLst>
                                      </p:cBhvr>
                                      <p:tavLst>
                                        <p:tav tm="0">
                                          <p:val>
                                            <p:fltVal val="0"/>
                                          </p:val>
                                        </p:tav>
                                        <p:tav tm="100000">
                                          <p:val>
                                            <p:strVal val="#ppt_w"/>
                                          </p:val>
                                        </p:tav>
                                      </p:tavLst>
                                    </p:anim>
                                    <p:anim calcmode="lin" valueType="num">
                                      <p:cBhvr>
                                        <p:cTn id="194" dur="400" fill="hold"/>
                                        <p:tgtEl>
                                          <p:spTgt spid="25633"/>
                                        </p:tgtEl>
                                        <p:attrNameLst>
                                          <p:attrName>ppt_h</p:attrName>
                                        </p:attrNameLst>
                                      </p:cBhvr>
                                      <p:tavLst>
                                        <p:tav tm="0">
                                          <p:val>
                                            <p:fltVal val="0"/>
                                          </p:val>
                                        </p:tav>
                                        <p:tav tm="100000">
                                          <p:val>
                                            <p:strVal val="#ppt_h"/>
                                          </p:val>
                                        </p:tav>
                                      </p:tavLst>
                                    </p:anim>
                                    <p:anim calcmode="lin" valueType="num">
                                      <p:cBhvr>
                                        <p:cTn id="195" dur="400" fill="hold"/>
                                        <p:tgtEl>
                                          <p:spTgt spid="25633"/>
                                        </p:tgtEl>
                                        <p:attrNameLst>
                                          <p:attrName>style.rotation</p:attrName>
                                        </p:attrNameLst>
                                      </p:cBhvr>
                                      <p:tavLst>
                                        <p:tav tm="0">
                                          <p:val>
                                            <p:fltVal val="90"/>
                                          </p:val>
                                        </p:tav>
                                        <p:tav tm="100000">
                                          <p:val>
                                            <p:fltVal val="0"/>
                                          </p:val>
                                        </p:tav>
                                      </p:tavLst>
                                    </p:anim>
                                    <p:animEffect transition="in" filter="fade">
                                      <p:cBhvr>
                                        <p:cTn id="196" dur="400"/>
                                        <p:tgtEl>
                                          <p:spTgt spid="25633"/>
                                        </p:tgtEl>
                                      </p:cBhvr>
                                    </p:animEffect>
                                  </p:childTnLst>
                                </p:cTn>
                              </p:par>
                            </p:childTnLst>
                          </p:cTn>
                        </p:par>
                        <p:par>
                          <p:cTn id="197" fill="hold" nodeType="afterGroup">
                            <p:stCondLst>
                              <p:cond delay="1850"/>
                            </p:stCondLst>
                            <p:childTnLst>
                              <p:par>
                                <p:cTn id="198" presetID="22" presetClass="entr" presetSubtype="8" fill="hold" nodeType="afterEffect">
                                  <p:stCondLst>
                                    <p:cond delay="0"/>
                                  </p:stCondLst>
                                  <p:childTnLst>
                                    <p:set>
                                      <p:cBhvr>
                                        <p:cTn id="199" dur="1" fill="hold">
                                          <p:stCondLst>
                                            <p:cond delay="0"/>
                                          </p:stCondLst>
                                        </p:cTn>
                                        <p:tgtEl>
                                          <p:spTgt spid="25634"/>
                                        </p:tgtEl>
                                        <p:attrNameLst>
                                          <p:attrName>style.visibility</p:attrName>
                                        </p:attrNameLst>
                                      </p:cBhvr>
                                      <p:to>
                                        <p:strVal val="visible"/>
                                      </p:to>
                                    </p:set>
                                    <p:animEffect transition="in" filter="wipe(left)">
                                      <p:cBhvr>
                                        <p:cTn id="200" dur="500"/>
                                        <p:tgtEl>
                                          <p:spTgt spid="25634"/>
                                        </p:tgtEl>
                                      </p:cBhvr>
                                    </p:animEffect>
                                  </p:childTnLst>
                                </p:cTn>
                              </p:par>
                            </p:childTnLst>
                          </p:cTn>
                        </p:par>
                        <p:par>
                          <p:cTn id="201" fill="hold" nodeType="afterGroup">
                            <p:stCondLst>
                              <p:cond delay="2350"/>
                            </p:stCondLst>
                            <p:childTnLst>
                              <p:par>
                                <p:cTn id="202" presetID="41" presetClass="entr" presetSubtype="0" fill="hold" grpId="0" nodeType="afterEffect">
                                  <p:stCondLst>
                                    <p:cond delay="0"/>
                                  </p:stCondLst>
                                  <p:iterate type="lt">
                                    <p:tmPct val="10000"/>
                                  </p:iterate>
                                  <p:childTnLst>
                                    <p:set>
                                      <p:cBhvr>
                                        <p:cTn id="203" dur="1" fill="hold">
                                          <p:stCondLst>
                                            <p:cond delay="0"/>
                                          </p:stCondLst>
                                        </p:cTn>
                                        <p:tgtEl>
                                          <p:spTgt spid="25635"/>
                                        </p:tgtEl>
                                        <p:attrNameLst>
                                          <p:attrName>style.visibility</p:attrName>
                                        </p:attrNameLst>
                                      </p:cBhvr>
                                      <p:to>
                                        <p:strVal val="visible"/>
                                      </p:to>
                                    </p:set>
                                    <p:anim calcmode="lin" valueType="num">
                                      <p:cBhvr>
                                        <p:cTn id="204" dur="500" fill="hold"/>
                                        <p:tgtEl>
                                          <p:spTgt spid="25635"/>
                                        </p:tgtEl>
                                        <p:attrNameLst>
                                          <p:attrName>ppt_x</p:attrName>
                                        </p:attrNameLst>
                                      </p:cBhvr>
                                      <p:tavLst>
                                        <p:tav tm="0">
                                          <p:val>
                                            <p:strVal val="#ppt_x"/>
                                          </p:val>
                                        </p:tav>
                                        <p:tav tm="50000">
                                          <p:val>
                                            <p:strVal val="#ppt_x+.1"/>
                                          </p:val>
                                        </p:tav>
                                        <p:tav tm="100000">
                                          <p:val>
                                            <p:strVal val="#ppt_x"/>
                                          </p:val>
                                        </p:tav>
                                      </p:tavLst>
                                    </p:anim>
                                    <p:anim calcmode="lin" valueType="num">
                                      <p:cBhvr>
                                        <p:cTn id="205" dur="500" fill="hold"/>
                                        <p:tgtEl>
                                          <p:spTgt spid="25635"/>
                                        </p:tgtEl>
                                        <p:attrNameLst>
                                          <p:attrName>ppt_y</p:attrName>
                                        </p:attrNameLst>
                                      </p:cBhvr>
                                      <p:tavLst>
                                        <p:tav tm="0">
                                          <p:val>
                                            <p:strVal val="#ppt_y"/>
                                          </p:val>
                                        </p:tav>
                                        <p:tav tm="100000">
                                          <p:val>
                                            <p:strVal val="#ppt_y"/>
                                          </p:val>
                                        </p:tav>
                                      </p:tavLst>
                                    </p:anim>
                                    <p:anim calcmode="lin" valueType="num">
                                      <p:cBhvr>
                                        <p:cTn id="206" dur="500" fill="hold"/>
                                        <p:tgtEl>
                                          <p:spTgt spid="25635"/>
                                        </p:tgtEl>
                                        <p:attrNameLst>
                                          <p:attrName>ppt_h</p:attrName>
                                        </p:attrNameLst>
                                      </p:cBhvr>
                                      <p:tavLst>
                                        <p:tav tm="0">
                                          <p:val>
                                            <p:strVal val="#ppt_h/10"/>
                                          </p:val>
                                        </p:tav>
                                        <p:tav tm="50000">
                                          <p:val>
                                            <p:strVal val="#ppt_h+.01"/>
                                          </p:val>
                                        </p:tav>
                                        <p:tav tm="100000">
                                          <p:val>
                                            <p:strVal val="#ppt_h"/>
                                          </p:val>
                                        </p:tav>
                                      </p:tavLst>
                                    </p:anim>
                                    <p:anim calcmode="lin" valueType="num">
                                      <p:cBhvr>
                                        <p:cTn id="207" dur="500" fill="hold"/>
                                        <p:tgtEl>
                                          <p:spTgt spid="25635"/>
                                        </p:tgtEl>
                                        <p:attrNameLst>
                                          <p:attrName>ppt_w</p:attrName>
                                        </p:attrNameLst>
                                      </p:cBhvr>
                                      <p:tavLst>
                                        <p:tav tm="0">
                                          <p:val>
                                            <p:strVal val="#ppt_w/10"/>
                                          </p:val>
                                        </p:tav>
                                        <p:tav tm="50000">
                                          <p:val>
                                            <p:strVal val="#ppt_w+.01"/>
                                          </p:val>
                                        </p:tav>
                                        <p:tav tm="100000">
                                          <p:val>
                                            <p:strVal val="#ppt_w"/>
                                          </p:val>
                                        </p:tav>
                                      </p:tavLst>
                                    </p:anim>
                                    <p:animEffect transition="in" filter="fade">
                                      <p:cBhvr>
                                        <p:cTn id="208" dur="500" tmFilter="0,0; .5, 1; 1, 1"/>
                                        <p:tgtEl>
                                          <p:spTgt spid="25635"/>
                                        </p:tgtEl>
                                      </p:cBhvr>
                                    </p:animEffect>
                                  </p:childTnLst>
                                </p:cTn>
                              </p:par>
                              <p:par>
                                <p:cTn id="209" presetID="41" presetClass="entr" presetSubtype="0" fill="hold" grpId="0" nodeType="withEffect">
                                  <p:stCondLst>
                                    <p:cond delay="0"/>
                                  </p:stCondLst>
                                  <p:iterate type="lt">
                                    <p:tmPct val="10000"/>
                                  </p:iterate>
                                  <p:childTnLst>
                                    <p:set>
                                      <p:cBhvr>
                                        <p:cTn id="210" dur="1" fill="hold">
                                          <p:stCondLst>
                                            <p:cond delay="0"/>
                                          </p:stCondLst>
                                        </p:cTn>
                                        <p:tgtEl>
                                          <p:spTgt spid="25636"/>
                                        </p:tgtEl>
                                        <p:attrNameLst>
                                          <p:attrName>style.visibility</p:attrName>
                                        </p:attrNameLst>
                                      </p:cBhvr>
                                      <p:to>
                                        <p:strVal val="visible"/>
                                      </p:to>
                                    </p:set>
                                    <p:anim calcmode="lin" valueType="num">
                                      <p:cBhvr>
                                        <p:cTn id="211" dur="500" fill="hold"/>
                                        <p:tgtEl>
                                          <p:spTgt spid="25636"/>
                                        </p:tgtEl>
                                        <p:attrNameLst>
                                          <p:attrName>ppt_x</p:attrName>
                                        </p:attrNameLst>
                                      </p:cBhvr>
                                      <p:tavLst>
                                        <p:tav tm="0">
                                          <p:val>
                                            <p:strVal val="#ppt_x"/>
                                          </p:val>
                                        </p:tav>
                                        <p:tav tm="50000">
                                          <p:val>
                                            <p:strVal val="#ppt_x+.1"/>
                                          </p:val>
                                        </p:tav>
                                        <p:tav tm="100000">
                                          <p:val>
                                            <p:strVal val="#ppt_x"/>
                                          </p:val>
                                        </p:tav>
                                      </p:tavLst>
                                    </p:anim>
                                    <p:anim calcmode="lin" valueType="num">
                                      <p:cBhvr>
                                        <p:cTn id="212" dur="500" fill="hold"/>
                                        <p:tgtEl>
                                          <p:spTgt spid="25636"/>
                                        </p:tgtEl>
                                        <p:attrNameLst>
                                          <p:attrName>ppt_y</p:attrName>
                                        </p:attrNameLst>
                                      </p:cBhvr>
                                      <p:tavLst>
                                        <p:tav tm="0">
                                          <p:val>
                                            <p:strVal val="#ppt_y"/>
                                          </p:val>
                                        </p:tav>
                                        <p:tav tm="100000">
                                          <p:val>
                                            <p:strVal val="#ppt_y"/>
                                          </p:val>
                                        </p:tav>
                                      </p:tavLst>
                                    </p:anim>
                                    <p:anim calcmode="lin" valueType="num">
                                      <p:cBhvr>
                                        <p:cTn id="213" dur="500" fill="hold"/>
                                        <p:tgtEl>
                                          <p:spTgt spid="25636"/>
                                        </p:tgtEl>
                                        <p:attrNameLst>
                                          <p:attrName>ppt_h</p:attrName>
                                        </p:attrNameLst>
                                      </p:cBhvr>
                                      <p:tavLst>
                                        <p:tav tm="0">
                                          <p:val>
                                            <p:strVal val="#ppt_h/10"/>
                                          </p:val>
                                        </p:tav>
                                        <p:tav tm="50000">
                                          <p:val>
                                            <p:strVal val="#ppt_h+.01"/>
                                          </p:val>
                                        </p:tav>
                                        <p:tav tm="100000">
                                          <p:val>
                                            <p:strVal val="#ppt_h"/>
                                          </p:val>
                                        </p:tav>
                                      </p:tavLst>
                                    </p:anim>
                                    <p:anim calcmode="lin" valueType="num">
                                      <p:cBhvr>
                                        <p:cTn id="214" dur="500" fill="hold"/>
                                        <p:tgtEl>
                                          <p:spTgt spid="25636"/>
                                        </p:tgtEl>
                                        <p:attrNameLst>
                                          <p:attrName>ppt_w</p:attrName>
                                        </p:attrNameLst>
                                      </p:cBhvr>
                                      <p:tavLst>
                                        <p:tav tm="0">
                                          <p:val>
                                            <p:strVal val="#ppt_w/10"/>
                                          </p:val>
                                        </p:tav>
                                        <p:tav tm="50000">
                                          <p:val>
                                            <p:strVal val="#ppt_w+.01"/>
                                          </p:val>
                                        </p:tav>
                                        <p:tav tm="100000">
                                          <p:val>
                                            <p:strVal val="#ppt_w"/>
                                          </p:val>
                                        </p:tav>
                                      </p:tavLst>
                                    </p:anim>
                                    <p:animEffect transition="in" filter="fade">
                                      <p:cBhvr>
                                        <p:cTn id="215" dur="500" tmFilter="0,0; .5, 1; 1, 1"/>
                                        <p:tgtEl>
                                          <p:spTgt spid="25636"/>
                                        </p:tgtEl>
                                      </p:cBhvr>
                                    </p:animEffect>
                                  </p:childTnLst>
                                </p:cTn>
                              </p:par>
                            </p:childTnLst>
                          </p:cTn>
                        </p:par>
                        <p:par>
                          <p:cTn id="216" fill="hold" nodeType="afterGroup">
                            <p:stCondLst>
                              <p:cond delay="3250"/>
                            </p:stCondLst>
                            <p:childTnLst>
                              <p:par>
                                <p:cTn id="217" presetID="22" presetClass="entr" presetSubtype="2" fill="hold" nodeType="afterEffect">
                                  <p:stCondLst>
                                    <p:cond delay="0"/>
                                  </p:stCondLst>
                                  <p:childTnLst>
                                    <p:set>
                                      <p:cBhvr>
                                        <p:cTn id="218" dur="1" fill="hold">
                                          <p:stCondLst>
                                            <p:cond delay="0"/>
                                          </p:stCondLst>
                                        </p:cTn>
                                        <p:tgtEl>
                                          <p:spTgt spid="25639"/>
                                        </p:tgtEl>
                                        <p:attrNameLst>
                                          <p:attrName>style.visibility</p:attrName>
                                        </p:attrNameLst>
                                      </p:cBhvr>
                                      <p:to>
                                        <p:strVal val="visible"/>
                                      </p:to>
                                    </p:set>
                                    <p:animEffect transition="in" filter="wipe(right)">
                                      <p:cBhvr>
                                        <p:cTn id="219" dur="500"/>
                                        <p:tgtEl>
                                          <p:spTgt spid="25639"/>
                                        </p:tgtEl>
                                      </p:cBhvr>
                                    </p:animEffect>
                                  </p:childTnLst>
                                </p:cTn>
                              </p:par>
                            </p:childTnLst>
                          </p:cTn>
                        </p:par>
                        <p:par>
                          <p:cTn id="220" fill="hold" nodeType="afterGroup">
                            <p:stCondLst>
                              <p:cond delay="3750"/>
                            </p:stCondLst>
                            <p:childTnLst>
                              <p:par>
                                <p:cTn id="221" presetID="41" presetClass="entr" presetSubtype="0" fill="hold" grpId="0" nodeType="afterEffect">
                                  <p:stCondLst>
                                    <p:cond delay="0"/>
                                  </p:stCondLst>
                                  <p:iterate type="lt">
                                    <p:tmPct val="10000"/>
                                  </p:iterate>
                                  <p:childTnLst>
                                    <p:set>
                                      <p:cBhvr>
                                        <p:cTn id="222" dur="1" fill="hold">
                                          <p:stCondLst>
                                            <p:cond delay="0"/>
                                          </p:stCondLst>
                                        </p:cTn>
                                        <p:tgtEl>
                                          <p:spTgt spid="25637"/>
                                        </p:tgtEl>
                                        <p:attrNameLst>
                                          <p:attrName>style.visibility</p:attrName>
                                        </p:attrNameLst>
                                      </p:cBhvr>
                                      <p:to>
                                        <p:strVal val="visible"/>
                                      </p:to>
                                    </p:set>
                                    <p:anim calcmode="lin" valueType="num">
                                      <p:cBhvr>
                                        <p:cTn id="223" dur="500" fill="hold"/>
                                        <p:tgtEl>
                                          <p:spTgt spid="25637"/>
                                        </p:tgtEl>
                                        <p:attrNameLst>
                                          <p:attrName>ppt_x</p:attrName>
                                        </p:attrNameLst>
                                      </p:cBhvr>
                                      <p:tavLst>
                                        <p:tav tm="0">
                                          <p:val>
                                            <p:strVal val="#ppt_x"/>
                                          </p:val>
                                        </p:tav>
                                        <p:tav tm="50000">
                                          <p:val>
                                            <p:strVal val="#ppt_x+.1"/>
                                          </p:val>
                                        </p:tav>
                                        <p:tav tm="100000">
                                          <p:val>
                                            <p:strVal val="#ppt_x"/>
                                          </p:val>
                                        </p:tav>
                                      </p:tavLst>
                                    </p:anim>
                                    <p:anim calcmode="lin" valueType="num">
                                      <p:cBhvr>
                                        <p:cTn id="224" dur="500" fill="hold"/>
                                        <p:tgtEl>
                                          <p:spTgt spid="25637"/>
                                        </p:tgtEl>
                                        <p:attrNameLst>
                                          <p:attrName>ppt_y</p:attrName>
                                        </p:attrNameLst>
                                      </p:cBhvr>
                                      <p:tavLst>
                                        <p:tav tm="0">
                                          <p:val>
                                            <p:strVal val="#ppt_y"/>
                                          </p:val>
                                        </p:tav>
                                        <p:tav tm="100000">
                                          <p:val>
                                            <p:strVal val="#ppt_y"/>
                                          </p:val>
                                        </p:tav>
                                      </p:tavLst>
                                    </p:anim>
                                    <p:anim calcmode="lin" valueType="num">
                                      <p:cBhvr>
                                        <p:cTn id="225" dur="500" fill="hold"/>
                                        <p:tgtEl>
                                          <p:spTgt spid="25637"/>
                                        </p:tgtEl>
                                        <p:attrNameLst>
                                          <p:attrName>ppt_h</p:attrName>
                                        </p:attrNameLst>
                                      </p:cBhvr>
                                      <p:tavLst>
                                        <p:tav tm="0">
                                          <p:val>
                                            <p:strVal val="#ppt_h/10"/>
                                          </p:val>
                                        </p:tav>
                                        <p:tav tm="50000">
                                          <p:val>
                                            <p:strVal val="#ppt_h+.01"/>
                                          </p:val>
                                        </p:tav>
                                        <p:tav tm="100000">
                                          <p:val>
                                            <p:strVal val="#ppt_h"/>
                                          </p:val>
                                        </p:tav>
                                      </p:tavLst>
                                    </p:anim>
                                    <p:anim calcmode="lin" valueType="num">
                                      <p:cBhvr>
                                        <p:cTn id="226" dur="500" fill="hold"/>
                                        <p:tgtEl>
                                          <p:spTgt spid="25637"/>
                                        </p:tgtEl>
                                        <p:attrNameLst>
                                          <p:attrName>ppt_w</p:attrName>
                                        </p:attrNameLst>
                                      </p:cBhvr>
                                      <p:tavLst>
                                        <p:tav tm="0">
                                          <p:val>
                                            <p:strVal val="#ppt_w/10"/>
                                          </p:val>
                                        </p:tav>
                                        <p:tav tm="50000">
                                          <p:val>
                                            <p:strVal val="#ppt_w+.01"/>
                                          </p:val>
                                        </p:tav>
                                        <p:tav tm="100000">
                                          <p:val>
                                            <p:strVal val="#ppt_w"/>
                                          </p:val>
                                        </p:tav>
                                      </p:tavLst>
                                    </p:anim>
                                    <p:animEffect transition="in" filter="fade">
                                      <p:cBhvr>
                                        <p:cTn id="227" dur="500" tmFilter="0,0; .5, 1; 1, 1"/>
                                        <p:tgtEl>
                                          <p:spTgt spid="25637"/>
                                        </p:tgtEl>
                                      </p:cBhvr>
                                    </p:animEffect>
                                  </p:childTnLst>
                                </p:cTn>
                              </p:par>
                              <p:par>
                                <p:cTn id="228" presetID="41" presetClass="entr" presetSubtype="0" fill="hold" grpId="0" nodeType="withEffect">
                                  <p:stCondLst>
                                    <p:cond delay="0"/>
                                  </p:stCondLst>
                                  <p:iterate type="lt">
                                    <p:tmPct val="10000"/>
                                  </p:iterate>
                                  <p:childTnLst>
                                    <p:set>
                                      <p:cBhvr>
                                        <p:cTn id="229" dur="1" fill="hold">
                                          <p:stCondLst>
                                            <p:cond delay="0"/>
                                          </p:stCondLst>
                                        </p:cTn>
                                        <p:tgtEl>
                                          <p:spTgt spid="25638"/>
                                        </p:tgtEl>
                                        <p:attrNameLst>
                                          <p:attrName>style.visibility</p:attrName>
                                        </p:attrNameLst>
                                      </p:cBhvr>
                                      <p:to>
                                        <p:strVal val="visible"/>
                                      </p:to>
                                    </p:set>
                                    <p:anim calcmode="lin" valueType="num">
                                      <p:cBhvr>
                                        <p:cTn id="230" dur="500" fill="hold"/>
                                        <p:tgtEl>
                                          <p:spTgt spid="25638"/>
                                        </p:tgtEl>
                                        <p:attrNameLst>
                                          <p:attrName>ppt_x</p:attrName>
                                        </p:attrNameLst>
                                      </p:cBhvr>
                                      <p:tavLst>
                                        <p:tav tm="0">
                                          <p:val>
                                            <p:strVal val="#ppt_x"/>
                                          </p:val>
                                        </p:tav>
                                        <p:tav tm="50000">
                                          <p:val>
                                            <p:strVal val="#ppt_x+.1"/>
                                          </p:val>
                                        </p:tav>
                                        <p:tav tm="100000">
                                          <p:val>
                                            <p:strVal val="#ppt_x"/>
                                          </p:val>
                                        </p:tav>
                                      </p:tavLst>
                                    </p:anim>
                                    <p:anim calcmode="lin" valueType="num">
                                      <p:cBhvr>
                                        <p:cTn id="231" dur="500" fill="hold"/>
                                        <p:tgtEl>
                                          <p:spTgt spid="25638"/>
                                        </p:tgtEl>
                                        <p:attrNameLst>
                                          <p:attrName>ppt_y</p:attrName>
                                        </p:attrNameLst>
                                      </p:cBhvr>
                                      <p:tavLst>
                                        <p:tav tm="0">
                                          <p:val>
                                            <p:strVal val="#ppt_y"/>
                                          </p:val>
                                        </p:tav>
                                        <p:tav tm="100000">
                                          <p:val>
                                            <p:strVal val="#ppt_y"/>
                                          </p:val>
                                        </p:tav>
                                      </p:tavLst>
                                    </p:anim>
                                    <p:anim calcmode="lin" valueType="num">
                                      <p:cBhvr>
                                        <p:cTn id="232" dur="500" fill="hold"/>
                                        <p:tgtEl>
                                          <p:spTgt spid="25638"/>
                                        </p:tgtEl>
                                        <p:attrNameLst>
                                          <p:attrName>ppt_h</p:attrName>
                                        </p:attrNameLst>
                                      </p:cBhvr>
                                      <p:tavLst>
                                        <p:tav tm="0">
                                          <p:val>
                                            <p:strVal val="#ppt_h/10"/>
                                          </p:val>
                                        </p:tav>
                                        <p:tav tm="50000">
                                          <p:val>
                                            <p:strVal val="#ppt_h+.01"/>
                                          </p:val>
                                        </p:tav>
                                        <p:tav tm="100000">
                                          <p:val>
                                            <p:strVal val="#ppt_h"/>
                                          </p:val>
                                        </p:tav>
                                      </p:tavLst>
                                    </p:anim>
                                    <p:anim calcmode="lin" valueType="num">
                                      <p:cBhvr>
                                        <p:cTn id="233" dur="500" fill="hold"/>
                                        <p:tgtEl>
                                          <p:spTgt spid="25638"/>
                                        </p:tgtEl>
                                        <p:attrNameLst>
                                          <p:attrName>ppt_w</p:attrName>
                                        </p:attrNameLst>
                                      </p:cBhvr>
                                      <p:tavLst>
                                        <p:tav tm="0">
                                          <p:val>
                                            <p:strVal val="#ppt_w/10"/>
                                          </p:val>
                                        </p:tav>
                                        <p:tav tm="50000">
                                          <p:val>
                                            <p:strVal val="#ppt_w+.01"/>
                                          </p:val>
                                        </p:tav>
                                        <p:tav tm="100000">
                                          <p:val>
                                            <p:strVal val="#ppt_w"/>
                                          </p:val>
                                        </p:tav>
                                      </p:tavLst>
                                    </p:anim>
                                    <p:animEffect transition="in" filter="fade">
                                      <p:cBhvr>
                                        <p:cTn id="234" dur="500" tmFilter="0,0; .5, 1; 1, 1"/>
                                        <p:tgtEl>
                                          <p:spTgt spid="25638"/>
                                        </p:tgtEl>
                                      </p:cBhvr>
                                    </p:animEffect>
                                  </p:childTnLst>
                                </p:cTn>
                              </p:par>
                            </p:childTnLst>
                          </p:cTn>
                        </p:par>
                        <p:par>
                          <p:cTn id="235" fill="hold" nodeType="afterGroup">
                            <p:stCondLst>
                              <p:cond delay="4650"/>
                            </p:stCondLst>
                            <p:childTnLst>
                              <p:par>
                                <p:cTn id="236" presetID="41" presetClass="entr" presetSubtype="0" fill="hold" grpId="0" nodeType="afterEffect">
                                  <p:stCondLst>
                                    <p:cond delay="0"/>
                                  </p:stCondLst>
                                  <p:iterate type="lt">
                                    <p:tmPct val="10000"/>
                                  </p:iterate>
                                  <p:childTnLst>
                                    <p:set>
                                      <p:cBhvr>
                                        <p:cTn id="237" dur="1" fill="hold">
                                          <p:stCondLst>
                                            <p:cond delay="0"/>
                                          </p:stCondLst>
                                        </p:cTn>
                                        <p:tgtEl>
                                          <p:spTgt spid="25643"/>
                                        </p:tgtEl>
                                        <p:attrNameLst>
                                          <p:attrName>style.visibility</p:attrName>
                                        </p:attrNameLst>
                                      </p:cBhvr>
                                      <p:to>
                                        <p:strVal val="visible"/>
                                      </p:to>
                                    </p:set>
                                    <p:anim calcmode="lin" valueType="num">
                                      <p:cBhvr>
                                        <p:cTn id="238" dur="500" fill="hold"/>
                                        <p:tgtEl>
                                          <p:spTgt spid="25643"/>
                                        </p:tgtEl>
                                        <p:attrNameLst>
                                          <p:attrName>ppt_x</p:attrName>
                                        </p:attrNameLst>
                                      </p:cBhvr>
                                      <p:tavLst>
                                        <p:tav tm="0">
                                          <p:val>
                                            <p:strVal val="#ppt_x"/>
                                          </p:val>
                                        </p:tav>
                                        <p:tav tm="50000">
                                          <p:val>
                                            <p:strVal val="#ppt_x+.1"/>
                                          </p:val>
                                        </p:tav>
                                        <p:tav tm="100000">
                                          <p:val>
                                            <p:strVal val="#ppt_x"/>
                                          </p:val>
                                        </p:tav>
                                      </p:tavLst>
                                    </p:anim>
                                    <p:anim calcmode="lin" valueType="num">
                                      <p:cBhvr>
                                        <p:cTn id="239" dur="500" fill="hold"/>
                                        <p:tgtEl>
                                          <p:spTgt spid="25643"/>
                                        </p:tgtEl>
                                        <p:attrNameLst>
                                          <p:attrName>ppt_y</p:attrName>
                                        </p:attrNameLst>
                                      </p:cBhvr>
                                      <p:tavLst>
                                        <p:tav tm="0">
                                          <p:val>
                                            <p:strVal val="#ppt_y"/>
                                          </p:val>
                                        </p:tav>
                                        <p:tav tm="100000">
                                          <p:val>
                                            <p:strVal val="#ppt_y"/>
                                          </p:val>
                                        </p:tav>
                                      </p:tavLst>
                                    </p:anim>
                                    <p:anim calcmode="lin" valueType="num">
                                      <p:cBhvr>
                                        <p:cTn id="240" dur="500" fill="hold"/>
                                        <p:tgtEl>
                                          <p:spTgt spid="25643"/>
                                        </p:tgtEl>
                                        <p:attrNameLst>
                                          <p:attrName>ppt_h</p:attrName>
                                        </p:attrNameLst>
                                      </p:cBhvr>
                                      <p:tavLst>
                                        <p:tav tm="0">
                                          <p:val>
                                            <p:strVal val="#ppt_h/10"/>
                                          </p:val>
                                        </p:tav>
                                        <p:tav tm="50000">
                                          <p:val>
                                            <p:strVal val="#ppt_h+.01"/>
                                          </p:val>
                                        </p:tav>
                                        <p:tav tm="100000">
                                          <p:val>
                                            <p:strVal val="#ppt_h"/>
                                          </p:val>
                                        </p:tav>
                                      </p:tavLst>
                                    </p:anim>
                                    <p:anim calcmode="lin" valueType="num">
                                      <p:cBhvr>
                                        <p:cTn id="241" dur="500" fill="hold"/>
                                        <p:tgtEl>
                                          <p:spTgt spid="25643"/>
                                        </p:tgtEl>
                                        <p:attrNameLst>
                                          <p:attrName>ppt_w</p:attrName>
                                        </p:attrNameLst>
                                      </p:cBhvr>
                                      <p:tavLst>
                                        <p:tav tm="0">
                                          <p:val>
                                            <p:strVal val="#ppt_w/10"/>
                                          </p:val>
                                        </p:tav>
                                        <p:tav tm="50000">
                                          <p:val>
                                            <p:strVal val="#ppt_w+.01"/>
                                          </p:val>
                                        </p:tav>
                                        <p:tav tm="100000">
                                          <p:val>
                                            <p:strVal val="#ppt_w"/>
                                          </p:val>
                                        </p:tav>
                                      </p:tavLst>
                                    </p:anim>
                                    <p:animEffect transition="in" filter="fade">
                                      <p:cBhvr>
                                        <p:cTn id="242" dur="500" tmFilter="0,0; .5, 1; 1, 1"/>
                                        <p:tgtEl>
                                          <p:spTgt spid="25643"/>
                                        </p:tgtEl>
                                      </p:cBhvr>
                                    </p:animEffect>
                                  </p:childTnLst>
                                </p:cTn>
                              </p:par>
                            </p:childTnLst>
                          </p:cTn>
                        </p:par>
                        <p:par>
                          <p:cTn id="243" fill="hold" nodeType="afterGroup">
                            <p:stCondLst>
                              <p:cond delay="5300"/>
                            </p:stCondLst>
                            <p:childTnLst>
                              <p:par>
                                <p:cTn id="244" presetID="41" presetClass="entr" presetSubtype="0" fill="hold" grpId="0" nodeType="afterEffect">
                                  <p:stCondLst>
                                    <p:cond delay="0"/>
                                  </p:stCondLst>
                                  <p:iterate type="lt">
                                    <p:tmPct val="10000"/>
                                  </p:iterate>
                                  <p:childTnLst>
                                    <p:set>
                                      <p:cBhvr>
                                        <p:cTn id="245" dur="1" fill="hold">
                                          <p:stCondLst>
                                            <p:cond delay="0"/>
                                          </p:stCondLst>
                                        </p:cTn>
                                        <p:tgtEl>
                                          <p:spTgt spid="25644"/>
                                        </p:tgtEl>
                                        <p:attrNameLst>
                                          <p:attrName>style.visibility</p:attrName>
                                        </p:attrNameLst>
                                      </p:cBhvr>
                                      <p:to>
                                        <p:strVal val="visible"/>
                                      </p:to>
                                    </p:set>
                                    <p:anim calcmode="lin" valueType="num">
                                      <p:cBhvr>
                                        <p:cTn id="246" dur="500" fill="hold"/>
                                        <p:tgtEl>
                                          <p:spTgt spid="25644"/>
                                        </p:tgtEl>
                                        <p:attrNameLst>
                                          <p:attrName>ppt_x</p:attrName>
                                        </p:attrNameLst>
                                      </p:cBhvr>
                                      <p:tavLst>
                                        <p:tav tm="0">
                                          <p:val>
                                            <p:strVal val="#ppt_x"/>
                                          </p:val>
                                        </p:tav>
                                        <p:tav tm="50000">
                                          <p:val>
                                            <p:strVal val="#ppt_x+.1"/>
                                          </p:val>
                                        </p:tav>
                                        <p:tav tm="100000">
                                          <p:val>
                                            <p:strVal val="#ppt_x"/>
                                          </p:val>
                                        </p:tav>
                                      </p:tavLst>
                                    </p:anim>
                                    <p:anim calcmode="lin" valueType="num">
                                      <p:cBhvr>
                                        <p:cTn id="247" dur="500" fill="hold"/>
                                        <p:tgtEl>
                                          <p:spTgt spid="25644"/>
                                        </p:tgtEl>
                                        <p:attrNameLst>
                                          <p:attrName>ppt_y</p:attrName>
                                        </p:attrNameLst>
                                      </p:cBhvr>
                                      <p:tavLst>
                                        <p:tav tm="0">
                                          <p:val>
                                            <p:strVal val="#ppt_y"/>
                                          </p:val>
                                        </p:tav>
                                        <p:tav tm="100000">
                                          <p:val>
                                            <p:strVal val="#ppt_y"/>
                                          </p:val>
                                        </p:tav>
                                      </p:tavLst>
                                    </p:anim>
                                    <p:anim calcmode="lin" valueType="num">
                                      <p:cBhvr>
                                        <p:cTn id="248" dur="500" fill="hold"/>
                                        <p:tgtEl>
                                          <p:spTgt spid="25644"/>
                                        </p:tgtEl>
                                        <p:attrNameLst>
                                          <p:attrName>ppt_h</p:attrName>
                                        </p:attrNameLst>
                                      </p:cBhvr>
                                      <p:tavLst>
                                        <p:tav tm="0">
                                          <p:val>
                                            <p:strVal val="#ppt_h/10"/>
                                          </p:val>
                                        </p:tav>
                                        <p:tav tm="50000">
                                          <p:val>
                                            <p:strVal val="#ppt_h+.01"/>
                                          </p:val>
                                        </p:tav>
                                        <p:tav tm="100000">
                                          <p:val>
                                            <p:strVal val="#ppt_h"/>
                                          </p:val>
                                        </p:tav>
                                      </p:tavLst>
                                    </p:anim>
                                    <p:anim calcmode="lin" valueType="num">
                                      <p:cBhvr>
                                        <p:cTn id="249" dur="500" fill="hold"/>
                                        <p:tgtEl>
                                          <p:spTgt spid="25644"/>
                                        </p:tgtEl>
                                        <p:attrNameLst>
                                          <p:attrName>ppt_w</p:attrName>
                                        </p:attrNameLst>
                                      </p:cBhvr>
                                      <p:tavLst>
                                        <p:tav tm="0">
                                          <p:val>
                                            <p:strVal val="#ppt_w/10"/>
                                          </p:val>
                                        </p:tav>
                                        <p:tav tm="50000">
                                          <p:val>
                                            <p:strVal val="#ppt_w+.01"/>
                                          </p:val>
                                        </p:tav>
                                        <p:tav tm="100000">
                                          <p:val>
                                            <p:strVal val="#ppt_w"/>
                                          </p:val>
                                        </p:tav>
                                      </p:tavLst>
                                    </p:anim>
                                    <p:animEffect transition="in" filter="fade">
                                      <p:cBhvr>
                                        <p:cTn id="250" dur="500" tmFilter="0,0; .5, 1; 1, 1"/>
                                        <p:tgtEl>
                                          <p:spTgt spid="25644"/>
                                        </p:tgtEl>
                                      </p:cBhvr>
                                    </p:animEffect>
                                  </p:childTnLst>
                                </p:cTn>
                              </p:par>
                            </p:childTnLst>
                          </p:cTn>
                        </p:par>
                        <p:par>
                          <p:cTn id="251" fill="hold" nodeType="afterGroup">
                            <p:stCondLst>
                              <p:cond delay="5950"/>
                            </p:stCondLst>
                            <p:childTnLst>
                              <p:par>
                                <p:cTn id="252" presetID="41" presetClass="entr" presetSubtype="0" fill="hold" grpId="0" nodeType="afterEffect">
                                  <p:stCondLst>
                                    <p:cond delay="0"/>
                                  </p:stCondLst>
                                  <p:iterate type="lt">
                                    <p:tmPct val="10000"/>
                                  </p:iterate>
                                  <p:childTnLst>
                                    <p:set>
                                      <p:cBhvr>
                                        <p:cTn id="253" dur="1" fill="hold">
                                          <p:stCondLst>
                                            <p:cond delay="0"/>
                                          </p:stCondLst>
                                        </p:cTn>
                                        <p:tgtEl>
                                          <p:spTgt spid="25645"/>
                                        </p:tgtEl>
                                        <p:attrNameLst>
                                          <p:attrName>style.visibility</p:attrName>
                                        </p:attrNameLst>
                                      </p:cBhvr>
                                      <p:to>
                                        <p:strVal val="visible"/>
                                      </p:to>
                                    </p:set>
                                    <p:anim calcmode="lin" valueType="num">
                                      <p:cBhvr>
                                        <p:cTn id="254" dur="500" fill="hold"/>
                                        <p:tgtEl>
                                          <p:spTgt spid="25645"/>
                                        </p:tgtEl>
                                        <p:attrNameLst>
                                          <p:attrName>ppt_x</p:attrName>
                                        </p:attrNameLst>
                                      </p:cBhvr>
                                      <p:tavLst>
                                        <p:tav tm="0">
                                          <p:val>
                                            <p:strVal val="#ppt_x"/>
                                          </p:val>
                                        </p:tav>
                                        <p:tav tm="50000">
                                          <p:val>
                                            <p:strVal val="#ppt_x+.1"/>
                                          </p:val>
                                        </p:tav>
                                        <p:tav tm="100000">
                                          <p:val>
                                            <p:strVal val="#ppt_x"/>
                                          </p:val>
                                        </p:tav>
                                      </p:tavLst>
                                    </p:anim>
                                    <p:anim calcmode="lin" valueType="num">
                                      <p:cBhvr>
                                        <p:cTn id="255" dur="500" fill="hold"/>
                                        <p:tgtEl>
                                          <p:spTgt spid="25645"/>
                                        </p:tgtEl>
                                        <p:attrNameLst>
                                          <p:attrName>ppt_y</p:attrName>
                                        </p:attrNameLst>
                                      </p:cBhvr>
                                      <p:tavLst>
                                        <p:tav tm="0">
                                          <p:val>
                                            <p:strVal val="#ppt_y"/>
                                          </p:val>
                                        </p:tav>
                                        <p:tav tm="100000">
                                          <p:val>
                                            <p:strVal val="#ppt_y"/>
                                          </p:val>
                                        </p:tav>
                                      </p:tavLst>
                                    </p:anim>
                                    <p:anim calcmode="lin" valueType="num">
                                      <p:cBhvr>
                                        <p:cTn id="256" dur="500" fill="hold"/>
                                        <p:tgtEl>
                                          <p:spTgt spid="25645"/>
                                        </p:tgtEl>
                                        <p:attrNameLst>
                                          <p:attrName>ppt_h</p:attrName>
                                        </p:attrNameLst>
                                      </p:cBhvr>
                                      <p:tavLst>
                                        <p:tav tm="0">
                                          <p:val>
                                            <p:strVal val="#ppt_h/10"/>
                                          </p:val>
                                        </p:tav>
                                        <p:tav tm="50000">
                                          <p:val>
                                            <p:strVal val="#ppt_h+.01"/>
                                          </p:val>
                                        </p:tav>
                                        <p:tav tm="100000">
                                          <p:val>
                                            <p:strVal val="#ppt_h"/>
                                          </p:val>
                                        </p:tav>
                                      </p:tavLst>
                                    </p:anim>
                                    <p:anim calcmode="lin" valueType="num">
                                      <p:cBhvr>
                                        <p:cTn id="257" dur="500" fill="hold"/>
                                        <p:tgtEl>
                                          <p:spTgt spid="25645"/>
                                        </p:tgtEl>
                                        <p:attrNameLst>
                                          <p:attrName>ppt_w</p:attrName>
                                        </p:attrNameLst>
                                      </p:cBhvr>
                                      <p:tavLst>
                                        <p:tav tm="0">
                                          <p:val>
                                            <p:strVal val="#ppt_w/10"/>
                                          </p:val>
                                        </p:tav>
                                        <p:tav tm="50000">
                                          <p:val>
                                            <p:strVal val="#ppt_w+.01"/>
                                          </p:val>
                                        </p:tav>
                                        <p:tav tm="100000">
                                          <p:val>
                                            <p:strVal val="#ppt_w"/>
                                          </p:val>
                                        </p:tav>
                                      </p:tavLst>
                                    </p:anim>
                                    <p:animEffect transition="in" filter="fade">
                                      <p:cBhvr>
                                        <p:cTn id="258" dur="500" tmFilter="0,0; .5, 1; 1, 1"/>
                                        <p:tgtEl>
                                          <p:spTgt spid="25645"/>
                                        </p:tgtEl>
                                      </p:cBhvr>
                                    </p:animEffect>
                                  </p:childTnLst>
                                </p:cTn>
                              </p:par>
                              <p:par>
                                <p:cTn id="259" presetID="31" presetClass="entr" presetSubtype="0" fill="hold" grpId="0" nodeType="withEffect">
                                  <p:stCondLst>
                                    <p:cond delay="0"/>
                                  </p:stCondLst>
                                  <p:childTnLst>
                                    <p:set>
                                      <p:cBhvr>
                                        <p:cTn id="260" dur="1" fill="hold">
                                          <p:stCondLst>
                                            <p:cond delay="0"/>
                                          </p:stCondLst>
                                        </p:cTn>
                                        <p:tgtEl>
                                          <p:spTgt spid="25640"/>
                                        </p:tgtEl>
                                        <p:attrNameLst>
                                          <p:attrName>style.visibility</p:attrName>
                                        </p:attrNameLst>
                                      </p:cBhvr>
                                      <p:to>
                                        <p:strVal val="visible"/>
                                      </p:to>
                                    </p:set>
                                    <p:anim calcmode="lin" valueType="num">
                                      <p:cBhvr>
                                        <p:cTn id="261" dur="1000" fill="hold"/>
                                        <p:tgtEl>
                                          <p:spTgt spid="25640"/>
                                        </p:tgtEl>
                                        <p:attrNameLst>
                                          <p:attrName>ppt_w</p:attrName>
                                        </p:attrNameLst>
                                      </p:cBhvr>
                                      <p:tavLst>
                                        <p:tav tm="0">
                                          <p:val>
                                            <p:fltVal val="0"/>
                                          </p:val>
                                        </p:tav>
                                        <p:tav tm="100000">
                                          <p:val>
                                            <p:strVal val="#ppt_w"/>
                                          </p:val>
                                        </p:tav>
                                      </p:tavLst>
                                    </p:anim>
                                    <p:anim calcmode="lin" valueType="num">
                                      <p:cBhvr>
                                        <p:cTn id="262" dur="1000" fill="hold"/>
                                        <p:tgtEl>
                                          <p:spTgt spid="25640"/>
                                        </p:tgtEl>
                                        <p:attrNameLst>
                                          <p:attrName>ppt_h</p:attrName>
                                        </p:attrNameLst>
                                      </p:cBhvr>
                                      <p:tavLst>
                                        <p:tav tm="0">
                                          <p:val>
                                            <p:fltVal val="0"/>
                                          </p:val>
                                        </p:tav>
                                        <p:tav tm="100000">
                                          <p:val>
                                            <p:strVal val="#ppt_h"/>
                                          </p:val>
                                        </p:tav>
                                      </p:tavLst>
                                    </p:anim>
                                    <p:anim calcmode="lin" valueType="num">
                                      <p:cBhvr>
                                        <p:cTn id="263" dur="1000" fill="hold"/>
                                        <p:tgtEl>
                                          <p:spTgt spid="25640"/>
                                        </p:tgtEl>
                                        <p:attrNameLst>
                                          <p:attrName>style.rotation</p:attrName>
                                        </p:attrNameLst>
                                      </p:cBhvr>
                                      <p:tavLst>
                                        <p:tav tm="0">
                                          <p:val>
                                            <p:fltVal val="90"/>
                                          </p:val>
                                        </p:tav>
                                        <p:tav tm="100000">
                                          <p:val>
                                            <p:fltVal val="0"/>
                                          </p:val>
                                        </p:tav>
                                      </p:tavLst>
                                    </p:anim>
                                    <p:animEffect transition="in" filter="fade">
                                      <p:cBhvr>
                                        <p:cTn id="264" dur="1000"/>
                                        <p:tgtEl>
                                          <p:spTgt spid="25640"/>
                                        </p:tgtEl>
                                      </p:cBhvr>
                                    </p:animEffect>
                                  </p:childTnLst>
                                </p:cTn>
                              </p:par>
                              <p:par>
                                <p:cTn id="265" presetID="31" presetClass="entr" presetSubtype="0" fill="hold" grpId="0" nodeType="withEffect">
                                  <p:stCondLst>
                                    <p:cond delay="0"/>
                                  </p:stCondLst>
                                  <p:childTnLst>
                                    <p:set>
                                      <p:cBhvr>
                                        <p:cTn id="266" dur="1" fill="hold">
                                          <p:stCondLst>
                                            <p:cond delay="0"/>
                                          </p:stCondLst>
                                        </p:cTn>
                                        <p:tgtEl>
                                          <p:spTgt spid="25641"/>
                                        </p:tgtEl>
                                        <p:attrNameLst>
                                          <p:attrName>style.visibility</p:attrName>
                                        </p:attrNameLst>
                                      </p:cBhvr>
                                      <p:to>
                                        <p:strVal val="visible"/>
                                      </p:to>
                                    </p:set>
                                    <p:anim calcmode="lin" valueType="num">
                                      <p:cBhvr>
                                        <p:cTn id="267" dur="1000" fill="hold"/>
                                        <p:tgtEl>
                                          <p:spTgt spid="25641"/>
                                        </p:tgtEl>
                                        <p:attrNameLst>
                                          <p:attrName>ppt_w</p:attrName>
                                        </p:attrNameLst>
                                      </p:cBhvr>
                                      <p:tavLst>
                                        <p:tav tm="0">
                                          <p:val>
                                            <p:fltVal val="0"/>
                                          </p:val>
                                        </p:tav>
                                        <p:tav tm="100000">
                                          <p:val>
                                            <p:strVal val="#ppt_w"/>
                                          </p:val>
                                        </p:tav>
                                      </p:tavLst>
                                    </p:anim>
                                    <p:anim calcmode="lin" valueType="num">
                                      <p:cBhvr>
                                        <p:cTn id="268" dur="1000" fill="hold"/>
                                        <p:tgtEl>
                                          <p:spTgt spid="25641"/>
                                        </p:tgtEl>
                                        <p:attrNameLst>
                                          <p:attrName>ppt_h</p:attrName>
                                        </p:attrNameLst>
                                      </p:cBhvr>
                                      <p:tavLst>
                                        <p:tav tm="0">
                                          <p:val>
                                            <p:fltVal val="0"/>
                                          </p:val>
                                        </p:tav>
                                        <p:tav tm="100000">
                                          <p:val>
                                            <p:strVal val="#ppt_h"/>
                                          </p:val>
                                        </p:tav>
                                      </p:tavLst>
                                    </p:anim>
                                    <p:anim calcmode="lin" valueType="num">
                                      <p:cBhvr>
                                        <p:cTn id="269" dur="1000" fill="hold"/>
                                        <p:tgtEl>
                                          <p:spTgt spid="25641"/>
                                        </p:tgtEl>
                                        <p:attrNameLst>
                                          <p:attrName>style.rotation</p:attrName>
                                        </p:attrNameLst>
                                      </p:cBhvr>
                                      <p:tavLst>
                                        <p:tav tm="0">
                                          <p:val>
                                            <p:fltVal val="90"/>
                                          </p:val>
                                        </p:tav>
                                        <p:tav tm="100000">
                                          <p:val>
                                            <p:fltVal val="0"/>
                                          </p:val>
                                        </p:tav>
                                      </p:tavLst>
                                    </p:anim>
                                    <p:animEffect transition="in" filter="fade">
                                      <p:cBhvr>
                                        <p:cTn id="270" dur="1000"/>
                                        <p:tgtEl>
                                          <p:spTgt spid="25641"/>
                                        </p:tgtEl>
                                      </p:cBhvr>
                                    </p:animEffect>
                                  </p:childTnLst>
                                </p:cTn>
                              </p:par>
                              <p:par>
                                <p:cTn id="271" presetID="31" presetClass="entr" presetSubtype="0" fill="hold" grpId="0" nodeType="withEffect">
                                  <p:stCondLst>
                                    <p:cond delay="0"/>
                                  </p:stCondLst>
                                  <p:childTnLst>
                                    <p:set>
                                      <p:cBhvr>
                                        <p:cTn id="272" dur="1" fill="hold">
                                          <p:stCondLst>
                                            <p:cond delay="0"/>
                                          </p:stCondLst>
                                        </p:cTn>
                                        <p:tgtEl>
                                          <p:spTgt spid="25642"/>
                                        </p:tgtEl>
                                        <p:attrNameLst>
                                          <p:attrName>style.visibility</p:attrName>
                                        </p:attrNameLst>
                                      </p:cBhvr>
                                      <p:to>
                                        <p:strVal val="visible"/>
                                      </p:to>
                                    </p:set>
                                    <p:anim calcmode="lin" valueType="num">
                                      <p:cBhvr>
                                        <p:cTn id="273" dur="1000" fill="hold"/>
                                        <p:tgtEl>
                                          <p:spTgt spid="25642"/>
                                        </p:tgtEl>
                                        <p:attrNameLst>
                                          <p:attrName>ppt_w</p:attrName>
                                        </p:attrNameLst>
                                      </p:cBhvr>
                                      <p:tavLst>
                                        <p:tav tm="0">
                                          <p:val>
                                            <p:fltVal val="0"/>
                                          </p:val>
                                        </p:tav>
                                        <p:tav tm="100000">
                                          <p:val>
                                            <p:strVal val="#ppt_w"/>
                                          </p:val>
                                        </p:tav>
                                      </p:tavLst>
                                    </p:anim>
                                    <p:anim calcmode="lin" valueType="num">
                                      <p:cBhvr>
                                        <p:cTn id="274" dur="1000" fill="hold"/>
                                        <p:tgtEl>
                                          <p:spTgt spid="25642"/>
                                        </p:tgtEl>
                                        <p:attrNameLst>
                                          <p:attrName>ppt_h</p:attrName>
                                        </p:attrNameLst>
                                      </p:cBhvr>
                                      <p:tavLst>
                                        <p:tav tm="0">
                                          <p:val>
                                            <p:fltVal val="0"/>
                                          </p:val>
                                        </p:tav>
                                        <p:tav tm="100000">
                                          <p:val>
                                            <p:strVal val="#ppt_h"/>
                                          </p:val>
                                        </p:tav>
                                      </p:tavLst>
                                    </p:anim>
                                    <p:anim calcmode="lin" valueType="num">
                                      <p:cBhvr>
                                        <p:cTn id="275" dur="1000" fill="hold"/>
                                        <p:tgtEl>
                                          <p:spTgt spid="25642"/>
                                        </p:tgtEl>
                                        <p:attrNameLst>
                                          <p:attrName>style.rotation</p:attrName>
                                        </p:attrNameLst>
                                      </p:cBhvr>
                                      <p:tavLst>
                                        <p:tav tm="0">
                                          <p:val>
                                            <p:fltVal val="90"/>
                                          </p:val>
                                        </p:tav>
                                        <p:tav tm="100000">
                                          <p:val>
                                            <p:fltVal val="0"/>
                                          </p:val>
                                        </p:tav>
                                      </p:tavLst>
                                    </p:anim>
                                    <p:animEffect transition="in" filter="fade">
                                      <p:cBhvr>
                                        <p:cTn id="276" dur="1000"/>
                                        <p:tgtEl>
                                          <p:spTgt spid="25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35" grpId="0" autoUpdateAnimBg="0"/>
      <p:bldP spid="25636" grpId="0" autoUpdateAnimBg="0"/>
      <p:bldP spid="25637" grpId="0" autoUpdateAnimBg="0"/>
      <p:bldP spid="25638" grpId="0" autoUpdateAnimBg="0"/>
      <p:bldP spid="25640" grpId="0" animBg="1" autoUpdateAnimBg="0"/>
      <p:bldP spid="25641" grpId="0" animBg="1" autoUpdateAnimBg="0"/>
      <p:bldP spid="25642" grpId="0" animBg="1" autoUpdateAnimBg="0"/>
      <p:bldP spid="25643" grpId="0" autoUpdateAnimBg="0"/>
      <p:bldP spid="25644" grpId="0" autoUpdateAnimBg="0"/>
      <p:bldP spid="25645"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2">
            <a:extLst>
              <a:ext uri="{FF2B5EF4-FFF2-40B4-BE49-F238E27FC236}">
                <a16:creationId xmlns:a16="http://schemas.microsoft.com/office/drawing/2014/main" id="{E22D71CD-9592-4AD5-B578-DC44A9057161}"/>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26627" name="Freeform 5">
            <a:extLst>
              <a:ext uri="{FF2B5EF4-FFF2-40B4-BE49-F238E27FC236}">
                <a16:creationId xmlns:a16="http://schemas.microsoft.com/office/drawing/2014/main" id="{466D25EC-A7D2-48A2-BE01-36BD3E2BF42B}"/>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28" name="Freeform 42">
            <a:extLst>
              <a:ext uri="{FF2B5EF4-FFF2-40B4-BE49-F238E27FC236}">
                <a16:creationId xmlns:a16="http://schemas.microsoft.com/office/drawing/2014/main" id="{22805635-8C25-4883-B477-CB1D2AA61DA3}"/>
              </a:ext>
            </a:extLst>
          </p:cNvPr>
          <p:cNvSpPr>
            <a:spLocks/>
          </p:cNvSpPr>
          <p:nvPr/>
        </p:nvSpPr>
        <p:spPr bwMode="auto">
          <a:xfrm>
            <a:off x="2103438" y="1609725"/>
            <a:ext cx="3246437" cy="739775"/>
          </a:xfrm>
          <a:custGeom>
            <a:avLst/>
            <a:gdLst>
              <a:gd name="T0" fmla="*/ 0 w 4673"/>
              <a:gd name="T1" fmla="*/ 2147483647 h 1547"/>
              <a:gd name="T2" fmla="*/ 0 w 4673"/>
              <a:gd name="T3" fmla="*/ 0 h 1547"/>
              <a:gd name="T4" fmla="*/ 214748364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chemeClr val="bg1"/>
            </a:solidFill>
            <a:prstDash val="dash"/>
            <a:bevel/>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6629" name="Freeform 42">
            <a:extLst>
              <a:ext uri="{FF2B5EF4-FFF2-40B4-BE49-F238E27FC236}">
                <a16:creationId xmlns:a16="http://schemas.microsoft.com/office/drawing/2014/main" id="{4FDB8EFA-E40E-4CBB-877D-3FA0F4DCF0F4}"/>
              </a:ext>
            </a:extLst>
          </p:cNvPr>
          <p:cNvSpPr>
            <a:spLocks/>
          </p:cNvSpPr>
          <p:nvPr/>
        </p:nvSpPr>
        <p:spPr bwMode="auto">
          <a:xfrm flipH="1">
            <a:off x="6454775" y="1609725"/>
            <a:ext cx="3246438" cy="739775"/>
          </a:xfrm>
          <a:custGeom>
            <a:avLst/>
            <a:gdLst>
              <a:gd name="T0" fmla="*/ 0 w 4673"/>
              <a:gd name="T1" fmla="*/ 2147483647 h 1547"/>
              <a:gd name="T2" fmla="*/ 0 w 4673"/>
              <a:gd name="T3" fmla="*/ 0 h 1547"/>
              <a:gd name="T4" fmla="*/ 214748364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chemeClr val="bg1"/>
            </a:solidFill>
            <a:prstDash val="dash"/>
            <a:bevel/>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6630" name="Freeform 42">
            <a:extLst>
              <a:ext uri="{FF2B5EF4-FFF2-40B4-BE49-F238E27FC236}">
                <a16:creationId xmlns:a16="http://schemas.microsoft.com/office/drawing/2014/main" id="{91CE5E9E-BCDF-45A4-9605-0A309A8E93D7}"/>
              </a:ext>
            </a:extLst>
          </p:cNvPr>
          <p:cNvSpPr>
            <a:spLocks/>
          </p:cNvSpPr>
          <p:nvPr/>
        </p:nvSpPr>
        <p:spPr bwMode="auto">
          <a:xfrm flipV="1">
            <a:off x="2103438" y="4941888"/>
            <a:ext cx="3246437" cy="738187"/>
          </a:xfrm>
          <a:custGeom>
            <a:avLst/>
            <a:gdLst>
              <a:gd name="T0" fmla="*/ 0 w 4673"/>
              <a:gd name="T1" fmla="*/ 2147483647 h 1547"/>
              <a:gd name="T2" fmla="*/ 0 w 4673"/>
              <a:gd name="T3" fmla="*/ 0 h 1547"/>
              <a:gd name="T4" fmla="*/ 214748364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chemeClr val="bg1"/>
            </a:solidFill>
            <a:prstDash val="dash"/>
            <a:bevel/>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6631" name="Freeform 42">
            <a:extLst>
              <a:ext uri="{FF2B5EF4-FFF2-40B4-BE49-F238E27FC236}">
                <a16:creationId xmlns:a16="http://schemas.microsoft.com/office/drawing/2014/main" id="{2CB247A4-AFE4-4BDB-9C3C-7D7D53402704}"/>
              </a:ext>
            </a:extLst>
          </p:cNvPr>
          <p:cNvSpPr>
            <a:spLocks/>
          </p:cNvSpPr>
          <p:nvPr/>
        </p:nvSpPr>
        <p:spPr bwMode="auto">
          <a:xfrm flipH="1" flipV="1">
            <a:off x="6454775" y="4941888"/>
            <a:ext cx="3246438" cy="738187"/>
          </a:xfrm>
          <a:custGeom>
            <a:avLst/>
            <a:gdLst>
              <a:gd name="T0" fmla="*/ 0 w 4673"/>
              <a:gd name="T1" fmla="*/ 2147483647 h 1547"/>
              <a:gd name="T2" fmla="*/ 0 w 4673"/>
              <a:gd name="T3" fmla="*/ 0 h 1547"/>
              <a:gd name="T4" fmla="*/ 214748364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chemeClr val="bg1"/>
            </a:solidFill>
            <a:prstDash val="dash"/>
            <a:bevel/>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6632" name="矩形 7">
            <a:extLst>
              <a:ext uri="{FF2B5EF4-FFF2-40B4-BE49-F238E27FC236}">
                <a16:creationId xmlns:a16="http://schemas.microsoft.com/office/drawing/2014/main" id="{70923EF0-C378-4DF6-9C91-DB5EF6503524}"/>
              </a:ext>
            </a:extLst>
          </p:cNvPr>
          <p:cNvSpPr>
            <a:spLocks noChangeArrowheads="1"/>
          </p:cNvSpPr>
          <p:nvPr/>
        </p:nvSpPr>
        <p:spPr bwMode="auto">
          <a:xfrm>
            <a:off x="150813" y="3135313"/>
            <a:ext cx="11899900" cy="1152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26633" name="TextBox 8">
            <a:extLst>
              <a:ext uri="{FF2B5EF4-FFF2-40B4-BE49-F238E27FC236}">
                <a16:creationId xmlns:a16="http://schemas.microsoft.com/office/drawing/2014/main" id="{FE9832F9-1E40-40E5-9252-903789AA126D}"/>
              </a:ext>
            </a:extLst>
          </p:cNvPr>
          <p:cNvSpPr txBox="1">
            <a:spLocks noChangeArrowheads="1"/>
          </p:cNvSpPr>
          <p:nvPr/>
        </p:nvSpPr>
        <p:spPr bwMode="auto">
          <a:xfrm>
            <a:off x="3649663" y="3468688"/>
            <a:ext cx="49371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000">
                <a:solidFill>
                  <a:schemeClr val="accent2"/>
                </a:solidFill>
                <a:latin typeface="微软雅黑" panose="020B0503020204020204" pitchFamily="34" charset="-122"/>
              </a:rPr>
              <a:t>2014</a:t>
            </a:r>
            <a:r>
              <a:rPr lang="zh-CN" altLang="en-US" sz="3000">
                <a:solidFill>
                  <a:schemeClr val="accent2"/>
                </a:solidFill>
                <a:latin typeface="微软雅黑" panose="020B0503020204020204" pitchFamily="34" charset="-122"/>
              </a:rPr>
              <a:t>年九月，团队工作亮点</a:t>
            </a:r>
          </a:p>
        </p:txBody>
      </p:sp>
      <p:pic>
        <p:nvPicPr>
          <p:cNvPr id="26634" name="组合 9">
            <a:extLst>
              <a:ext uri="{FF2B5EF4-FFF2-40B4-BE49-F238E27FC236}">
                <a16:creationId xmlns:a16="http://schemas.microsoft.com/office/drawing/2014/main" id="{37233AD2-CE58-4F98-9162-462A7183815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3050" y="2279650"/>
            <a:ext cx="1163638"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组合 12">
            <a:extLst>
              <a:ext uri="{FF2B5EF4-FFF2-40B4-BE49-F238E27FC236}">
                <a16:creationId xmlns:a16="http://schemas.microsoft.com/office/drawing/2014/main" id="{79C7A995-6001-459F-90B6-EAD128CA3B7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6863" y="3852863"/>
            <a:ext cx="1163637"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组合 16">
            <a:extLst>
              <a:ext uri="{FF2B5EF4-FFF2-40B4-BE49-F238E27FC236}">
                <a16:creationId xmlns:a16="http://schemas.microsoft.com/office/drawing/2014/main" id="{E944C4A7-4599-44C7-94A2-3565A0DB766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77325" y="2309813"/>
            <a:ext cx="1163638"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7" name="组合 19">
            <a:extLst>
              <a:ext uri="{FF2B5EF4-FFF2-40B4-BE49-F238E27FC236}">
                <a16:creationId xmlns:a16="http://schemas.microsoft.com/office/drawing/2014/main" id="{DD79D060-EACF-4A2D-9DD8-024873F56B84}"/>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24950" y="3883025"/>
            <a:ext cx="1158875"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8" name="TextBox 22">
            <a:extLst>
              <a:ext uri="{FF2B5EF4-FFF2-40B4-BE49-F238E27FC236}">
                <a16:creationId xmlns:a16="http://schemas.microsoft.com/office/drawing/2014/main" id="{FAAA3E7F-5879-4A7D-B2F9-CFB30245057E}"/>
              </a:ext>
            </a:extLst>
          </p:cNvPr>
          <p:cNvSpPr txBox="1">
            <a:spLocks noChangeArrowheads="1"/>
          </p:cNvSpPr>
          <p:nvPr/>
        </p:nvSpPr>
        <p:spPr bwMode="auto">
          <a:xfrm>
            <a:off x="2792413" y="1157288"/>
            <a:ext cx="1758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chemeClr val="tx1"/>
                </a:solidFill>
                <a:latin typeface="微软雅黑" panose="020B0503020204020204" pitchFamily="34" charset="-122"/>
              </a:rPr>
              <a:t>添加标题</a:t>
            </a:r>
            <a:endParaRPr lang="en-US" altLang="zh-CN" b="1">
              <a:solidFill>
                <a:schemeClr val="tx1"/>
              </a:solidFill>
              <a:latin typeface="微软雅黑" panose="020B0503020204020204" pitchFamily="34" charset="-122"/>
            </a:endParaRPr>
          </a:p>
        </p:txBody>
      </p:sp>
      <p:sp>
        <p:nvSpPr>
          <p:cNvPr id="26639" name="TextBox 23">
            <a:extLst>
              <a:ext uri="{FF2B5EF4-FFF2-40B4-BE49-F238E27FC236}">
                <a16:creationId xmlns:a16="http://schemas.microsoft.com/office/drawing/2014/main" id="{E45C5680-64D6-4B3C-93AF-3773BC1C9E14}"/>
              </a:ext>
            </a:extLst>
          </p:cNvPr>
          <p:cNvSpPr txBox="1">
            <a:spLocks noChangeArrowheads="1"/>
          </p:cNvSpPr>
          <p:nvPr/>
        </p:nvSpPr>
        <p:spPr bwMode="auto">
          <a:xfrm>
            <a:off x="2716213" y="1673225"/>
            <a:ext cx="2592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a:solidFill>
                  <a:schemeClr val="tx2"/>
                </a:solidFill>
                <a:latin typeface="微软雅黑" panose="020B0503020204020204" pitchFamily="34" charset="-122"/>
              </a:rPr>
              <a:t>这里可以添加主要内容这里可以添加主要内容这里可以添加主要内容这里可以添加主要内容</a:t>
            </a:r>
          </a:p>
        </p:txBody>
      </p:sp>
      <p:sp>
        <p:nvSpPr>
          <p:cNvPr id="26640" name="TextBox 24">
            <a:extLst>
              <a:ext uri="{FF2B5EF4-FFF2-40B4-BE49-F238E27FC236}">
                <a16:creationId xmlns:a16="http://schemas.microsoft.com/office/drawing/2014/main" id="{BF87B65F-C6E8-4063-94A8-2D34CFD8C222}"/>
              </a:ext>
            </a:extLst>
          </p:cNvPr>
          <p:cNvSpPr txBox="1">
            <a:spLocks noChangeArrowheads="1"/>
          </p:cNvSpPr>
          <p:nvPr/>
        </p:nvSpPr>
        <p:spPr bwMode="auto">
          <a:xfrm>
            <a:off x="7197725" y="1157288"/>
            <a:ext cx="17605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b="1">
                <a:solidFill>
                  <a:schemeClr val="tx1"/>
                </a:solidFill>
                <a:latin typeface="微软雅黑" panose="020B0503020204020204" pitchFamily="34" charset="-122"/>
              </a:rPr>
              <a:t>添加标题</a:t>
            </a:r>
            <a:endParaRPr lang="en-US" altLang="zh-CN" b="1">
              <a:solidFill>
                <a:schemeClr val="tx1"/>
              </a:solidFill>
              <a:latin typeface="微软雅黑" panose="020B0503020204020204" pitchFamily="34" charset="-122"/>
            </a:endParaRPr>
          </a:p>
        </p:txBody>
      </p:sp>
      <p:sp>
        <p:nvSpPr>
          <p:cNvPr id="26641" name="TextBox 25">
            <a:extLst>
              <a:ext uri="{FF2B5EF4-FFF2-40B4-BE49-F238E27FC236}">
                <a16:creationId xmlns:a16="http://schemas.microsoft.com/office/drawing/2014/main" id="{1984C6D4-D8AB-445F-880D-CD08933B92C5}"/>
              </a:ext>
            </a:extLst>
          </p:cNvPr>
          <p:cNvSpPr txBox="1">
            <a:spLocks noChangeArrowheads="1"/>
          </p:cNvSpPr>
          <p:nvPr/>
        </p:nvSpPr>
        <p:spPr bwMode="auto">
          <a:xfrm>
            <a:off x="6461125" y="1673225"/>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zh-CN" sz="1800">
                <a:solidFill>
                  <a:schemeClr val="tx2"/>
                </a:solidFill>
                <a:latin typeface="微软雅黑" panose="020B0503020204020204" pitchFamily="34" charset="-122"/>
              </a:rPr>
              <a:t>这里可以添加主要内容这里可以添加主要内容这里可以添加主要内容这里可以添加主要内容</a:t>
            </a:r>
          </a:p>
        </p:txBody>
      </p:sp>
      <p:sp>
        <p:nvSpPr>
          <p:cNvPr id="26642" name="TextBox 26">
            <a:extLst>
              <a:ext uri="{FF2B5EF4-FFF2-40B4-BE49-F238E27FC236}">
                <a16:creationId xmlns:a16="http://schemas.microsoft.com/office/drawing/2014/main" id="{CD701966-5B2D-4A9A-AC76-98B9C3263854}"/>
              </a:ext>
            </a:extLst>
          </p:cNvPr>
          <p:cNvSpPr txBox="1">
            <a:spLocks noChangeArrowheads="1"/>
          </p:cNvSpPr>
          <p:nvPr/>
        </p:nvSpPr>
        <p:spPr bwMode="auto">
          <a:xfrm>
            <a:off x="2792413" y="5732463"/>
            <a:ext cx="17589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chemeClr val="tx1"/>
                </a:solidFill>
                <a:latin typeface="微软雅黑" panose="020B0503020204020204" pitchFamily="34" charset="-122"/>
              </a:rPr>
              <a:t>添加标题</a:t>
            </a:r>
            <a:endParaRPr lang="en-US" altLang="zh-CN" b="1">
              <a:solidFill>
                <a:schemeClr val="tx1"/>
              </a:solidFill>
              <a:latin typeface="微软雅黑" panose="020B0503020204020204" pitchFamily="34" charset="-122"/>
            </a:endParaRPr>
          </a:p>
        </p:txBody>
      </p:sp>
      <p:sp>
        <p:nvSpPr>
          <p:cNvPr id="26643" name="TextBox 27">
            <a:extLst>
              <a:ext uri="{FF2B5EF4-FFF2-40B4-BE49-F238E27FC236}">
                <a16:creationId xmlns:a16="http://schemas.microsoft.com/office/drawing/2014/main" id="{E20E14A8-5707-456E-80A3-1D65C97DCB9F}"/>
              </a:ext>
            </a:extLst>
          </p:cNvPr>
          <p:cNvSpPr txBox="1">
            <a:spLocks noChangeArrowheads="1"/>
          </p:cNvSpPr>
          <p:nvPr/>
        </p:nvSpPr>
        <p:spPr bwMode="auto">
          <a:xfrm>
            <a:off x="2716213" y="4460875"/>
            <a:ext cx="2592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a:solidFill>
                  <a:schemeClr val="tx2"/>
                </a:solidFill>
                <a:latin typeface="微软雅黑" panose="020B0503020204020204" pitchFamily="34" charset="-122"/>
              </a:rPr>
              <a:t>这里可以添加主要内容这里可以添加主要内容这里可以添加主要内容这里可以添加主要内容</a:t>
            </a:r>
          </a:p>
        </p:txBody>
      </p:sp>
      <p:sp>
        <p:nvSpPr>
          <p:cNvPr id="26644" name="TextBox 28">
            <a:extLst>
              <a:ext uri="{FF2B5EF4-FFF2-40B4-BE49-F238E27FC236}">
                <a16:creationId xmlns:a16="http://schemas.microsoft.com/office/drawing/2014/main" id="{1D694166-14D5-4710-93D8-D6BF4F0792C6}"/>
              </a:ext>
            </a:extLst>
          </p:cNvPr>
          <p:cNvSpPr txBox="1">
            <a:spLocks noChangeArrowheads="1"/>
          </p:cNvSpPr>
          <p:nvPr/>
        </p:nvSpPr>
        <p:spPr bwMode="auto">
          <a:xfrm>
            <a:off x="7197725" y="5732463"/>
            <a:ext cx="17605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b="1">
                <a:solidFill>
                  <a:schemeClr val="tx1"/>
                </a:solidFill>
                <a:latin typeface="微软雅黑" panose="020B0503020204020204" pitchFamily="34" charset="-122"/>
              </a:rPr>
              <a:t>添加标题</a:t>
            </a:r>
            <a:endParaRPr lang="en-US" altLang="zh-CN" b="1">
              <a:solidFill>
                <a:schemeClr val="tx1"/>
              </a:solidFill>
              <a:latin typeface="微软雅黑" panose="020B0503020204020204" pitchFamily="34" charset="-122"/>
            </a:endParaRPr>
          </a:p>
        </p:txBody>
      </p:sp>
      <p:sp>
        <p:nvSpPr>
          <p:cNvPr id="26645" name="TextBox 29">
            <a:extLst>
              <a:ext uri="{FF2B5EF4-FFF2-40B4-BE49-F238E27FC236}">
                <a16:creationId xmlns:a16="http://schemas.microsoft.com/office/drawing/2014/main" id="{1E241311-342C-4298-9D3A-50E15597DC5E}"/>
              </a:ext>
            </a:extLst>
          </p:cNvPr>
          <p:cNvSpPr txBox="1">
            <a:spLocks noChangeArrowheads="1"/>
          </p:cNvSpPr>
          <p:nvPr/>
        </p:nvSpPr>
        <p:spPr bwMode="auto">
          <a:xfrm>
            <a:off x="6461125" y="4460875"/>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zh-CN" sz="1800">
                <a:solidFill>
                  <a:schemeClr val="tx2"/>
                </a:solidFill>
                <a:latin typeface="微软雅黑" panose="020B0503020204020204" pitchFamily="34" charset="-122"/>
              </a:rPr>
              <a:t>这里可以添加主要内容这里可以添加主要内容这里可以添加主要内容这里可以添加主要内容</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26627"/>
                                        </p:tgtEl>
                                        <p:attrNameLst>
                                          <p:attrName>style.visibility</p:attrName>
                                        </p:attrNameLst>
                                      </p:cBhvr>
                                      <p:to>
                                        <p:strVal val="visible"/>
                                      </p:to>
                                    </p:set>
                                    <p:animEffect transition="in" filter="barn(inVertical)">
                                      <p:cBhvr>
                                        <p:cTn id="7" dur="500"/>
                                        <p:tgtEl>
                                          <p:spTgt spid="26627"/>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6626"/>
                                        </p:tgtEl>
                                        <p:attrNameLst>
                                          <p:attrName>style.visibility</p:attrName>
                                        </p:attrNameLst>
                                      </p:cBhvr>
                                      <p:to>
                                        <p:strVal val="visible"/>
                                      </p:to>
                                    </p:set>
                                    <p:anim calcmode="lin" valueType="num">
                                      <p:cBhvr>
                                        <p:cTn id="11" dur="5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6626"/>
                                        </p:tgtEl>
                                        <p:attrNameLst>
                                          <p:attrName>ppt_y</p:attrName>
                                        </p:attrNameLst>
                                      </p:cBhvr>
                                      <p:tavLst>
                                        <p:tav tm="0">
                                          <p:val>
                                            <p:strVal val="#ppt_y"/>
                                          </p:val>
                                        </p:tav>
                                        <p:tav tm="100000">
                                          <p:val>
                                            <p:strVal val="#ppt_y"/>
                                          </p:val>
                                        </p:tav>
                                      </p:tavLst>
                                    </p:anim>
                                    <p:anim calcmode="lin" valueType="num">
                                      <p:cBhvr>
                                        <p:cTn id="13" dur="5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6626"/>
                                        </p:tgtEl>
                                      </p:cBhvr>
                                    </p:animEffect>
                                  </p:childTnLst>
                                </p:cTn>
                              </p:par>
                            </p:childTnLst>
                          </p:cTn>
                        </p:par>
                        <p:par>
                          <p:cTn id="16" fill="hold" nodeType="afterGroup">
                            <p:stCondLst>
                              <p:cond delay="1450"/>
                            </p:stCondLst>
                            <p:childTnLst>
                              <p:par>
                                <p:cTn id="17" presetID="22" presetClass="entr" presetSubtype="8" fill="hold" grpId="0" nodeType="afterEffect">
                                  <p:stCondLst>
                                    <p:cond delay="0"/>
                                  </p:stCondLst>
                                  <p:childTnLst>
                                    <p:set>
                                      <p:cBhvr>
                                        <p:cTn id="18" dur="1" fill="hold">
                                          <p:stCondLst>
                                            <p:cond delay="0"/>
                                          </p:stCondLst>
                                        </p:cTn>
                                        <p:tgtEl>
                                          <p:spTgt spid="26632"/>
                                        </p:tgtEl>
                                        <p:attrNameLst>
                                          <p:attrName>style.visibility</p:attrName>
                                        </p:attrNameLst>
                                      </p:cBhvr>
                                      <p:to>
                                        <p:strVal val="visible"/>
                                      </p:to>
                                    </p:set>
                                    <p:animEffect transition="in" filter="wipe(left)">
                                      <p:cBhvr>
                                        <p:cTn id="19" dur="500"/>
                                        <p:tgtEl>
                                          <p:spTgt spid="26632"/>
                                        </p:tgtEl>
                                      </p:cBhvr>
                                    </p:animEffect>
                                  </p:childTnLst>
                                </p:cTn>
                              </p:par>
                            </p:childTnLst>
                          </p:cTn>
                        </p:par>
                        <p:par>
                          <p:cTn id="20" fill="hold" nodeType="afterGroup">
                            <p:stCondLst>
                              <p:cond delay="1950"/>
                            </p:stCondLst>
                            <p:childTnLst>
                              <p:par>
                                <p:cTn id="21" presetID="31" presetClass="entr" presetSubtype="0" fill="hold" grpId="0" nodeType="afterEffect">
                                  <p:stCondLst>
                                    <p:cond delay="0"/>
                                  </p:stCondLst>
                                  <p:childTnLst>
                                    <p:set>
                                      <p:cBhvr>
                                        <p:cTn id="22" dur="1" fill="hold">
                                          <p:stCondLst>
                                            <p:cond delay="0"/>
                                          </p:stCondLst>
                                        </p:cTn>
                                        <p:tgtEl>
                                          <p:spTgt spid="26633"/>
                                        </p:tgtEl>
                                        <p:attrNameLst>
                                          <p:attrName>style.visibility</p:attrName>
                                        </p:attrNameLst>
                                      </p:cBhvr>
                                      <p:to>
                                        <p:strVal val="visible"/>
                                      </p:to>
                                    </p:set>
                                    <p:anim calcmode="lin" valueType="num">
                                      <p:cBhvr>
                                        <p:cTn id="23" dur="1000" fill="hold"/>
                                        <p:tgtEl>
                                          <p:spTgt spid="26633"/>
                                        </p:tgtEl>
                                        <p:attrNameLst>
                                          <p:attrName>ppt_w</p:attrName>
                                        </p:attrNameLst>
                                      </p:cBhvr>
                                      <p:tavLst>
                                        <p:tav tm="0">
                                          <p:val>
                                            <p:fltVal val="0"/>
                                          </p:val>
                                        </p:tav>
                                        <p:tav tm="100000">
                                          <p:val>
                                            <p:strVal val="#ppt_w"/>
                                          </p:val>
                                        </p:tav>
                                      </p:tavLst>
                                    </p:anim>
                                    <p:anim calcmode="lin" valueType="num">
                                      <p:cBhvr>
                                        <p:cTn id="24" dur="1000" fill="hold"/>
                                        <p:tgtEl>
                                          <p:spTgt spid="26633"/>
                                        </p:tgtEl>
                                        <p:attrNameLst>
                                          <p:attrName>ppt_h</p:attrName>
                                        </p:attrNameLst>
                                      </p:cBhvr>
                                      <p:tavLst>
                                        <p:tav tm="0">
                                          <p:val>
                                            <p:fltVal val="0"/>
                                          </p:val>
                                        </p:tav>
                                        <p:tav tm="100000">
                                          <p:val>
                                            <p:strVal val="#ppt_h"/>
                                          </p:val>
                                        </p:tav>
                                      </p:tavLst>
                                    </p:anim>
                                    <p:anim calcmode="lin" valueType="num">
                                      <p:cBhvr>
                                        <p:cTn id="25" dur="1000" fill="hold"/>
                                        <p:tgtEl>
                                          <p:spTgt spid="26633"/>
                                        </p:tgtEl>
                                        <p:attrNameLst>
                                          <p:attrName>style.rotation</p:attrName>
                                        </p:attrNameLst>
                                      </p:cBhvr>
                                      <p:tavLst>
                                        <p:tav tm="0">
                                          <p:val>
                                            <p:fltVal val="90"/>
                                          </p:val>
                                        </p:tav>
                                        <p:tav tm="100000">
                                          <p:val>
                                            <p:fltVal val="0"/>
                                          </p:val>
                                        </p:tav>
                                      </p:tavLst>
                                    </p:anim>
                                    <p:animEffect transition="in" filter="fade">
                                      <p:cBhvr>
                                        <p:cTn id="26" dur="1000"/>
                                        <p:tgtEl>
                                          <p:spTgt spid="26633"/>
                                        </p:tgtEl>
                                      </p:cBhvr>
                                    </p:animEffect>
                                  </p:childTnLst>
                                </p:cTn>
                              </p:par>
                            </p:childTnLst>
                          </p:cTn>
                        </p:par>
                        <p:par>
                          <p:cTn id="27" fill="hold" nodeType="afterGroup">
                            <p:stCondLst>
                              <p:cond delay="2950"/>
                            </p:stCondLst>
                            <p:childTnLst>
                              <p:par>
                                <p:cTn id="28" presetID="1" presetClass="entr" presetSubtype="0" fill="hold" nodeType="afterEffect">
                                  <p:stCondLst>
                                    <p:cond delay="0"/>
                                  </p:stCondLst>
                                  <p:childTnLst>
                                    <p:set>
                                      <p:cBhvr>
                                        <p:cTn id="29" dur="1" fill="hold">
                                          <p:stCondLst>
                                            <p:cond delay="0"/>
                                          </p:stCondLst>
                                        </p:cTn>
                                        <p:tgtEl>
                                          <p:spTgt spid="26637"/>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6634"/>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6635"/>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6636"/>
                                        </p:tgtEl>
                                        <p:attrNameLst>
                                          <p:attrName>style.visibility</p:attrName>
                                        </p:attrNameLst>
                                      </p:cBhvr>
                                      <p:to>
                                        <p:strVal val="visible"/>
                                      </p:to>
                                    </p:set>
                                  </p:childTnLst>
                                </p:cTn>
                              </p:par>
                              <p:par>
                                <p:cTn id="36" presetID="56" presetClass="path" presetSubtype="0" accel="50000" decel="50000" fill="hold" nodeType="withEffect">
                                  <p:stCondLst>
                                    <p:cond delay="0"/>
                                  </p:stCondLst>
                                  <p:childTnLst>
                                    <p:animMotion origin="layout" path="M 1.46481E-6 -2.96296E-6 L -0.313 -0.10856 " pathEditMode="relative" rAng="0" ptsTypes="AA">
                                      <p:cBhvr>
                                        <p:cTn id="37" dur="1000" spd="-99700" fill="hold"/>
                                        <p:tgtEl>
                                          <p:spTgt spid="26637"/>
                                        </p:tgtEl>
                                        <p:attrNameLst>
                                          <p:attrName>ppt_x,ppt_y</p:attrName>
                                        </p:attrNameLst>
                                      </p:cBhvr>
                                      <p:rCtr x="-15300" y="-5100"/>
                                    </p:animMotion>
                                  </p:childTnLst>
                                </p:cTn>
                              </p:par>
                              <p:par>
                                <p:cTn id="38" presetID="56" presetClass="path" presetSubtype="0" accel="50000" decel="50000" fill="hold" nodeType="withEffect">
                                  <p:stCondLst>
                                    <p:cond delay="0"/>
                                  </p:stCondLst>
                                  <p:childTnLst>
                                    <p:animMotion origin="layout" path="M 1.67816E-7 4.81481E-6 L 0.30831 0.12546 " pathEditMode="relative" rAng="0" ptsTypes="AA">
                                      <p:cBhvr>
                                        <p:cTn id="39" dur="1000" spd="-99700" fill="hold"/>
                                        <p:tgtEl>
                                          <p:spTgt spid="26634"/>
                                        </p:tgtEl>
                                        <p:attrNameLst>
                                          <p:attrName>ppt_x,ppt_y</p:attrName>
                                        </p:attrNameLst>
                                      </p:cBhvr>
                                      <p:rCtr x="15400" y="6300"/>
                                    </p:animMotion>
                                  </p:childTnLst>
                                </p:cTn>
                              </p:par>
                              <p:par>
                                <p:cTn id="40" presetID="56" presetClass="path" presetSubtype="0" accel="50000" decel="50000" fill="hold" nodeType="withEffect">
                                  <p:stCondLst>
                                    <p:cond delay="0"/>
                                  </p:stCondLst>
                                  <p:childTnLst>
                                    <p:animMotion origin="layout" path="M -1.26838E-6 -4.81481E-6 L 0.30623 -0.10416 " pathEditMode="relative" rAng="0" ptsTypes="AA">
                                      <p:cBhvr>
                                        <p:cTn id="41" dur="1000" spd="-99700" fill="hold"/>
                                        <p:tgtEl>
                                          <p:spTgt spid="26635"/>
                                        </p:tgtEl>
                                        <p:attrNameLst>
                                          <p:attrName>ppt_x,ppt_y</p:attrName>
                                        </p:attrNameLst>
                                      </p:cBhvr>
                                      <p:rCtr x="15300" y="-4900"/>
                                    </p:animMotion>
                                  </p:childTnLst>
                                </p:cTn>
                              </p:par>
                              <p:par>
                                <p:cTn id="42" presetID="56" presetClass="path" presetSubtype="0" accel="50000" decel="50000" fill="hold" nodeType="withEffect">
                                  <p:stCondLst>
                                    <p:cond delay="0"/>
                                  </p:stCondLst>
                                  <p:childTnLst>
                                    <p:animMotion origin="layout" path="M 4.06791E-6 -4.81481E-6 L -0.30923 0.12084 " pathEditMode="relative" rAng="0" ptsTypes="AA">
                                      <p:cBhvr>
                                        <p:cTn id="43" dur="1000" spd="-99700" fill="hold"/>
                                        <p:tgtEl>
                                          <p:spTgt spid="26636"/>
                                        </p:tgtEl>
                                        <p:attrNameLst>
                                          <p:attrName>ppt_x,ppt_y</p:attrName>
                                        </p:attrNameLst>
                                      </p:cBhvr>
                                      <p:rCtr x="-15200" y="6000"/>
                                    </p:animMotion>
                                  </p:childTnLst>
                                </p:cTn>
                              </p:par>
                            </p:childTnLst>
                          </p:cTn>
                        </p:par>
                        <p:par>
                          <p:cTn id="44" fill="hold" nodeType="afterGroup">
                            <p:stCondLst>
                              <p:cond delay="3950"/>
                            </p:stCondLst>
                            <p:childTnLst>
                              <p:par>
                                <p:cTn id="45" presetID="22" presetClass="entr" presetSubtype="8" fill="hold" nodeType="afterEffect">
                                  <p:stCondLst>
                                    <p:cond delay="0"/>
                                  </p:stCondLst>
                                  <p:childTnLst>
                                    <p:set>
                                      <p:cBhvr>
                                        <p:cTn id="46" dur="1" fill="hold">
                                          <p:stCondLst>
                                            <p:cond delay="0"/>
                                          </p:stCondLst>
                                        </p:cTn>
                                        <p:tgtEl>
                                          <p:spTgt spid="26628"/>
                                        </p:tgtEl>
                                        <p:attrNameLst>
                                          <p:attrName>style.visibility</p:attrName>
                                        </p:attrNameLst>
                                      </p:cBhvr>
                                      <p:to>
                                        <p:strVal val="visible"/>
                                      </p:to>
                                    </p:set>
                                    <p:animEffect transition="in" filter="wipe(left)">
                                      <p:cBhvr>
                                        <p:cTn id="47" dur="500"/>
                                        <p:tgtEl>
                                          <p:spTgt spid="26628"/>
                                        </p:tgtEl>
                                      </p:cBhvr>
                                    </p:animEffect>
                                  </p:childTnLst>
                                </p:cTn>
                              </p:par>
                              <p:par>
                                <p:cTn id="48" presetID="22" presetClass="entr" presetSubtype="2" fill="hold" nodeType="withEffect">
                                  <p:stCondLst>
                                    <p:cond delay="0"/>
                                  </p:stCondLst>
                                  <p:childTnLst>
                                    <p:set>
                                      <p:cBhvr>
                                        <p:cTn id="49" dur="1" fill="hold">
                                          <p:stCondLst>
                                            <p:cond delay="0"/>
                                          </p:stCondLst>
                                        </p:cTn>
                                        <p:tgtEl>
                                          <p:spTgt spid="26629"/>
                                        </p:tgtEl>
                                        <p:attrNameLst>
                                          <p:attrName>style.visibility</p:attrName>
                                        </p:attrNameLst>
                                      </p:cBhvr>
                                      <p:to>
                                        <p:strVal val="visible"/>
                                      </p:to>
                                    </p:set>
                                    <p:animEffect transition="in" filter="wipe(right)">
                                      <p:cBhvr>
                                        <p:cTn id="50" dur="500"/>
                                        <p:tgtEl>
                                          <p:spTgt spid="26629"/>
                                        </p:tgtEl>
                                      </p:cBhvr>
                                    </p:animEffect>
                                  </p:childTnLst>
                                </p:cTn>
                              </p:par>
                              <p:par>
                                <p:cTn id="51" presetID="22" presetClass="entr" presetSubtype="2" fill="hold" nodeType="withEffect">
                                  <p:stCondLst>
                                    <p:cond delay="0"/>
                                  </p:stCondLst>
                                  <p:childTnLst>
                                    <p:set>
                                      <p:cBhvr>
                                        <p:cTn id="52" dur="1" fill="hold">
                                          <p:stCondLst>
                                            <p:cond delay="0"/>
                                          </p:stCondLst>
                                        </p:cTn>
                                        <p:tgtEl>
                                          <p:spTgt spid="26631"/>
                                        </p:tgtEl>
                                        <p:attrNameLst>
                                          <p:attrName>style.visibility</p:attrName>
                                        </p:attrNameLst>
                                      </p:cBhvr>
                                      <p:to>
                                        <p:strVal val="visible"/>
                                      </p:to>
                                    </p:set>
                                    <p:animEffect transition="in" filter="wipe(right)">
                                      <p:cBhvr>
                                        <p:cTn id="53" dur="500"/>
                                        <p:tgtEl>
                                          <p:spTgt spid="26631"/>
                                        </p:tgtEl>
                                      </p:cBhvr>
                                    </p:animEffect>
                                  </p:childTnLst>
                                </p:cTn>
                              </p:par>
                              <p:par>
                                <p:cTn id="54" presetID="22" presetClass="entr" presetSubtype="8" fill="hold" nodeType="withEffect">
                                  <p:stCondLst>
                                    <p:cond delay="0"/>
                                  </p:stCondLst>
                                  <p:childTnLst>
                                    <p:set>
                                      <p:cBhvr>
                                        <p:cTn id="55" dur="1" fill="hold">
                                          <p:stCondLst>
                                            <p:cond delay="0"/>
                                          </p:stCondLst>
                                        </p:cTn>
                                        <p:tgtEl>
                                          <p:spTgt spid="26630"/>
                                        </p:tgtEl>
                                        <p:attrNameLst>
                                          <p:attrName>style.visibility</p:attrName>
                                        </p:attrNameLst>
                                      </p:cBhvr>
                                      <p:to>
                                        <p:strVal val="visible"/>
                                      </p:to>
                                    </p:set>
                                    <p:animEffect transition="in" filter="wipe(left)">
                                      <p:cBhvr>
                                        <p:cTn id="56" dur="500"/>
                                        <p:tgtEl>
                                          <p:spTgt spid="26630"/>
                                        </p:tgtEl>
                                      </p:cBhvr>
                                    </p:animEffect>
                                  </p:childTnLst>
                                </p:cTn>
                              </p:par>
                            </p:childTnLst>
                          </p:cTn>
                        </p:par>
                        <p:par>
                          <p:cTn id="57" fill="hold" nodeType="afterGroup">
                            <p:stCondLst>
                              <p:cond delay="4450"/>
                            </p:stCondLst>
                            <p:childTnLst>
                              <p:par>
                                <p:cTn id="58" presetID="47" presetClass="entr" presetSubtype="0" fill="hold" grpId="0" nodeType="afterEffect">
                                  <p:stCondLst>
                                    <p:cond delay="0"/>
                                  </p:stCondLst>
                                  <p:childTnLst>
                                    <p:set>
                                      <p:cBhvr>
                                        <p:cTn id="59" dur="1" fill="hold">
                                          <p:stCondLst>
                                            <p:cond delay="0"/>
                                          </p:stCondLst>
                                        </p:cTn>
                                        <p:tgtEl>
                                          <p:spTgt spid="26638"/>
                                        </p:tgtEl>
                                        <p:attrNameLst>
                                          <p:attrName>style.visibility</p:attrName>
                                        </p:attrNameLst>
                                      </p:cBhvr>
                                      <p:to>
                                        <p:strVal val="visible"/>
                                      </p:to>
                                    </p:set>
                                    <p:animEffect transition="in" filter="fade">
                                      <p:cBhvr>
                                        <p:cTn id="60" dur="1000"/>
                                        <p:tgtEl>
                                          <p:spTgt spid="26638"/>
                                        </p:tgtEl>
                                      </p:cBhvr>
                                    </p:animEffect>
                                    <p:anim calcmode="lin" valueType="num">
                                      <p:cBhvr>
                                        <p:cTn id="61" dur="1000" fill="hold"/>
                                        <p:tgtEl>
                                          <p:spTgt spid="26638"/>
                                        </p:tgtEl>
                                        <p:attrNameLst>
                                          <p:attrName>ppt_x</p:attrName>
                                        </p:attrNameLst>
                                      </p:cBhvr>
                                      <p:tavLst>
                                        <p:tav tm="0">
                                          <p:val>
                                            <p:strVal val="#ppt_x"/>
                                          </p:val>
                                        </p:tav>
                                        <p:tav tm="100000">
                                          <p:val>
                                            <p:strVal val="#ppt_x"/>
                                          </p:val>
                                        </p:tav>
                                      </p:tavLst>
                                    </p:anim>
                                    <p:anim calcmode="lin" valueType="num">
                                      <p:cBhvr>
                                        <p:cTn id="62" dur="1000" fill="hold"/>
                                        <p:tgtEl>
                                          <p:spTgt spid="26638"/>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26640"/>
                                        </p:tgtEl>
                                        <p:attrNameLst>
                                          <p:attrName>style.visibility</p:attrName>
                                        </p:attrNameLst>
                                      </p:cBhvr>
                                      <p:to>
                                        <p:strVal val="visible"/>
                                      </p:to>
                                    </p:set>
                                    <p:animEffect transition="in" filter="fade">
                                      <p:cBhvr>
                                        <p:cTn id="65" dur="1000"/>
                                        <p:tgtEl>
                                          <p:spTgt spid="26640"/>
                                        </p:tgtEl>
                                      </p:cBhvr>
                                    </p:animEffect>
                                    <p:anim calcmode="lin" valueType="num">
                                      <p:cBhvr>
                                        <p:cTn id="66" dur="1000" fill="hold"/>
                                        <p:tgtEl>
                                          <p:spTgt spid="26640"/>
                                        </p:tgtEl>
                                        <p:attrNameLst>
                                          <p:attrName>ppt_x</p:attrName>
                                        </p:attrNameLst>
                                      </p:cBhvr>
                                      <p:tavLst>
                                        <p:tav tm="0">
                                          <p:val>
                                            <p:strVal val="#ppt_x"/>
                                          </p:val>
                                        </p:tav>
                                        <p:tav tm="100000">
                                          <p:val>
                                            <p:strVal val="#ppt_x"/>
                                          </p:val>
                                        </p:tav>
                                      </p:tavLst>
                                    </p:anim>
                                    <p:anim calcmode="lin" valueType="num">
                                      <p:cBhvr>
                                        <p:cTn id="67" dur="1000" fill="hold"/>
                                        <p:tgtEl>
                                          <p:spTgt spid="26640"/>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26644"/>
                                        </p:tgtEl>
                                        <p:attrNameLst>
                                          <p:attrName>style.visibility</p:attrName>
                                        </p:attrNameLst>
                                      </p:cBhvr>
                                      <p:to>
                                        <p:strVal val="visible"/>
                                      </p:to>
                                    </p:set>
                                    <p:animEffect transition="in" filter="fade">
                                      <p:cBhvr>
                                        <p:cTn id="70" dur="1000"/>
                                        <p:tgtEl>
                                          <p:spTgt spid="26644"/>
                                        </p:tgtEl>
                                      </p:cBhvr>
                                    </p:animEffect>
                                    <p:anim calcmode="lin" valueType="num">
                                      <p:cBhvr>
                                        <p:cTn id="71" dur="1000" fill="hold"/>
                                        <p:tgtEl>
                                          <p:spTgt spid="26644"/>
                                        </p:tgtEl>
                                        <p:attrNameLst>
                                          <p:attrName>ppt_x</p:attrName>
                                        </p:attrNameLst>
                                      </p:cBhvr>
                                      <p:tavLst>
                                        <p:tav tm="0">
                                          <p:val>
                                            <p:strVal val="#ppt_x"/>
                                          </p:val>
                                        </p:tav>
                                        <p:tav tm="100000">
                                          <p:val>
                                            <p:strVal val="#ppt_x"/>
                                          </p:val>
                                        </p:tav>
                                      </p:tavLst>
                                    </p:anim>
                                    <p:anim calcmode="lin" valueType="num">
                                      <p:cBhvr>
                                        <p:cTn id="72" dur="1000" fill="hold"/>
                                        <p:tgtEl>
                                          <p:spTgt spid="26644"/>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6642"/>
                                        </p:tgtEl>
                                        <p:attrNameLst>
                                          <p:attrName>style.visibility</p:attrName>
                                        </p:attrNameLst>
                                      </p:cBhvr>
                                      <p:to>
                                        <p:strVal val="visible"/>
                                      </p:to>
                                    </p:set>
                                    <p:animEffect transition="in" filter="fade">
                                      <p:cBhvr>
                                        <p:cTn id="75" dur="1000"/>
                                        <p:tgtEl>
                                          <p:spTgt spid="26642"/>
                                        </p:tgtEl>
                                      </p:cBhvr>
                                    </p:animEffect>
                                    <p:anim calcmode="lin" valueType="num">
                                      <p:cBhvr>
                                        <p:cTn id="76" dur="1000" fill="hold"/>
                                        <p:tgtEl>
                                          <p:spTgt spid="26642"/>
                                        </p:tgtEl>
                                        <p:attrNameLst>
                                          <p:attrName>ppt_x</p:attrName>
                                        </p:attrNameLst>
                                      </p:cBhvr>
                                      <p:tavLst>
                                        <p:tav tm="0">
                                          <p:val>
                                            <p:strVal val="#ppt_x"/>
                                          </p:val>
                                        </p:tav>
                                        <p:tav tm="100000">
                                          <p:val>
                                            <p:strVal val="#ppt_x"/>
                                          </p:val>
                                        </p:tav>
                                      </p:tavLst>
                                    </p:anim>
                                    <p:anim calcmode="lin" valueType="num">
                                      <p:cBhvr>
                                        <p:cTn id="77" dur="1000" fill="hold"/>
                                        <p:tgtEl>
                                          <p:spTgt spid="26642"/>
                                        </p:tgtEl>
                                        <p:attrNameLst>
                                          <p:attrName>ppt_y</p:attrName>
                                        </p:attrNameLst>
                                      </p:cBhvr>
                                      <p:tavLst>
                                        <p:tav tm="0">
                                          <p:val>
                                            <p:strVal val="#ppt_y+.1"/>
                                          </p:val>
                                        </p:tav>
                                        <p:tav tm="100000">
                                          <p:val>
                                            <p:strVal val="#ppt_y"/>
                                          </p:val>
                                        </p:tav>
                                      </p:tavLst>
                                    </p:anim>
                                  </p:childTnLst>
                                </p:cTn>
                              </p:par>
                            </p:childTnLst>
                          </p:cTn>
                        </p:par>
                        <p:par>
                          <p:cTn id="78" fill="hold" nodeType="afterGroup">
                            <p:stCondLst>
                              <p:cond delay="5450"/>
                            </p:stCondLst>
                            <p:childTnLst>
                              <p:par>
                                <p:cTn id="79" presetID="22" presetClass="entr" presetSubtype="1" fill="hold" grpId="0" nodeType="afterEffect">
                                  <p:stCondLst>
                                    <p:cond delay="0"/>
                                  </p:stCondLst>
                                  <p:childTnLst>
                                    <p:set>
                                      <p:cBhvr>
                                        <p:cTn id="80" dur="1" fill="hold">
                                          <p:stCondLst>
                                            <p:cond delay="0"/>
                                          </p:stCondLst>
                                        </p:cTn>
                                        <p:tgtEl>
                                          <p:spTgt spid="26639"/>
                                        </p:tgtEl>
                                        <p:attrNameLst>
                                          <p:attrName>style.visibility</p:attrName>
                                        </p:attrNameLst>
                                      </p:cBhvr>
                                      <p:to>
                                        <p:strVal val="visible"/>
                                      </p:to>
                                    </p:set>
                                    <p:animEffect transition="in" filter="wipe(up)">
                                      <p:cBhvr>
                                        <p:cTn id="81" dur="500"/>
                                        <p:tgtEl>
                                          <p:spTgt spid="26639"/>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6641"/>
                                        </p:tgtEl>
                                        <p:attrNameLst>
                                          <p:attrName>style.visibility</p:attrName>
                                        </p:attrNameLst>
                                      </p:cBhvr>
                                      <p:to>
                                        <p:strVal val="visible"/>
                                      </p:to>
                                    </p:set>
                                    <p:animEffect transition="in" filter="wipe(up)">
                                      <p:cBhvr>
                                        <p:cTn id="84" dur="500"/>
                                        <p:tgtEl>
                                          <p:spTgt spid="26641"/>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26643"/>
                                        </p:tgtEl>
                                        <p:attrNameLst>
                                          <p:attrName>style.visibility</p:attrName>
                                        </p:attrNameLst>
                                      </p:cBhvr>
                                      <p:to>
                                        <p:strVal val="visible"/>
                                      </p:to>
                                    </p:set>
                                    <p:animEffect transition="in" filter="wipe(down)">
                                      <p:cBhvr>
                                        <p:cTn id="87" dur="500"/>
                                        <p:tgtEl>
                                          <p:spTgt spid="26643"/>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26645"/>
                                        </p:tgtEl>
                                        <p:attrNameLst>
                                          <p:attrName>style.visibility</p:attrName>
                                        </p:attrNameLst>
                                      </p:cBhvr>
                                      <p:to>
                                        <p:strVal val="visible"/>
                                      </p:to>
                                    </p:set>
                                    <p:animEffect transition="in" filter="wipe(down)">
                                      <p:cBhvr>
                                        <p:cTn id="90" dur="500"/>
                                        <p:tgtEl>
                                          <p:spTgt spid="266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32" grpId="0" animBg="1" autoUpdateAnimBg="0"/>
      <p:bldP spid="26633" grpId="0" autoUpdateAnimBg="0"/>
      <p:bldP spid="26638" grpId="0" autoUpdateAnimBg="0"/>
      <p:bldP spid="26639" grpId="0" autoUpdateAnimBg="0"/>
      <p:bldP spid="26640" grpId="0" autoUpdateAnimBg="0"/>
      <p:bldP spid="26641" grpId="0" autoUpdateAnimBg="0"/>
      <p:bldP spid="26642" grpId="0" autoUpdateAnimBg="0"/>
      <p:bldP spid="26643" grpId="0" autoUpdateAnimBg="0"/>
      <p:bldP spid="26644" grpId="0" autoUpdateAnimBg="0"/>
      <p:bldP spid="26645"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2">
            <a:extLst>
              <a:ext uri="{FF2B5EF4-FFF2-40B4-BE49-F238E27FC236}">
                <a16:creationId xmlns:a16="http://schemas.microsoft.com/office/drawing/2014/main" id="{07F6B8A4-B7F1-44D3-9C16-6C1D735CD8C7}"/>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dirty="0">
                <a:solidFill>
                  <a:schemeClr val="tx1"/>
                </a:solidFill>
                <a:latin typeface="微软雅黑" panose="020B0503020204020204" pitchFamily="34" charset="-122"/>
              </a:rPr>
              <a:t>请在这里输入您的标题</a:t>
            </a:r>
          </a:p>
        </p:txBody>
      </p:sp>
      <p:sp>
        <p:nvSpPr>
          <p:cNvPr id="27651" name="Freeform 5">
            <a:extLst>
              <a:ext uri="{FF2B5EF4-FFF2-40B4-BE49-F238E27FC236}">
                <a16:creationId xmlns:a16="http://schemas.microsoft.com/office/drawing/2014/main" id="{256B781F-5B89-48A7-B9F2-5C05068982F8}"/>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2" name="Oval 6">
            <a:extLst>
              <a:ext uri="{FF2B5EF4-FFF2-40B4-BE49-F238E27FC236}">
                <a16:creationId xmlns:a16="http://schemas.microsoft.com/office/drawing/2014/main" id="{922195DF-EF61-4368-B67A-6F03350008F2}"/>
              </a:ext>
            </a:extLst>
          </p:cNvPr>
          <p:cNvSpPr>
            <a:spLocks noChangeArrowheads="1"/>
          </p:cNvSpPr>
          <p:nvPr/>
        </p:nvSpPr>
        <p:spPr bwMode="auto">
          <a:xfrm>
            <a:off x="7380288" y="3114675"/>
            <a:ext cx="1806575" cy="1804988"/>
          </a:xfrm>
          <a:prstGeom prst="ellipse">
            <a:avLst/>
          </a:prstGeom>
          <a:solidFill>
            <a:srgbClr val="DC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27653" name="Freeform 7">
            <a:extLst>
              <a:ext uri="{FF2B5EF4-FFF2-40B4-BE49-F238E27FC236}">
                <a16:creationId xmlns:a16="http://schemas.microsoft.com/office/drawing/2014/main" id="{2E06519F-15E7-42B6-AEFD-60E7A00F058A}"/>
              </a:ext>
            </a:extLst>
          </p:cNvPr>
          <p:cNvSpPr>
            <a:spLocks/>
          </p:cNvSpPr>
          <p:nvPr/>
        </p:nvSpPr>
        <p:spPr bwMode="auto">
          <a:xfrm>
            <a:off x="3406775" y="1939925"/>
            <a:ext cx="1292225" cy="4079875"/>
          </a:xfrm>
          <a:custGeom>
            <a:avLst/>
            <a:gdLst>
              <a:gd name="T0" fmla="*/ 2147483647 w 1750"/>
              <a:gd name="T1" fmla="*/ 2147483647 h 5527"/>
              <a:gd name="T2" fmla="*/ 2147483647 w 1750"/>
              <a:gd name="T3" fmla="*/ 2147483647 h 5527"/>
              <a:gd name="T4" fmla="*/ 2147483647 w 1750"/>
              <a:gd name="T5" fmla="*/ 2147483647 h 5527"/>
              <a:gd name="T6" fmla="*/ 2147483647 w 1750"/>
              <a:gd name="T7" fmla="*/ 2147483647 h 5527"/>
              <a:gd name="T8" fmla="*/ 0 w 1750"/>
              <a:gd name="T9" fmla="*/ 2147483647 h 5527"/>
              <a:gd name="T10" fmla="*/ 2147483647 w 1750"/>
              <a:gd name="T11" fmla="*/ 0 h 5527"/>
              <a:gd name="T12" fmla="*/ 2147483647 w 1750"/>
              <a:gd name="T13" fmla="*/ 2147483647 h 55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4" name="Oval 8">
            <a:extLst>
              <a:ext uri="{FF2B5EF4-FFF2-40B4-BE49-F238E27FC236}">
                <a16:creationId xmlns:a16="http://schemas.microsoft.com/office/drawing/2014/main" id="{D1811487-05F0-4095-9C11-22F863C2003C}"/>
              </a:ext>
            </a:extLst>
          </p:cNvPr>
          <p:cNvSpPr>
            <a:spLocks noChangeArrowheads="1"/>
          </p:cNvSpPr>
          <p:nvPr/>
        </p:nvSpPr>
        <p:spPr bwMode="auto">
          <a:xfrm>
            <a:off x="3806825" y="1501775"/>
            <a:ext cx="1219200" cy="12207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27655" name="Oval 9">
            <a:extLst>
              <a:ext uri="{FF2B5EF4-FFF2-40B4-BE49-F238E27FC236}">
                <a16:creationId xmlns:a16="http://schemas.microsoft.com/office/drawing/2014/main" id="{EB61E369-EDE9-4890-AC1E-AA140DC9D597}"/>
              </a:ext>
            </a:extLst>
          </p:cNvPr>
          <p:cNvSpPr>
            <a:spLocks noChangeArrowheads="1"/>
          </p:cNvSpPr>
          <p:nvPr/>
        </p:nvSpPr>
        <p:spPr bwMode="auto">
          <a:xfrm>
            <a:off x="2930525" y="3360738"/>
            <a:ext cx="1220788" cy="12192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27656" name="Oval 10">
            <a:extLst>
              <a:ext uri="{FF2B5EF4-FFF2-40B4-BE49-F238E27FC236}">
                <a16:creationId xmlns:a16="http://schemas.microsoft.com/office/drawing/2014/main" id="{E80275D2-42C8-4EDF-B151-529A5820C01C}"/>
              </a:ext>
            </a:extLst>
          </p:cNvPr>
          <p:cNvSpPr>
            <a:spLocks noChangeArrowheads="1"/>
          </p:cNvSpPr>
          <p:nvPr/>
        </p:nvSpPr>
        <p:spPr bwMode="auto">
          <a:xfrm>
            <a:off x="3930650" y="5162550"/>
            <a:ext cx="1220788" cy="12192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27657" name="Line 11">
            <a:extLst>
              <a:ext uri="{FF2B5EF4-FFF2-40B4-BE49-F238E27FC236}">
                <a16:creationId xmlns:a16="http://schemas.microsoft.com/office/drawing/2014/main" id="{2A33078A-41D8-4AAE-8077-23A34C131919}"/>
              </a:ext>
            </a:extLst>
          </p:cNvPr>
          <p:cNvSpPr>
            <a:spLocks noChangeShapeType="1"/>
          </p:cNvSpPr>
          <p:nvPr/>
        </p:nvSpPr>
        <p:spPr bwMode="auto">
          <a:xfrm>
            <a:off x="5275263" y="2295525"/>
            <a:ext cx="2095500" cy="1206500"/>
          </a:xfrm>
          <a:prstGeom prst="line">
            <a:avLst/>
          </a:prstGeom>
          <a:noFill/>
          <a:ln w="12700">
            <a:solidFill>
              <a:schemeClr val="bg1"/>
            </a:solidFill>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27658" name="Line 12">
            <a:extLst>
              <a:ext uri="{FF2B5EF4-FFF2-40B4-BE49-F238E27FC236}">
                <a16:creationId xmlns:a16="http://schemas.microsoft.com/office/drawing/2014/main" id="{0214EFD9-4BAF-4F21-B8FD-CB7F5369510E}"/>
              </a:ext>
            </a:extLst>
          </p:cNvPr>
          <p:cNvSpPr>
            <a:spLocks noChangeShapeType="1"/>
          </p:cNvSpPr>
          <p:nvPr/>
        </p:nvSpPr>
        <p:spPr bwMode="auto">
          <a:xfrm flipV="1">
            <a:off x="5275263" y="4381500"/>
            <a:ext cx="2095500" cy="1206500"/>
          </a:xfrm>
          <a:prstGeom prst="line">
            <a:avLst/>
          </a:prstGeom>
          <a:noFill/>
          <a:ln w="12700">
            <a:solidFill>
              <a:schemeClr val="bg1"/>
            </a:solidFill>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27659" name="Line 13">
            <a:extLst>
              <a:ext uri="{FF2B5EF4-FFF2-40B4-BE49-F238E27FC236}">
                <a16:creationId xmlns:a16="http://schemas.microsoft.com/office/drawing/2014/main" id="{FFC9DC75-9467-42BD-9832-C98EA1D89931}"/>
              </a:ext>
            </a:extLst>
          </p:cNvPr>
          <p:cNvSpPr>
            <a:spLocks noChangeShapeType="1"/>
          </p:cNvSpPr>
          <p:nvPr/>
        </p:nvSpPr>
        <p:spPr bwMode="auto">
          <a:xfrm>
            <a:off x="4429125" y="3952875"/>
            <a:ext cx="2784475" cy="0"/>
          </a:xfrm>
          <a:prstGeom prst="line">
            <a:avLst/>
          </a:prstGeom>
          <a:noFill/>
          <a:ln w="12700">
            <a:solidFill>
              <a:schemeClr val="bg1"/>
            </a:solidFill>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27660" name="Oval 14">
            <a:extLst>
              <a:ext uri="{FF2B5EF4-FFF2-40B4-BE49-F238E27FC236}">
                <a16:creationId xmlns:a16="http://schemas.microsoft.com/office/drawing/2014/main" id="{AEA00053-3336-4880-A81A-B457B12DDD95}"/>
              </a:ext>
            </a:extLst>
          </p:cNvPr>
          <p:cNvSpPr>
            <a:spLocks noChangeArrowheads="1"/>
          </p:cNvSpPr>
          <p:nvPr/>
        </p:nvSpPr>
        <p:spPr bwMode="auto">
          <a:xfrm>
            <a:off x="7470775" y="3203575"/>
            <a:ext cx="1625600" cy="16256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27661" name="TextBox 12">
            <a:extLst>
              <a:ext uri="{FF2B5EF4-FFF2-40B4-BE49-F238E27FC236}">
                <a16:creationId xmlns:a16="http://schemas.microsoft.com/office/drawing/2014/main" id="{34E9FD28-02FF-4FD7-84A2-0D0D46FE98ED}"/>
              </a:ext>
            </a:extLst>
          </p:cNvPr>
          <p:cNvSpPr txBox="1">
            <a:spLocks noChangeArrowheads="1"/>
          </p:cNvSpPr>
          <p:nvPr/>
        </p:nvSpPr>
        <p:spPr bwMode="auto">
          <a:xfrm>
            <a:off x="4029075" y="1758950"/>
            <a:ext cx="774700"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chemeClr val="accent2"/>
                </a:solidFill>
                <a:latin typeface="微软雅黑" panose="020B0503020204020204" pitchFamily="34" charset="-122"/>
              </a:rPr>
              <a:t>添加</a:t>
            </a:r>
            <a:endParaRPr lang="en-US" altLang="zh-CN">
              <a:solidFill>
                <a:schemeClr val="accent2"/>
              </a:solidFill>
              <a:latin typeface="微软雅黑" panose="020B0503020204020204" pitchFamily="34" charset="-122"/>
            </a:endParaRPr>
          </a:p>
          <a:p>
            <a:pPr algn="ctr" eaLnBrk="1" hangingPunct="1">
              <a:spcBef>
                <a:spcPct val="0"/>
              </a:spcBef>
              <a:buFontTx/>
              <a:buNone/>
            </a:pPr>
            <a:r>
              <a:rPr lang="zh-CN" altLang="en-US">
                <a:solidFill>
                  <a:schemeClr val="accent2"/>
                </a:solidFill>
                <a:latin typeface="微软雅黑" panose="020B0503020204020204" pitchFamily="34" charset="-122"/>
              </a:rPr>
              <a:t>标题</a:t>
            </a:r>
            <a:endParaRPr lang="en-US" altLang="zh-CN">
              <a:solidFill>
                <a:schemeClr val="accent2"/>
              </a:solidFill>
              <a:latin typeface="微软雅黑" panose="020B0503020204020204" pitchFamily="34" charset="-122"/>
            </a:endParaRPr>
          </a:p>
        </p:txBody>
      </p:sp>
      <p:sp>
        <p:nvSpPr>
          <p:cNvPr id="27662" name="TextBox 13">
            <a:extLst>
              <a:ext uri="{FF2B5EF4-FFF2-40B4-BE49-F238E27FC236}">
                <a16:creationId xmlns:a16="http://schemas.microsoft.com/office/drawing/2014/main" id="{3C28F1A3-7B92-496E-A294-E8FEA02CD3E2}"/>
              </a:ext>
            </a:extLst>
          </p:cNvPr>
          <p:cNvSpPr txBox="1">
            <a:spLocks noChangeArrowheads="1"/>
          </p:cNvSpPr>
          <p:nvPr/>
        </p:nvSpPr>
        <p:spPr bwMode="auto">
          <a:xfrm>
            <a:off x="3127375" y="3627438"/>
            <a:ext cx="7762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chemeClr val="accent2"/>
                </a:solidFill>
                <a:latin typeface="微软雅黑" panose="020B0503020204020204" pitchFamily="34" charset="-122"/>
              </a:rPr>
              <a:t>添加</a:t>
            </a:r>
            <a:endParaRPr lang="en-US" altLang="zh-CN">
              <a:solidFill>
                <a:schemeClr val="accent2"/>
              </a:solidFill>
              <a:latin typeface="微软雅黑" panose="020B0503020204020204" pitchFamily="34" charset="-122"/>
            </a:endParaRPr>
          </a:p>
          <a:p>
            <a:pPr algn="ctr" eaLnBrk="1" hangingPunct="1">
              <a:spcBef>
                <a:spcPct val="0"/>
              </a:spcBef>
              <a:buFontTx/>
              <a:buNone/>
            </a:pPr>
            <a:r>
              <a:rPr lang="zh-CN" altLang="en-US">
                <a:solidFill>
                  <a:schemeClr val="accent2"/>
                </a:solidFill>
                <a:latin typeface="微软雅黑" panose="020B0503020204020204" pitchFamily="34" charset="-122"/>
              </a:rPr>
              <a:t>标题</a:t>
            </a:r>
            <a:endParaRPr lang="en-US" altLang="zh-CN">
              <a:solidFill>
                <a:schemeClr val="accent2"/>
              </a:solidFill>
              <a:latin typeface="微软雅黑" panose="020B0503020204020204" pitchFamily="34" charset="-122"/>
            </a:endParaRPr>
          </a:p>
        </p:txBody>
      </p:sp>
      <p:sp>
        <p:nvSpPr>
          <p:cNvPr id="27663" name="TextBox 15">
            <a:extLst>
              <a:ext uri="{FF2B5EF4-FFF2-40B4-BE49-F238E27FC236}">
                <a16:creationId xmlns:a16="http://schemas.microsoft.com/office/drawing/2014/main" id="{159839DC-90E8-4B8F-B697-BCB861AC0053}"/>
              </a:ext>
            </a:extLst>
          </p:cNvPr>
          <p:cNvSpPr txBox="1">
            <a:spLocks noChangeArrowheads="1"/>
          </p:cNvSpPr>
          <p:nvPr/>
        </p:nvSpPr>
        <p:spPr bwMode="auto">
          <a:xfrm>
            <a:off x="4165600" y="5429250"/>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chemeClr val="accent2"/>
                </a:solidFill>
                <a:latin typeface="微软雅黑" panose="020B0503020204020204" pitchFamily="34" charset="-122"/>
              </a:rPr>
              <a:t>添加</a:t>
            </a:r>
            <a:endParaRPr lang="en-US" altLang="zh-CN">
              <a:solidFill>
                <a:schemeClr val="accent2"/>
              </a:solidFill>
              <a:latin typeface="微软雅黑" panose="020B0503020204020204" pitchFamily="34" charset="-122"/>
            </a:endParaRPr>
          </a:p>
          <a:p>
            <a:pPr algn="ctr" eaLnBrk="1" hangingPunct="1">
              <a:spcBef>
                <a:spcPct val="0"/>
              </a:spcBef>
              <a:buFontTx/>
              <a:buNone/>
            </a:pPr>
            <a:r>
              <a:rPr lang="zh-CN" altLang="en-US">
                <a:solidFill>
                  <a:schemeClr val="accent2"/>
                </a:solidFill>
                <a:latin typeface="微软雅黑" panose="020B0503020204020204" pitchFamily="34" charset="-122"/>
              </a:rPr>
              <a:t>标题</a:t>
            </a:r>
            <a:endParaRPr lang="en-US" altLang="zh-CN">
              <a:solidFill>
                <a:schemeClr val="accent2"/>
              </a:solidFill>
              <a:latin typeface="微软雅黑" panose="020B0503020204020204" pitchFamily="34" charset="-122"/>
            </a:endParaRPr>
          </a:p>
        </p:txBody>
      </p:sp>
      <p:sp>
        <p:nvSpPr>
          <p:cNvPr id="27664" name="TextBox 16">
            <a:extLst>
              <a:ext uri="{FF2B5EF4-FFF2-40B4-BE49-F238E27FC236}">
                <a16:creationId xmlns:a16="http://schemas.microsoft.com/office/drawing/2014/main" id="{FC77D8F1-929A-431B-B748-1363ED8FA28C}"/>
              </a:ext>
            </a:extLst>
          </p:cNvPr>
          <p:cNvSpPr txBox="1">
            <a:spLocks noChangeArrowheads="1"/>
          </p:cNvSpPr>
          <p:nvPr/>
        </p:nvSpPr>
        <p:spPr bwMode="auto">
          <a:xfrm>
            <a:off x="7877175" y="3668713"/>
            <a:ext cx="7762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chemeClr val="accent2"/>
                </a:solidFill>
                <a:latin typeface="微软雅黑" panose="020B0503020204020204" pitchFamily="34" charset="-122"/>
              </a:rPr>
              <a:t>添加</a:t>
            </a:r>
            <a:endParaRPr lang="en-US" altLang="zh-CN">
              <a:solidFill>
                <a:schemeClr val="accent2"/>
              </a:solidFill>
              <a:latin typeface="微软雅黑" panose="020B0503020204020204" pitchFamily="34" charset="-122"/>
            </a:endParaRPr>
          </a:p>
          <a:p>
            <a:pPr algn="ctr" eaLnBrk="1" hangingPunct="1">
              <a:spcBef>
                <a:spcPct val="0"/>
              </a:spcBef>
              <a:buFontTx/>
              <a:buNone/>
            </a:pPr>
            <a:r>
              <a:rPr lang="zh-CN" altLang="en-US">
                <a:solidFill>
                  <a:schemeClr val="accent2"/>
                </a:solidFill>
                <a:latin typeface="微软雅黑" panose="020B0503020204020204" pitchFamily="34" charset="-122"/>
              </a:rPr>
              <a:t>标题</a:t>
            </a:r>
            <a:endParaRPr lang="en-US" altLang="zh-CN">
              <a:solidFill>
                <a:schemeClr val="accent2"/>
              </a:solidFill>
              <a:latin typeface="微软雅黑" panose="020B0503020204020204" pitchFamily="34" charset="-122"/>
            </a:endParaRPr>
          </a:p>
        </p:txBody>
      </p:sp>
      <p:sp>
        <p:nvSpPr>
          <p:cNvPr id="27665" name="TextBox 17">
            <a:extLst>
              <a:ext uri="{FF2B5EF4-FFF2-40B4-BE49-F238E27FC236}">
                <a16:creationId xmlns:a16="http://schemas.microsoft.com/office/drawing/2014/main" id="{DB385CA0-65F0-403C-9E8A-32BC4EC1FDD7}"/>
              </a:ext>
            </a:extLst>
          </p:cNvPr>
          <p:cNvSpPr txBox="1">
            <a:spLocks noChangeArrowheads="1"/>
          </p:cNvSpPr>
          <p:nvPr/>
        </p:nvSpPr>
        <p:spPr bwMode="auto">
          <a:xfrm>
            <a:off x="985838" y="1616075"/>
            <a:ext cx="27892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zh-CN" sz="1800">
                <a:solidFill>
                  <a:schemeClr val="tx2"/>
                </a:solidFill>
                <a:latin typeface="微软雅黑" panose="020B0503020204020204" pitchFamily="34" charset="-122"/>
              </a:rPr>
              <a:t>这里可以添加主要内容</a:t>
            </a:r>
          </a:p>
        </p:txBody>
      </p:sp>
      <p:sp>
        <p:nvSpPr>
          <p:cNvPr id="27666" name="TextBox 18">
            <a:extLst>
              <a:ext uri="{FF2B5EF4-FFF2-40B4-BE49-F238E27FC236}">
                <a16:creationId xmlns:a16="http://schemas.microsoft.com/office/drawing/2014/main" id="{B8CD6F13-3E75-47E0-9EE5-FC1DB23FD571}"/>
              </a:ext>
            </a:extLst>
          </p:cNvPr>
          <p:cNvSpPr txBox="1">
            <a:spLocks noChangeArrowheads="1"/>
          </p:cNvSpPr>
          <p:nvPr/>
        </p:nvSpPr>
        <p:spPr bwMode="auto">
          <a:xfrm>
            <a:off x="158750" y="3717925"/>
            <a:ext cx="2714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zh-CN" sz="1800">
                <a:solidFill>
                  <a:schemeClr val="tx2"/>
                </a:solidFill>
                <a:latin typeface="微软雅黑" panose="020B0503020204020204" pitchFamily="34" charset="-122"/>
              </a:rPr>
              <a:t>这里可以添加主要内容</a:t>
            </a:r>
          </a:p>
        </p:txBody>
      </p:sp>
      <p:sp>
        <p:nvSpPr>
          <p:cNvPr id="27667" name="TextBox 19">
            <a:extLst>
              <a:ext uri="{FF2B5EF4-FFF2-40B4-BE49-F238E27FC236}">
                <a16:creationId xmlns:a16="http://schemas.microsoft.com/office/drawing/2014/main" id="{C4626053-5F3E-418A-9773-70C96454690F}"/>
              </a:ext>
            </a:extLst>
          </p:cNvPr>
          <p:cNvSpPr txBox="1">
            <a:spLocks noChangeArrowheads="1"/>
          </p:cNvSpPr>
          <p:nvPr/>
        </p:nvSpPr>
        <p:spPr bwMode="auto">
          <a:xfrm>
            <a:off x="1168400" y="5588000"/>
            <a:ext cx="27162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zh-CN" sz="1800">
                <a:solidFill>
                  <a:schemeClr val="tx2"/>
                </a:solidFill>
                <a:latin typeface="微软雅黑" panose="020B0503020204020204" pitchFamily="34" charset="-122"/>
              </a:rPr>
              <a:t>这里可以添加主要内容</a:t>
            </a:r>
          </a:p>
        </p:txBody>
      </p:sp>
      <p:sp>
        <p:nvSpPr>
          <p:cNvPr id="27668" name="TextBox 20">
            <a:extLst>
              <a:ext uri="{FF2B5EF4-FFF2-40B4-BE49-F238E27FC236}">
                <a16:creationId xmlns:a16="http://schemas.microsoft.com/office/drawing/2014/main" id="{0C751934-6111-403D-A0D9-436E2654A201}"/>
              </a:ext>
            </a:extLst>
          </p:cNvPr>
          <p:cNvSpPr txBox="1">
            <a:spLocks noChangeArrowheads="1"/>
          </p:cNvSpPr>
          <p:nvPr/>
        </p:nvSpPr>
        <p:spPr bwMode="auto">
          <a:xfrm>
            <a:off x="9290050" y="3554413"/>
            <a:ext cx="27146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tx2"/>
                </a:solidFill>
                <a:latin typeface="微软雅黑" panose="020B0503020204020204" pitchFamily="34" charset="-122"/>
              </a:rPr>
              <a:t>这里可以添加主要内容</a:t>
            </a:r>
            <a:endParaRPr lang="en-US" altLang="zh-CN" sz="1800">
              <a:solidFill>
                <a:schemeClr val="tx2"/>
              </a:solidFill>
              <a:latin typeface="微软雅黑" panose="020B0503020204020204" pitchFamily="34" charset="-122"/>
            </a:endParaRPr>
          </a:p>
          <a:p>
            <a:pPr eaLnBrk="1" hangingPunct="1">
              <a:spcBef>
                <a:spcPct val="0"/>
              </a:spcBef>
              <a:buFontTx/>
              <a:buNone/>
            </a:pPr>
            <a:r>
              <a:rPr lang="zh-CN" altLang="en-US" sz="1800">
                <a:solidFill>
                  <a:schemeClr val="tx2"/>
                </a:solidFill>
                <a:latin typeface="微软雅黑" panose="020B0503020204020204" pitchFamily="34" charset="-122"/>
              </a:rPr>
              <a:t>这里可以添加主要内容</a:t>
            </a:r>
          </a:p>
          <a:p>
            <a:pPr eaLnBrk="1" hangingPunct="1">
              <a:spcBef>
                <a:spcPct val="0"/>
              </a:spcBef>
              <a:buFontTx/>
              <a:buNone/>
            </a:pPr>
            <a:r>
              <a:rPr lang="zh-CN" altLang="en-US" sz="1800">
                <a:solidFill>
                  <a:schemeClr val="tx2"/>
                </a:solidFill>
                <a:latin typeface="微软雅黑" panose="020B0503020204020204" pitchFamily="34" charset="-122"/>
              </a:rPr>
              <a:t>这里可以添加主要内容</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27651"/>
                                        </p:tgtEl>
                                        <p:attrNameLst>
                                          <p:attrName>style.visibility</p:attrName>
                                        </p:attrNameLst>
                                      </p:cBhvr>
                                      <p:to>
                                        <p:strVal val="visible"/>
                                      </p:to>
                                    </p:set>
                                    <p:animEffect transition="in" filter="barn(inVertical)">
                                      <p:cBhvr>
                                        <p:cTn id="7" dur="500"/>
                                        <p:tgtEl>
                                          <p:spTgt spid="27651"/>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7650"/>
                                        </p:tgtEl>
                                        <p:attrNameLst>
                                          <p:attrName>style.visibility</p:attrName>
                                        </p:attrNameLst>
                                      </p:cBhvr>
                                      <p:to>
                                        <p:strVal val="visible"/>
                                      </p:to>
                                    </p:set>
                                    <p:anim calcmode="lin" valueType="num">
                                      <p:cBhvr>
                                        <p:cTn id="11" dur="5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7650"/>
                                        </p:tgtEl>
                                        <p:attrNameLst>
                                          <p:attrName>ppt_y</p:attrName>
                                        </p:attrNameLst>
                                      </p:cBhvr>
                                      <p:tavLst>
                                        <p:tav tm="0">
                                          <p:val>
                                            <p:strVal val="#ppt_y"/>
                                          </p:val>
                                        </p:tav>
                                        <p:tav tm="100000">
                                          <p:val>
                                            <p:strVal val="#ppt_y"/>
                                          </p:val>
                                        </p:tav>
                                      </p:tavLst>
                                    </p:anim>
                                    <p:anim calcmode="lin" valueType="num">
                                      <p:cBhvr>
                                        <p:cTn id="13" dur="5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7650"/>
                                        </p:tgtEl>
                                      </p:cBhvr>
                                    </p:animEffect>
                                  </p:childTnLst>
                                </p:cTn>
                              </p:par>
                            </p:childTnLst>
                          </p:cTn>
                        </p:par>
                        <p:par>
                          <p:cTn id="16" fill="hold" nodeType="afterGroup">
                            <p:stCondLst>
                              <p:cond delay="1450"/>
                            </p:stCondLst>
                            <p:childTnLst>
                              <p:par>
                                <p:cTn id="17" presetID="22" presetClass="entr" presetSubtype="1" fill="hold" nodeType="afterEffect">
                                  <p:stCondLst>
                                    <p:cond delay="0"/>
                                  </p:stCondLst>
                                  <p:childTnLst>
                                    <p:set>
                                      <p:cBhvr>
                                        <p:cTn id="18" dur="1" fill="hold">
                                          <p:stCondLst>
                                            <p:cond delay="0"/>
                                          </p:stCondLst>
                                        </p:cTn>
                                        <p:tgtEl>
                                          <p:spTgt spid="27653"/>
                                        </p:tgtEl>
                                        <p:attrNameLst>
                                          <p:attrName>style.visibility</p:attrName>
                                        </p:attrNameLst>
                                      </p:cBhvr>
                                      <p:to>
                                        <p:strVal val="visible"/>
                                      </p:to>
                                    </p:set>
                                    <p:animEffect transition="in" filter="wipe(up)">
                                      <p:cBhvr>
                                        <p:cTn id="19" dur="500"/>
                                        <p:tgtEl>
                                          <p:spTgt spid="27653"/>
                                        </p:tgtEl>
                                      </p:cBhvr>
                                    </p:animEffect>
                                  </p:childTnLst>
                                </p:cTn>
                              </p:par>
                            </p:childTnLst>
                          </p:cTn>
                        </p:par>
                        <p:par>
                          <p:cTn id="20" fill="hold" nodeType="afterGroup">
                            <p:stCondLst>
                              <p:cond delay="1950"/>
                            </p:stCondLst>
                            <p:childTnLst>
                              <p:par>
                                <p:cTn id="21" presetID="2" presetClass="entr" presetSubtype="2" fill="hold" grpId="0" nodeType="afterEffect">
                                  <p:stCondLst>
                                    <p:cond delay="0"/>
                                  </p:stCondLst>
                                  <p:childTnLst>
                                    <p:set>
                                      <p:cBhvr>
                                        <p:cTn id="22" dur="1" fill="hold">
                                          <p:stCondLst>
                                            <p:cond delay="0"/>
                                          </p:stCondLst>
                                        </p:cTn>
                                        <p:tgtEl>
                                          <p:spTgt spid="27654"/>
                                        </p:tgtEl>
                                        <p:attrNameLst>
                                          <p:attrName>style.visibility</p:attrName>
                                        </p:attrNameLst>
                                      </p:cBhvr>
                                      <p:to>
                                        <p:strVal val="visible"/>
                                      </p:to>
                                    </p:set>
                                    <p:anim calcmode="lin" valueType="num">
                                      <p:cBhvr additive="base">
                                        <p:cTn id="23" dur="500" fill="hold"/>
                                        <p:tgtEl>
                                          <p:spTgt spid="27654"/>
                                        </p:tgtEl>
                                        <p:attrNameLst>
                                          <p:attrName>ppt_x</p:attrName>
                                        </p:attrNameLst>
                                      </p:cBhvr>
                                      <p:tavLst>
                                        <p:tav tm="0">
                                          <p:val>
                                            <p:strVal val="1+#ppt_w/2"/>
                                          </p:val>
                                        </p:tav>
                                        <p:tav tm="100000">
                                          <p:val>
                                            <p:strVal val="#ppt_x"/>
                                          </p:val>
                                        </p:tav>
                                      </p:tavLst>
                                    </p:anim>
                                    <p:anim calcmode="lin" valueType="num">
                                      <p:cBhvr additive="base">
                                        <p:cTn id="24" dur="500" fill="hold"/>
                                        <p:tgtEl>
                                          <p:spTgt spid="2765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7661"/>
                                        </p:tgtEl>
                                        <p:attrNameLst>
                                          <p:attrName>style.visibility</p:attrName>
                                        </p:attrNameLst>
                                      </p:cBhvr>
                                      <p:to>
                                        <p:strVal val="visible"/>
                                      </p:to>
                                    </p:set>
                                    <p:anim calcmode="lin" valueType="num">
                                      <p:cBhvr additive="base">
                                        <p:cTn id="27" dur="500" fill="hold"/>
                                        <p:tgtEl>
                                          <p:spTgt spid="27661"/>
                                        </p:tgtEl>
                                        <p:attrNameLst>
                                          <p:attrName>ppt_x</p:attrName>
                                        </p:attrNameLst>
                                      </p:cBhvr>
                                      <p:tavLst>
                                        <p:tav tm="0">
                                          <p:val>
                                            <p:strVal val="1+#ppt_w/2"/>
                                          </p:val>
                                        </p:tav>
                                        <p:tav tm="100000">
                                          <p:val>
                                            <p:strVal val="#ppt_x"/>
                                          </p:val>
                                        </p:tav>
                                      </p:tavLst>
                                    </p:anim>
                                    <p:anim calcmode="lin" valueType="num">
                                      <p:cBhvr additive="base">
                                        <p:cTn id="28" dur="500" fill="hold"/>
                                        <p:tgtEl>
                                          <p:spTgt spid="2766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7662"/>
                                        </p:tgtEl>
                                        <p:attrNameLst>
                                          <p:attrName>style.visibility</p:attrName>
                                        </p:attrNameLst>
                                      </p:cBhvr>
                                      <p:to>
                                        <p:strVal val="visible"/>
                                      </p:to>
                                    </p:set>
                                    <p:anim calcmode="lin" valueType="num">
                                      <p:cBhvr additive="base">
                                        <p:cTn id="31" dur="500" fill="hold"/>
                                        <p:tgtEl>
                                          <p:spTgt spid="27662"/>
                                        </p:tgtEl>
                                        <p:attrNameLst>
                                          <p:attrName>ppt_x</p:attrName>
                                        </p:attrNameLst>
                                      </p:cBhvr>
                                      <p:tavLst>
                                        <p:tav tm="0">
                                          <p:val>
                                            <p:strVal val="1+#ppt_w/2"/>
                                          </p:val>
                                        </p:tav>
                                        <p:tav tm="100000">
                                          <p:val>
                                            <p:strVal val="#ppt_x"/>
                                          </p:val>
                                        </p:tav>
                                      </p:tavLst>
                                    </p:anim>
                                    <p:anim calcmode="lin" valueType="num">
                                      <p:cBhvr additive="base">
                                        <p:cTn id="32" dur="500" fill="hold"/>
                                        <p:tgtEl>
                                          <p:spTgt spid="2766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7655"/>
                                        </p:tgtEl>
                                        <p:attrNameLst>
                                          <p:attrName>style.visibility</p:attrName>
                                        </p:attrNameLst>
                                      </p:cBhvr>
                                      <p:to>
                                        <p:strVal val="visible"/>
                                      </p:to>
                                    </p:set>
                                    <p:anim calcmode="lin" valueType="num">
                                      <p:cBhvr additive="base">
                                        <p:cTn id="35" dur="500" fill="hold"/>
                                        <p:tgtEl>
                                          <p:spTgt spid="27655"/>
                                        </p:tgtEl>
                                        <p:attrNameLst>
                                          <p:attrName>ppt_x</p:attrName>
                                        </p:attrNameLst>
                                      </p:cBhvr>
                                      <p:tavLst>
                                        <p:tav tm="0">
                                          <p:val>
                                            <p:strVal val="1+#ppt_w/2"/>
                                          </p:val>
                                        </p:tav>
                                        <p:tav tm="100000">
                                          <p:val>
                                            <p:strVal val="#ppt_x"/>
                                          </p:val>
                                        </p:tav>
                                      </p:tavLst>
                                    </p:anim>
                                    <p:anim calcmode="lin" valueType="num">
                                      <p:cBhvr additive="base">
                                        <p:cTn id="36" dur="500" fill="hold"/>
                                        <p:tgtEl>
                                          <p:spTgt spid="2765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7663"/>
                                        </p:tgtEl>
                                        <p:attrNameLst>
                                          <p:attrName>style.visibility</p:attrName>
                                        </p:attrNameLst>
                                      </p:cBhvr>
                                      <p:to>
                                        <p:strVal val="visible"/>
                                      </p:to>
                                    </p:set>
                                    <p:anim calcmode="lin" valueType="num">
                                      <p:cBhvr additive="base">
                                        <p:cTn id="39" dur="500" fill="hold"/>
                                        <p:tgtEl>
                                          <p:spTgt spid="27663"/>
                                        </p:tgtEl>
                                        <p:attrNameLst>
                                          <p:attrName>ppt_x</p:attrName>
                                        </p:attrNameLst>
                                      </p:cBhvr>
                                      <p:tavLst>
                                        <p:tav tm="0">
                                          <p:val>
                                            <p:strVal val="1+#ppt_w/2"/>
                                          </p:val>
                                        </p:tav>
                                        <p:tav tm="100000">
                                          <p:val>
                                            <p:strVal val="#ppt_x"/>
                                          </p:val>
                                        </p:tav>
                                      </p:tavLst>
                                    </p:anim>
                                    <p:anim calcmode="lin" valueType="num">
                                      <p:cBhvr additive="base">
                                        <p:cTn id="40" dur="500" fill="hold"/>
                                        <p:tgtEl>
                                          <p:spTgt spid="27663"/>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27656"/>
                                        </p:tgtEl>
                                        <p:attrNameLst>
                                          <p:attrName>style.visibility</p:attrName>
                                        </p:attrNameLst>
                                      </p:cBhvr>
                                      <p:to>
                                        <p:strVal val="visible"/>
                                      </p:to>
                                    </p:set>
                                    <p:anim calcmode="lin" valueType="num">
                                      <p:cBhvr additive="base">
                                        <p:cTn id="43" dur="500" fill="hold"/>
                                        <p:tgtEl>
                                          <p:spTgt spid="27656"/>
                                        </p:tgtEl>
                                        <p:attrNameLst>
                                          <p:attrName>ppt_x</p:attrName>
                                        </p:attrNameLst>
                                      </p:cBhvr>
                                      <p:tavLst>
                                        <p:tav tm="0">
                                          <p:val>
                                            <p:strVal val="1+#ppt_w/2"/>
                                          </p:val>
                                        </p:tav>
                                        <p:tav tm="100000">
                                          <p:val>
                                            <p:strVal val="#ppt_x"/>
                                          </p:val>
                                        </p:tav>
                                      </p:tavLst>
                                    </p:anim>
                                    <p:anim calcmode="lin" valueType="num">
                                      <p:cBhvr additive="base">
                                        <p:cTn id="44" dur="500" fill="hold"/>
                                        <p:tgtEl>
                                          <p:spTgt spid="27656"/>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2450"/>
                            </p:stCondLst>
                            <p:childTnLst>
                              <p:par>
                                <p:cTn id="46" presetID="22" presetClass="entr" presetSubtype="2" fill="hold" grpId="0" nodeType="afterEffect">
                                  <p:stCondLst>
                                    <p:cond delay="0"/>
                                  </p:stCondLst>
                                  <p:childTnLst>
                                    <p:set>
                                      <p:cBhvr>
                                        <p:cTn id="47" dur="1" fill="hold">
                                          <p:stCondLst>
                                            <p:cond delay="0"/>
                                          </p:stCondLst>
                                        </p:cTn>
                                        <p:tgtEl>
                                          <p:spTgt spid="27665"/>
                                        </p:tgtEl>
                                        <p:attrNameLst>
                                          <p:attrName>style.visibility</p:attrName>
                                        </p:attrNameLst>
                                      </p:cBhvr>
                                      <p:to>
                                        <p:strVal val="visible"/>
                                      </p:to>
                                    </p:set>
                                    <p:animEffect transition="in" filter="wipe(right)">
                                      <p:cBhvr>
                                        <p:cTn id="48" dur="500"/>
                                        <p:tgtEl>
                                          <p:spTgt spid="27665"/>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27666"/>
                                        </p:tgtEl>
                                        <p:attrNameLst>
                                          <p:attrName>style.visibility</p:attrName>
                                        </p:attrNameLst>
                                      </p:cBhvr>
                                      <p:to>
                                        <p:strVal val="visible"/>
                                      </p:to>
                                    </p:set>
                                    <p:animEffect transition="in" filter="wipe(right)">
                                      <p:cBhvr>
                                        <p:cTn id="51" dur="500"/>
                                        <p:tgtEl>
                                          <p:spTgt spid="27666"/>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27667"/>
                                        </p:tgtEl>
                                        <p:attrNameLst>
                                          <p:attrName>style.visibility</p:attrName>
                                        </p:attrNameLst>
                                      </p:cBhvr>
                                      <p:to>
                                        <p:strVal val="visible"/>
                                      </p:to>
                                    </p:set>
                                    <p:animEffect transition="in" filter="wipe(right)">
                                      <p:cBhvr>
                                        <p:cTn id="54" dur="500"/>
                                        <p:tgtEl>
                                          <p:spTgt spid="27667"/>
                                        </p:tgtEl>
                                      </p:cBhvr>
                                    </p:animEffect>
                                  </p:childTnLst>
                                </p:cTn>
                              </p:par>
                            </p:childTnLst>
                          </p:cTn>
                        </p:par>
                        <p:par>
                          <p:cTn id="55" fill="hold" nodeType="afterGroup">
                            <p:stCondLst>
                              <p:cond delay="2950"/>
                            </p:stCondLst>
                            <p:childTnLst>
                              <p:par>
                                <p:cTn id="56" presetID="22" presetClass="entr" presetSubtype="8" fill="hold" nodeType="afterEffect">
                                  <p:stCondLst>
                                    <p:cond delay="0"/>
                                  </p:stCondLst>
                                  <p:childTnLst>
                                    <p:set>
                                      <p:cBhvr>
                                        <p:cTn id="57" dur="1" fill="hold">
                                          <p:stCondLst>
                                            <p:cond delay="0"/>
                                          </p:stCondLst>
                                        </p:cTn>
                                        <p:tgtEl>
                                          <p:spTgt spid="27657"/>
                                        </p:tgtEl>
                                        <p:attrNameLst>
                                          <p:attrName>style.visibility</p:attrName>
                                        </p:attrNameLst>
                                      </p:cBhvr>
                                      <p:to>
                                        <p:strVal val="visible"/>
                                      </p:to>
                                    </p:set>
                                    <p:animEffect transition="in" filter="wipe(left)">
                                      <p:cBhvr>
                                        <p:cTn id="58" dur="500"/>
                                        <p:tgtEl>
                                          <p:spTgt spid="27657"/>
                                        </p:tgtEl>
                                      </p:cBhvr>
                                    </p:animEffect>
                                  </p:childTnLst>
                                </p:cTn>
                              </p:par>
                              <p:par>
                                <p:cTn id="59" presetID="22" presetClass="entr" presetSubtype="8" fill="hold" nodeType="withEffect">
                                  <p:stCondLst>
                                    <p:cond delay="0"/>
                                  </p:stCondLst>
                                  <p:childTnLst>
                                    <p:set>
                                      <p:cBhvr>
                                        <p:cTn id="60" dur="1" fill="hold">
                                          <p:stCondLst>
                                            <p:cond delay="0"/>
                                          </p:stCondLst>
                                        </p:cTn>
                                        <p:tgtEl>
                                          <p:spTgt spid="27659"/>
                                        </p:tgtEl>
                                        <p:attrNameLst>
                                          <p:attrName>style.visibility</p:attrName>
                                        </p:attrNameLst>
                                      </p:cBhvr>
                                      <p:to>
                                        <p:strVal val="visible"/>
                                      </p:to>
                                    </p:set>
                                    <p:animEffect transition="in" filter="wipe(left)">
                                      <p:cBhvr>
                                        <p:cTn id="61" dur="500"/>
                                        <p:tgtEl>
                                          <p:spTgt spid="27659"/>
                                        </p:tgtEl>
                                      </p:cBhvr>
                                    </p:animEffect>
                                  </p:childTnLst>
                                </p:cTn>
                              </p:par>
                              <p:par>
                                <p:cTn id="62" presetID="22" presetClass="entr" presetSubtype="8" fill="hold" nodeType="withEffect">
                                  <p:stCondLst>
                                    <p:cond delay="0"/>
                                  </p:stCondLst>
                                  <p:childTnLst>
                                    <p:set>
                                      <p:cBhvr>
                                        <p:cTn id="63" dur="1" fill="hold">
                                          <p:stCondLst>
                                            <p:cond delay="0"/>
                                          </p:stCondLst>
                                        </p:cTn>
                                        <p:tgtEl>
                                          <p:spTgt spid="27658"/>
                                        </p:tgtEl>
                                        <p:attrNameLst>
                                          <p:attrName>style.visibility</p:attrName>
                                        </p:attrNameLst>
                                      </p:cBhvr>
                                      <p:to>
                                        <p:strVal val="visible"/>
                                      </p:to>
                                    </p:set>
                                    <p:animEffect transition="in" filter="wipe(left)">
                                      <p:cBhvr>
                                        <p:cTn id="64" dur="500"/>
                                        <p:tgtEl>
                                          <p:spTgt spid="27658"/>
                                        </p:tgtEl>
                                      </p:cBhvr>
                                    </p:animEffect>
                                  </p:childTnLst>
                                </p:cTn>
                              </p:par>
                            </p:childTnLst>
                          </p:cTn>
                        </p:par>
                        <p:par>
                          <p:cTn id="65" fill="hold" nodeType="afterGroup">
                            <p:stCondLst>
                              <p:cond delay="3450"/>
                            </p:stCondLst>
                            <p:childTnLst>
                              <p:par>
                                <p:cTn id="66" presetID="21" presetClass="entr" presetSubtype="1" fill="hold" grpId="0" nodeType="afterEffect">
                                  <p:stCondLst>
                                    <p:cond delay="0"/>
                                  </p:stCondLst>
                                  <p:childTnLst>
                                    <p:set>
                                      <p:cBhvr>
                                        <p:cTn id="67" dur="1" fill="hold">
                                          <p:stCondLst>
                                            <p:cond delay="0"/>
                                          </p:stCondLst>
                                        </p:cTn>
                                        <p:tgtEl>
                                          <p:spTgt spid="27660"/>
                                        </p:tgtEl>
                                        <p:attrNameLst>
                                          <p:attrName>style.visibility</p:attrName>
                                        </p:attrNameLst>
                                      </p:cBhvr>
                                      <p:to>
                                        <p:strVal val="visible"/>
                                      </p:to>
                                    </p:set>
                                    <p:animEffect transition="in" filter="wheel(1)">
                                      <p:cBhvr>
                                        <p:cTn id="68" dur="2000"/>
                                        <p:tgtEl>
                                          <p:spTgt spid="27660"/>
                                        </p:tgtEl>
                                      </p:cBhvr>
                                    </p:animEffect>
                                  </p:childTnLst>
                                </p:cTn>
                              </p:par>
                              <p:par>
                                <p:cTn id="69" presetID="21" presetClass="entr" presetSubtype="1" fill="hold" grpId="0" nodeType="withEffect">
                                  <p:stCondLst>
                                    <p:cond delay="0"/>
                                  </p:stCondLst>
                                  <p:childTnLst>
                                    <p:set>
                                      <p:cBhvr>
                                        <p:cTn id="70" dur="1" fill="hold">
                                          <p:stCondLst>
                                            <p:cond delay="0"/>
                                          </p:stCondLst>
                                        </p:cTn>
                                        <p:tgtEl>
                                          <p:spTgt spid="27652"/>
                                        </p:tgtEl>
                                        <p:attrNameLst>
                                          <p:attrName>style.visibility</p:attrName>
                                        </p:attrNameLst>
                                      </p:cBhvr>
                                      <p:to>
                                        <p:strVal val="visible"/>
                                      </p:to>
                                    </p:set>
                                    <p:animEffect transition="in" filter="wheel(1)">
                                      <p:cBhvr>
                                        <p:cTn id="71" dur="2000"/>
                                        <p:tgtEl>
                                          <p:spTgt spid="27652"/>
                                        </p:tgtEl>
                                      </p:cBhvr>
                                    </p:animEffect>
                                  </p:childTnLst>
                                </p:cTn>
                              </p:par>
                            </p:childTnLst>
                          </p:cTn>
                        </p:par>
                        <p:par>
                          <p:cTn id="72" fill="hold" nodeType="afterGroup">
                            <p:stCondLst>
                              <p:cond delay="5450"/>
                            </p:stCondLst>
                            <p:childTnLst>
                              <p:par>
                                <p:cTn id="73" presetID="31" presetClass="entr" presetSubtype="0" fill="hold" grpId="0" nodeType="afterEffect">
                                  <p:stCondLst>
                                    <p:cond delay="0"/>
                                  </p:stCondLst>
                                  <p:childTnLst>
                                    <p:set>
                                      <p:cBhvr>
                                        <p:cTn id="74" dur="1" fill="hold">
                                          <p:stCondLst>
                                            <p:cond delay="0"/>
                                          </p:stCondLst>
                                        </p:cTn>
                                        <p:tgtEl>
                                          <p:spTgt spid="27664"/>
                                        </p:tgtEl>
                                        <p:attrNameLst>
                                          <p:attrName>style.visibility</p:attrName>
                                        </p:attrNameLst>
                                      </p:cBhvr>
                                      <p:to>
                                        <p:strVal val="visible"/>
                                      </p:to>
                                    </p:set>
                                    <p:anim calcmode="lin" valueType="num">
                                      <p:cBhvr>
                                        <p:cTn id="75" dur="500" fill="hold"/>
                                        <p:tgtEl>
                                          <p:spTgt spid="27664"/>
                                        </p:tgtEl>
                                        <p:attrNameLst>
                                          <p:attrName>ppt_w</p:attrName>
                                        </p:attrNameLst>
                                      </p:cBhvr>
                                      <p:tavLst>
                                        <p:tav tm="0">
                                          <p:val>
                                            <p:fltVal val="0"/>
                                          </p:val>
                                        </p:tav>
                                        <p:tav tm="100000">
                                          <p:val>
                                            <p:strVal val="#ppt_w"/>
                                          </p:val>
                                        </p:tav>
                                      </p:tavLst>
                                    </p:anim>
                                    <p:anim calcmode="lin" valueType="num">
                                      <p:cBhvr>
                                        <p:cTn id="76" dur="500" fill="hold"/>
                                        <p:tgtEl>
                                          <p:spTgt spid="27664"/>
                                        </p:tgtEl>
                                        <p:attrNameLst>
                                          <p:attrName>ppt_h</p:attrName>
                                        </p:attrNameLst>
                                      </p:cBhvr>
                                      <p:tavLst>
                                        <p:tav tm="0">
                                          <p:val>
                                            <p:fltVal val="0"/>
                                          </p:val>
                                        </p:tav>
                                        <p:tav tm="100000">
                                          <p:val>
                                            <p:strVal val="#ppt_h"/>
                                          </p:val>
                                        </p:tav>
                                      </p:tavLst>
                                    </p:anim>
                                    <p:anim calcmode="lin" valueType="num">
                                      <p:cBhvr>
                                        <p:cTn id="77" dur="500" fill="hold"/>
                                        <p:tgtEl>
                                          <p:spTgt spid="27664"/>
                                        </p:tgtEl>
                                        <p:attrNameLst>
                                          <p:attrName>style.rotation</p:attrName>
                                        </p:attrNameLst>
                                      </p:cBhvr>
                                      <p:tavLst>
                                        <p:tav tm="0">
                                          <p:val>
                                            <p:fltVal val="90"/>
                                          </p:val>
                                        </p:tav>
                                        <p:tav tm="100000">
                                          <p:val>
                                            <p:fltVal val="0"/>
                                          </p:val>
                                        </p:tav>
                                      </p:tavLst>
                                    </p:anim>
                                    <p:animEffect transition="in" filter="fade">
                                      <p:cBhvr>
                                        <p:cTn id="78" dur="500"/>
                                        <p:tgtEl>
                                          <p:spTgt spid="27664"/>
                                        </p:tgtEl>
                                      </p:cBhvr>
                                    </p:animEffect>
                                  </p:childTnLst>
                                </p:cTn>
                              </p:par>
                            </p:childTnLst>
                          </p:cTn>
                        </p:par>
                        <p:par>
                          <p:cTn id="79" fill="hold" nodeType="afterGroup">
                            <p:stCondLst>
                              <p:cond delay="5950"/>
                            </p:stCondLst>
                            <p:childTnLst>
                              <p:par>
                                <p:cTn id="80" presetID="22" presetClass="entr" presetSubtype="8" fill="hold" grpId="0" nodeType="afterEffect">
                                  <p:stCondLst>
                                    <p:cond delay="0"/>
                                  </p:stCondLst>
                                  <p:childTnLst>
                                    <p:set>
                                      <p:cBhvr>
                                        <p:cTn id="81" dur="1" fill="hold">
                                          <p:stCondLst>
                                            <p:cond delay="0"/>
                                          </p:stCondLst>
                                        </p:cTn>
                                        <p:tgtEl>
                                          <p:spTgt spid="27668"/>
                                        </p:tgtEl>
                                        <p:attrNameLst>
                                          <p:attrName>style.visibility</p:attrName>
                                        </p:attrNameLst>
                                      </p:cBhvr>
                                      <p:to>
                                        <p:strVal val="visible"/>
                                      </p:to>
                                    </p:set>
                                    <p:animEffect transition="in" filter="wipe(left)">
                                      <p:cBhvr>
                                        <p:cTn id="82" dur="500"/>
                                        <p:tgtEl>
                                          <p:spTgt spid="27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52" grpId="0" animBg="1" autoUpdateAnimBg="0"/>
      <p:bldP spid="27654" grpId="0" animBg="1" autoUpdateAnimBg="0"/>
      <p:bldP spid="27655" grpId="0" animBg="1" autoUpdateAnimBg="0"/>
      <p:bldP spid="27656" grpId="0" animBg="1" autoUpdateAnimBg="0"/>
      <p:bldP spid="27660" grpId="0" animBg="1" autoUpdateAnimBg="0"/>
      <p:bldP spid="27661" grpId="0" autoUpdateAnimBg="0"/>
      <p:bldP spid="27662" grpId="0" autoUpdateAnimBg="0"/>
      <p:bldP spid="27663" grpId="0" autoUpdateAnimBg="0"/>
      <p:bldP spid="27664" grpId="0" autoUpdateAnimBg="0"/>
      <p:bldP spid="27665" grpId="0" autoUpdateAnimBg="0"/>
      <p:bldP spid="27666" grpId="0" autoUpdateAnimBg="0"/>
      <p:bldP spid="27667" grpId="0" autoUpdateAnimBg="0"/>
      <p:bldP spid="27668"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2">
            <a:extLst>
              <a:ext uri="{FF2B5EF4-FFF2-40B4-BE49-F238E27FC236}">
                <a16:creationId xmlns:a16="http://schemas.microsoft.com/office/drawing/2014/main" id="{27238A7F-D70A-4298-B7C4-8581A41D3DF8}"/>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28675" name="Freeform 5">
            <a:extLst>
              <a:ext uri="{FF2B5EF4-FFF2-40B4-BE49-F238E27FC236}">
                <a16:creationId xmlns:a16="http://schemas.microsoft.com/office/drawing/2014/main" id="{4DF45D91-F26E-4181-995A-7D5B16D09079}"/>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76" name="圆角右箭头 3">
            <a:extLst>
              <a:ext uri="{FF2B5EF4-FFF2-40B4-BE49-F238E27FC236}">
                <a16:creationId xmlns:a16="http://schemas.microsoft.com/office/drawing/2014/main" id="{CC7B0DA6-475C-4C85-BEA8-8FEE79B40FE0}"/>
              </a:ext>
            </a:extLst>
          </p:cNvPr>
          <p:cNvSpPr>
            <a:spLocks/>
          </p:cNvSpPr>
          <p:nvPr/>
        </p:nvSpPr>
        <p:spPr bwMode="auto">
          <a:xfrm>
            <a:off x="3924300" y="1727200"/>
            <a:ext cx="1643063" cy="1865313"/>
          </a:xfrm>
          <a:custGeom>
            <a:avLst/>
            <a:gdLst>
              <a:gd name="T0" fmla="*/ 0 w 1643041"/>
              <a:gd name="T1" fmla="*/ 1864971 h 1865484"/>
              <a:gd name="T2" fmla="*/ 0 w 1643041"/>
              <a:gd name="T3" fmla="*/ 923956 h 1865484"/>
              <a:gd name="T4" fmla="*/ 718860 w 1643041"/>
              <a:gd name="T5" fmla="*/ 205324 h 1865484"/>
              <a:gd name="T6" fmla="*/ 1232332 w 1643041"/>
              <a:gd name="T7" fmla="*/ 205323 h 1865484"/>
              <a:gd name="T8" fmla="*/ 1232332 w 1643041"/>
              <a:gd name="T9" fmla="*/ 0 h 1865484"/>
              <a:gd name="T10" fmla="*/ 1643107 w 1643041"/>
              <a:gd name="T11" fmla="*/ 410646 h 1865484"/>
              <a:gd name="T12" fmla="*/ 1232332 w 1643041"/>
              <a:gd name="T13" fmla="*/ 821296 h 1865484"/>
              <a:gd name="T14" fmla="*/ 1232332 w 1643041"/>
              <a:gd name="T15" fmla="*/ 615972 h 1865484"/>
              <a:gd name="T16" fmla="*/ 718860 w 1643041"/>
              <a:gd name="T17" fmla="*/ 615972 h 1865484"/>
              <a:gd name="T18" fmla="*/ 410777 w 1643041"/>
              <a:gd name="T19" fmla="*/ 923955 h 1865484"/>
              <a:gd name="T20" fmla="*/ 410777 w 1643041"/>
              <a:gd name="T21" fmla="*/ 1864971 h 1865484"/>
              <a:gd name="T22" fmla="*/ 0 w 1643041"/>
              <a:gd name="T23" fmla="*/ 1864971 h 18654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43041" h="1865484">
                <a:moveTo>
                  <a:pt x="0" y="1865484"/>
                </a:moveTo>
                <a:lnTo>
                  <a:pt x="0" y="924211"/>
                </a:lnTo>
                <a:cubicBezTo>
                  <a:pt x="0" y="527212"/>
                  <a:pt x="321831" y="205381"/>
                  <a:pt x="718830" y="205381"/>
                </a:cubicBezTo>
                <a:lnTo>
                  <a:pt x="1232281" y="205380"/>
                </a:lnTo>
                <a:lnTo>
                  <a:pt x="1232281" y="0"/>
                </a:lnTo>
                <a:lnTo>
                  <a:pt x="1643041" y="410760"/>
                </a:lnTo>
                <a:lnTo>
                  <a:pt x="1232281" y="821521"/>
                </a:lnTo>
                <a:lnTo>
                  <a:pt x="1232281" y="616140"/>
                </a:lnTo>
                <a:lnTo>
                  <a:pt x="718830" y="616140"/>
                </a:lnTo>
                <a:cubicBezTo>
                  <a:pt x="548688" y="616140"/>
                  <a:pt x="410760" y="754068"/>
                  <a:pt x="410760" y="924210"/>
                </a:cubicBezTo>
                <a:lnTo>
                  <a:pt x="410760" y="1865484"/>
                </a:lnTo>
                <a:lnTo>
                  <a:pt x="0" y="186548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7" name="圆角右箭头 4">
            <a:extLst>
              <a:ext uri="{FF2B5EF4-FFF2-40B4-BE49-F238E27FC236}">
                <a16:creationId xmlns:a16="http://schemas.microsoft.com/office/drawing/2014/main" id="{451402B2-49CB-4E19-BDFF-FB87AF37307B}"/>
              </a:ext>
            </a:extLst>
          </p:cNvPr>
          <p:cNvSpPr>
            <a:spLocks/>
          </p:cNvSpPr>
          <p:nvPr/>
        </p:nvSpPr>
        <p:spPr bwMode="auto">
          <a:xfrm rot="5400000">
            <a:off x="5999163" y="1849437"/>
            <a:ext cx="1633538" cy="1878013"/>
          </a:xfrm>
          <a:custGeom>
            <a:avLst/>
            <a:gdLst>
              <a:gd name="T0" fmla="*/ 0 w 1632298"/>
              <a:gd name="T1" fmla="*/ 1878515 h 1877762"/>
              <a:gd name="T2" fmla="*/ 0 w 1632298"/>
              <a:gd name="T3" fmla="*/ 918537 h 1877762"/>
              <a:gd name="T4" fmla="*/ 715758 w 1632298"/>
              <a:gd name="T5" fmla="*/ 204119 h 1877762"/>
              <a:gd name="T6" fmla="*/ 1227016 w 1632298"/>
              <a:gd name="T7" fmla="*/ 204118 h 1877762"/>
              <a:gd name="T8" fmla="*/ 1227016 w 1632298"/>
              <a:gd name="T9" fmla="*/ 0 h 1877762"/>
              <a:gd name="T10" fmla="*/ 1636021 w 1632298"/>
              <a:gd name="T11" fmla="*/ 408240 h 1877762"/>
              <a:gd name="T12" fmla="*/ 1227016 w 1632298"/>
              <a:gd name="T13" fmla="*/ 816476 h 1877762"/>
              <a:gd name="T14" fmla="*/ 1227016 w 1632298"/>
              <a:gd name="T15" fmla="*/ 612358 h 1877762"/>
              <a:gd name="T16" fmla="*/ 715758 w 1632298"/>
              <a:gd name="T17" fmla="*/ 612358 h 1877762"/>
              <a:gd name="T18" fmla="*/ 409004 w 1632298"/>
              <a:gd name="T19" fmla="*/ 918537 h 1877762"/>
              <a:gd name="T20" fmla="*/ 409005 w 1632298"/>
              <a:gd name="T21" fmla="*/ 1878515 h 1877762"/>
              <a:gd name="T22" fmla="*/ 0 w 1632298"/>
              <a:gd name="T23" fmla="*/ 1878515 h 18777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32298" h="1877762">
                <a:moveTo>
                  <a:pt x="0" y="1877762"/>
                </a:moveTo>
                <a:lnTo>
                  <a:pt x="0" y="918168"/>
                </a:lnTo>
                <a:cubicBezTo>
                  <a:pt x="0" y="523765"/>
                  <a:pt x="319727" y="204038"/>
                  <a:pt x="714130" y="204038"/>
                </a:cubicBezTo>
                <a:lnTo>
                  <a:pt x="1224224" y="204037"/>
                </a:lnTo>
                <a:lnTo>
                  <a:pt x="1224224" y="0"/>
                </a:lnTo>
                <a:lnTo>
                  <a:pt x="1632298" y="408075"/>
                </a:lnTo>
                <a:lnTo>
                  <a:pt x="1224224" y="816149"/>
                </a:lnTo>
                <a:lnTo>
                  <a:pt x="1224224" y="612112"/>
                </a:lnTo>
                <a:lnTo>
                  <a:pt x="714130" y="612112"/>
                </a:lnTo>
                <a:cubicBezTo>
                  <a:pt x="545100" y="612112"/>
                  <a:pt x="408074" y="749138"/>
                  <a:pt x="408074" y="918168"/>
                </a:cubicBezTo>
                <a:cubicBezTo>
                  <a:pt x="408074" y="1238033"/>
                  <a:pt x="408075" y="1557897"/>
                  <a:pt x="408075" y="1877762"/>
                </a:cubicBezTo>
                <a:lnTo>
                  <a:pt x="0" y="187776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8" name="圆角右箭头 5">
            <a:extLst>
              <a:ext uri="{FF2B5EF4-FFF2-40B4-BE49-F238E27FC236}">
                <a16:creationId xmlns:a16="http://schemas.microsoft.com/office/drawing/2014/main" id="{F52C90F8-6A9F-465F-B4FF-B2728FD6C3E1}"/>
              </a:ext>
            </a:extLst>
          </p:cNvPr>
          <p:cNvSpPr>
            <a:spLocks/>
          </p:cNvSpPr>
          <p:nvPr/>
        </p:nvSpPr>
        <p:spPr bwMode="auto">
          <a:xfrm rot="-5400000">
            <a:off x="3867944" y="3794919"/>
            <a:ext cx="1631950" cy="1878012"/>
          </a:xfrm>
          <a:custGeom>
            <a:avLst/>
            <a:gdLst>
              <a:gd name="T0" fmla="*/ 0 w 1632298"/>
              <a:gd name="T1" fmla="*/ 1878512 h 1877762"/>
              <a:gd name="T2" fmla="*/ 0 w 1632298"/>
              <a:gd name="T3" fmla="*/ 918534 h 1877762"/>
              <a:gd name="T4" fmla="*/ 713674 w 1632298"/>
              <a:gd name="T5" fmla="*/ 204119 h 1877762"/>
              <a:gd name="T6" fmla="*/ 1223441 w 1632298"/>
              <a:gd name="T7" fmla="*/ 204118 h 1877762"/>
              <a:gd name="T8" fmla="*/ 1223441 w 1632298"/>
              <a:gd name="T9" fmla="*/ 0 h 1877762"/>
              <a:gd name="T10" fmla="*/ 1631254 w 1632298"/>
              <a:gd name="T11" fmla="*/ 408237 h 1877762"/>
              <a:gd name="T12" fmla="*/ 1223441 w 1632298"/>
              <a:gd name="T13" fmla="*/ 816476 h 1877762"/>
              <a:gd name="T14" fmla="*/ 1223441 w 1632298"/>
              <a:gd name="T15" fmla="*/ 612357 h 1877762"/>
              <a:gd name="T16" fmla="*/ 713674 w 1632298"/>
              <a:gd name="T17" fmla="*/ 612357 h 1877762"/>
              <a:gd name="T18" fmla="*/ 407813 w 1632298"/>
              <a:gd name="T19" fmla="*/ 918534 h 1877762"/>
              <a:gd name="T20" fmla="*/ 407814 w 1632298"/>
              <a:gd name="T21" fmla="*/ 1878512 h 1877762"/>
              <a:gd name="T22" fmla="*/ 0 w 1632298"/>
              <a:gd name="T23" fmla="*/ 1878512 h 18777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32298" h="1877762">
                <a:moveTo>
                  <a:pt x="0" y="1877762"/>
                </a:moveTo>
                <a:lnTo>
                  <a:pt x="0" y="918168"/>
                </a:lnTo>
                <a:cubicBezTo>
                  <a:pt x="0" y="523765"/>
                  <a:pt x="319727" y="204038"/>
                  <a:pt x="714130" y="204038"/>
                </a:cubicBezTo>
                <a:lnTo>
                  <a:pt x="1224224" y="204037"/>
                </a:lnTo>
                <a:lnTo>
                  <a:pt x="1224224" y="0"/>
                </a:lnTo>
                <a:lnTo>
                  <a:pt x="1632298" y="408075"/>
                </a:lnTo>
                <a:lnTo>
                  <a:pt x="1224224" y="816149"/>
                </a:lnTo>
                <a:lnTo>
                  <a:pt x="1224224" y="612112"/>
                </a:lnTo>
                <a:lnTo>
                  <a:pt x="714130" y="612112"/>
                </a:lnTo>
                <a:cubicBezTo>
                  <a:pt x="545100" y="612112"/>
                  <a:pt x="408074" y="749138"/>
                  <a:pt x="408074" y="918168"/>
                </a:cubicBezTo>
                <a:cubicBezTo>
                  <a:pt x="408074" y="1238033"/>
                  <a:pt x="408075" y="1557897"/>
                  <a:pt x="408075" y="1877762"/>
                </a:cubicBezTo>
                <a:lnTo>
                  <a:pt x="0" y="187776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9" name="圆角右箭头 6">
            <a:extLst>
              <a:ext uri="{FF2B5EF4-FFF2-40B4-BE49-F238E27FC236}">
                <a16:creationId xmlns:a16="http://schemas.microsoft.com/office/drawing/2014/main" id="{3F85723B-466D-4D28-85E7-BF244EBCF79B}"/>
              </a:ext>
            </a:extLst>
          </p:cNvPr>
          <p:cNvSpPr>
            <a:spLocks/>
          </p:cNvSpPr>
          <p:nvPr/>
        </p:nvSpPr>
        <p:spPr bwMode="auto">
          <a:xfrm flipH="1" flipV="1">
            <a:off x="5911850" y="3878263"/>
            <a:ext cx="1643063" cy="1865312"/>
          </a:xfrm>
          <a:custGeom>
            <a:avLst/>
            <a:gdLst>
              <a:gd name="T0" fmla="*/ 0 w 1643041"/>
              <a:gd name="T1" fmla="*/ 1864968 h 1865484"/>
              <a:gd name="T2" fmla="*/ 0 w 1643041"/>
              <a:gd name="T3" fmla="*/ 923956 h 1865484"/>
              <a:gd name="T4" fmla="*/ 718860 w 1643041"/>
              <a:gd name="T5" fmla="*/ 205324 h 1865484"/>
              <a:gd name="T6" fmla="*/ 1232332 w 1643041"/>
              <a:gd name="T7" fmla="*/ 205323 h 1865484"/>
              <a:gd name="T8" fmla="*/ 1232332 w 1643041"/>
              <a:gd name="T9" fmla="*/ 0 h 1865484"/>
              <a:gd name="T10" fmla="*/ 1643107 w 1643041"/>
              <a:gd name="T11" fmla="*/ 410646 h 1865484"/>
              <a:gd name="T12" fmla="*/ 1232332 w 1643041"/>
              <a:gd name="T13" fmla="*/ 821293 h 1865484"/>
              <a:gd name="T14" fmla="*/ 1232332 w 1643041"/>
              <a:gd name="T15" fmla="*/ 615969 h 1865484"/>
              <a:gd name="T16" fmla="*/ 718860 w 1643041"/>
              <a:gd name="T17" fmla="*/ 615969 h 1865484"/>
              <a:gd name="T18" fmla="*/ 410777 w 1643041"/>
              <a:gd name="T19" fmla="*/ 923955 h 1865484"/>
              <a:gd name="T20" fmla="*/ 410777 w 1643041"/>
              <a:gd name="T21" fmla="*/ 1864968 h 1865484"/>
              <a:gd name="T22" fmla="*/ 0 w 1643041"/>
              <a:gd name="T23" fmla="*/ 1864968 h 18654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43041" h="1865484">
                <a:moveTo>
                  <a:pt x="0" y="1865484"/>
                </a:moveTo>
                <a:lnTo>
                  <a:pt x="0" y="924211"/>
                </a:lnTo>
                <a:cubicBezTo>
                  <a:pt x="0" y="527212"/>
                  <a:pt x="321831" y="205381"/>
                  <a:pt x="718830" y="205381"/>
                </a:cubicBezTo>
                <a:lnTo>
                  <a:pt x="1232281" y="205380"/>
                </a:lnTo>
                <a:lnTo>
                  <a:pt x="1232281" y="0"/>
                </a:lnTo>
                <a:lnTo>
                  <a:pt x="1643041" y="410760"/>
                </a:lnTo>
                <a:lnTo>
                  <a:pt x="1232281" y="821521"/>
                </a:lnTo>
                <a:lnTo>
                  <a:pt x="1232281" y="616140"/>
                </a:lnTo>
                <a:lnTo>
                  <a:pt x="718830" y="616140"/>
                </a:lnTo>
                <a:cubicBezTo>
                  <a:pt x="548688" y="616140"/>
                  <a:pt x="410760" y="754068"/>
                  <a:pt x="410760" y="924210"/>
                </a:cubicBezTo>
                <a:lnTo>
                  <a:pt x="410760" y="1865484"/>
                </a:lnTo>
                <a:lnTo>
                  <a:pt x="0" y="186548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28680" name="组合 7">
            <a:extLst>
              <a:ext uri="{FF2B5EF4-FFF2-40B4-BE49-F238E27FC236}">
                <a16:creationId xmlns:a16="http://schemas.microsoft.com/office/drawing/2014/main" id="{28343520-A288-41C1-B6FD-1E392DDB9AC0}"/>
              </a:ext>
            </a:extLst>
          </p:cNvPr>
          <p:cNvGrpSpPr>
            <a:grpSpLocks/>
          </p:cNvGrpSpPr>
          <p:nvPr/>
        </p:nvGrpSpPr>
        <p:grpSpPr bwMode="auto">
          <a:xfrm>
            <a:off x="4652963" y="2794000"/>
            <a:ext cx="2381250" cy="1941513"/>
            <a:chOff x="0" y="0"/>
            <a:chExt cx="1924896" cy="1941335"/>
          </a:xfrm>
        </p:grpSpPr>
        <p:sp>
          <p:nvSpPr>
            <p:cNvPr id="27669" name="TextBox 8">
              <a:extLst>
                <a:ext uri="{FF2B5EF4-FFF2-40B4-BE49-F238E27FC236}">
                  <a16:creationId xmlns:a16="http://schemas.microsoft.com/office/drawing/2014/main" id="{C71FFA20-0F8A-49DE-B6AF-5959562FA6CF}"/>
                </a:ext>
              </a:extLst>
            </p:cNvPr>
            <p:cNvSpPr txBox="1">
              <a:spLocks noChangeArrowheads="1"/>
            </p:cNvSpPr>
            <p:nvPr/>
          </p:nvSpPr>
          <p:spPr bwMode="auto">
            <a:xfrm>
              <a:off x="87087" y="0"/>
              <a:ext cx="17507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2200" b="1">
                  <a:solidFill>
                    <a:schemeClr val="tx2"/>
                  </a:solidFill>
                  <a:latin typeface="微软雅黑" panose="020B0503020204020204" pitchFamily="34" charset="-122"/>
                </a:rPr>
                <a:t>添加标题</a:t>
              </a:r>
            </a:p>
          </p:txBody>
        </p:sp>
        <p:sp>
          <p:nvSpPr>
            <p:cNvPr id="27670" name="TextBox 9">
              <a:extLst>
                <a:ext uri="{FF2B5EF4-FFF2-40B4-BE49-F238E27FC236}">
                  <a16:creationId xmlns:a16="http://schemas.microsoft.com/office/drawing/2014/main" id="{2CA66087-E2A9-49F6-9EE9-0EF290193266}"/>
                </a:ext>
              </a:extLst>
            </p:cNvPr>
            <p:cNvSpPr txBox="1">
              <a:spLocks noChangeArrowheads="1"/>
            </p:cNvSpPr>
            <p:nvPr/>
          </p:nvSpPr>
          <p:spPr bwMode="auto">
            <a:xfrm>
              <a:off x="0" y="408608"/>
              <a:ext cx="1924896"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a:p>
              <a:pPr algn="ctr" eaLnBrk="1" hangingPunct="1">
                <a:lnSpc>
                  <a:spcPct val="130000"/>
                </a:lnSpc>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a:p>
              <a:pPr algn="ctr" eaLnBrk="1" hangingPunct="1">
                <a:lnSpc>
                  <a:spcPct val="130000"/>
                </a:lnSpc>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a:p>
              <a:pPr algn="ctr" eaLnBrk="1" hangingPunct="1">
                <a:lnSpc>
                  <a:spcPct val="130000"/>
                </a:lnSpc>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p:txBody>
        </p:sp>
      </p:grpSp>
      <p:grpSp>
        <p:nvGrpSpPr>
          <p:cNvPr id="28683" name="组合 10">
            <a:extLst>
              <a:ext uri="{FF2B5EF4-FFF2-40B4-BE49-F238E27FC236}">
                <a16:creationId xmlns:a16="http://schemas.microsoft.com/office/drawing/2014/main" id="{7ECFE2F6-4DA9-4CB1-9467-9172430B8147}"/>
              </a:ext>
            </a:extLst>
          </p:cNvPr>
          <p:cNvGrpSpPr>
            <a:grpSpLocks/>
          </p:cNvGrpSpPr>
          <p:nvPr/>
        </p:nvGrpSpPr>
        <p:grpSpPr bwMode="auto">
          <a:xfrm>
            <a:off x="8318500" y="1971675"/>
            <a:ext cx="2417763" cy="1504950"/>
            <a:chOff x="0" y="0"/>
            <a:chExt cx="1924896" cy="1504746"/>
          </a:xfrm>
        </p:grpSpPr>
        <p:sp>
          <p:nvSpPr>
            <p:cNvPr id="27667" name="TextBox 11">
              <a:extLst>
                <a:ext uri="{FF2B5EF4-FFF2-40B4-BE49-F238E27FC236}">
                  <a16:creationId xmlns:a16="http://schemas.microsoft.com/office/drawing/2014/main" id="{07AFD722-3BFD-48A3-9395-ACCC15427C63}"/>
                </a:ext>
              </a:extLst>
            </p:cNvPr>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b="1">
                  <a:solidFill>
                    <a:schemeClr val="tx2"/>
                  </a:solidFill>
                  <a:latin typeface="微软雅黑" panose="020B0503020204020204" pitchFamily="34" charset="-122"/>
                </a:rPr>
                <a:t>添加标题</a:t>
              </a:r>
            </a:p>
          </p:txBody>
        </p:sp>
        <p:sp>
          <p:nvSpPr>
            <p:cNvPr id="27668" name="TextBox 12">
              <a:extLst>
                <a:ext uri="{FF2B5EF4-FFF2-40B4-BE49-F238E27FC236}">
                  <a16:creationId xmlns:a16="http://schemas.microsoft.com/office/drawing/2014/main" id="{27A55109-9041-43A4-B62E-7CB3670C4231}"/>
                </a:ext>
              </a:extLst>
            </p:cNvPr>
            <p:cNvSpPr txBox="1">
              <a:spLocks noChangeArrowheads="1"/>
            </p:cNvSpPr>
            <p:nvPr/>
          </p:nvSpPr>
          <p:spPr bwMode="auto">
            <a:xfrm>
              <a:off x="0" y="304417"/>
              <a:ext cx="192489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a:p>
              <a:pPr algn="ctr" eaLnBrk="1" hangingPunct="1">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a:p>
              <a:pPr algn="ctr" eaLnBrk="1" hangingPunct="1">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a:p>
              <a:pPr algn="ctr" eaLnBrk="1" hangingPunct="1">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p:txBody>
        </p:sp>
      </p:grpSp>
      <p:grpSp>
        <p:nvGrpSpPr>
          <p:cNvPr id="28686" name="组合 13">
            <a:extLst>
              <a:ext uri="{FF2B5EF4-FFF2-40B4-BE49-F238E27FC236}">
                <a16:creationId xmlns:a16="http://schemas.microsoft.com/office/drawing/2014/main" id="{07685FCB-E82B-4E9B-B02F-D659E5397C83}"/>
              </a:ext>
            </a:extLst>
          </p:cNvPr>
          <p:cNvGrpSpPr>
            <a:grpSpLocks/>
          </p:cNvGrpSpPr>
          <p:nvPr/>
        </p:nvGrpSpPr>
        <p:grpSpPr bwMode="auto">
          <a:xfrm>
            <a:off x="8318500" y="4065588"/>
            <a:ext cx="2417763" cy="1530350"/>
            <a:chOff x="0" y="0"/>
            <a:chExt cx="1924896" cy="1530253"/>
          </a:xfrm>
        </p:grpSpPr>
        <p:sp>
          <p:nvSpPr>
            <p:cNvPr id="27665" name="TextBox 15">
              <a:extLst>
                <a:ext uri="{FF2B5EF4-FFF2-40B4-BE49-F238E27FC236}">
                  <a16:creationId xmlns:a16="http://schemas.microsoft.com/office/drawing/2014/main" id="{BBFCFC62-07DE-4708-800B-DE9E2AA5B088}"/>
                </a:ext>
              </a:extLst>
            </p:cNvPr>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b="1">
                  <a:solidFill>
                    <a:schemeClr val="tx2"/>
                  </a:solidFill>
                  <a:latin typeface="微软雅黑" panose="020B0503020204020204" pitchFamily="34" charset="-122"/>
                </a:rPr>
                <a:t>添加标题</a:t>
              </a:r>
            </a:p>
          </p:txBody>
        </p:sp>
        <p:sp>
          <p:nvSpPr>
            <p:cNvPr id="27666" name="TextBox 16">
              <a:extLst>
                <a:ext uri="{FF2B5EF4-FFF2-40B4-BE49-F238E27FC236}">
                  <a16:creationId xmlns:a16="http://schemas.microsoft.com/office/drawing/2014/main" id="{4C585A79-47E4-4861-A9BD-DECAFE40AA57}"/>
                </a:ext>
              </a:extLst>
            </p:cNvPr>
            <p:cNvSpPr txBox="1">
              <a:spLocks noChangeArrowheads="1"/>
            </p:cNvSpPr>
            <p:nvPr/>
          </p:nvSpPr>
          <p:spPr bwMode="auto">
            <a:xfrm>
              <a:off x="0" y="329924"/>
              <a:ext cx="192489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a:p>
              <a:pPr algn="ctr" eaLnBrk="1" hangingPunct="1">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a:p>
              <a:pPr algn="ctr" eaLnBrk="1" hangingPunct="1">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a:p>
              <a:pPr algn="ctr" eaLnBrk="1" hangingPunct="1">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p:txBody>
        </p:sp>
      </p:grpSp>
      <p:grpSp>
        <p:nvGrpSpPr>
          <p:cNvPr id="28689" name="组合 17">
            <a:extLst>
              <a:ext uri="{FF2B5EF4-FFF2-40B4-BE49-F238E27FC236}">
                <a16:creationId xmlns:a16="http://schemas.microsoft.com/office/drawing/2014/main" id="{68DCE3B6-0EF5-4D99-8093-BFBCF57A46E9}"/>
              </a:ext>
            </a:extLst>
          </p:cNvPr>
          <p:cNvGrpSpPr>
            <a:grpSpLocks/>
          </p:cNvGrpSpPr>
          <p:nvPr/>
        </p:nvGrpSpPr>
        <p:grpSpPr bwMode="auto">
          <a:xfrm>
            <a:off x="1236663" y="1957388"/>
            <a:ext cx="2417762" cy="1489075"/>
            <a:chOff x="0" y="0"/>
            <a:chExt cx="1924896" cy="1490016"/>
          </a:xfrm>
        </p:grpSpPr>
        <p:sp>
          <p:nvSpPr>
            <p:cNvPr id="27663" name="TextBox 18">
              <a:extLst>
                <a:ext uri="{FF2B5EF4-FFF2-40B4-BE49-F238E27FC236}">
                  <a16:creationId xmlns:a16="http://schemas.microsoft.com/office/drawing/2014/main" id="{938A921C-C00F-4A9F-8DC2-FD61C117F9CC}"/>
                </a:ext>
              </a:extLst>
            </p:cNvPr>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b="1">
                  <a:solidFill>
                    <a:schemeClr val="tx2"/>
                  </a:solidFill>
                  <a:latin typeface="微软雅黑" panose="020B0503020204020204" pitchFamily="34" charset="-122"/>
                </a:rPr>
                <a:t>添加标题</a:t>
              </a:r>
            </a:p>
          </p:txBody>
        </p:sp>
        <p:sp>
          <p:nvSpPr>
            <p:cNvPr id="27664" name="TextBox 19">
              <a:extLst>
                <a:ext uri="{FF2B5EF4-FFF2-40B4-BE49-F238E27FC236}">
                  <a16:creationId xmlns:a16="http://schemas.microsoft.com/office/drawing/2014/main" id="{0179F0F3-BB5B-43D6-870F-C4C7B63C37A6}"/>
                </a:ext>
              </a:extLst>
            </p:cNvPr>
            <p:cNvSpPr txBox="1">
              <a:spLocks noChangeArrowheads="1"/>
            </p:cNvSpPr>
            <p:nvPr/>
          </p:nvSpPr>
          <p:spPr bwMode="auto">
            <a:xfrm>
              <a:off x="0" y="289687"/>
              <a:ext cx="192489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a:p>
              <a:pPr algn="ctr" eaLnBrk="1" hangingPunct="1">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a:p>
              <a:pPr algn="ctr" eaLnBrk="1" hangingPunct="1">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a:p>
              <a:pPr algn="ctr" eaLnBrk="1" hangingPunct="1">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p:txBody>
        </p:sp>
      </p:grpSp>
      <p:grpSp>
        <p:nvGrpSpPr>
          <p:cNvPr id="28692" name="组合 20">
            <a:extLst>
              <a:ext uri="{FF2B5EF4-FFF2-40B4-BE49-F238E27FC236}">
                <a16:creationId xmlns:a16="http://schemas.microsoft.com/office/drawing/2014/main" id="{6CDAD8EC-36C7-4F68-AEF6-7AD0D8452461}"/>
              </a:ext>
            </a:extLst>
          </p:cNvPr>
          <p:cNvGrpSpPr>
            <a:grpSpLocks/>
          </p:cNvGrpSpPr>
          <p:nvPr/>
        </p:nvGrpSpPr>
        <p:grpSpPr bwMode="auto">
          <a:xfrm>
            <a:off x="1236663" y="4164013"/>
            <a:ext cx="2417762" cy="1539875"/>
            <a:chOff x="0" y="0"/>
            <a:chExt cx="1924896" cy="1541231"/>
          </a:xfrm>
        </p:grpSpPr>
        <p:sp>
          <p:nvSpPr>
            <p:cNvPr id="27661" name="TextBox 21">
              <a:extLst>
                <a:ext uri="{FF2B5EF4-FFF2-40B4-BE49-F238E27FC236}">
                  <a16:creationId xmlns:a16="http://schemas.microsoft.com/office/drawing/2014/main" id="{8C4130F7-E281-4721-A39F-C91ECA580FCD}"/>
                </a:ext>
              </a:extLst>
            </p:cNvPr>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b="1">
                  <a:solidFill>
                    <a:schemeClr val="tx2"/>
                  </a:solidFill>
                  <a:latin typeface="微软雅黑" panose="020B0503020204020204" pitchFamily="34" charset="-122"/>
                </a:rPr>
                <a:t>添加标题</a:t>
              </a:r>
            </a:p>
          </p:txBody>
        </p:sp>
        <p:sp>
          <p:nvSpPr>
            <p:cNvPr id="27662" name="TextBox 22">
              <a:extLst>
                <a:ext uri="{FF2B5EF4-FFF2-40B4-BE49-F238E27FC236}">
                  <a16:creationId xmlns:a16="http://schemas.microsoft.com/office/drawing/2014/main" id="{94931B07-E625-4B0C-A05D-48E94D7C100B}"/>
                </a:ext>
              </a:extLst>
            </p:cNvPr>
            <p:cNvSpPr txBox="1">
              <a:spLocks noChangeArrowheads="1"/>
            </p:cNvSpPr>
            <p:nvPr/>
          </p:nvSpPr>
          <p:spPr bwMode="auto">
            <a:xfrm>
              <a:off x="0" y="340902"/>
              <a:ext cx="192489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a:p>
              <a:pPr algn="ctr" eaLnBrk="1" hangingPunct="1">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a:p>
              <a:pPr algn="ctr" eaLnBrk="1" hangingPunct="1">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a:p>
              <a:pPr algn="ctr" eaLnBrk="1" hangingPunct="1">
                <a:spcBef>
                  <a:spcPct val="0"/>
                </a:spcBef>
                <a:buFontTx/>
                <a:buNone/>
              </a:pPr>
              <a:r>
                <a:rPr lang="zh-CN" altLang="en-US" sz="1800">
                  <a:solidFill>
                    <a:schemeClr val="tx2"/>
                  </a:solidFill>
                  <a:latin typeface="微软雅黑" panose="020B0503020204020204" pitchFamily="34" charset="-122"/>
                </a:rPr>
                <a:t>单击此处添加文本</a:t>
              </a:r>
              <a:endParaRPr lang="en-US" altLang="zh-CN" sz="1800">
                <a:solidFill>
                  <a:schemeClr val="tx2"/>
                </a:solidFill>
                <a:latin typeface="微软雅黑" panose="020B0503020204020204" pitchFamily="34" charset="-122"/>
              </a:endParaRPr>
            </a:p>
          </p:txBody>
        </p:sp>
      </p:gr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28675"/>
                                        </p:tgtEl>
                                        <p:attrNameLst>
                                          <p:attrName>style.visibility</p:attrName>
                                        </p:attrNameLst>
                                      </p:cBhvr>
                                      <p:to>
                                        <p:strVal val="visible"/>
                                      </p:to>
                                    </p:set>
                                    <p:animEffect transition="in" filter="barn(inVertical)">
                                      <p:cBhvr>
                                        <p:cTn id="7" dur="500"/>
                                        <p:tgtEl>
                                          <p:spTgt spid="28675"/>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8674"/>
                                        </p:tgtEl>
                                        <p:attrNameLst>
                                          <p:attrName>style.visibility</p:attrName>
                                        </p:attrNameLst>
                                      </p:cBhvr>
                                      <p:to>
                                        <p:strVal val="visible"/>
                                      </p:to>
                                    </p:set>
                                    <p:anim calcmode="lin" valueType="num">
                                      <p:cBhvr>
                                        <p:cTn id="11" dur="5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8674"/>
                                        </p:tgtEl>
                                        <p:attrNameLst>
                                          <p:attrName>ppt_y</p:attrName>
                                        </p:attrNameLst>
                                      </p:cBhvr>
                                      <p:tavLst>
                                        <p:tav tm="0">
                                          <p:val>
                                            <p:strVal val="#ppt_y"/>
                                          </p:val>
                                        </p:tav>
                                        <p:tav tm="100000">
                                          <p:val>
                                            <p:strVal val="#ppt_y"/>
                                          </p:val>
                                        </p:tav>
                                      </p:tavLst>
                                    </p:anim>
                                    <p:anim calcmode="lin" valueType="num">
                                      <p:cBhvr>
                                        <p:cTn id="13" dur="5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8674"/>
                                        </p:tgtEl>
                                      </p:cBhvr>
                                    </p:animEffect>
                                  </p:childTnLst>
                                </p:cTn>
                              </p:par>
                            </p:childTnLst>
                          </p:cTn>
                        </p:par>
                        <p:par>
                          <p:cTn id="16" fill="hold" nodeType="afterGroup">
                            <p:stCondLst>
                              <p:cond delay="1450"/>
                            </p:stCondLst>
                            <p:childTnLst>
                              <p:par>
                                <p:cTn id="17" presetID="22" presetClass="entr" presetSubtype="4" fill="hold" nodeType="afterEffect">
                                  <p:stCondLst>
                                    <p:cond delay="0"/>
                                  </p:stCondLst>
                                  <p:childTnLst>
                                    <p:set>
                                      <p:cBhvr>
                                        <p:cTn id="18" dur="1" fill="hold">
                                          <p:stCondLst>
                                            <p:cond delay="0"/>
                                          </p:stCondLst>
                                        </p:cTn>
                                        <p:tgtEl>
                                          <p:spTgt spid="28676"/>
                                        </p:tgtEl>
                                        <p:attrNameLst>
                                          <p:attrName>style.visibility</p:attrName>
                                        </p:attrNameLst>
                                      </p:cBhvr>
                                      <p:to>
                                        <p:strVal val="visible"/>
                                      </p:to>
                                    </p:set>
                                    <p:animEffect transition="in" filter="wipe(down)">
                                      <p:cBhvr>
                                        <p:cTn id="19" dur="500"/>
                                        <p:tgtEl>
                                          <p:spTgt spid="28676"/>
                                        </p:tgtEl>
                                      </p:cBhvr>
                                    </p:animEffect>
                                  </p:childTnLst>
                                </p:cTn>
                              </p:par>
                              <p:par>
                                <p:cTn id="20" presetID="22" presetClass="entr" presetSubtype="1" fill="hold" nodeType="withEffect">
                                  <p:stCondLst>
                                    <p:cond delay="200"/>
                                  </p:stCondLst>
                                  <p:childTnLst>
                                    <p:set>
                                      <p:cBhvr>
                                        <p:cTn id="21" dur="1" fill="hold">
                                          <p:stCondLst>
                                            <p:cond delay="0"/>
                                          </p:stCondLst>
                                        </p:cTn>
                                        <p:tgtEl>
                                          <p:spTgt spid="28677"/>
                                        </p:tgtEl>
                                        <p:attrNameLst>
                                          <p:attrName>style.visibility</p:attrName>
                                        </p:attrNameLst>
                                      </p:cBhvr>
                                      <p:to>
                                        <p:strVal val="visible"/>
                                      </p:to>
                                    </p:set>
                                    <p:animEffect transition="in" filter="wipe(up)">
                                      <p:cBhvr>
                                        <p:cTn id="22" dur="500"/>
                                        <p:tgtEl>
                                          <p:spTgt spid="28677"/>
                                        </p:tgtEl>
                                      </p:cBhvr>
                                    </p:animEffect>
                                  </p:childTnLst>
                                </p:cTn>
                              </p:par>
                              <p:par>
                                <p:cTn id="23" presetID="22" presetClass="entr" presetSubtype="2" fill="hold" nodeType="withEffect">
                                  <p:stCondLst>
                                    <p:cond delay="500"/>
                                  </p:stCondLst>
                                  <p:childTnLst>
                                    <p:set>
                                      <p:cBhvr>
                                        <p:cTn id="24" dur="1" fill="hold">
                                          <p:stCondLst>
                                            <p:cond delay="0"/>
                                          </p:stCondLst>
                                        </p:cTn>
                                        <p:tgtEl>
                                          <p:spTgt spid="28679"/>
                                        </p:tgtEl>
                                        <p:attrNameLst>
                                          <p:attrName>style.visibility</p:attrName>
                                        </p:attrNameLst>
                                      </p:cBhvr>
                                      <p:to>
                                        <p:strVal val="visible"/>
                                      </p:to>
                                    </p:set>
                                    <p:animEffect transition="in" filter="wipe(right)">
                                      <p:cBhvr>
                                        <p:cTn id="25" dur="500"/>
                                        <p:tgtEl>
                                          <p:spTgt spid="28679"/>
                                        </p:tgtEl>
                                      </p:cBhvr>
                                    </p:animEffect>
                                  </p:childTnLst>
                                </p:cTn>
                              </p:par>
                              <p:par>
                                <p:cTn id="26" presetID="22" presetClass="entr" presetSubtype="4" fill="hold" nodeType="withEffect">
                                  <p:stCondLst>
                                    <p:cond delay="800"/>
                                  </p:stCondLst>
                                  <p:childTnLst>
                                    <p:set>
                                      <p:cBhvr>
                                        <p:cTn id="27" dur="1" fill="hold">
                                          <p:stCondLst>
                                            <p:cond delay="0"/>
                                          </p:stCondLst>
                                        </p:cTn>
                                        <p:tgtEl>
                                          <p:spTgt spid="28678"/>
                                        </p:tgtEl>
                                        <p:attrNameLst>
                                          <p:attrName>style.visibility</p:attrName>
                                        </p:attrNameLst>
                                      </p:cBhvr>
                                      <p:to>
                                        <p:strVal val="visible"/>
                                      </p:to>
                                    </p:set>
                                    <p:animEffect transition="in" filter="wipe(down)">
                                      <p:cBhvr>
                                        <p:cTn id="28" dur="500"/>
                                        <p:tgtEl>
                                          <p:spTgt spid="28678"/>
                                        </p:tgtEl>
                                      </p:cBhvr>
                                    </p:animEffect>
                                  </p:childTnLst>
                                </p:cTn>
                              </p:par>
                            </p:childTnLst>
                          </p:cTn>
                        </p:par>
                        <p:par>
                          <p:cTn id="29" fill="hold" nodeType="afterGroup">
                            <p:stCondLst>
                              <p:cond delay="2750"/>
                            </p:stCondLst>
                            <p:childTnLst>
                              <p:par>
                                <p:cTn id="30" presetID="10" presetClass="entr" presetSubtype="0" fill="hold" nodeType="afterEffect">
                                  <p:stCondLst>
                                    <p:cond delay="0"/>
                                  </p:stCondLst>
                                  <p:childTnLst>
                                    <p:set>
                                      <p:cBhvr>
                                        <p:cTn id="31" dur="1" fill="hold">
                                          <p:stCondLst>
                                            <p:cond delay="0"/>
                                          </p:stCondLst>
                                        </p:cTn>
                                        <p:tgtEl>
                                          <p:spTgt spid="28680"/>
                                        </p:tgtEl>
                                        <p:attrNameLst>
                                          <p:attrName>style.visibility</p:attrName>
                                        </p:attrNameLst>
                                      </p:cBhvr>
                                      <p:to>
                                        <p:strVal val="visible"/>
                                      </p:to>
                                    </p:set>
                                    <p:anim calcmode="lin" valueType="num">
                                      <p:cBhvr>
                                        <p:cTn id="32" dur="500" fill="hold"/>
                                        <p:tgtEl>
                                          <p:spTgt spid="28680"/>
                                        </p:tgtEl>
                                        <p:attrNameLst>
                                          <p:attrName>ppt_w</p:attrName>
                                        </p:attrNameLst>
                                      </p:cBhvr>
                                      <p:tavLst>
                                        <p:tav tm="0">
                                          <p:val>
                                            <p:fltVal val="0"/>
                                          </p:val>
                                        </p:tav>
                                        <p:tav tm="100000">
                                          <p:val>
                                            <p:strVal val="#ppt_w"/>
                                          </p:val>
                                        </p:tav>
                                      </p:tavLst>
                                    </p:anim>
                                    <p:anim calcmode="lin" valueType="num">
                                      <p:cBhvr>
                                        <p:cTn id="33" dur="500" fill="hold"/>
                                        <p:tgtEl>
                                          <p:spTgt spid="28680"/>
                                        </p:tgtEl>
                                        <p:attrNameLst>
                                          <p:attrName>ppt_h</p:attrName>
                                        </p:attrNameLst>
                                      </p:cBhvr>
                                      <p:tavLst>
                                        <p:tav tm="0">
                                          <p:val>
                                            <p:fltVal val="0"/>
                                          </p:val>
                                        </p:tav>
                                        <p:tav tm="100000">
                                          <p:val>
                                            <p:strVal val="#ppt_h"/>
                                          </p:val>
                                        </p:tav>
                                      </p:tavLst>
                                    </p:anim>
                                    <p:animEffect transition="in" filter="fade">
                                      <p:cBhvr>
                                        <p:cTn id="34" dur="500"/>
                                        <p:tgtEl>
                                          <p:spTgt spid="28680"/>
                                        </p:tgtEl>
                                      </p:cBhvr>
                                    </p:animEffect>
                                  </p:childTnLst>
                                </p:cTn>
                              </p:par>
                            </p:childTnLst>
                          </p:cTn>
                        </p:par>
                        <p:par>
                          <p:cTn id="35" fill="hold" nodeType="afterGroup">
                            <p:stCondLst>
                              <p:cond delay="3250"/>
                            </p:stCondLst>
                            <p:childTnLst>
                              <p:par>
                                <p:cTn id="36" presetID="22" presetClass="entr" presetSubtype="8" fill="hold" nodeType="afterEffect">
                                  <p:stCondLst>
                                    <p:cond delay="0"/>
                                  </p:stCondLst>
                                  <p:childTnLst>
                                    <p:set>
                                      <p:cBhvr>
                                        <p:cTn id="37" dur="1" fill="hold">
                                          <p:stCondLst>
                                            <p:cond delay="0"/>
                                          </p:stCondLst>
                                        </p:cTn>
                                        <p:tgtEl>
                                          <p:spTgt spid="28683"/>
                                        </p:tgtEl>
                                        <p:attrNameLst>
                                          <p:attrName>style.visibility</p:attrName>
                                        </p:attrNameLst>
                                      </p:cBhvr>
                                      <p:to>
                                        <p:strVal val="visible"/>
                                      </p:to>
                                    </p:set>
                                    <p:animEffect transition="in" filter="wipe(left)">
                                      <p:cBhvr>
                                        <p:cTn id="38" dur="500"/>
                                        <p:tgtEl>
                                          <p:spTgt spid="28683"/>
                                        </p:tgtEl>
                                      </p:cBhvr>
                                    </p:animEffect>
                                  </p:childTnLst>
                                </p:cTn>
                              </p:par>
                              <p:par>
                                <p:cTn id="39" presetID="22" presetClass="entr" presetSubtype="8" fill="hold" nodeType="withEffect">
                                  <p:stCondLst>
                                    <p:cond delay="0"/>
                                  </p:stCondLst>
                                  <p:childTnLst>
                                    <p:set>
                                      <p:cBhvr>
                                        <p:cTn id="40" dur="1" fill="hold">
                                          <p:stCondLst>
                                            <p:cond delay="0"/>
                                          </p:stCondLst>
                                        </p:cTn>
                                        <p:tgtEl>
                                          <p:spTgt spid="28686"/>
                                        </p:tgtEl>
                                        <p:attrNameLst>
                                          <p:attrName>style.visibility</p:attrName>
                                        </p:attrNameLst>
                                      </p:cBhvr>
                                      <p:to>
                                        <p:strVal val="visible"/>
                                      </p:to>
                                    </p:set>
                                    <p:animEffect transition="in" filter="wipe(left)">
                                      <p:cBhvr>
                                        <p:cTn id="41" dur="500"/>
                                        <p:tgtEl>
                                          <p:spTgt spid="28686"/>
                                        </p:tgtEl>
                                      </p:cBhvr>
                                    </p:animEffect>
                                  </p:childTnLst>
                                </p:cTn>
                              </p:par>
                              <p:par>
                                <p:cTn id="42" presetID="22" presetClass="entr" presetSubtype="2" fill="hold" nodeType="withEffect">
                                  <p:stCondLst>
                                    <p:cond delay="0"/>
                                  </p:stCondLst>
                                  <p:childTnLst>
                                    <p:set>
                                      <p:cBhvr>
                                        <p:cTn id="43" dur="1" fill="hold">
                                          <p:stCondLst>
                                            <p:cond delay="0"/>
                                          </p:stCondLst>
                                        </p:cTn>
                                        <p:tgtEl>
                                          <p:spTgt spid="28692"/>
                                        </p:tgtEl>
                                        <p:attrNameLst>
                                          <p:attrName>style.visibility</p:attrName>
                                        </p:attrNameLst>
                                      </p:cBhvr>
                                      <p:to>
                                        <p:strVal val="visible"/>
                                      </p:to>
                                    </p:set>
                                    <p:animEffect transition="in" filter="wipe(right)">
                                      <p:cBhvr>
                                        <p:cTn id="44" dur="500"/>
                                        <p:tgtEl>
                                          <p:spTgt spid="28692"/>
                                        </p:tgtEl>
                                      </p:cBhvr>
                                    </p:animEffect>
                                  </p:childTnLst>
                                </p:cTn>
                              </p:par>
                              <p:par>
                                <p:cTn id="45" presetID="22" presetClass="entr" presetSubtype="2" fill="hold" nodeType="withEffect">
                                  <p:stCondLst>
                                    <p:cond delay="0"/>
                                  </p:stCondLst>
                                  <p:childTnLst>
                                    <p:set>
                                      <p:cBhvr>
                                        <p:cTn id="46" dur="1" fill="hold">
                                          <p:stCondLst>
                                            <p:cond delay="0"/>
                                          </p:stCondLst>
                                        </p:cTn>
                                        <p:tgtEl>
                                          <p:spTgt spid="28689"/>
                                        </p:tgtEl>
                                        <p:attrNameLst>
                                          <p:attrName>style.visibility</p:attrName>
                                        </p:attrNameLst>
                                      </p:cBhvr>
                                      <p:to>
                                        <p:strVal val="visible"/>
                                      </p:to>
                                    </p:set>
                                    <p:animEffect transition="in" filter="wipe(right)">
                                      <p:cBhvr>
                                        <p:cTn id="47" dur="500"/>
                                        <p:tgtEl>
                                          <p:spTgt spid="286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2">
            <a:extLst>
              <a:ext uri="{FF2B5EF4-FFF2-40B4-BE49-F238E27FC236}">
                <a16:creationId xmlns:a16="http://schemas.microsoft.com/office/drawing/2014/main" id="{72769826-D9C6-47A5-BC27-47D1360BB586}"/>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29699" name="Freeform 5">
            <a:extLst>
              <a:ext uri="{FF2B5EF4-FFF2-40B4-BE49-F238E27FC236}">
                <a16:creationId xmlns:a16="http://schemas.microsoft.com/office/drawing/2014/main" id="{9471B735-FD7A-42D7-ADAD-D858A9E6AA69}"/>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0" name="等腰三角形 2">
            <a:extLst>
              <a:ext uri="{FF2B5EF4-FFF2-40B4-BE49-F238E27FC236}">
                <a16:creationId xmlns:a16="http://schemas.microsoft.com/office/drawing/2014/main" id="{F1E8AABF-4E68-4283-BA42-028EE769F92C}"/>
              </a:ext>
            </a:extLst>
          </p:cNvPr>
          <p:cNvSpPr>
            <a:spLocks/>
          </p:cNvSpPr>
          <p:nvPr/>
        </p:nvSpPr>
        <p:spPr bwMode="auto">
          <a:xfrm rot="3036074">
            <a:off x="6288882" y="1974056"/>
            <a:ext cx="1790700" cy="2071687"/>
          </a:xfrm>
          <a:custGeom>
            <a:avLst/>
            <a:gdLst>
              <a:gd name="T0" fmla="*/ 2162904 w 1152128"/>
              <a:gd name="T1" fmla="*/ 0 h 1333073"/>
              <a:gd name="T2" fmla="*/ 2581411 w 1152128"/>
              <a:gd name="T3" fmla="*/ 721312 h 1333073"/>
              <a:gd name="T4" fmla="*/ 4325805 w 1152128"/>
              <a:gd name="T5" fmla="*/ 2841265 h 1333073"/>
              <a:gd name="T6" fmla="*/ 2162904 w 1152128"/>
              <a:gd name="T7" fmla="*/ 5003393 h 1333073"/>
              <a:gd name="T8" fmla="*/ 0 w 1152128"/>
              <a:gd name="T9" fmla="*/ 2841265 h 1333073"/>
              <a:gd name="T10" fmla="*/ 1744394 w 1152128"/>
              <a:gd name="T11" fmla="*/ 721312 h 1333073"/>
              <a:gd name="T12" fmla="*/ 2162904 w 1152128"/>
              <a:gd name="T13" fmla="*/ 0 h 13330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2"/>
          </a:solidFill>
          <a:ln w="28575" cmpd="sng">
            <a:solidFill>
              <a:srgbClr val="F8F8F8"/>
            </a:solidFill>
            <a:bevel/>
            <a:headEnd/>
            <a:tailEnd/>
          </a:ln>
        </p:spPr>
        <p:txBody>
          <a:bodyPr wrap="none" anchor="ctr"/>
          <a:lstStyle/>
          <a:p>
            <a:endParaRPr lang="zh-CN" altLang="en-US"/>
          </a:p>
        </p:txBody>
      </p:sp>
      <p:sp>
        <p:nvSpPr>
          <p:cNvPr id="29701" name="TextBox 4">
            <a:extLst>
              <a:ext uri="{FF2B5EF4-FFF2-40B4-BE49-F238E27FC236}">
                <a16:creationId xmlns:a16="http://schemas.microsoft.com/office/drawing/2014/main" id="{AA23D029-53D3-49FD-B7EE-36685FC57525}"/>
              </a:ext>
            </a:extLst>
          </p:cNvPr>
          <p:cNvSpPr txBox="1">
            <a:spLocks noChangeArrowheads="1"/>
          </p:cNvSpPr>
          <p:nvPr/>
        </p:nvSpPr>
        <p:spPr bwMode="auto">
          <a:xfrm>
            <a:off x="6581775" y="2779713"/>
            <a:ext cx="1084263"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a:solidFill>
                  <a:srgbClr val="FFFFFF"/>
                </a:solidFill>
                <a:latin typeface="微软雅黑" panose="020B0503020204020204" pitchFamily="34" charset="-122"/>
              </a:rPr>
              <a:t>你的标题二</a:t>
            </a:r>
          </a:p>
        </p:txBody>
      </p:sp>
      <p:sp>
        <p:nvSpPr>
          <p:cNvPr id="29702" name="等腰三角形 2">
            <a:extLst>
              <a:ext uri="{FF2B5EF4-FFF2-40B4-BE49-F238E27FC236}">
                <a16:creationId xmlns:a16="http://schemas.microsoft.com/office/drawing/2014/main" id="{C2CB56CB-1DF6-48F1-9E2B-08D8EE9F66D5}"/>
              </a:ext>
            </a:extLst>
          </p:cNvPr>
          <p:cNvSpPr>
            <a:spLocks/>
          </p:cNvSpPr>
          <p:nvPr/>
        </p:nvSpPr>
        <p:spPr bwMode="auto">
          <a:xfrm rot="8763501">
            <a:off x="5145088" y="3232150"/>
            <a:ext cx="1789112" cy="2070100"/>
          </a:xfrm>
          <a:custGeom>
            <a:avLst/>
            <a:gdLst>
              <a:gd name="T0" fmla="*/ 2157154 w 1152128"/>
              <a:gd name="T1" fmla="*/ 0 h 1333073"/>
              <a:gd name="T2" fmla="*/ 2574549 w 1152128"/>
              <a:gd name="T3" fmla="*/ 719655 h 1333073"/>
              <a:gd name="T4" fmla="*/ 4314307 w 1152128"/>
              <a:gd name="T5" fmla="*/ 2834740 h 1333073"/>
              <a:gd name="T6" fmla="*/ 2157154 w 1152128"/>
              <a:gd name="T7" fmla="*/ 4991902 h 1333073"/>
              <a:gd name="T8" fmla="*/ 0 w 1152128"/>
              <a:gd name="T9" fmla="*/ 2834740 h 1333073"/>
              <a:gd name="T10" fmla="*/ 1739758 w 1152128"/>
              <a:gd name="T11" fmla="*/ 719655 h 1333073"/>
              <a:gd name="T12" fmla="*/ 2157154 w 1152128"/>
              <a:gd name="T13" fmla="*/ 0 h 13330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3A3736"/>
          </a:solidFill>
          <a:ln w="28575" cmpd="sng">
            <a:solidFill>
              <a:srgbClr val="F8F8F8"/>
            </a:solidFill>
            <a:bevel/>
            <a:headEnd/>
            <a:tailEnd/>
          </a:ln>
        </p:spPr>
        <p:txBody>
          <a:bodyPr wrap="none" anchor="ctr"/>
          <a:lstStyle/>
          <a:p>
            <a:endParaRPr lang="zh-CN" altLang="en-US"/>
          </a:p>
        </p:txBody>
      </p:sp>
      <p:sp>
        <p:nvSpPr>
          <p:cNvPr id="29703" name="TextBox 6">
            <a:extLst>
              <a:ext uri="{FF2B5EF4-FFF2-40B4-BE49-F238E27FC236}">
                <a16:creationId xmlns:a16="http://schemas.microsoft.com/office/drawing/2014/main" id="{BA78F1B7-4602-4666-AFA7-F258330725BF}"/>
              </a:ext>
            </a:extLst>
          </p:cNvPr>
          <p:cNvSpPr txBox="1">
            <a:spLocks noChangeArrowheads="1"/>
          </p:cNvSpPr>
          <p:nvPr/>
        </p:nvSpPr>
        <p:spPr bwMode="auto">
          <a:xfrm>
            <a:off x="5394325" y="3948113"/>
            <a:ext cx="1084263"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a:solidFill>
                  <a:srgbClr val="FFFFFF"/>
                </a:solidFill>
                <a:latin typeface="微软雅黑" panose="020B0503020204020204" pitchFamily="34" charset="-122"/>
              </a:rPr>
              <a:t>你的标题三</a:t>
            </a:r>
          </a:p>
        </p:txBody>
      </p:sp>
      <p:sp>
        <p:nvSpPr>
          <p:cNvPr id="29704" name="等腰三角形 2">
            <a:extLst>
              <a:ext uri="{FF2B5EF4-FFF2-40B4-BE49-F238E27FC236}">
                <a16:creationId xmlns:a16="http://schemas.microsoft.com/office/drawing/2014/main" id="{3FF0F27C-7933-4D29-8B99-C06830028A36}"/>
              </a:ext>
            </a:extLst>
          </p:cNvPr>
          <p:cNvSpPr>
            <a:spLocks/>
          </p:cNvSpPr>
          <p:nvPr/>
        </p:nvSpPr>
        <p:spPr bwMode="auto">
          <a:xfrm rot="-5125426">
            <a:off x="4620419" y="1547019"/>
            <a:ext cx="1789112" cy="2070100"/>
          </a:xfrm>
          <a:custGeom>
            <a:avLst/>
            <a:gdLst>
              <a:gd name="T0" fmla="*/ 2157154 w 1152128"/>
              <a:gd name="T1" fmla="*/ 0 h 1333073"/>
              <a:gd name="T2" fmla="*/ 2574549 w 1152128"/>
              <a:gd name="T3" fmla="*/ 719655 h 1333073"/>
              <a:gd name="T4" fmla="*/ 4314307 w 1152128"/>
              <a:gd name="T5" fmla="*/ 2834740 h 1333073"/>
              <a:gd name="T6" fmla="*/ 2157154 w 1152128"/>
              <a:gd name="T7" fmla="*/ 4991902 h 1333073"/>
              <a:gd name="T8" fmla="*/ 0 w 1152128"/>
              <a:gd name="T9" fmla="*/ 2834740 h 1333073"/>
              <a:gd name="T10" fmla="*/ 1739758 w 1152128"/>
              <a:gd name="T11" fmla="*/ 719655 h 1333073"/>
              <a:gd name="T12" fmla="*/ 2157154 w 1152128"/>
              <a:gd name="T13" fmla="*/ 0 h 13330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tx1"/>
          </a:solidFill>
          <a:ln w="28575" cmpd="sng">
            <a:solidFill>
              <a:srgbClr val="F8F8F8"/>
            </a:solidFill>
            <a:bevel/>
            <a:headEnd/>
            <a:tailEnd/>
          </a:ln>
        </p:spPr>
        <p:txBody>
          <a:bodyPr wrap="none" anchor="ctr"/>
          <a:lstStyle/>
          <a:p>
            <a:endParaRPr lang="zh-CN" altLang="en-US"/>
          </a:p>
        </p:txBody>
      </p:sp>
      <p:sp>
        <p:nvSpPr>
          <p:cNvPr id="29705" name="TextBox 8">
            <a:extLst>
              <a:ext uri="{FF2B5EF4-FFF2-40B4-BE49-F238E27FC236}">
                <a16:creationId xmlns:a16="http://schemas.microsoft.com/office/drawing/2014/main" id="{C66D9750-588D-4CC3-917E-9BF47152F6F6}"/>
              </a:ext>
            </a:extLst>
          </p:cNvPr>
          <p:cNvSpPr txBox="1">
            <a:spLocks noChangeArrowheads="1"/>
          </p:cNvSpPr>
          <p:nvPr/>
        </p:nvSpPr>
        <p:spPr bwMode="auto">
          <a:xfrm>
            <a:off x="5121275" y="2233613"/>
            <a:ext cx="1084263"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a:solidFill>
                  <a:srgbClr val="FFFFFF"/>
                </a:solidFill>
                <a:latin typeface="微软雅黑" panose="020B0503020204020204" pitchFamily="34" charset="-122"/>
              </a:rPr>
              <a:t>你的标题一</a:t>
            </a:r>
          </a:p>
        </p:txBody>
      </p:sp>
      <p:sp>
        <p:nvSpPr>
          <p:cNvPr id="29706" name="TextBox 9">
            <a:extLst>
              <a:ext uri="{FF2B5EF4-FFF2-40B4-BE49-F238E27FC236}">
                <a16:creationId xmlns:a16="http://schemas.microsoft.com/office/drawing/2014/main" id="{7CE29A7B-8987-4E2D-90BF-3A82F712A60E}"/>
              </a:ext>
            </a:extLst>
          </p:cNvPr>
          <p:cNvSpPr txBox="1">
            <a:spLocks noChangeArrowheads="1"/>
          </p:cNvSpPr>
          <p:nvPr/>
        </p:nvSpPr>
        <p:spPr bwMode="auto">
          <a:xfrm>
            <a:off x="1644650" y="1447800"/>
            <a:ext cx="1708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b="1">
                <a:solidFill>
                  <a:srgbClr val="2B2A30"/>
                </a:solidFill>
                <a:latin typeface="微软雅黑" panose="020B0503020204020204" pitchFamily="34" charset="-122"/>
              </a:rPr>
              <a:t>■</a:t>
            </a:r>
            <a:r>
              <a:rPr lang="zh-CN" altLang="en-US" sz="1800" b="1">
                <a:solidFill>
                  <a:srgbClr val="2B2A30"/>
                </a:solidFill>
                <a:latin typeface="微软雅黑" panose="020B0503020204020204" pitchFamily="34" charset="-122"/>
              </a:rPr>
              <a:t>请输入您标题</a:t>
            </a:r>
          </a:p>
        </p:txBody>
      </p:sp>
      <p:sp>
        <p:nvSpPr>
          <p:cNvPr id="29707" name="TextBox 10">
            <a:extLst>
              <a:ext uri="{FF2B5EF4-FFF2-40B4-BE49-F238E27FC236}">
                <a16:creationId xmlns:a16="http://schemas.microsoft.com/office/drawing/2014/main" id="{423EBD44-A291-4CB0-B7B9-68C02EAF1136}"/>
              </a:ext>
            </a:extLst>
          </p:cNvPr>
          <p:cNvSpPr txBox="1">
            <a:spLocks noChangeArrowheads="1"/>
          </p:cNvSpPr>
          <p:nvPr/>
        </p:nvSpPr>
        <p:spPr bwMode="auto">
          <a:xfrm>
            <a:off x="1644650" y="1757363"/>
            <a:ext cx="276701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600">
                <a:solidFill>
                  <a:srgbClr val="2B2A30"/>
                </a:solidFill>
                <a:latin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29708" name="TextBox 11">
            <a:extLst>
              <a:ext uri="{FF2B5EF4-FFF2-40B4-BE49-F238E27FC236}">
                <a16:creationId xmlns:a16="http://schemas.microsoft.com/office/drawing/2014/main" id="{5FEF03C6-E01E-48EC-85E8-87BCC4CDED0B}"/>
              </a:ext>
            </a:extLst>
          </p:cNvPr>
          <p:cNvSpPr txBox="1">
            <a:spLocks noChangeArrowheads="1"/>
          </p:cNvSpPr>
          <p:nvPr/>
        </p:nvSpPr>
        <p:spPr bwMode="auto">
          <a:xfrm>
            <a:off x="8362950" y="1131888"/>
            <a:ext cx="1708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b="1">
                <a:solidFill>
                  <a:srgbClr val="2B2A30"/>
                </a:solidFill>
                <a:latin typeface="微软雅黑" panose="020B0503020204020204" pitchFamily="34" charset="-122"/>
              </a:rPr>
              <a:t>■</a:t>
            </a:r>
            <a:r>
              <a:rPr lang="zh-CN" altLang="en-US" sz="1800" b="1">
                <a:solidFill>
                  <a:srgbClr val="2B2A30"/>
                </a:solidFill>
                <a:latin typeface="微软雅黑" panose="020B0503020204020204" pitchFamily="34" charset="-122"/>
              </a:rPr>
              <a:t>请输入您标题</a:t>
            </a:r>
          </a:p>
        </p:txBody>
      </p:sp>
      <p:sp>
        <p:nvSpPr>
          <p:cNvPr id="29709" name="TextBox 12">
            <a:extLst>
              <a:ext uri="{FF2B5EF4-FFF2-40B4-BE49-F238E27FC236}">
                <a16:creationId xmlns:a16="http://schemas.microsoft.com/office/drawing/2014/main" id="{0AEFB9FC-50CF-4A11-A2ED-DE74DB5629E2}"/>
              </a:ext>
            </a:extLst>
          </p:cNvPr>
          <p:cNvSpPr txBox="1">
            <a:spLocks noChangeArrowheads="1"/>
          </p:cNvSpPr>
          <p:nvPr/>
        </p:nvSpPr>
        <p:spPr bwMode="auto">
          <a:xfrm>
            <a:off x="8362950" y="3036888"/>
            <a:ext cx="276701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600">
                <a:solidFill>
                  <a:srgbClr val="2B2A30"/>
                </a:solidFill>
                <a:latin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29710" name="TextBox 13">
            <a:extLst>
              <a:ext uri="{FF2B5EF4-FFF2-40B4-BE49-F238E27FC236}">
                <a16:creationId xmlns:a16="http://schemas.microsoft.com/office/drawing/2014/main" id="{88FECA53-7B87-474F-B1FA-1C59BB4B0967}"/>
              </a:ext>
            </a:extLst>
          </p:cNvPr>
          <p:cNvSpPr txBox="1">
            <a:spLocks noChangeArrowheads="1"/>
          </p:cNvSpPr>
          <p:nvPr/>
        </p:nvSpPr>
        <p:spPr bwMode="auto">
          <a:xfrm>
            <a:off x="2827338" y="5126038"/>
            <a:ext cx="1709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b="1">
                <a:solidFill>
                  <a:srgbClr val="2B2A30"/>
                </a:solidFill>
                <a:latin typeface="微软雅黑" panose="020B0503020204020204" pitchFamily="34" charset="-122"/>
              </a:rPr>
              <a:t>■</a:t>
            </a:r>
            <a:r>
              <a:rPr lang="zh-CN" altLang="en-US" sz="1800" b="1">
                <a:solidFill>
                  <a:srgbClr val="2B2A30"/>
                </a:solidFill>
                <a:latin typeface="微软雅黑" panose="020B0503020204020204" pitchFamily="34" charset="-122"/>
              </a:rPr>
              <a:t>请输入您标题</a:t>
            </a:r>
          </a:p>
        </p:txBody>
      </p:sp>
      <p:sp>
        <p:nvSpPr>
          <p:cNvPr id="29711" name="TextBox 15">
            <a:extLst>
              <a:ext uri="{FF2B5EF4-FFF2-40B4-BE49-F238E27FC236}">
                <a16:creationId xmlns:a16="http://schemas.microsoft.com/office/drawing/2014/main" id="{1F04AF8B-05A0-48F2-8520-1114620D36A7}"/>
              </a:ext>
            </a:extLst>
          </p:cNvPr>
          <p:cNvSpPr txBox="1">
            <a:spLocks noChangeArrowheads="1"/>
          </p:cNvSpPr>
          <p:nvPr/>
        </p:nvSpPr>
        <p:spPr bwMode="auto">
          <a:xfrm>
            <a:off x="2827338" y="5435600"/>
            <a:ext cx="44307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600">
                <a:solidFill>
                  <a:srgbClr val="2B2A30"/>
                </a:solidFill>
                <a:latin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29712" name="矩形 16">
            <a:extLst>
              <a:ext uri="{FF2B5EF4-FFF2-40B4-BE49-F238E27FC236}">
                <a16:creationId xmlns:a16="http://schemas.microsoft.com/office/drawing/2014/main" id="{AEA8D597-0DDD-4D7C-8E18-93507FE24C66}"/>
              </a:ext>
            </a:extLst>
          </p:cNvPr>
          <p:cNvSpPr>
            <a:spLocks noChangeArrowheads="1"/>
          </p:cNvSpPr>
          <p:nvPr/>
        </p:nvSpPr>
        <p:spPr bwMode="auto">
          <a:xfrm>
            <a:off x="8470900" y="1554163"/>
            <a:ext cx="2460625" cy="15049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rgbClr val="EF9B11"/>
              </a:solidFill>
              <a:ea typeface="宋体" panose="02010600030101010101" pitchFamily="2" charset="-122"/>
            </a:endParaRPr>
          </a:p>
        </p:txBody>
      </p:sp>
      <p:sp>
        <p:nvSpPr>
          <p:cNvPr id="29713" name="矩形 17">
            <a:extLst>
              <a:ext uri="{FF2B5EF4-FFF2-40B4-BE49-F238E27FC236}">
                <a16:creationId xmlns:a16="http://schemas.microsoft.com/office/drawing/2014/main" id="{DF9451A5-2EC8-4A96-93D8-2C6C947FC002}"/>
              </a:ext>
            </a:extLst>
          </p:cNvPr>
          <p:cNvSpPr>
            <a:spLocks noChangeArrowheads="1"/>
          </p:cNvSpPr>
          <p:nvPr/>
        </p:nvSpPr>
        <p:spPr bwMode="auto">
          <a:xfrm>
            <a:off x="1757363" y="3071813"/>
            <a:ext cx="2460625" cy="14986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rgbClr val="EF9B11"/>
              </a:solidFill>
              <a:ea typeface="宋体" panose="02010600030101010101" pitchFamily="2" charset="-122"/>
            </a:endParaRPr>
          </a:p>
        </p:txBody>
      </p:sp>
      <p:sp>
        <p:nvSpPr>
          <p:cNvPr id="29714" name="矩形 18">
            <a:extLst>
              <a:ext uri="{FF2B5EF4-FFF2-40B4-BE49-F238E27FC236}">
                <a16:creationId xmlns:a16="http://schemas.microsoft.com/office/drawing/2014/main" id="{3D1CC190-0989-4C88-9F5F-D35F88A036D0}"/>
              </a:ext>
            </a:extLst>
          </p:cNvPr>
          <p:cNvSpPr>
            <a:spLocks noChangeArrowheads="1"/>
          </p:cNvSpPr>
          <p:nvPr/>
        </p:nvSpPr>
        <p:spPr bwMode="auto">
          <a:xfrm>
            <a:off x="7359650" y="5119688"/>
            <a:ext cx="2001838" cy="126841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rgbClr val="EF9B11"/>
              </a:solidFill>
              <a:ea typeface="宋体" panose="02010600030101010101" pitchFamily="2" charset="-122"/>
            </a:endParaRP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barn(inVertical)">
                                      <p:cBhvr>
                                        <p:cTn id="7" dur="500"/>
                                        <p:tgtEl>
                                          <p:spTgt spid="29699"/>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9698"/>
                                        </p:tgtEl>
                                        <p:attrNameLst>
                                          <p:attrName>style.visibility</p:attrName>
                                        </p:attrNameLst>
                                      </p:cBhvr>
                                      <p:to>
                                        <p:strVal val="visible"/>
                                      </p:to>
                                    </p:set>
                                    <p:anim calcmode="lin" valueType="num">
                                      <p:cBhvr>
                                        <p:cTn id="11" dur="500" fill="hold"/>
                                        <p:tgtEl>
                                          <p:spTgt spid="2969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9698"/>
                                        </p:tgtEl>
                                        <p:attrNameLst>
                                          <p:attrName>ppt_y</p:attrName>
                                        </p:attrNameLst>
                                      </p:cBhvr>
                                      <p:tavLst>
                                        <p:tav tm="0">
                                          <p:val>
                                            <p:strVal val="#ppt_y"/>
                                          </p:val>
                                        </p:tav>
                                        <p:tav tm="100000">
                                          <p:val>
                                            <p:strVal val="#ppt_y"/>
                                          </p:val>
                                        </p:tav>
                                      </p:tavLst>
                                    </p:anim>
                                    <p:anim calcmode="lin" valueType="num">
                                      <p:cBhvr>
                                        <p:cTn id="13" dur="500" fill="hold"/>
                                        <p:tgtEl>
                                          <p:spTgt spid="2969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969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9698"/>
                                        </p:tgtEl>
                                      </p:cBhvr>
                                    </p:animEffect>
                                  </p:childTnLst>
                                </p:cTn>
                              </p:par>
                            </p:childTnLst>
                          </p:cTn>
                        </p:par>
                        <p:par>
                          <p:cTn id="16" fill="hold" nodeType="afterGroup">
                            <p:stCondLst>
                              <p:cond delay="1450"/>
                            </p:stCondLst>
                            <p:childTnLst>
                              <p:par>
                                <p:cTn id="17" presetID="2" presetClass="entr" presetSubtype="12" fill="hold" nodeType="afterEffect">
                                  <p:stCondLst>
                                    <p:cond delay="0"/>
                                  </p:stCondLst>
                                  <p:childTnLst>
                                    <p:set>
                                      <p:cBhvr>
                                        <p:cTn id="18" dur="1" fill="hold">
                                          <p:stCondLst>
                                            <p:cond delay="0"/>
                                          </p:stCondLst>
                                        </p:cTn>
                                        <p:tgtEl>
                                          <p:spTgt spid="29700"/>
                                        </p:tgtEl>
                                        <p:attrNameLst>
                                          <p:attrName>style.visibility</p:attrName>
                                        </p:attrNameLst>
                                      </p:cBhvr>
                                      <p:to>
                                        <p:strVal val="visible"/>
                                      </p:to>
                                    </p:set>
                                    <p:anim calcmode="lin" valueType="num">
                                      <p:cBhvr additive="base">
                                        <p:cTn id="19" dur="500" fill="hold"/>
                                        <p:tgtEl>
                                          <p:spTgt spid="29700"/>
                                        </p:tgtEl>
                                        <p:attrNameLst>
                                          <p:attrName>ppt_x</p:attrName>
                                        </p:attrNameLst>
                                      </p:cBhvr>
                                      <p:tavLst>
                                        <p:tav tm="0">
                                          <p:val>
                                            <p:strVal val="0-#ppt_w/2"/>
                                          </p:val>
                                        </p:tav>
                                        <p:tav tm="100000">
                                          <p:val>
                                            <p:strVal val="#ppt_x"/>
                                          </p:val>
                                        </p:tav>
                                      </p:tavLst>
                                    </p:anim>
                                    <p:anim calcmode="lin" valueType="num">
                                      <p:cBhvr additive="base">
                                        <p:cTn id="20" dur="500" fill="hold"/>
                                        <p:tgtEl>
                                          <p:spTgt spid="29700"/>
                                        </p:tgtEl>
                                        <p:attrNameLst>
                                          <p:attrName>ppt_y</p:attrName>
                                        </p:attrNameLst>
                                      </p:cBhvr>
                                      <p:tavLst>
                                        <p:tav tm="0">
                                          <p:val>
                                            <p:strVal val="1+#ppt_h/2"/>
                                          </p:val>
                                        </p:tav>
                                        <p:tav tm="100000">
                                          <p:val>
                                            <p:strVal val="#ppt_y"/>
                                          </p:val>
                                        </p:tav>
                                      </p:tavLst>
                                    </p:anim>
                                  </p:childTnLst>
                                </p:cTn>
                              </p:par>
                            </p:childTnLst>
                          </p:cTn>
                        </p:par>
                        <p:par>
                          <p:cTn id="21" fill="hold" nodeType="afterGroup">
                            <p:stCondLst>
                              <p:cond delay="1950"/>
                            </p:stCondLst>
                            <p:childTnLst>
                              <p:par>
                                <p:cTn id="22" presetID="31" presetClass="entr" presetSubtype="0" fill="hold" grpId="0" nodeType="afterEffect">
                                  <p:stCondLst>
                                    <p:cond delay="0"/>
                                  </p:stCondLst>
                                  <p:childTnLst>
                                    <p:set>
                                      <p:cBhvr>
                                        <p:cTn id="23" dur="1" fill="hold">
                                          <p:stCondLst>
                                            <p:cond delay="0"/>
                                          </p:stCondLst>
                                        </p:cTn>
                                        <p:tgtEl>
                                          <p:spTgt spid="29701"/>
                                        </p:tgtEl>
                                        <p:attrNameLst>
                                          <p:attrName>style.visibility</p:attrName>
                                        </p:attrNameLst>
                                      </p:cBhvr>
                                      <p:to>
                                        <p:strVal val="visible"/>
                                      </p:to>
                                    </p:set>
                                    <p:anim calcmode="lin" valueType="num">
                                      <p:cBhvr>
                                        <p:cTn id="24" dur="300" fill="hold"/>
                                        <p:tgtEl>
                                          <p:spTgt spid="29701"/>
                                        </p:tgtEl>
                                        <p:attrNameLst>
                                          <p:attrName>ppt_w</p:attrName>
                                        </p:attrNameLst>
                                      </p:cBhvr>
                                      <p:tavLst>
                                        <p:tav tm="0">
                                          <p:val>
                                            <p:fltVal val="0"/>
                                          </p:val>
                                        </p:tav>
                                        <p:tav tm="100000">
                                          <p:val>
                                            <p:strVal val="#ppt_w"/>
                                          </p:val>
                                        </p:tav>
                                      </p:tavLst>
                                    </p:anim>
                                    <p:anim calcmode="lin" valueType="num">
                                      <p:cBhvr>
                                        <p:cTn id="25" dur="300" fill="hold"/>
                                        <p:tgtEl>
                                          <p:spTgt spid="29701"/>
                                        </p:tgtEl>
                                        <p:attrNameLst>
                                          <p:attrName>ppt_h</p:attrName>
                                        </p:attrNameLst>
                                      </p:cBhvr>
                                      <p:tavLst>
                                        <p:tav tm="0">
                                          <p:val>
                                            <p:fltVal val="0"/>
                                          </p:val>
                                        </p:tav>
                                        <p:tav tm="100000">
                                          <p:val>
                                            <p:strVal val="#ppt_h"/>
                                          </p:val>
                                        </p:tav>
                                      </p:tavLst>
                                    </p:anim>
                                    <p:anim calcmode="lin" valueType="num">
                                      <p:cBhvr>
                                        <p:cTn id="26" dur="300" fill="hold"/>
                                        <p:tgtEl>
                                          <p:spTgt spid="29701"/>
                                        </p:tgtEl>
                                        <p:attrNameLst>
                                          <p:attrName>style.rotation</p:attrName>
                                        </p:attrNameLst>
                                      </p:cBhvr>
                                      <p:tavLst>
                                        <p:tav tm="0">
                                          <p:val>
                                            <p:fltVal val="90"/>
                                          </p:val>
                                        </p:tav>
                                        <p:tav tm="100000">
                                          <p:val>
                                            <p:fltVal val="0"/>
                                          </p:val>
                                        </p:tav>
                                      </p:tavLst>
                                    </p:anim>
                                    <p:animEffect transition="in" filter="fade">
                                      <p:cBhvr>
                                        <p:cTn id="27" dur="300"/>
                                        <p:tgtEl>
                                          <p:spTgt spid="29701"/>
                                        </p:tgtEl>
                                      </p:cBhvr>
                                    </p:animEffect>
                                  </p:childTnLst>
                                </p:cTn>
                              </p:par>
                            </p:childTnLst>
                          </p:cTn>
                        </p:par>
                        <p:par>
                          <p:cTn id="28" fill="hold" nodeType="afterGroup">
                            <p:stCondLst>
                              <p:cond delay="2250"/>
                            </p:stCondLst>
                            <p:childTnLst>
                              <p:par>
                                <p:cTn id="29" presetID="22" presetClass="entr" presetSubtype="8" fill="hold" grpId="0" nodeType="afterEffect">
                                  <p:stCondLst>
                                    <p:cond delay="0"/>
                                  </p:stCondLst>
                                  <p:childTnLst>
                                    <p:set>
                                      <p:cBhvr>
                                        <p:cTn id="30" dur="1" fill="hold">
                                          <p:stCondLst>
                                            <p:cond delay="0"/>
                                          </p:stCondLst>
                                        </p:cTn>
                                        <p:tgtEl>
                                          <p:spTgt spid="29708"/>
                                        </p:tgtEl>
                                        <p:attrNameLst>
                                          <p:attrName>style.visibility</p:attrName>
                                        </p:attrNameLst>
                                      </p:cBhvr>
                                      <p:to>
                                        <p:strVal val="visible"/>
                                      </p:to>
                                    </p:set>
                                    <p:animEffect transition="in" filter="wipe(left)">
                                      <p:cBhvr>
                                        <p:cTn id="31" dur="500"/>
                                        <p:tgtEl>
                                          <p:spTgt spid="29708"/>
                                        </p:tgtEl>
                                      </p:cBhvr>
                                    </p:animEffect>
                                  </p:childTnLst>
                                </p:cTn>
                              </p:par>
                            </p:childTnLst>
                          </p:cTn>
                        </p:par>
                        <p:par>
                          <p:cTn id="32" fill="hold" nodeType="afterGroup">
                            <p:stCondLst>
                              <p:cond delay="2750"/>
                            </p:stCondLst>
                            <p:childTnLst>
                              <p:par>
                                <p:cTn id="33" presetID="14" presetClass="entr" presetSubtype="10" fill="hold" grpId="0" nodeType="afterEffect">
                                  <p:stCondLst>
                                    <p:cond delay="0"/>
                                  </p:stCondLst>
                                  <p:childTnLst>
                                    <p:set>
                                      <p:cBhvr>
                                        <p:cTn id="34" dur="1" fill="hold">
                                          <p:stCondLst>
                                            <p:cond delay="0"/>
                                          </p:stCondLst>
                                        </p:cTn>
                                        <p:tgtEl>
                                          <p:spTgt spid="29712"/>
                                        </p:tgtEl>
                                        <p:attrNameLst>
                                          <p:attrName>style.visibility</p:attrName>
                                        </p:attrNameLst>
                                      </p:cBhvr>
                                      <p:to>
                                        <p:strVal val="visible"/>
                                      </p:to>
                                    </p:set>
                                    <p:animEffect transition="in" filter="randombar(horizontal)">
                                      <p:cBhvr>
                                        <p:cTn id="35" dur="500"/>
                                        <p:tgtEl>
                                          <p:spTgt spid="29712"/>
                                        </p:tgtEl>
                                      </p:cBhvr>
                                    </p:animEffect>
                                  </p:childTnLst>
                                </p:cTn>
                              </p:par>
                            </p:childTnLst>
                          </p:cTn>
                        </p:par>
                        <p:par>
                          <p:cTn id="36" fill="hold" nodeType="afterGroup">
                            <p:stCondLst>
                              <p:cond delay="3250"/>
                            </p:stCondLst>
                            <p:childTnLst>
                              <p:par>
                                <p:cTn id="37" presetID="22" presetClass="entr" presetSubtype="1" fill="hold" grpId="0" nodeType="afterEffect">
                                  <p:stCondLst>
                                    <p:cond delay="0"/>
                                  </p:stCondLst>
                                  <p:childTnLst>
                                    <p:set>
                                      <p:cBhvr>
                                        <p:cTn id="38" dur="1" fill="hold">
                                          <p:stCondLst>
                                            <p:cond delay="0"/>
                                          </p:stCondLst>
                                        </p:cTn>
                                        <p:tgtEl>
                                          <p:spTgt spid="29709"/>
                                        </p:tgtEl>
                                        <p:attrNameLst>
                                          <p:attrName>style.visibility</p:attrName>
                                        </p:attrNameLst>
                                      </p:cBhvr>
                                      <p:to>
                                        <p:strVal val="visible"/>
                                      </p:to>
                                    </p:set>
                                    <p:animEffect transition="in" filter="wipe(up)">
                                      <p:cBhvr>
                                        <p:cTn id="39" dur="500"/>
                                        <p:tgtEl>
                                          <p:spTgt spid="29709"/>
                                        </p:tgtEl>
                                      </p:cBhvr>
                                    </p:animEffect>
                                  </p:childTnLst>
                                </p:cTn>
                              </p:par>
                            </p:childTnLst>
                          </p:cTn>
                        </p:par>
                        <p:par>
                          <p:cTn id="40" fill="hold" nodeType="afterGroup">
                            <p:stCondLst>
                              <p:cond delay="3750"/>
                            </p:stCondLst>
                            <p:childTnLst>
                              <p:par>
                                <p:cTn id="41" presetID="2" presetClass="entr" presetSubtype="9" fill="hold" nodeType="afterEffect">
                                  <p:stCondLst>
                                    <p:cond delay="0"/>
                                  </p:stCondLst>
                                  <p:childTnLst>
                                    <p:set>
                                      <p:cBhvr>
                                        <p:cTn id="42" dur="1" fill="hold">
                                          <p:stCondLst>
                                            <p:cond delay="0"/>
                                          </p:stCondLst>
                                        </p:cTn>
                                        <p:tgtEl>
                                          <p:spTgt spid="29702"/>
                                        </p:tgtEl>
                                        <p:attrNameLst>
                                          <p:attrName>style.visibility</p:attrName>
                                        </p:attrNameLst>
                                      </p:cBhvr>
                                      <p:to>
                                        <p:strVal val="visible"/>
                                      </p:to>
                                    </p:set>
                                    <p:anim calcmode="lin" valueType="num">
                                      <p:cBhvr additive="base">
                                        <p:cTn id="43" dur="500" fill="hold"/>
                                        <p:tgtEl>
                                          <p:spTgt spid="29702"/>
                                        </p:tgtEl>
                                        <p:attrNameLst>
                                          <p:attrName>ppt_x</p:attrName>
                                        </p:attrNameLst>
                                      </p:cBhvr>
                                      <p:tavLst>
                                        <p:tav tm="0">
                                          <p:val>
                                            <p:strVal val="0-#ppt_w/2"/>
                                          </p:val>
                                        </p:tav>
                                        <p:tav tm="100000">
                                          <p:val>
                                            <p:strVal val="#ppt_x"/>
                                          </p:val>
                                        </p:tav>
                                      </p:tavLst>
                                    </p:anim>
                                    <p:anim calcmode="lin" valueType="num">
                                      <p:cBhvr additive="base">
                                        <p:cTn id="44" dur="500" fill="hold"/>
                                        <p:tgtEl>
                                          <p:spTgt spid="29702"/>
                                        </p:tgtEl>
                                        <p:attrNameLst>
                                          <p:attrName>ppt_y</p:attrName>
                                        </p:attrNameLst>
                                      </p:cBhvr>
                                      <p:tavLst>
                                        <p:tav tm="0">
                                          <p:val>
                                            <p:strVal val="0-#ppt_h/2"/>
                                          </p:val>
                                        </p:tav>
                                        <p:tav tm="100000">
                                          <p:val>
                                            <p:strVal val="#ppt_y"/>
                                          </p:val>
                                        </p:tav>
                                      </p:tavLst>
                                    </p:anim>
                                  </p:childTnLst>
                                </p:cTn>
                              </p:par>
                            </p:childTnLst>
                          </p:cTn>
                        </p:par>
                        <p:par>
                          <p:cTn id="45" fill="hold" nodeType="afterGroup">
                            <p:stCondLst>
                              <p:cond delay="4250"/>
                            </p:stCondLst>
                            <p:childTnLst>
                              <p:par>
                                <p:cTn id="46" presetID="31" presetClass="entr" presetSubtype="0" fill="hold" grpId="0" nodeType="afterEffect">
                                  <p:stCondLst>
                                    <p:cond delay="0"/>
                                  </p:stCondLst>
                                  <p:childTnLst>
                                    <p:set>
                                      <p:cBhvr>
                                        <p:cTn id="47" dur="1" fill="hold">
                                          <p:stCondLst>
                                            <p:cond delay="0"/>
                                          </p:stCondLst>
                                        </p:cTn>
                                        <p:tgtEl>
                                          <p:spTgt spid="29703"/>
                                        </p:tgtEl>
                                        <p:attrNameLst>
                                          <p:attrName>style.visibility</p:attrName>
                                        </p:attrNameLst>
                                      </p:cBhvr>
                                      <p:to>
                                        <p:strVal val="visible"/>
                                      </p:to>
                                    </p:set>
                                    <p:anim calcmode="lin" valueType="num">
                                      <p:cBhvr>
                                        <p:cTn id="48" dur="300" fill="hold"/>
                                        <p:tgtEl>
                                          <p:spTgt spid="29703"/>
                                        </p:tgtEl>
                                        <p:attrNameLst>
                                          <p:attrName>ppt_w</p:attrName>
                                        </p:attrNameLst>
                                      </p:cBhvr>
                                      <p:tavLst>
                                        <p:tav tm="0">
                                          <p:val>
                                            <p:fltVal val="0"/>
                                          </p:val>
                                        </p:tav>
                                        <p:tav tm="100000">
                                          <p:val>
                                            <p:strVal val="#ppt_w"/>
                                          </p:val>
                                        </p:tav>
                                      </p:tavLst>
                                    </p:anim>
                                    <p:anim calcmode="lin" valueType="num">
                                      <p:cBhvr>
                                        <p:cTn id="49" dur="300" fill="hold"/>
                                        <p:tgtEl>
                                          <p:spTgt spid="29703"/>
                                        </p:tgtEl>
                                        <p:attrNameLst>
                                          <p:attrName>ppt_h</p:attrName>
                                        </p:attrNameLst>
                                      </p:cBhvr>
                                      <p:tavLst>
                                        <p:tav tm="0">
                                          <p:val>
                                            <p:fltVal val="0"/>
                                          </p:val>
                                        </p:tav>
                                        <p:tav tm="100000">
                                          <p:val>
                                            <p:strVal val="#ppt_h"/>
                                          </p:val>
                                        </p:tav>
                                      </p:tavLst>
                                    </p:anim>
                                    <p:anim calcmode="lin" valueType="num">
                                      <p:cBhvr>
                                        <p:cTn id="50" dur="300" fill="hold"/>
                                        <p:tgtEl>
                                          <p:spTgt spid="29703"/>
                                        </p:tgtEl>
                                        <p:attrNameLst>
                                          <p:attrName>style.rotation</p:attrName>
                                        </p:attrNameLst>
                                      </p:cBhvr>
                                      <p:tavLst>
                                        <p:tav tm="0">
                                          <p:val>
                                            <p:fltVal val="90"/>
                                          </p:val>
                                        </p:tav>
                                        <p:tav tm="100000">
                                          <p:val>
                                            <p:fltVal val="0"/>
                                          </p:val>
                                        </p:tav>
                                      </p:tavLst>
                                    </p:anim>
                                    <p:animEffect transition="in" filter="fade">
                                      <p:cBhvr>
                                        <p:cTn id="51" dur="300"/>
                                        <p:tgtEl>
                                          <p:spTgt spid="29703"/>
                                        </p:tgtEl>
                                      </p:cBhvr>
                                    </p:animEffect>
                                  </p:childTnLst>
                                </p:cTn>
                              </p:par>
                            </p:childTnLst>
                          </p:cTn>
                        </p:par>
                        <p:par>
                          <p:cTn id="52" fill="hold" nodeType="afterGroup">
                            <p:stCondLst>
                              <p:cond delay="4550"/>
                            </p:stCondLst>
                            <p:childTnLst>
                              <p:par>
                                <p:cTn id="53" presetID="22" presetClass="entr" presetSubtype="8" fill="hold" grpId="0" nodeType="afterEffect">
                                  <p:stCondLst>
                                    <p:cond delay="0"/>
                                  </p:stCondLst>
                                  <p:childTnLst>
                                    <p:set>
                                      <p:cBhvr>
                                        <p:cTn id="54" dur="1" fill="hold">
                                          <p:stCondLst>
                                            <p:cond delay="0"/>
                                          </p:stCondLst>
                                        </p:cTn>
                                        <p:tgtEl>
                                          <p:spTgt spid="29710"/>
                                        </p:tgtEl>
                                        <p:attrNameLst>
                                          <p:attrName>style.visibility</p:attrName>
                                        </p:attrNameLst>
                                      </p:cBhvr>
                                      <p:to>
                                        <p:strVal val="visible"/>
                                      </p:to>
                                    </p:set>
                                    <p:animEffect transition="in" filter="wipe(left)">
                                      <p:cBhvr>
                                        <p:cTn id="55" dur="500"/>
                                        <p:tgtEl>
                                          <p:spTgt spid="29710"/>
                                        </p:tgtEl>
                                      </p:cBhvr>
                                    </p:animEffect>
                                  </p:childTnLst>
                                </p:cTn>
                              </p:par>
                            </p:childTnLst>
                          </p:cTn>
                        </p:par>
                        <p:par>
                          <p:cTn id="56" fill="hold" nodeType="afterGroup">
                            <p:stCondLst>
                              <p:cond delay="5050"/>
                            </p:stCondLst>
                            <p:childTnLst>
                              <p:par>
                                <p:cTn id="57" presetID="22" presetClass="entr" presetSubtype="1" fill="hold" grpId="0" nodeType="afterEffect">
                                  <p:stCondLst>
                                    <p:cond delay="0"/>
                                  </p:stCondLst>
                                  <p:childTnLst>
                                    <p:set>
                                      <p:cBhvr>
                                        <p:cTn id="58" dur="1" fill="hold">
                                          <p:stCondLst>
                                            <p:cond delay="0"/>
                                          </p:stCondLst>
                                        </p:cTn>
                                        <p:tgtEl>
                                          <p:spTgt spid="29711"/>
                                        </p:tgtEl>
                                        <p:attrNameLst>
                                          <p:attrName>style.visibility</p:attrName>
                                        </p:attrNameLst>
                                      </p:cBhvr>
                                      <p:to>
                                        <p:strVal val="visible"/>
                                      </p:to>
                                    </p:set>
                                    <p:animEffect transition="in" filter="wipe(up)">
                                      <p:cBhvr>
                                        <p:cTn id="59" dur="500"/>
                                        <p:tgtEl>
                                          <p:spTgt spid="29711"/>
                                        </p:tgtEl>
                                      </p:cBhvr>
                                    </p:animEffect>
                                  </p:childTnLst>
                                </p:cTn>
                              </p:par>
                            </p:childTnLst>
                          </p:cTn>
                        </p:par>
                        <p:par>
                          <p:cTn id="60" fill="hold" nodeType="afterGroup">
                            <p:stCondLst>
                              <p:cond delay="5550"/>
                            </p:stCondLst>
                            <p:childTnLst>
                              <p:par>
                                <p:cTn id="61" presetID="14" presetClass="entr" presetSubtype="10" fill="hold" grpId="0" nodeType="afterEffect">
                                  <p:stCondLst>
                                    <p:cond delay="0"/>
                                  </p:stCondLst>
                                  <p:childTnLst>
                                    <p:set>
                                      <p:cBhvr>
                                        <p:cTn id="62" dur="1" fill="hold">
                                          <p:stCondLst>
                                            <p:cond delay="0"/>
                                          </p:stCondLst>
                                        </p:cTn>
                                        <p:tgtEl>
                                          <p:spTgt spid="29714"/>
                                        </p:tgtEl>
                                        <p:attrNameLst>
                                          <p:attrName>style.visibility</p:attrName>
                                        </p:attrNameLst>
                                      </p:cBhvr>
                                      <p:to>
                                        <p:strVal val="visible"/>
                                      </p:to>
                                    </p:set>
                                    <p:animEffect transition="in" filter="randombar(horizontal)">
                                      <p:cBhvr>
                                        <p:cTn id="63" dur="500"/>
                                        <p:tgtEl>
                                          <p:spTgt spid="29714"/>
                                        </p:tgtEl>
                                      </p:cBhvr>
                                    </p:animEffect>
                                  </p:childTnLst>
                                </p:cTn>
                              </p:par>
                            </p:childTnLst>
                          </p:cTn>
                        </p:par>
                        <p:par>
                          <p:cTn id="64" fill="hold" nodeType="afterGroup">
                            <p:stCondLst>
                              <p:cond delay="6050"/>
                            </p:stCondLst>
                            <p:childTnLst>
                              <p:par>
                                <p:cTn id="65" presetID="2" presetClass="entr" presetSubtype="2" fill="hold" nodeType="afterEffect">
                                  <p:stCondLst>
                                    <p:cond delay="0"/>
                                  </p:stCondLst>
                                  <p:childTnLst>
                                    <p:set>
                                      <p:cBhvr>
                                        <p:cTn id="66" dur="1" fill="hold">
                                          <p:stCondLst>
                                            <p:cond delay="0"/>
                                          </p:stCondLst>
                                        </p:cTn>
                                        <p:tgtEl>
                                          <p:spTgt spid="29704"/>
                                        </p:tgtEl>
                                        <p:attrNameLst>
                                          <p:attrName>style.visibility</p:attrName>
                                        </p:attrNameLst>
                                      </p:cBhvr>
                                      <p:to>
                                        <p:strVal val="visible"/>
                                      </p:to>
                                    </p:set>
                                    <p:anim calcmode="lin" valueType="num">
                                      <p:cBhvr additive="base">
                                        <p:cTn id="67" dur="500" fill="hold"/>
                                        <p:tgtEl>
                                          <p:spTgt spid="29704"/>
                                        </p:tgtEl>
                                        <p:attrNameLst>
                                          <p:attrName>ppt_x</p:attrName>
                                        </p:attrNameLst>
                                      </p:cBhvr>
                                      <p:tavLst>
                                        <p:tav tm="0">
                                          <p:val>
                                            <p:strVal val="1+#ppt_w/2"/>
                                          </p:val>
                                        </p:tav>
                                        <p:tav tm="100000">
                                          <p:val>
                                            <p:strVal val="#ppt_x"/>
                                          </p:val>
                                        </p:tav>
                                      </p:tavLst>
                                    </p:anim>
                                    <p:anim calcmode="lin" valueType="num">
                                      <p:cBhvr additive="base">
                                        <p:cTn id="68" dur="500" fill="hold"/>
                                        <p:tgtEl>
                                          <p:spTgt spid="29704"/>
                                        </p:tgtEl>
                                        <p:attrNameLst>
                                          <p:attrName>ppt_y</p:attrName>
                                        </p:attrNameLst>
                                      </p:cBhvr>
                                      <p:tavLst>
                                        <p:tav tm="0">
                                          <p:val>
                                            <p:strVal val="#ppt_y"/>
                                          </p:val>
                                        </p:tav>
                                        <p:tav tm="100000">
                                          <p:val>
                                            <p:strVal val="#ppt_y"/>
                                          </p:val>
                                        </p:tav>
                                      </p:tavLst>
                                    </p:anim>
                                  </p:childTnLst>
                                </p:cTn>
                              </p:par>
                            </p:childTnLst>
                          </p:cTn>
                        </p:par>
                        <p:par>
                          <p:cTn id="69" fill="hold" nodeType="afterGroup">
                            <p:stCondLst>
                              <p:cond delay="6550"/>
                            </p:stCondLst>
                            <p:childTnLst>
                              <p:par>
                                <p:cTn id="70" presetID="31" presetClass="entr" presetSubtype="0" fill="hold" grpId="0" nodeType="afterEffect">
                                  <p:stCondLst>
                                    <p:cond delay="0"/>
                                  </p:stCondLst>
                                  <p:childTnLst>
                                    <p:set>
                                      <p:cBhvr>
                                        <p:cTn id="71" dur="1" fill="hold">
                                          <p:stCondLst>
                                            <p:cond delay="0"/>
                                          </p:stCondLst>
                                        </p:cTn>
                                        <p:tgtEl>
                                          <p:spTgt spid="29705"/>
                                        </p:tgtEl>
                                        <p:attrNameLst>
                                          <p:attrName>style.visibility</p:attrName>
                                        </p:attrNameLst>
                                      </p:cBhvr>
                                      <p:to>
                                        <p:strVal val="visible"/>
                                      </p:to>
                                    </p:set>
                                    <p:anim calcmode="lin" valueType="num">
                                      <p:cBhvr>
                                        <p:cTn id="72" dur="300" fill="hold"/>
                                        <p:tgtEl>
                                          <p:spTgt spid="29705"/>
                                        </p:tgtEl>
                                        <p:attrNameLst>
                                          <p:attrName>ppt_w</p:attrName>
                                        </p:attrNameLst>
                                      </p:cBhvr>
                                      <p:tavLst>
                                        <p:tav tm="0">
                                          <p:val>
                                            <p:fltVal val="0"/>
                                          </p:val>
                                        </p:tav>
                                        <p:tav tm="100000">
                                          <p:val>
                                            <p:strVal val="#ppt_w"/>
                                          </p:val>
                                        </p:tav>
                                      </p:tavLst>
                                    </p:anim>
                                    <p:anim calcmode="lin" valueType="num">
                                      <p:cBhvr>
                                        <p:cTn id="73" dur="300" fill="hold"/>
                                        <p:tgtEl>
                                          <p:spTgt spid="29705"/>
                                        </p:tgtEl>
                                        <p:attrNameLst>
                                          <p:attrName>ppt_h</p:attrName>
                                        </p:attrNameLst>
                                      </p:cBhvr>
                                      <p:tavLst>
                                        <p:tav tm="0">
                                          <p:val>
                                            <p:fltVal val="0"/>
                                          </p:val>
                                        </p:tav>
                                        <p:tav tm="100000">
                                          <p:val>
                                            <p:strVal val="#ppt_h"/>
                                          </p:val>
                                        </p:tav>
                                      </p:tavLst>
                                    </p:anim>
                                    <p:anim calcmode="lin" valueType="num">
                                      <p:cBhvr>
                                        <p:cTn id="74" dur="300" fill="hold"/>
                                        <p:tgtEl>
                                          <p:spTgt spid="29705"/>
                                        </p:tgtEl>
                                        <p:attrNameLst>
                                          <p:attrName>style.rotation</p:attrName>
                                        </p:attrNameLst>
                                      </p:cBhvr>
                                      <p:tavLst>
                                        <p:tav tm="0">
                                          <p:val>
                                            <p:fltVal val="90"/>
                                          </p:val>
                                        </p:tav>
                                        <p:tav tm="100000">
                                          <p:val>
                                            <p:fltVal val="0"/>
                                          </p:val>
                                        </p:tav>
                                      </p:tavLst>
                                    </p:anim>
                                    <p:animEffect transition="in" filter="fade">
                                      <p:cBhvr>
                                        <p:cTn id="75" dur="300"/>
                                        <p:tgtEl>
                                          <p:spTgt spid="29705"/>
                                        </p:tgtEl>
                                      </p:cBhvr>
                                    </p:animEffect>
                                  </p:childTnLst>
                                </p:cTn>
                              </p:par>
                            </p:childTnLst>
                          </p:cTn>
                        </p:par>
                        <p:par>
                          <p:cTn id="76" fill="hold" nodeType="afterGroup">
                            <p:stCondLst>
                              <p:cond delay="6850"/>
                            </p:stCondLst>
                            <p:childTnLst>
                              <p:par>
                                <p:cTn id="77" presetID="22" presetClass="entr" presetSubtype="8" fill="hold" grpId="0" nodeType="afterEffect">
                                  <p:stCondLst>
                                    <p:cond delay="0"/>
                                  </p:stCondLst>
                                  <p:childTnLst>
                                    <p:set>
                                      <p:cBhvr>
                                        <p:cTn id="78" dur="1" fill="hold">
                                          <p:stCondLst>
                                            <p:cond delay="0"/>
                                          </p:stCondLst>
                                        </p:cTn>
                                        <p:tgtEl>
                                          <p:spTgt spid="29706"/>
                                        </p:tgtEl>
                                        <p:attrNameLst>
                                          <p:attrName>style.visibility</p:attrName>
                                        </p:attrNameLst>
                                      </p:cBhvr>
                                      <p:to>
                                        <p:strVal val="visible"/>
                                      </p:to>
                                    </p:set>
                                    <p:animEffect transition="in" filter="wipe(left)">
                                      <p:cBhvr>
                                        <p:cTn id="79" dur="500"/>
                                        <p:tgtEl>
                                          <p:spTgt spid="29706"/>
                                        </p:tgtEl>
                                      </p:cBhvr>
                                    </p:animEffect>
                                  </p:childTnLst>
                                </p:cTn>
                              </p:par>
                            </p:childTnLst>
                          </p:cTn>
                        </p:par>
                        <p:par>
                          <p:cTn id="80" fill="hold" nodeType="afterGroup">
                            <p:stCondLst>
                              <p:cond delay="7350"/>
                            </p:stCondLst>
                            <p:childTnLst>
                              <p:par>
                                <p:cTn id="81" presetID="22" presetClass="entr" presetSubtype="1" fill="hold" grpId="0" nodeType="afterEffect">
                                  <p:stCondLst>
                                    <p:cond delay="0"/>
                                  </p:stCondLst>
                                  <p:childTnLst>
                                    <p:set>
                                      <p:cBhvr>
                                        <p:cTn id="82" dur="1" fill="hold">
                                          <p:stCondLst>
                                            <p:cond delay="0"/>
                                          </p:stCondLst>
                                        </p:cTn>
                                        <p:tgtEl>
                                          <p:spTgt spid="29707"/>
                                        </p:tgtEl>
                                        <p:attrNameLst>
                                          <p:attrName>style.visibility</p:attrName>
                                        </p:attrNameLst>
                                      </p:cBhvr>
                                      <p:to>
                                        <p:strVal val="visible"/>
                                      </p:to>
                                    </p:set>
                                    <p:animEffect transition="in" filter="wipe(up)">
                                      <p:cBhvr>
                                        <p:cTn id="83" dur="500"/>
                                        <p:tgtEl>
                                          <p:spTgt spid="29707"/>
                                        </p:tgtEl>
                                      </p:cBhvr>
                                    </p:animEffect>
                                  </p:childTnLst>
                                </p:cTn>
                              </p:par>
                            </p:childTnLst>
                          </p:cTn>
                        </p:par>
                        <p:par>
                          <p:cTn id="84" fill="hold" nodeType="afterGroup">
                            <p:stCondLst>
                              <p:cond delay="7850"/>
                            </p:stCondLst>
                            <p:childTnLst>
                              <p:par>
                                <p:cTn id="85" presetID="14" presetClass="entr" presetSubtype="10" fill="hold" grpId="0" nodeType="afterEffect">
                                  <p:stCondLst>
                                    <p:cond delay="0"/>
                                  </p:stCondLst>
                                  <p:childTnLst>
                                    <p:set>
                                      <p:cBhvr>
                                        <p:cTn id="86" dur="1" fill="hold">
                                          <p:stCondLst>
                                            <p:cond delay="0"/>
                                          </p:stCondLst>
                                        </p:cTn>
                                        <p:tgtEl>
                                          <p:spTgt spid="29713"/>
                                        </p:tgtEl>
                                        <p:attrNameLst>
                                          <p:attrName>style.visibility</p:attrName>
                                        </p:attrNameLst>
                                      </p:cBhvr>
                                      <p:to>
                                        <p:strVal val="visible"/>
                                      </p:to>
                                    </p:set>
                                    <p:animEffect transition="in" filter="randombar(horizontal)">
                                      <p:cBhvr>
                                        <p:cTn id="87" dur="500"/>
                                        <p:tgtEl>
                                          <p:spTgt spid="297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701" grpId="0" autoUpdateAnimBg="0"/>
      <p:bldP spid="29703" grpId="0" autoUpdateAnimBg="0"/>
      <p:bldP spid="29705" grpId="0" autoUpdateAnimBg="0"/>
      <p:bldP spid="29706" grpId="0" autoUpdateAnimBg="0"/>
      <p:bldP spid="29707" grpId="0" autoUpdateAnimBg="0"/>
      <p:bldP spid="29708" grpId="0" autoUpdateAnimBg="0"/>
      <p:bldP spid="29709" grpId="0" autoUpdateAnimBg="0"/>
      <p:bldP spid="29710" grpId="0" autoUpdateAnimBg="0"/>
      <p:bldP spid="29711" grpId="0" autoUpdateAnimBg="0"/>
      <p:bldP spid="29712" grpId="0" animBg="1" autoUpdateAnimBg="0"/>
      <p:bldP spid="29713" grpId="0" animBg="1" autoUpdateAnimBg="0"/>
      <p:bldP spid="29714"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0722" name="图片 4">
            <a:extLst>
              <a:ext uri="{FF2B5EF4-FFF2-40B4-BE49-F238E27FC236}">
                <a16:creationId xmlns:a16="http://schemas.microsoft.com/office/drawing/2014/main" id="{FCF26A63-27AD-432A-82CC-F35524E4F0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85888"/>
            <a:ext cx="12196763" cy="40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图片 5">
            <a:extLst>
              <a:ext uri="{FF2B5EF4-FFF2-40B4-BE49-F238E27FC236}">
                <a16:creationId xmlns:a16="http://schemas.microsoft.com/office/drawing/2014/main" id="{C8FFF805-3DD9-43D3-BEF0-2A918EB0A5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0838" y="1782763"/>
            <a:ext cx="4225925" cy="356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Freeform 5">
            <a:extLst>
              <a:ext uri="{FF2B5EF4-FFF2-40B4-BE49-F238E27FC236}">
                <a16:creationId xmlns:a16="http://schemas.microsoft.com/office/drawing/2014/main" id="{4A3E4F32-BE72-4F62-B69F-68C3C8657B83}"/>
              </a:ext>
            </a:extLst>
          </p:cNvPr>
          <p:cNvSpPr>
            <a:spLocks noEditPoints="1"/>
          </p:cNvSpPr>
          <p:nvPr/>
        </p:nvSpPr>
        <p:spPr bwMode="auto">
          <a:xfrm>
            <a:off x="1168400" y="2276475"/>
            <a:ext cx="1617663" cy="1622425"/>
          </a:xfrm>
          <a:custGeom>
            <a:avLst/>
            <a:gdLst>
              <a:gd name="T0" fmla="*/ 2147483647 w 2214"/>
              <a:gd name="T1" fmla="*/ 2147483647 h 2214"/>
              <a:gd name="T2" fmla="*/ 2147483647 w 2214"/>
              <a:gd name="T3" fmla="*/ 2147483647 h 2214"/>
              <a:gd name="T4" fmla="*/ 2147483647 w 2214"/>
              <a:gd name="T5" fmla="*/ 2147483647 h 2214"/>
              <a:gd name="T6" fmla="*/ 2147483647 w 2214"/>
              <a:gd name="T7" fmla="*/ 2147483647 h 2214"/>
              <a:gd name="T8" fmla="*/ 2147483647 w 2214"/>
              <a:gd name="T9" fmla="*/ 2147483647 h 2214"/>
              <a:gd name="T10" fmla="*/ 2147483647 w 2214"/>
              <a:gd name="T11" fmla="*/ 2147483647 h 2214"/>
              <a:gd name="T12" fmla="*/ 2147483647 w 2214"/>
              <a:gd name="T13" fmla="*/ 2147483647 h 2214"/>
              <a:gd name="T14" fmla="*/ 2147483647 w 2214"/>
              <a:gd name="T15" fmla="*/ 2147483647 h 2214"/>
              <a:gd name="T16" fmla="*/ 2147483647 w 2214"/>
              <a:gd name="T17" fmla="*/ 2147483647 h 2214"/>
              <a:gd name="T18" fmla="*/ 2147483647 w 2214"/>
              <a:gd name="T19" fmla="*/ 2147483647 h 2214"/>
              <a:gd name="T20" fmla="*/ 2147483647 w 2214"/>
              <a:gd name="T21" fmla="*/ 2147483647 h 2214"/>
              <a:gd name="T22" fmla="*/ 2147483647 w 2214"/>
              <a:gd name="T23" fmla="*/ 2147483647 h 2214"/>
              <a:gd name="T24" fmla="*/ 2147483647 w 2214"/>
              <a:gd name="T25" fmla="*/ 2147483647 h 2214"/>
              <a:gd name="T26" fmla="*/ 2147483647 w 2214"/>
              <a:gd name="T27" fmla="*/ 2147483647 h 2214"/>
              <a:gd name="T28" fmla="*/ 2147483647 w 2214"/>
              <a:gd name="T29" fmla="*/ 2147483647 h 2214"/>
              <a:gd name="T30" fmla="*/ 2147483647 w 2214"/>
              <a:gd name="T31" fmla="*/ 2147483647 h 2214"/>
              <a:gd name="T32" fmla="*/ 2147483647 w 2214"/>
              <a:gd name="T33" fmla="*/ 2147483647 h 2214"/>
              <a:gd name="T34" fmla="*/ 2147483647 w 2214"/>
              <a:gd name="T35" fmla="*/ 2147483647 h 2214"/>
              <a:gd name="T36" fmla="*/ 2147483647 w 2214"/>
              <a:gd name="T37" fmla="*/ 2147483647 h 2214"/>
              <a:gd name="T38" fmla="*/ 2147483647 w 2214"/>
              <a:gd name="T39" fmla="*/ 2147483647 h 2214"/>
              <a:gd name="T40" fmla="*/ 2147483647 w 2214"/>
              <a:gd name="T41" fmla="*/ 2147483647 h 2214"/>
              <a:gd name="T42" fmla="*/ 2147483647 w 2214"/>
              <a:gd name="T43" fmla="*/ 2147483647 h 2214"/>
              <a:gd name="T44" fmla="*/ 2147483647 w 2214"/>
              <a:gd name="T45" fmla="*/ 2147483647 h 2214"/>
              <a:gd name="T46" fmla="*/ 2147483647 w 2214"/>
              <a:gd name="T47" fmla="*/ 2147483647 h 2214"/>
              <a:gd name="T48" fmla="*/ 2147483647 w 2214"/>
              <a:gd name="T49" fmla="*/ 2147483647 h 2214"/>
              <a:gd name="T50" fmla="*/ 2147483647 w 2214"/>
              <a:gd name="T51" fmla="*/ 2147483647 h 2214"/>
              <a:gd name="T52" fmla="*/ 2147483647 w 2214"/>
              <a:gd name="T53" fmla="*/ 2147483647 h 2214"/>
              <a:gd name="T54" fmla="*/ 2147483647 w 2214"/>
              <a:gd name="T55" fmla="*/ 2147483647 h 2214"/>
              <a:gd name="T56" fmla="*/ 2147483647 w 2214"/>
              <a:gd name="T57" fmla="*/ 2147483647 h 2214"/>
              <a:gd name="T58" fmla="*/ 2147483647 w 2214"/>
              <a:gd name="T59" fmla="*/ 2147483647 h 2214"/>
              <a:gd name="T60" fmla="*/ 2147483647 w 2214"/>
              <a:gd name="T61" fmla="*/ 2147483647 h 2214"/>
              <a:gd name="T62" fmla="*/ 2147483647 w 2214"/>
              <a:gd name="T63" fmla="*/ 2147483647 h 2214"/>
              <a:gd name="T64" fmla="*/ 2147483647 w 2214"/>
              <a:gd name="T65" fmla="*/ 2147483647 h 2214"/>
              <a:gd name="T66" fmla="*/ 2147483647 w 2214"/>
              <a:gd name="T67" fmla="*/ 2147483647 h 2214"/>
              <a:gd name="T68" fmla="*/ 2147483647 w 2214"/>
              <a:gd name="T69" fmla="*/ 2147483647 h 2214"/>
              <a:gd name="T70" fmla="*/ 2147483647 w 2214"/>
              <a:gd name="T71" fmla="*/ 2147483647 h 2214"/>
              <a:gd name="T72" fmla="*/ 2147483647 w 2214"/>
              <a:gd name="T73" fmla="*/ 2147483647 h 2214"/>
              <a:gd name="T74" fmla="*/ 2147483647 w 2214"/>
              <a:gd name="T75" fmla="*/ 2147483647 h 2214"/>
              <a:gd name="T76" fmla="*/ 2147483647 w 2214"/>
              <a:gd name="T77" fmla="*/ 2147483647 h 2214"/>
              <a:gd name="T78" fmla="*/ 2147483647 w 2214"/>
              <a:gd name="T79" fmla="*/ 2147483647 h 2214"/>
              <a:gd name="T80" fmla="*/ 2147483647 w 2214"/>
              <a:gd name="T81" fmla="*/ 2147483647 h 2214"/>
              <a:gd name="T82" fmla="*/ 2147483647 w 2214"/>
              <a:gd name="T83" fmla="*/ 2147483647 h 2214"/>
              <a:gd name="T84" fmla="*/ 2147483647 w 2214"/>
              <a:gd name="T85" fmla="*/ 2147483647 h 2214"/>
              <a:gd name="T86" fmla="*/ 2147483647 w 2214"/>
              <a:gd name="T87" fmla="*/ 2147483647 h 2214"/>
              <a:gd name="T88" fmla="*/ 2147483647 w 2214"/>
              <a:gd name="T89" fmla="*/ 2147483647 h 2214"/>
              <a:gd name="T90" fmla="*/ 2147483647 w 2214"/>
              <a:gd name="T91" fmla="*/ 2147483647 h 2214"/>
              <a:gd name="T92" fmla="*/ 2147483647 w 2214"/>
              <a:gd name="T93" fmla="*/ 2147483647 h 2214"/>
              <a:gd name="T94" fmla="*/ 2147483647 w 2214"/>
              <a:gd name="T95" fmla="*/ 2147483647 h 2214"/>
              <a:gd name="T96" fmla="*/ 2147483647 w 2214"/>
              <a:gd name="T97" fmla="*/ 2147483647 h 2214"/>
              <a:gd name="T98" fmla="*/ 2147483647 w 2214"/>
              <a:gd name="T99" fmla="*/ 2147483647 h 221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14" h="2214">
                <a:moveTo>
                  <a:pt x="1107" y="0"/>
                </a:moveTo>
                <a:cubicBezTo>
                  <a:pt x="496" y="0"/>
                  <a:pt x="0" y="496"/>
                  <a:pt x="0" y="1107"/>
                </a:cubicBezTo>
                <a:cubicBezTo>
                  <a:pt x="0" y="1718"/>
                  <a:pt x="496" y="2214"/>
                  <a:pt x="1107" y="2214"/>
                </a:cubicBezTo>
                <a:cubicBezTo>
                  <a:pt x="1718" y="2214"/>
                  <a:pt x="2214" y="1718"/>
                  <a:pt x="2214" y="1107"/>
                </a:cubicBezTo>
                <a:cubicBezTo>
                  <a:pt x="2214" y="496"/>
                  <a:pt x="1718" y="0"/>
                  <a:pt x="1107" y="0"/>
                </a:cubicBezTo>
                <a:close/>
                <a:moveTo>
                  <a:pt x="1107" y="331"/>
                </a:moveTo>
                <a:cubicBezTo>
                  <a:pt x="1536" y="331"/>
                  <a:pt x="1883" y="679"/>
                  <a:pt x="1883" y="1107"/>
                </a:cubicBezTo>
                <a:cubicBezTo>
                  <a:pt x="1883" y="1536"/>
                  <a:pt x="1536" y="1883"/>
                  <a:pt x="1107" y="1883"/>
                </a:cubicBezTo>
                <a:cubicBezTo>
                  <a:pt x="679" y="1883"/>
                  <a:pt x="331" y="1536"/>
                  <a:pt x="331" y="1107"/>
                </a:cubicBezTo>
                <a:cubicBezTo>
                  <a:pt x="331" y="679"/>
                  <a:pt x="679" y="331"/>
                  <a:pt x="1107" y="331"/>
                </a:cubicBezTo>
                <a:close/>
                <a:moveTo>
                  <a:pt x="1107" y="272"/>
                </a:moveTo>
                <a:cubicBezTo>
                  <a:pt x="1113" y="272"/>
                  <a:pt x="1118" y="272"/>
                  <a:pt x="1124" y="272"/>
                </a:cubicBezTo>
                <a:lnTo>
                  <a:pt x="1138" y="224"/>
                </a:lnTo>
                <a:lnTo>
                  <a:pt x="950" y="220"/>
                </a:lnTo>
                <a:lnTo>
                  <a:pt x="922" y="292"/>
                </a:lnTo>
                <a:cubicBezTo>
                  <a:pt x="981" y="279"/>
                  <a:pt x="1043" y="272"/>
                  <a:pt x="1107" y="272"/>
                </a:cubicBezTo>
                <a:close/>
                <a:moveTo>
                  <a:pt x="1154" y="273"/>
                </a:moveTo>
                <a:cubicBezTo>
                  <a:pt x="1227" y="277"/>
                  <a:pt x="1298" y="291"/>
                  <a:pt x="1366" y="313"/>
                </a:cubicBezTo>
                <a:lnTo>
                  <a:pt x="1298" y="227"/>
                </a:lnTo>
                <a:lnTo>
                  <a:pt x="1168" y="224"/>
                </a:lnTo>
                <a:lnTo>
                  <a:pt x="1154" y="273"/>
                </a:lnTo>
                <a:close/>
                <a:moveTo>
                  <a:pt x="1418" y="332"/>
                </a:moveTo>
                <a:lnTo>
                  <a:pt x="1420" y="332"/>
                </a:lnTo>
                <a:lnTo>
                  <a:pt x="1540" y="178"/>
                </a:lnTo>
                <a:cubicBezTo>
                  <a:pt x="1442" y="132"/>
                  <a:pt x="1336" y="101"/>
                  <a:pt x="1224" y="89"/>
                </a:cubicBezTo>
                <a:lnTo>
                  <a:pt x="1418" y="332"/>
                </a:lnTo>
                <a:close/>
                <a:moveTo>
                  <a:pt x="1448" y="344"/>
                </a:moveTo>
                <a:cubicBezTo>
                  <a:pt x="1504" y="369"/>
                  <a:pt x="1557" y="401"/>
                  <a:pt x="1606" y="437"/>
                </a:cubicBezTo>
                <a:lnTo>
                  <a:pt x="1651" y="439"/>
                </a:lnTo>
                <a:lnTo>
                  <a:pt x="1626" y="223"/>
                </a:lnTo>
                <a:cubicBezTo>
                  <a:pt x="1607" y="212"/>
                  <a:pt x="1587" y="201"/>
                  <a:pt x="1566" y="190"/>
                </a:cubicBezTo>
                <a:lnTo>
                  <a:pt x="1566" y="191"/>
                </a:lnTo>
                <a:lnTo>
                  <a:pt x="1448" y="344"/>
                </a:lnTo>
                <a:close/>
                <a:moveTo>
                  <a:pt x="1645" y="468"/>
                </a:moveTo>
                <a:cubicBezTo>
                  <a:pt x="1648" y="470"/>
                  <a:pt x="1651" y="473"/>
                  <a:pt x="1655" y="476"/>
                </a:cubicBezTo>
                <a:lnTo>
                  <a:pt x="1654" y="468"/>
                </a:lnTo>
                <a:lnTo>
                  <a:pt x="1645" y="468"/>
                </a:lnTo>
                <a:close/>
                <a:moveTo>
                  <a:pt x="1687" y="506"/>
                </a:moveTo>
                <a:cubicBezTo>
                  <a:pt x="1704" y="522"/>
                  <a:pt x="1720" y="539"/>
                  <a:pt x="1735" y="556"/>
                </a:cubicBezTo>
                <a:lnTo>
                  <a:pt x="1858" y="410"/>
                </a:lnTo>
                <a:cubicBezTo>
                  <a:pt x="1799" y="346"/>
                  <a:pt x="1732" y="290"/>
                  <a:pt x="1658" y="242"/>
                </a:cubicBezTo>
                <a:lnTo>
                  <a:pt x="1687" y="506"/>
                </a:lnTo>
                <a:close/>
                <a:moveTo>
                  <a:pt x="1754" y="578"/>
                </a:moveTo>
                <a:cubicBezTo>
                  <a:pt x="1799" y="634"/>
                  <a:pt x="1838" y="696"/>
                  <a:pt x="1868" y="762"/>
                </a:cubicBezTo>
                <a:lnTo>
                  <a:pt x="1898" y="458"/>
                </a:lnTo>
                <a:lnTo>
                  <a:pt x="1901" y="459"/>
                </a:lnTo>
                <a:cubicBezTo>
                  <a:pt x="1893" y="450"/>
                  <a:pt x="1886" y="441"/>
                  <a:pt x="1878" y="432"/>
                </a:cubicBezTo>
                <a:lnTo>
                  <a:pt x="1754" y="578"/>
                </a:lnTo>
                <a:close/>
                <a:moveTo>
                  <a:pt x="1887" y="806"/>
                </a:moveTo>
                <a:cubicBezTo>
                  <a:pt x="1906" y="856"/>
                  <a:pt x="1920" y="907"/>
                  <a:pt x="1930" y="961"/>
                </a:cubicBezTo>
                <a:lnTo>
                  <a:pt x="2090" y="1127"/>
                </a:lnTo>
                <a:lnTo>
                  <a:pt x="2132" y="1126"/>
                </a:lnTo>
                <a:cubicBezTo>
                  <a:pt x="2132" y="1120"/>
                  <a:pt x="2132" y="1113"/>
                  <a:pt x="2132" y="1107"/>
                </a:cubicBezTo>
                <a:cubicBezTo>
                  <a:pt x="2132" y="1021"/>
                  <a:pt x="2121" y="938"/>
                  <a:pt x="2102" y="858"/>
                </a:cubicBezTo>
                <a:lnTo>
                  <a:pt x="1887" y="806"/>
                </a:lnTo>
                <a:close/>
                <a:moveTo>
                  <a:pt x="1937" y="1010"/>
                </a:moveTo>
                <a:cubicBezTo>
                  <a:pt x="1941" y="1042"/>
                  <a:pt x="1942" y="1074"/>
                  <a:pt x="1942" y="1107"/>
                </a:cubicBezTo>
                <a:cubicBezTo>
                  <a:pt x="1942" y="1114"/>
                  <a:pt x="1942" y="1121"/>
                  <a:pt x="1942" y="1128"/>
                </a:cubicBezTo>
                <a:lnTo>
                  <a:pt x="2050" y="1127"/>
                </a:lnTo>
                <a:lnTo>
                  <a:pt x="1937" y="1010"/>
                </a:lnTo>
                <a:close/>
                <a:moveTo>
                  <a:pt x="1941" y="1157"/>
                </a:moveTo>
                <a:cubicBezTo>
                  <a:pt x="1940" y="1165"/>
                  <a:pt x="1940" y="1172"/>
                  <a:pt x="1939" y="1180"/>
                </a:cubicBezTo>
                <a:lnTo>
                  <a:pt x="1937" y="1346"/>
                </a:lnTo>
                <a:lnTo>
                  <a:pt x="2126" y="1220"/>
                </a:lnTo>
                <a:cubicBezTo>
                  <a:pt x="2128" y="1199"/>
                  <a:pt x="2130" y="1177"/>
                  <a:pt x="2131" y="1155"/>
                </a:cubicBezTo>
                <a:lnTo>
                  <a:pt x="1941" y="1157"/>
                </a:lnTo>
                <a:close/>
                <a:moveTo>
                  <a:pt x="1908" y="1346"/>
                </a:moveTo>
                <a:cubicBezTo>
                  <a:pt x="1888" y="1414"/>
                  <a:pt x="1859" y="1478"/>
                  <a:pt x="1823" y="1537"/>
                </a:cubicBezTo>
                <a:lnTo>
                  <a:pt x="1904" y="1592"/>
                </a:lnTo>
                <a:lnTo>
                  <a:pt x="1908" y="1346"/>
                </a:lnTo>
                <a:close/>
                <a:moveTo>
                  <a:pt x="1767" y="1619"/>
                </a:moveTo>
                <a:cubicBezTo>
                  <a:pt x="1740" y="1655"/>
                  <a:pt x="1709" y="1688"/>
                  <a:pt x="1676" y="1719"/>
                </a:cubicBezTo>
                <a:lnTo>
                  <a:pt x="1734" y="1741"/>
                </a:lnTo>
                <a:lnTo>
                  <a:pt x="1767" y="1619"/>
                </a:lnTo>
                <a:close/>
                <a:moveTo>
                  <a:pt x="1652" y="1741"/>
                </a:moveTo>
                <a:cubicBezTo>
                  <a:pt x="1602" y="1783"/>
                  <a:pt x="1548" y="1820"/>
                  <a:pt x="1489" y="1850"/>
                </a:cubicBezTo>
                <a:lnTo>
                  <a:pt x="1489" y="2059"/>
                </a:lnTo>
                <a:cubicBezTo>
                  <a:pt x="1554" y="2032"/>
                  <a:pt x="1616" y="1999"/>
                  <a:pt x="1674" y="1961"/>
                </a:cubicBezTo>
                <a:lnTo>
                  <a:pt x="1726" y="1770"/>
                </a:lnTo>
                <a:lnTo>
                  <a:pt x="1652" y="1741"/>
                </a:lnTo>
                <a:close/>
                <a:moveTo>
                  <a:pt x="1460" y="1864"/>
                </a:moveTo>
                <a:cubicBezTo>
                  <a:pt x="1370" y="1906"/>
                  <a:pt x="1272" y="1933"/>
                  <a:pt x="1168" y="1940"/>
                </a:cubicBezTo>
                <a:lnTo>
                  <a:pt x="1375" y="2097"/>
                </a:lnTo>
                <a:cubicBezTo>
                  <a:pt x="1404" y="2089"/>
                  <a:pt x="1432" y="2080"/>
                  <a:pt x="1460" y="2070"/>
                </a:cubicBezTo>
                <a:lnTo>
                  <a:pt x="1460" y="1864"/>
                </a:lnTo>
                <a:close/>
                <a:moveTo>
                  <a:pt x="1122" y="1942"/>
                </a:moveTo>
                <a:cubicBezTo>
                  <a:pt x="1117" y="1942"/>
                  <a:pt x="1112" y="1942"/>
                  <a:pt x="1107" y="1942"/>
                </a:cubicBezTo>
                <a:cubicBezTo>
                  <a:pt x="1091" y="1942"/>
                  <a:pt x="1076" y="1942"/>
                  <a:pt x="1061" y="1941"/>
                </a:cubicBezTo>
                <a:lnTo>
                  <a:pt x="1073" y="2132"/>
                </a:lnTo>
                <a:cubicBezTo>
                  <a:pt x="1085" y="2132"/>
                  <a:pt x="1096" y="2132"/>
                  <a:pt x="1107" y="2132"/>
                </a:cubicBezTo>
                <a:cubicBezTo>
                  <a:pt x="1187" y="2132"/>
                  <a:pt x="1264" y="2123"/>
                  <a:pt x="1339" y="2106"/>
                </a:cubicBezTo>
                <a:lnTo>
                  <a:pt x="1122" y="1942"/>
                </a:lnTo>
                <a:close/>
                <a:moveTo>
                  <a:pt x="1031" y="1939"/>
                </a:moveTo>
                <a:cubicBezTo>
                  <a:pt x="963" y="1933"/>
                  <a:pt x="898" y="1919"/>
                  <a:pt x="835" y="1897"/>
                </a:cubicBezTo>
                <a:lnTo>
                  <a:pt x="1018" y="2128"/>
                </a:lnTo>
                <a:cubicBezTo>
                  <a:pt x="1027" y="2129"/>
                  <a:pt x="1036" y="2130"/>
                  <a:pt x="1044" y="2130"/>
                </a:cubicBezTo>
                <a:lnTo>
                  <a:pt x="1031" y="1939"/>
                </a:lnTo>
                <a:close/>
                <a:moveTo>
                  <a:pt x="786" y="1879"/>
                </a:moveTo>
                <a:cubicBezTo>
                  <a:pt x="732" y="1856"/>
                  <a:pt x="681" y="1828"/>
                  <a:pt x="634" y="1795"/>
                </a:cubicBezTo>
                <a:lnTo>
                  <a:pt x="570" y="1795"/>
                </a:lnTo>
                <a:lnTo>
                  <a:pt x="582" y="1988"/>
                </a:lnTo>
                <a:cubicBezTo>
                  <a:pt x="596" y="1996"/>
                  <a:pt x="609" y="2003"/>
                  <a:pt x="623" y="2011"/>
                </a:cubicBezTo>
                <a:lnTo>
                  <a:pt x="786" y="1879"/>
                </a:lnTo>
                <a:close/>
                <a:moveTo>
                  <a:pt x="593" y="1766"/>
                </a:moveTo>
                <a:cubicBezTo>
                  <a:pt x="584" y="1759"/>
                  <a:pt x="576" y="1752"/>
                  <a:pt x="567" y="1744"/>
                </a:cubicBezTo>
                <a:lnTo>
                  <a:pt x="568" y="1766"/>
                </a:lnTo>
                <a:lnTo>
                  <a:pt x="593" y="1766"/>
                </a:lnTo>
                <a:close/>
                <a:moveTo>
                  <a:pt x="536" y="1717"/>
                </a:moveTo>
                <a:cubicBezTo>
                  <a:pt x="527" y="1708"/>
                  <a:pt x="518" y="1699"/>
                  <a:pt x="509" y="1691"/>
                </a:cubicBezTo>
                <a:lnTo>
                  <a:pt x="337" y="1784"/>
                </a:lnTo>
                <a:cubicBezTo>
                  <a:pt x="400" y="1855"/>
                  <a:pt x="472" y="1917"/>
                  <a:pt x="552" y="1969"/>
                </a:cubicBezTo>
                <a:lnTo>
                  <a:pt x="536" y="1717"/>
                </a:lnTo>
                <a:close/>
                <a:moveTo>
                  <a:pt x="489" y="1669"/>
                </a:moveTo>
                <a:cubicBezTo>
                  <a:pt x="473" y="1651"/>
                  <a:pt x="457" y="1633"/>
                  <a:pt x="443" y="1614"/>
                </a:cubicBezTo>
                <a:lnTo>
                  <a:pt x="406" y="1714"/>
                </a:lnTo>
                <a:lnTo>
                  <a:pt x="489" y="1669"/>
                </a:lnTo>
                <a:close/>
                <a:moveTo>
                  <a:pt x="422" y="1586"/>
                </a:moveTo>
                <a:cubicBezTo>
                  <a:pt x="418" y="1580"/>
                  <a:pt x="414" y="1574"/>
                  <a:pt x="410" y="1568"/>
                </a:cubicBezTo>
                <a:lnTo>
                  <a:pt x="131" y="1420"/>
                </a:lnTo>
                <a:cubicBezTo>
                  <a:pt x="171" y="1546"/>
                  <a:pt x="235" y="1662"/>
                  <a:pt x="318" y="1762"/>
                </a:cubicBezTo>
                <a:lnTo>
                  <a:pt x="368" y="1735"/>
                </a:lnTo>
                <a:lnTo>
                  <a:pt x="422" y="1586"/>
                </a:lnTo>
                <a:close/>
                <a:moveTo>
                  <a:pt x="380" y="1519"/>
                </a:moveTo>
                <a:cubicBezTo>
                  <a:pt x="363" y="1488"/>
                  <a:pt x="347" y="1456"/>
                  <a:pt x="333" y="1422"/>
                </a:cubicBezTo>
                <a:lnTo>
                  <a:pt x="333" y="1494"/>
                </a:lnTo>
                <a:lnTo>
                  <a:pt x="380" y="1519"/>
                </a:lnTo>
                <a:close/>
                <a:moveTo>
                  <a:pt x="304" y="1339"/>
                </a:moveTo>
                <a:cubicBezTo>
                  <a:pt x="291" y="1293"/>
                  <a:pt x="282" y="1245"/>
                  <a:pt x="276" y="1196"/>
                </a:cubicBezTo>
                <a:lnTo>
                  <a:pt x="94" y="1263"/>
                </a:lnTo>
                <a:cubicBezTo>
                  <a:pt x="100" y="1303"/>
                  <a:pt x="108" y="1342"/>
                  <a:pt x="119" y="1381"/>
                </a:cubicBezTo>
                <a:lnTo>
                  <a:pt x="305" y="1479"/>
                </a:lnTo>
                <a:lnTo>
                  <a:pt x="304" y="1339"/>
                </a:lnTo>
                <a:close/>
                <a:moveTo>
                  <a:pt x="274" y="1166"/>
                </a:moveTo>
                <a:cubicBezTo>
                  <a:pt x="272" y="1147"/>
                  <a:pt x="272" y="1127"/>
                  <a:pt x="272" y="1107"/>
                </a:cubicBezTo>
                <a:cubicBezTo>
                  <a:pt x="272" y="1097"/>
                  <a:pt x="272" y="1087"/>
                  <a:pt x="272" y="1077"/>
                </a:cubicBezTo>
                <a:lnTo>
                  <a:pt x="135" y="1020"/>
                </a:lnTo>
                <a:lnTo>
                  <a:pt x="83" y="1074"/>
                </a:lnTo>
                <a:cubicBezTo>
                  <a:pt x="82" y="1085"/>
                  <a:pt x="82" y="1096"/>
                  <a:pt x="82" y="1107"/>
                </a:cubicBezTo>
                <a:cubicBezTo>
                  <a:pt x="82" y="1150"/>
                  <a:pt x="85" y="1192"/>
                  <a:pt x="90" y="1233"/>
                </a:cubicBezTo>
                <a:lnTo>
                  <a:pt x="274" y="1166"/>
                </a:lnTo>
                <a:close/>
                <a:moveTo>
                  <a:pt x="274" y="1046"/>
                </a:moveTo>
                <a:cubicBezTo>
                  <a:pt x="278" y="982"/>
                  <a:pt x="290" y="920"/>
                  <a:pt x="308" y="861"/>
                </a:cubicBezTo>
                <a:lnTo>
                  <a:pt x="306" y="845"/>
                </a:lnTo>
                <a:lnTo>
                  <a:pt x="157" y="998"/>
                </a:lnTo>
                <a:lnTo>
                  <a:pt x="274" y="1046"/>
                </a:lnTo>
                <a:close/>
                <a:moveTo>
                  <a:pt x="330" y="800"/>
                </a:moveTo>
                <a:cubicBezTo>
                  <a:pt x="341" y="771"/>
                  <a:pt x="355" y="742"/>
                  <a:pt x="369" y="715"/>
                </a:cubicBezTo>
                <a:lnTo>
                  <a:pt x="315" y="686"/>
                </a:lnTo>
                <a:lnTo>
                  <a:pt x="330" y="800"/>
                </a:lnTo>
                <a:close/>
                <a:moveTo>
                  <a:pt x="384" y="689"/>
                </a:moveTo>
                <a:cubicBezTo>
                  <a:pt x="395" y="669"/>
                  <a:pt x="408" y="650"/>
                  <a:pt x="421" y="631"/>
                </a:cubicBezTo>
                <a:lnTo>
                  <a:pt x="473" y="302"/>
                </a:lnTo>
                <a:cubicBezTo>
                  <a:pt x="369" y="384"/>
                  <a:pt x="282" y="485"/>
                  <a:pt x="216" y="601"/>
                </a:cubicBezTo>
                <a:lnTo>
                  <a:pt x="384" y="689"/>
                </a:lnTo>
                <a:close/>
                <a:moveTo>
                  <a:pt x="458" y="581"/>
                </a:moveTo>
                <a:cubicBezTo>
                  <a:pt x="470" y="567"/>
                  <a:pt x="481" y="553"/>
                  <a:pt x="494" y="540"/>
                </a:cubicBezTo>
                <a:lnTo>
                  <a:pt x="466" y="534"/>
                </a:lnTo>
                <a:lnTo>
                  <a:pt x="458" y="581"/>
                </a:lnTo>
                <a:close/>
                <a:moveTo>
                  <a:pt x="517" y="516"/>
                </a:moveTo>
                <a:cubicBezTo>
                  <a:pt x="557" y="475"/>
                  <a:pt x="602" y="439"/>
                  <a:pt x="650" y="408"/>
                </a:cubicBezTo>
                <a:lnTo>
                  <a:pt x="581" y="227"/>
                </a:lnTo>
                <a:cubicBezTo>
                  <a:pt x="555" y="243"/>
                  <a:pt x="531" y="259"/>
                  <a:pt x="507" y="276"/>
                </a:cubicBezTo>
                <a:lnTo>
                  <a:pt x="470" y="505"/>
                </a:lnTo>
                <a:lnTo>
                  <a:pt x="517" y="516"/>
                </a:lnTo>
                <a:close/>
                <a:moveTo>
                  <a:pt x="675" y="392"/>
                </a:moveTo>
                <a:cubicBezTo>
                  <a:pt x="715" y="368"/>
                  <a:pt x="758" y="346"/>
                  <a:pt x="802" y="329"/>
                </a:cubicBezTo>
                <a:lnTo>
                  <a:pt x="649" y="190"/>
                </a:lnTo>
                <a:cubicBezTo>
                  <a:pt x="635" y="197"/>
                  <a:pt x="620" y="205"/>
                  <a:pt x="606" y="213"/>
                </a:cubicBezTo>
                <a:lnTo>
                  <a:pt x="675" y="392"/>
                </a:lnTo>
                <a:close/>
                <a:moveTo>
                  <a:pt x="833" y="318"/>
                </a:moveTo>
                <a:cubicBezTo>
                  <a:pt x="851" y="312"/>
                  <a:pt x="869" y="306"/>
                  <a:pt x="887" y="301"/>
                </a:cubicBezTo>
                <a:lnTo>
                  <a:pt x="969" y="91"/>
                </a:lnTo>
                <a:cubicBezTo>
                  <a:pt x="866" y="105"/>
                  <a:pt x="768" y="134"/>
                  <a:pt x="677" y="176"/>
                </a:cubicBezTo>
                <a:lnTo>
                  <a:pt x="833" y="318"/>
                </a:lnTo>
                <a:close/>
                <a:moveTo>
                  <a:pt x="1003" y="87"/>
                </a:moveTo>
                <a:lnTo>
                  <a:pt x="962" y="191"/>
                </a:lnTo>
                <a:lnTo>
                  <a:pt x="1274" y="198"/>
                </a:lnTo>
                <a:lnTo>
                  <a:pt x="1184" y="85"/>
                </a:lnTo>
                <a:cubicBezTo>
                  <a:pt x="1158" y="83"/>
                  <a:pt x="1133" y="82"/>
                  <a:pt x="1107" y="82"/>
                </a:cubicBezTo>
                <a:cubicBezTo>
                  <a:pt x="1072" y="82"/>
                  <a:pt x="1037" y="84"/>
                  <a:pt x="1003" y="87"/>
                </a:cubicBezTo>
                <a:close/>
                <a:moveTo>
                  <a:pt x="1924" y="488"/>
                </a:moveTo>
                <a:lnTo>
                  <a:pt x="1896" y="778"/>
                </a:lnTo>
                <a:lnTo>
                  <a:pt x="2093" y="826"/>
                </a:lnTo>
                <a:cubicBezTo>
                  <a:pt x="2058" y="702"/>
                  <a:pt x="2000" y="588"/>
                  <a:pt x="1924" y="488"/>
                </a:cubicBezTo>
                <a:close/>
                <a:moveTo>
                  <a:pt x="2121" y="1258"/>
                </a:moveTo>
                <a:lnTo>
                  <a:pt x="1936" y="1381"/>
                </a:lnTo>
                <a:lnTo>
                  <a:pt x="1933" y="1612"/>
                </a:lnTo>
                <a:lnTo>
                  <a:pt x="1980" y="1644"/>
                </a:lnTo>
                <a:cubicBezTo>
                  <a:pt x="2051" y="1529"/>
                  <a:pt x="2100" y="1398"/>
                  <a:pt x="2121" y="1258"/>
                </a:cubicBezTo>
                <a:close/>
                <a:moveTo>
                  <a:pt x="1965" y="1668"/>
                </a:moveTo>
                <a:lnTo>
                  <a:pt x="1812" y="1564"/>
                </a:lnTo>
                <a:lnTo>
                  <a:pt x="1712" y="1935"/>
                </a:lnTo>
                <a:cubicBezTo>
                  <a:pt x="1811" y="1862"/>
                  <a:pt x="1897" y="1772"/>
                  <a:pt x="1965" y="1668"/>
                </a:cubicBezTo>
                <a:close/>
                <a:moveTo>
                  <a:pt x="978" y="2124"/>
                </a:moveTo>
                <a:lnTo>
                  <a:pt x="803" y="1903"/>
                </a:lnTo>
                <a:lnTo>
                  <a:pt x="651" y="2025"/>
                </a:lnTo>
                <a:cubicBezTo>
                  <a:pt x="752" y="2075"/>
                  <a:pt x="862" y="2109"/>
                  <a:pt x="978" y="2124"/>
                </a:cubicBezTo>
                <a:close/>
                <a:moveTo>
                  <a:pt x="85" y="1030"/>
                </a:moveTo>
                <a:lnTo>
                  <a:pt x="302" y="808"/>
                </a:lnTo>
                <a:lnTo>
                  <a:pt x="284" y="669"/>
                </a:lnTo>
                <a:lnTo>
                  <a:pt x="202" y="626"/>
                </a:lnTo>
                <a:cubicBezTo>
                  <a:pt x="137" y="748"/>
                  <a:pt x="96" y="885"/>
                  <a:pt x="85" y="1030"/>
                </a:cubicBezTo>
                <a:close/>
              </a:path>
            </a:pathLst>
          </a:custGeom>
          <a:solidFill>
            <a:srgbClr val="2A313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30725" name="直接连接符 12">
            <a:extLst>
              <a:ext uri="{FF2B5EF4-FFF2-40B4-BE49-F238E27FC236}">
                <a16:creationId xmlns:a16="http://schemas.microsoft.com/office/drawing/2014/main" id="{09FF60F6-91E4-4BEE-98ED-FB567AD25975}"/>
              </a:ext>
            </a:extLst>
          </p:cNvPr>
          <p:cNvCxnSpPr>
            <a:cxnSpLocks noChangeShapeType="1"/>
          </p:cNvCxnSpPr>
          <p:nvPr/>
        </p:nvCxnSpPr>
        <p:spPr bwMode="auto">
          <a:xfrm>
            <a:off x="3001963" y="2997200"/>
            <a:ext cx="5184775"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726" name="TextBox 13">
            <a:extLst>
              <a:ext uri="{FF2B5EF4-FFF2-40B4-BE49-F238E27FC236}">
                <a16:creationId xmlns:a16="http://schemas.microsoft.com/office/drawing/2014/main" id="{02EF8AE3-FB0B-4C2F-A8F1-AC8B68DC8FED}"/>
              </a:ext>
            </a:extLst>
          </p:cNvPr>
          <p:cNvSpPr txBox="1">
            <a:spLocks noChangeArrowheads="1"/>
          </p:cNvSpPr>
          <p:nvPr/>
        </p:nvSpPr>
        <p:spPr bwMode="auto">
          <a:xfrm>
            <a:off x="2930525" y="2133600"/>
            <a:ext cx="542448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5600" dirty="0">
                <a:solidFill>
                  <a:srgbClr val="393E3B"/>
                </a:solidFill>
                <a:latin typeface="黑体" panose="02010609060101010101" pitchFamily="49" charset="-122"/>
                <a:ea typeface="黑体" panose="02010609060101010101" pitchFamily="49" charset="-122"/>
              </a:rPr>
              <a:t>请输入章节标题</a:t>
            </a:r>
          </a:p>
        </p:txBody>
      </p:sp>
      <p:sp>
        <p:nvSpPr>
          <p:cNvPr id="30727" name="TextBox 14">
            <a:extLst>
              <a:ext uri="{FF2B5EF4-FFF2-40B4-BE49-F238E27FC236}">
                <a16:creationId xmlns:a16="http://schemas.microsoft.com/office/drawing/2014/main" id="{D4C61BE8-F054-4B89-AD64-60B00A79309E}"/>
              </a:ext>
            </a:extLst>
          </p:cNvPr>
          <p:cNvSpPr txBox="1">
            <a:spLocks noChangeArrowheads="1"/>
          </p:cNvSpPr>
          <p:nvPr/>
        </p:nvSpPr>
        <p:spPr bwMode="auto">
          <a:xfrm>
            <a:off x="2593975" y="2940050"/>
            <a:ext cx="57610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0"/>
              </a:spcBef>
              <a:buFontTx/>
              <a:buNone/>
            </a:pPr>
            <a:r>
              <a:rPr lang="en-US" altLang="zh-CN">
                <a:solidFill>
                  <a:srgbClr val="393E3B"/>
                </a:solidFill>
                <a:latin typeface="微软雅黑" panose="020B0503020204020204" pitchFamily="34" charset="-122"/>
              </a:rPr>
              <a:t>◎</a:t>
            </a:r>
            <a:r>
              <a:rPr lang="zh-CN" altLang="en-US">
                <a:solidFill>
                  <a:srgbClr val="393E3B"/>
                </a:solidFill>
                <a:latin typeface="微软雅黑" panose="020B0503020204020204" pitchFamily="34" charset="-122"/>
              </a:rPr>
              <a:t>这里是小节标题一         </a:t>
            </a:r>
            <a:r>
              <a:rPr lang="en-US" altLang="zh-CN">
                <a:solidFill>
                  <a:srgbClr val="393E3B"/>
                </a:solidFill>
                <a:latin typeface="微软雅黑" panose="020B0503020204020204" pitchFamily="34" charset="-122"/>
              </a:rPr>
              <a:t>◎</a:t>
            </a:r>
            <a:r>
              <a:rPr lang="zh-CN" altLang="en-US">
                <a:solidFill>
                  <a:srgbClr val="393E3B"/>
                </a:solidFill>
                <a:latin typeface="微软雅黑" panose="020B0503020204020204" pitchFamily="34" charset="-122"/>
              </a:rPr>
              <a:t>这里是小节标题二</a:t>
            </a:r>
          </a:p>
          <a:p>
            <a:pPr algn="ctr" eaLnBrk="1" hangingPunct="1">
              <a:lnSpc>
                <a:spcPct val="150000"/>
              </a:lnSpc>
              <a:spcBef>
                <a:spcPct val="0"/>
              </a:spcBef>
              <a:buFontTx/>
              <a:buNone/>
            </a:pPr>
            <a:r>
              <a:rPr lang="en-US" altLang="zh-CN">
                <a:solidFill>
                  <a:srgbClr val="393E3B"/>
                </a:solidFill>
                <a:latin typeface="微软雅黑" panose="020B0503020204020204" pitchFamily="34" charset="-122"/>
              </a:rPr>
              <a:t>◎</a:t>
            </a:r>
            <a:r>
              <a:rPr lang="zh-CN" altLang="en-US">
                <a:solidFill>
                  <a:srgbClr val="393E3B"/>
                </a:solidFill>
                <a:latin typeface="微软雅黑" panose="020B0503020204020204" pitchFamily="34" charset="-122"/>
              </a:rPr>
              <a:t>这里是小节标题三         </a:t>
            </a:r>
            <a:r>
              <a:rPr lang="en-US" altLang="zh-CN">
                <a:solidFill>
                  <a:srgbClr val="393E3B"/>
                </a:solidFill>
                <a:latin typeface="微软雅黑" panose="020B0503020204020204" pitchFamily="34" charset="-122"/>
              </a:rPr>
              <a:t>◎</a:t>
            </a:r>
            <a:r>
              <a:rPr lang="zh-CN" altLang="en-US">
                <a:solidFill>
                  <a:srgbClr val="393E3B"/>
                </a:solidFill>
                <a:latin typeface="微软雅黑" panose="020B0503020204020204" pitchFamily="34" charset="-122"/>
              </a:rPr>
              <a:t>这里是小节标题四</a:t>
            </a:r>
          </a:p>
        </p:txBody>
      </p:sp>
      <p:sp>
        <p:nvSpPr>
          <p:cNvPr id="30728" name="TextBox 15">
            <a:extLst>
              <a:ext uri="{FF2B5EF4-FFF2-40B4-BE49-F238E27FC236}">
                <a16:creationId xmlns:a16="http://schemas.microsoft.com/office/drawing/2014/main" id="{8773704C-E00A-427E-BB4E-5D91A8DF1430}"/>
              </a:ext>
            </a:extLst>
          </p:cNvPr>
          <p:cNvSpPr txBox="1">
            <a:spLocks noChangeArrowheads="1"/>
          </p:cNvSpPr>
          <p:nvPr/>
        </p:nvSpPr>
        <p:spPr bwMode="auto">
          <a:xfrm>
            <a:off x="1371600" y="2427288"/>
            <a:ext cx="1211263"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8000" dirty="0">
                <a:solidFill>
                  <a:srgbClr val="AF251C"/>
                </a:solidFill>
                <a:latin typeface="方正行楷_GBK" panose="03000509000000000000" pitchFamily="65" charset="-122"/>
                <a:ea typeface="方正行楷_GBK" panose="03000509000000000000" pitchFamily="65" charset="-122"/>
              </a:rPr>
              <a:t>肆</a:t>
            </a:r>
          </a:p>
        </p:txBody>
      </p:sp>
      <p:sp>
        <p:nvSpPr>
          <p:cNvPr id="30729" name="TextBox 16">
            <a:extLst>
              <a:ext uri="{FF2B5EF4-FFF2-40B4-BE49-F238E27FC236}">
                <a16:creationId xmlns:a16="http://schemas.microsoft.com/office/drawing/2014/main" id="{928694E2-1314-43D4-802E-A05A3BAADD29}"/>
              </a:ext>
            </a:extLst>
          </p:cNvPr>
          <p:cNvSpPr txBox="1">
            <a:spLocks noChangeArrowheads="1"/>
          </p:cNvSpPr>
          <p:nvPr/>
        </p:nvSpPr>
        <p:spPr bwMode="auto">
          <a:xfrm>
            <a:off x="-7938" y="2762250"/>
            <a:ext cx="488951"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zh-CN" b="1">
                <a:solidFill>
                  <a:srgbClr val="4D4948"/>
                </a:solidFill>
                <a:ea typeface="宋体" panose="02010600030101010101" pitchFamily="2" charset="-122"/>
              </a:rPr>
              <a:t>过渡页</a:t>
            </a:r>
          </a:p>
        </p:txBody>
      </p:sp>
      <p:pic>
        <p:nvPicPr>
          <p:cNvPr id="30730" name="图片 18">
            <a:extLst>
              <a:ext uri="{FF2B5EF4-FFF2-40B4-BE49-F238E27FC236}">
                <a16:creationId xmlns:a16="http://schemas.microsoft.com/office/drawing/2014/main" id="{0AFC69C9-BCA7-405F-BA5A-D1EDC54E5C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013" y="4095750"/>
            <a:ext cx="2271712"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6467">
    <p:check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wipe(left)">
                                      <p:cBhvr>
                                        <p:cTn id="7" dur="1000"/>
                                        <p:tgtEl>
                                          <p:spTgt spid="30722"/>
                                        </p:tgtEl>
                                      </p:cBhvr>
                                    </p:animEffect>
                                  </p:childTnLst>
                                </p:cTn>
                              </p:par>
                            </p:childTnLst>
                          </p:cTn>
                        </p:par>
                        <p:par>
                          <p:cTn id="8" fill="hold" nodeType="afterGroup">
                            <p:stCondLst>
                              <p:cond delay="1000"/>
                            </p:stCondLst>
                            <p:childTnLst>
                              <p:par>
                                <p:cTn id="9" presetID="42" presetClass="entr" presetSubtype="0" fill="hold" nodeType="afterEffect">
                                  <p:stCondLst>
                                    <p:cond delay="0"/>
                                  </p:stCondLst>
                                  <p:childTnLst>
                                    <p:set>
                                      <p:cBhvr>
                                        <p:cTn id="10" dur="1" fill="hold">
                                          <p:stCondLst>
                                            <p:cond delay="0"/>
                                          </p:stCondLst>
                                        </p:cTn>
                                        <p:tgtEl>
                                          <p:spTgt spid="30730"/>
                                        </p:tgtEl>
                                        <p:attrNameLst>
                                          <p:attrName>style.visibility</p:attrName>
                                        </p:attrNameLst>
                                      </p:cBhvr>
                                      <p:to>
                                        <p:strVal val="visible"/>
                                      </p:to>
                                    </p:set>
                                    <p:animEffect transition="in" filter="fade">
                                      <p:cBhvr>
                                        <p:cTn id="11" dur="700"/>
                                        <p:tgtEl>
                                          <p:spTgt spid="30730"/>
                                        </p:tgtEl>
                                      </p:cBhvr>
                                    </p:animEffect>
                                    <p:anim calcmode="lin" valueType="num">
                                      <p:cBhvr>
                                        <p:cTn id="12" dur="700" fill="hold"/>
                                        <p:tgtEl>
                                          <p:spTgt spid="30730"/>
                                        </p:tgtEl>
                                        <p:attrNameLst>
                                          <p:attrName>ppt_x</p:attrName>
                                        </p:attrNameLst>
                                      </p:cBhvr>
                                      <p:tavLst>
                                        <p:tav tm="0">
                                          <p:val>
                                            <p:strVal val="#ppt_x"/>
                                          </p:val>
                                        </p:tav>
                                        <p:tav tm="100000">
                                          <p:val>
                                            <p:strVal val="#ppt_x"/>
                                          </p:val>
                                        </p:tav>
                                      </p:tavLst>
                                    </p:anim>
                                    <p:anim calcmode="lin" valueType="num">
                                      <p:cBhvr>
                                        <p:cTn id="13" dur="700" fill="hold"/>
                                        <p:tgtEl>
                                          <p:spTgt spid="30730"/>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30723"/>
                                        </p:tgtEl>
                                        <p:attrNameLst>
                                          <p:attrName>style.visibility</p:attrName>
                                        </p:attrNameLst>
                                      </p:cBhvr>
                                      <p:to>
                                        <p:strVal val="visible"/>
                                      </p:to>
                                    </p:set>
                                    <p:animEffect transition="in" filter="fade">
                                      <p:cBhvr>
                                        <p:cTn id="16" dur="700"/>
                                        <p:tgtEl>
                                          <p:spTgt spid="30723"/>
                                        </p:tgtEl>
                                      </p:cBhvr>
                                    </p:animEffect>
                                    <p:anim calcmode="lin" valueType="num">
                                      <p:cBhvr>
                                        <p:cTn id="17" dur="700" fill="hold"/>
                                        <p:tgtEl>
                                          <p:spTgt spid="30723"/>
                                        </p:tgtEl>
                                        <p:attrNameLst>
                                          <p:attrName>ppt_x</p:attrName>
                                        </p:attrNameLst>
                                      </p:cBhvr>
                                      <p:tavLst>
                                        <p:tav tm="0">
                                          <p:val>
                                            <p:strVal val="#ppt_x"/>
                                          </p:val>
                                        </p:tav>
                                        <p:tav tm="100000">
                                          <p:val>
                                            <p:strVal val="#ppt_x"/>
                                          </p:val>
                                        </p:tav>
                                      </p:tavLst>
                                    </p:anim>
                                    <p:anim calcmode="lin" valueType="num">
                                      <p:cBhvr>
                                        <p:cTn id="18" dur="700" fill="hold"/>
                                        <p:tgtEl>
                                          <p:spTgt spid="30723"/>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17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30729"/>
                                        </p:tgtEl>
                                        <p:attrNameLst>
                                          <p:attrName>style.visibility</p:attrName>
                                        </p:attrNameLst>
                                      </p:cBhvr>
                                      <p:to>
                                        <p:strVal val="visible"/>
                                      </p:to>
                                    </p:set>
                                    <p:anim calcmode="lin" valueType="num">
                                      <p:cBhvr>
                                        <p:cTn id="22" dur="500" fill="hold"/>
                                        <p:tgtEl>
                                          <p:spTgt spid="3072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0729"/>
                                        </p:tgtEl>
                                        <p:attrNameLst>
                                          <p:attrName>ppt_y</p:attrName>
                                        </p:attrNameLst>
                                      </p:cBhvr>
                                      <p:tavLst>
                                        <p:tav tm="0">
                                          <p:val>
                                            <p:strVal val="#ppt_y"/>
                                          </p:val>
                                        </p:tav>
                                        <p:tav tm="100000">
                                          <p:val>
                                            <p:strVal val="#ppt_y"/>
                                          </p:val>
                                        </p:tav>
                                      </p:tavLst>
                                    </p:anim>
                                    <p:anim calcmode="lin" valueType="num">
                                      <p:cBhvr>
                                        <p:cTn id="24" dur="500" fill="hold"/>
                                        <p:tgtEl>
                                          <p:spTgt spid="3072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072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30729"/>
                                        </p:tgtEl>
                                      </p:cBhvr>
                                    </p:animEffect>
                                  </p:childTnLst>
                                </p:cTn>
                              </p:par>
                            </p:childTnLst>
                          </p:cTn>
                        </p:par>
                        <p:par>
                          <p:cTn id="27" fill="hold" nodeType="afterGroup">
                            <p:stCondLst>
                              <p:cond delay="2300"/>
                            </p:stCondLst>
                            <p:childTnLst>
                              <p:par>
                                <p:cTn id="28" presetID="10" presetClass="entr" presetSubtype="0" fill="hold" nodeType="afterEffect">
                                  <p:stCondLst>
                                    <p:cond delay="0"/>
                                  </p:stCondLst>
                                  <p:childTnLst>
                                    <p:set>
                                      <p:cBhvr>
                                        <p:cTn id="29" dur="1" fill="hold">
                                          <p:stCondLst>
                                            <p:cond delay="0"/>
                                          </p:stCondLst>
                                        </p:cTn>
                                        <p:tgtEl>
                                          <p:spTgt spid="30724"/>
                                        </p:tgtEl>
                                        <p:attrNameLst>
                                          <p:attrName>style.visibility</p:attrName>
                                        </p:attrNameLst>
                                      </p:cBhvr>
                                      <p:to>
                                        <p:strVal val="visible"/>
                                      </p:to>
                                    </p:set>
                                    <p:anim calcmode="lin" valueType="num">
                                      <p:cBhvr>
                                        <p:cTn id="30" dur="1000" fill="hold"/>
                                        <p:tgtEl>
                                          <p:spTgt spid="30724"/>
                                        </p:tgtEl>
                                        <p:attrNameLst>
                                          <p:attrName>ppt_w</p:attrName>
                                        </p:attrNameLst>
                                      </p:cBhvr>
                                      <p:tavLst>
                                        <p:tav tm="0">
                                          <p:val>
                                            <p:fltVal val="0"/>
                                          </p:val>
                                        </p:tav>
                                        <p:tav tm="100000">
                                          <p:val>
                                            <p:strVal val="#ppt_w"/>
                                          </p:val>
                                        </p:tav>
                                      </p:tavLst>
                                    </p:anim>
                                    <p:anim calcmode="lin" valueType="num">
                                      <p:cBhvr>
                                        <p:cTn id="31" dur="1000" fill="hold"/>
                                        <p:tgtEl>
                                          <p:spTgt spid="30724"/>
                                        </p:tgtEl>
                                        <p:attrNameLst>
                                          <p:attrName>ppt_h</p:attrName>
                                        </p:attrNameLst>
                                      </p:cBhvr>
                                      <p:tavLst>
                                        <p:tav tm="0">
                                          <p:val>
                                            <p:fltVal val="0"/>
                                          </p:val>
                                        </p:tav>
                                        <p:tav tm="100000">
                                          <p:val>
                                            <p:strVal val="#ppt_h"/>
                                          </p:val>
                                        </p:tav>
                                      </p:tavLst>
                                    </p:anim>
                                    <p:animEffect transition="in" filter="fade">
                                      <p:cBhvr>
                                        <p:cTn id="32" dur="1000"/>
                                        <p:tgtEl>
                                          <p:spTgt spid="30724"/>
                                        </p:tgtEl>
                                      </p:cBhvr>
                                    </p:animEffect>
                                  </p:childTnLst>
                                </p:cTn>
                              </p:par>
                            </p:childTnLst>
                          </p:cTn>
                        </p:par>
                        <p:par>
                          <p:cTn id="33" fill="hold" nodeType="afterGroup">
                            <p:stCondLst>
                              <p:cond delay="3300"/>
                            </p:stCondLst>
                            <p:childTnLst>
                              <p:par>
                                <p:cTn id="34" presetID="31" presetClass="entr" presetSubtype="0" fill="hold" grpId="0" nodeType="afterEffect">
                                  <p:stCondLst>
                                    <p:cond delay="0"/>
                                  </p:stCondLst>
                                  <p:childTnLst>
                                    <p:set>
                                      <p:cBhvr>
                                        <p:cTn id="35" dur="1" fill="hold">
                                          <p:stCondLst>
                                            <p:cond delay="0"/>
                                          </p:stCondLst>
                                        </p:cTn>
                                        <p:tgtEl>
                                          <p:spTgt spid="30728"/>
                                        </p:tgtEl>
                                        <p:attrNameLst>
                                          <p:attrName>style.visibility</p:attrName>
                                        </p:attrNameLst>
                                      </p:cBhvr>
                                      <p:to>
                                        <p:strVal val="visible"/>
                                      </p:to>
                                    </p:set>
                                    <p:anim calcmode="lin" valueType="num">
                                      <p:cBhvr>
                                        <p:cTn id="36" dur="1000" fill="hold"/>
                                        <p:tgtEl>
                                          <p:spTgt spid="30728"/>
                                        </p:tgtEl>
                                        <p:attrNameLst>
                                          <p:attrName>ppt_w</p:attrName>
                                        </p:attrNameLst>
                                      </p:cBhvr>
                                      <p:tavLst>
                                        <p:tav tm="0">
                                          <p:val>
                                            <p:fltVal val="0"/>
                                          </p:val>
                                        </p:tav>
                                        <p:tav tm="100000">
                                          <p:val>
                                            <p:strVal val="#ppt_w"/>
                                          </p:val>
                                        </p:tav>
                                      </p:tavLst>
                                    </p:anim>
                                    <p:anim calcmode="lin" valueType="num">
                                      <p:cBhvr>
                                        <p:cTn id="37" dur="1000" fill="hold"/>
                                        <p:tgtEl>
                                          <p:spTgt spid="30728"/>
                                        </p:tgtEl>
                                        <p:attrNameLst>
                                          <p:attrName>ppt_h</p:attrName>
                                        </p:attrNameLst>
                                      </p:cBhvr>
                                      <p:tavLst>
                                        <p:tav tm="0">
                                          <p:val>
                                            <p:fltVal val="0"/>
                                          </p:val>
                                        </p:tav>
                                        <p:tav tm="100000">
                                          <p:val>
                                            <p:strVal val="#ppt_h"/>
                                          </p:val>
                                        </p:tav>
                                      </p:tavLst>
                                    </p:anim>
                                    <p:anim calcmode="lin" valueType="num">
                                      <p:cBhvr>
                                        <p:cTn id="38" dur="1000" fill="hold"/>
                                        <p:tgtEl>
                                          <p:spTgt spid="30728"/>
                                        </p:tgtEl>
                                        <p:attrNameLst>
                                          <p:attrName>style.rotation</p:attrName>
                                        </p:attrNameLst>
                                      </p:cBhvr>
                                      <p:tavLst>
                                        <p:tav tm="0">
                                          <p:val>
                                            <p:fltVal val="90"/>
                                          </p:val>
                                        </p:tav>
                                        <p:tav tm="100000">
                                          <p:val>
                                            <p:fltVal val="0"/>
                                          </p:val>
                                        </p:tav>
                                      </p:tavLst>
                                    </p:anim>
                                    <p:animEffect transition="in" filter="fade">
                                      <p:cBhvr>
                                        <p:cTn id="39" dur="1000"/>
                                        <p:tgtEl>
                                          <p:spTgt spid="30728"/>
                                        </p:tgtEl>
                                      </p:cBhvr>
                                    </p:animEffect>
                                  </p:childTnLst>
                                </p:cTn>
                              </p:par>
                            </p:childTnLst>
                          </p:cTn>
                        </p:par>
                        <p:par>
                          <p:cTn id="40" fill="hold" nodeType="afterGroup">
                            <p:stCondLst>
                              <p:cond delay="4300"/>
                            </p:stCondLst>
                            <p:childTnLst>
                              <p:par>
                                <p:cTn id="41" presetID="31" presetClass="entr" presetSubtype="0" fill="hold" nodeType="afterEffect">
                                  <p:stCondLst>
                                    <p:cond delay="0"/>
                                  </p:stCondLst>
                                  <p:childTnLst>
                                    <p:set>
                                      <p:cBhvr>
                                        <p:cTn id="42" dur="1" fill="hold">
                                          <p:stCondLst>
                                            <p:cond delay="0"/>
                                          </p:stCondLst>
                                        </p:cTn>
                                        <p:tgtEl>
                                          <p:spTgt spid="30725"/>
                                        </p:tgtEl>
                                        <p:attrNameLst>
                                          <p:attrName>style.visibility</p:attrName>
                                        </p:attrNameLst>
                                      </p:cBhvr>
                                      <p:to>
                                        <p:strVal val="visible"/>
                                      </p:to>
                                    </p:set>
                                    <p:anim calcmode="lin" valueType="num">
                                      <p:cBhvr>
                                        <p:cTn id="43" dur="500" fill="hold"/>
                                        <p:tgtEl>
                                          <p:spTgt spid="30725"/>
                                        </p:tgtEl>
                                        <p:attrNameLst>
                                          <p:attrName>ppt_w</p:attrName>
                                        </p:attrNameLst>
                                      </p:cBhvr>
                                      <p:tavLst>
                                        <p:tav tm="0">
                                          <p:val>
                                            <p:fltVal val="0"/>
                                          </p:val>
                                        </p:tav>
                                        <p:tav tm="100000">
                                          <p:val>
                                            <p:strVal val="#ppt_w"/>
                                          </p:val>
                                        </p:tav>
                                      </p:tavLst>
                                    </p:anim>
                                    <p:anim calcmode="lin" valueType="num">
                                      <p:cBhvr>
                                        <p:cTn id="44" dur="500" fill="hold"/>
                                        <p:tgtEl>
                                          <p:spTgt spid="30725"/>
                                        </p:tgtEl>
                                        <p:attrNameLst>
                                          <p:attrName>ppt_h</p:attrName>
                                        </p:attrNameLst>
                                      </p:cBhvr>
                                      <p:tavLst>
                                        <p:tav tm="0">
                                          <p:val>
                                            <p:fltVal val="0"/>
                                          </p:val>
                                        </p:tav>
                                        <p:tav tm="100000">
                                          <p:val>
                                            <p:strVal val="#ppt_h"/>
                                          </p:val>
                                        </p:tav>
                                      </p:tavLst>
                                    </p:anim>
                                    <p:anim calcmode="lin" valueType="num">
                                      <p:cBhvr>
                                        <p:cTn id="45" dur="500" fill="hold"/>
                                        <p:tgtEl>
                                          <p:spTgt spid="30725"/>
                                        </p:tgtEl>
                                        <p:attrNameLst>
                                          <p:attrName>style.rotation</p:attrName>
                                        </p:attrNameLst>
                                      </p:cBhvr>
                                      <p:tavLst>
                                        <p:tav tm="0">
                                          <p:val>
                                            <p:fltVal val="90"/>
                                          </p:val>
                                        </p:tav>
                                        <p:tav tm="100000">
                                          <p:val>
                                            <p:fltVal val="0"/>
                                          </p:val>
                                        </p:tav>
                                      </p:tavLst>
                                    </p:anim>
                                    <p:animEffect transition="in" filter="fade">
                                      <p:cBhvr>
                                        <p:cTn id="46" dur="500"/>
                                        <p:tgtEl>
                                          <p:spTgt spid="30725"/>
                                        </p:tgtEl>
                                      </p:cBhvr>
                                    </p:animEffect>
                                  </p:childTnLst>
                                </p:cTn>
                              </p:par>
                            </p:childTnLst>
                          </p:cTn>
                        </p:par>
                        <p:par>
                          <p:cTn id="47" fill="hold" nodeType="afterGroup">
                            <p:stCondLst>
                              <p:cond delay="48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30726"/>
                                        </p:tgtEl>
                                        <p:attrNameLst>
                                          <p:attrName>style.visibility</p:attrName>
                                        </p:attrNameLst>
                                      </p:cBhvr>
                                      <p:to>
                                        <p:strVal val="visible"/>
                                      </p:to>
                                    </p:set>
                                    <p:anim calcmode="lin" valueType="num">
                                      <p:cBhvr>
                                        <p:cTn id="50" dur="500" fill="hold"/>
                                        <p:tgtEl>
                                          <p:spTgt spid="30726"/>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0726"/>
                                        </p:tgtEl>
                                        <p:attrNameLst>
                                          <p:attrName>ppt_y</p:attrName>
                                        </p:attrNameLst>
                                      </p:cBhvr>
                                      <p:tavLst>
                                        <p:tav tm="0">
                                          <p:val>
                                            <p:strVal val="#ppt_y"/>
                                          </p:val>
                                        </p:tav>
                                        <p:tav tm="100000">
                                          <p:val>
                                            <p:strVal val="#ppt_y"/>
                                          </p:val>
                                        </p:tav>
                                      </p:tavLst>
                                    </p:anim>
                                    <p:anim calcmode="lin" valueType="num">
                                      <p:cBhvr>
                                        <p:cTn id="52" dur="500" fill="hold"/>
                                        <p:tgtEl>
                                          <p:spTgt spid="30726"/>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0726"/>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0726"/>
                                        </p:tgtEl>
                                      </p:cBhvr>
                                    </p:animEffect>
                                  </p:childTnLst>
                                </p:cTn>
                              </p:par>
                            </p:childTnLst>
                          </p:cTn>
                        </p:par>
                        <p:par>
                          <p:cTn id="55" fill="hold" nodeType="afterGroup">
                            <p:stCondLst>
                              <p:cond delay="5600"/>
                            </p:stCondLst>
                            <p:childTnLst>
                              <p:par>
                                <p:cTn id="56" presetID="22" presetClass="entr" presetSubtype="1" fill="hold" grpId="0" nodeType="afterEffect">
                                  <p:stCondLst>
                                    <p:cond delay="0"/>
                                  </p:stCondLst>
                                  <p:childTnLst>
                                    <p:set>
                                      <p:cBhvr>
                                        <p:cTn id="57" dur="1" fill="hold">
                                          <p:stCondLst>
                                            <p:cond delay="0"/>
                                          </p:stCondLst>
                                        </p:cTn>
                                        <p:tgtEl>
                                          <p:spTgt spid="30727"/>
                                        </p:tgtEl>
                                        <p:attrNameLst>
                                          <p:attrName>style.visibility</p:attrName>
                                        </p:attrNameLst>
                                      </p:cBhvr>
                                      <p:to>
                                        <p:strVal val="visible"/>
                                      </p:to>
                                    </p:set>
                                    <p:animEffect transition="in" filter="wipe(up)">
                                      <p:cBhvr>
                                        <p:cTn id="58" dur="500"/>
                                        <p:tgtEl>
                                          <p:spTgt spid="30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autoUpdateAnimBg="0"/>
      <p:bldP spid="30727" grpId="0" autoUpdateAnimBg="0"/>
      <p:bldP spid="30728" grpId="0" autoUpdateAnimBg="0"/>
      <p:bldP spid="30729"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2">
            <a:extLst>
              <a:ext uri="{FF2B5EF4-FFF2-40B4-BE49-F238E27FC236}">
                <a16:creationId xmlns:a16="http://schemas.microsoft.com/office/drawing/2014/main" id="{12260382-733C-4E00-A310-1FF71A825528}"/>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31747" name="Freeform 5">
            <a:extLst>
              <a:ext uri="{FF2B5EF4-FFF2-40B4-BE49-F238E27FC236}">
                <a16:creationId xmlns:a16="http://schemas.microsoft.com/office/drawing/2014/main" id="{585D9E2A-E6BF-4C8B-B681-4DFB1B22FFBA}"/>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48" name="五边形 3">
            <a:extLst>
              <a:ext uri="{FF2B5EF4-FFF2-40B4-BE49-F238E27FC236}">
                <a16:creationId xmlns:a16="http://schemas.microsoft.com/office/drawing/2014/main" id="{34B67E4E-F375-40BD-B995-8E0ECED627A8}"/>
              </a:ext>
            </a:extLst>
          </p:cNvPr>
          <p:cNvSpPr>
            <a:spLocks noChangeArrowheads="1"/>
          </p:cNvSpPr>
          <p:nvPr/>
        </p:nvSpPr>
        <p:spPr bwMode="auto">
          <a:xfrm rot="-5400000">
            <a:off x="5451476" y="1158875"/>
            <a:ext cx="1223962" cy="1811337"/>
          </a:xfrm>
          <a:prstGeom prst="homePlate">
            <a:avLst>
              <a:gd name="adj" fmla="val 31028"/>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zh-CN" sz="1800">
              <a:solidFill>
                <a:schemeClr val="tx1"/>
              </a:solidFill>
            </a:endParaRPr>
          </a:p>
        </p:txBody>
      </p:sp>
      <p:sp>
        <p:nvSpPr>
          <p:cNvPr id="31749" name="TextBox 4">
            <a:extLst>
              <a:ext uri="{FF2B5EF4-FFF2-40B4-BE49-F238E27FC236}">
                <a16:creationId xmlns:a16="http://schemas.microsoft.com/office/drawing/2014/main" id="{291A58FE-1793-4968-A96F-5AD384CC39A0}"/>
              </a:ext>
            </a:extLst>
          </p:cNvPr>
          <p:cNvSpPr txBox="1">
            <a:spLocks noChangeArrowheads="1"/>
          </p:cNvSpPr>
          <p:nvPr/>
        </p:nvSpPr>
        <p:spPr bwMode="auto">
          <a:xfrm>
            <a:off x="5600700" y="1955800"/>
            <a:ext cx="1050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a:solidFill>
                  <a:schemeClr val="accent2"/>
                </a:solidFill>
                <a:ea typeface="宋体" panose="02010600030101010101" pitchFamily="2" charset="-122"/>
              </a:rPr>
              <a:t>20%</a:t>
            </a:r>
            <a:endParaRPr lang="zh-CN" altLang="en-US" sz="2400">
              <a:solidFill>
                <a:schemeClr val="accent2"/>
              </a:solidFill>
              <a:ea typeface="宋体" panose="02010600030101010101" pitchFamily="2" charset="-122"/>
            </a:endParaRPr>
          </a:p>
        </p:txBody>
      </p:sp>
      <p:sp>
        <p:nvSpPr>
          <p:cNvPr id="31750" name="五边形 5">
            <a:extLst>
              <a:ext uri="{FF2B5EF4-FFF2-40B4-BE49-F238E27FC236}">
                <a16:creationId xmlns:a16="http://schemas.microsoft.com/office/drawing/2014/main" id="{BE44BA5D-FF93-4164-A1D6-5ADB069B4513}"/>
              </a:ext>
            </a:extLst>
          </p:cNvPr>
          <p:cNvSpPr>
            <a:spLocks noChangeArrowheads="1"/>
          </p:cNvSpPr>
          <p:nvPr/>
        </p:nvSpPr>
        <p:spPr bwMode="auto">
          <a:xfrm rot="5400000">
            <a:off x="4883150" y="3094038"/>
            <a:ext cx="2360613" cy="1811337"/>
          </a:xfrm>
          <a:prstGeom prst="homePlate">
            <a:avLst>
              <a:gd name="adj" fmla="val 27573"/>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zh-CN" sz="1800">
              <a:solidFill>
                <a:schemeClr val="tx1"/>
              </a:solidFill>
            </a:endParaRPr>
          </a:p>
        </p:txBody>
      </p:sp>
      <p:sp>
        <p:nvSpPr>
          <p:cNvPr id="31751" name="TextBox 6">
            <a:extLst>
              <a:ext uri="{FF2B5EF4-FFF2-40B4-BE49-F238E27FC236}">
                <a16:creationId xmlns:a16="http://schemas.microsoft.com/office/drawing/2014/main" id="{50DCF072-1EFD-4540-9913-46ED8A58E9CC}"/>
              </a:ext>
            </a:extLst>
          </p:cNvPr>
          <p:cNvSpPr txBox="1">
            <a:spLocks noChangeArrowheads="1"/>
          </p:cNvSpPr>
          <p:nvPr/>
        </p:nvSpPr>
        <p:spPr bwMode="auto">
          <a:xfrm>
            <a:off x="5538788" y="3078163"/>
            <a:ext cx="10493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a:solidFill>
                  <a:schemeClr val="accent2"/>
                </a:solidFill>
                <a:ea typeface="宋体" panose="02010600030101010101" pitchFamily="2" charset="-122"/>
              </a:rPr>
              <a:t>80%</a:t>
            </a:r>
            <a:endParaRPr lang="zh-CN" altLang="en-US" sz="2400">
              <a:solidFill>
                <a:schemeClr val="accent2"/>
              </a:solidFill>
              <a:ea typeface="宋体" panose="02010600030101010101" pitchFamily="2" charset="-122"/>
            </a:endParaRPr>
          </a:p>
        </p:txBody>
      </p:sp>
      <p:sp>
        <p:nvSpPr>
          <p:cNvPr id="31752" name="矩形 7">
            <a:extLst>
              <a:ext uri="{FF2B5EF4-FFF2-40B4-BE49-F238E27FC236}">
                <a16:creationId xmlns:a16="http://schemas.microsoft.com/office/drawing/2014/main" id="{70146CA7-4522-466B-AE58-268F99A66B06}"/>
              </a:ext>
            </a:extLst>
          </p:cNvPr>
          <p:cNvSpPr>
            <a:spLocks noChangeArrowheads="1"/>
          </p:cNvSpPr>
          <p:nvPr/>
        </p:nvSpPr>
        <p:spPr bwMode="auto">
          <a:xfrm>
            <a:off x="5157788" y="3675063"/>
            <a:ext cx="181133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00">
                <a:solidFill>
                  <a:schemeClr val="accent2"/>
                </a:solidFill>
                <a:latin typeface="微软雅黑" panose="020B0503020204020204" pitchFamily="34" charset="-122"/>
              </a:rPr>
              <a:t>单击此处添加文本</a:t>
            </a:r>
            <a:endParaRPr lang="en-US" altLang="zh-CN" sz="1600">
              <a:solidFill>
                <a:schemeClr val="accent2"/>
              </a:solidFill>
              <a:latin typeface="微软雅黑" panose="020B0503020204020204" pitchFamily="34" charset="-122"/>
            </a:endParaRPr>
          </a:p>
          <a:p>
            <a:pPr algn="ctr" eaLnBrk="1" hangingPunct="1">
              <a:spcBef>
                <a:spcPct val="0"/>
              </a:spcBef>
              <a:buFontTx/>
              <a:buNone/>
            </a:pPr>
            <a:r>
              <a:rPr lang="zh-CN" altLang="en-US" sz="1600">
                <a:solidFill>
                  <a:schemeClr val="accent2"/>
                </a:solidFill>
                <a:latin typeface="微软雅黑" panose="020B0503020204020204" pitchFamily="34" charset="-122"/>
              </a:rPr>
              <a:t>单击此处添加文本</a:t>
            </a:r>
            <a:endParaRPr lang="en-US" altLang="zh-CN" sz="1600">
              <a:solidFill>
                <a:schemeClr val="accent2"/>
              </a:solidFill>
              <a:latin typeface="微软雅黑" panose="020B0503020204020204" pitchFamily="34" charset="-122"/>
            </a:endParaRPr>
          </a:p>
        </p:txBody>
      </p:sp>
      <p:sp>
        <p:nvSpPr>
          <p:cNvPr id="31753" name="矩形 3">
            <a:extLst>
              <a:ext uri="{FF2B5EF4-FFF2-40B4-BE49-F238E27FC236}">
                <a16:creationId xmlns:a16="http://schemas.microsoft.com/office/drawing/2014/main" id="{859ECEC4-BCB3-44E6-8A1C-D25428838ACE}"/>
              </a:ext>
            </a:extLst>
          </p:cNvPr>
          <p:cNvSpPr>
            <a:spLocks/>
          </p:cNvSpPr>
          <p:nvPr/>
        </p:nvSpPr>
        <p:spPr bwMode="auto">
          <a:xfrm rot="5400000" flipH="1" flipV="1">
            <a:off x="3310731" y="900907"/>
            <a:ext cx="409575" cy="2252662"/>
          </a:xfrm>
          <a:custGeom>
            <a:avLst/>
            <a:gdLst>
              <a:gd name="T0" fmla="*/ 871688 w 280750"/>
              <a:gd name="T1" fmla="*/ 4331898 h 1542591"/>
              <a:gd name="T2" fmla="*/ 871688 w 280750"/>
              <a:gd name="T3" fmla="*/ 471924 h 1542591"/>
              <a:gd name="T4" fmla="*/ 871634 w 280750"/>
              <a:gd name="T5" fmla="*/ 471924 h 1542591"/>
              <a:gd name="T6" fmla="*/ 871193 w 280750"/>
              <a:gd name="T7" fmla="*/ 0 h 1542591"/>
              <a:gd name="T8" fmla="*/ 435840 w 280750"/>
              <a:gd name="T9" fmla="*/ 320694 h 1542591"/>
              <a:gd name="T10" fmla="*/ 490 w 280750"/>
              <a:gd name="T11" fmla="*/ 0 h 1542591"/>
              <a:gd name="T12" fmla="*/ 490 w 280750"/>
              <a:gd name="T13" fmla="*/ 471924 h 1542591"/>
              <a:gd name="T14" fmla="*/ 0 w 280750"/>
              <a:gd name="T15" fmla="*/ 471924 h 1542591"/>
              <a:gd name="T16" fmla="*/ 0 w 280750"/>
              <a:gd name="T17" fmla="*/ 4331898 h 1542591"/>
              <a:gd name="T18" fmla="*/ 490 w 280750"/>
              <a:gd name="T19" fmla="*/ 4331898 h 1542591"/>
              <a:gd name="T20" fmla="*/ 490 w 280750"/>
              <a:gd name="T21" fmla="*/ 4473713 h 1542591"/>
              <a:gd name="T22" fmla="*/ 430737 w 280750"/>
              <a:gd name="T23" fmla="*/ 4803817 h 1542591"/>
              <a:gd name="T24" fmla="*/ 871193 w 280750"/>
              <a:gd name="T25" fmla="*/ 4497377 h 1542591"/>
              <a:gd name="T26" fmla="*/ 871672 w 280750"/>
              <a:gd name="T27" fmla="*/ 4344680 h 1542591"/>
              <a:gd name="T28" fmla="*/ 871634 w 280750"/>
              <a:gd name="T29" fmla="*/ 4331898 h 1542591"/>
              <a:gd name="T30" fmla="*/ 871688 w 280750"/>
              <a:gd name="T31" fmla="*/ 4331898 h 154259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lnTo>
                  <a:pt x="280750" y="139104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1754" name="TextBox 9">
            <a:extLst>
              <a:ext uri="{FF2B5EF4-FFF2-40B4-BE49-F238E27FC236}">
                <a16:creationId xmlns:a16="http://schemas.microsoft.com/office/drawing/2014/main" id="{61B27FF8-AAEF-4636-82F1-465A839B3FC1}"/>
              </a:ext>
            </a:extLst>
          </p:cNvPr>
          <p:cNvSpPr txBox="1">
            <a:spLocks noChangeArrowheads="1"/>
          </p:cNvSpPr>
          <p:nvPr/>
        </p:nvSpPr>
        <p:spPr bwMode="auto">
          <a:xfrm>
            <a:off x="2433638" y="1858963"/>
            <a:ext cx="2108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b="1">
                <a:solidFill>
                  <a:schemeClr val="accent2"/>
                </a:solidFill>
                <a:latin typeface="微软雅黑" panose="020B0503020204020204" pitchFamily="34" charset="-122"/>
              </a:rPr>
              <a:t>单击添加标题</a:t>
            </a:r>
          </a:p>
        </p:txBody>
      </p:sp>
      <p:sp>
        <p:nvSpPr>
          <p:cNvPr id="31755" name="矩形 10">
            <a:extLst>
              <a:ext uri="{FF2B5EF4-FFF2-40B4-BE49-F238E27FC236}">
                <a16:creationId xmlns:a16="http://schemas.microsoft.com/office/drawing/2014/main" id="{AA8A99CA-B027-4EC4-B6AF-F9C34A769EE5}"/>
              </a:ext>
            </a:extLst>
          </p:cNvPr>
          <p:cNvSpPr>
            <a:spLocks noChangeArrowheads="1"/>
          </p:cNvSpPr>
          <p:nvPr/>
        </p:nvSpPr>
        <p:spPr bwMode="auto">
          <a:xfrm>
            <a:off x="2360613" y="2384425"/>
            <a:ext cx="225266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ctr" eaLnBrk="1" hangingPunct="1">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ctr" eaLnBrk="1" hangingPunct="1">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ctr" eaLnBrk="1" hangingPunct="1">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ctr" eaLnBrk="1" hangingPunct="1">
              <a:spcBef>
                <a:spcPct val="0"/>
              </a:spcBef>
              <a:buFontTx/>
              <a:buNone/>
            </a:pPr>
            <a:endParaRPr lang="en-US" altLang="zh-CN" sz="1600">
              <a:solidFill>
                <a:schemeClr val="tx2"/>
              </a:solidFill>
              <a:latin typeface="微软雅黑" panose="020B0503020204020204" pitchFamily="34" charset="-122"/>
            </a:endParaRPr>
          </a:p>
          <a:p>
            <a:pPr algn="ctr" eaLnBrk="1" hangingPunct="1">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ctr" eaLnBrk="1" hangingPunct="1">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ctr" eaLnBrk="1" hangingPunct="1">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ctr" eaLnBrk="1" hangingPunct="1">
              <a:spcBef>
                <a:spcPct val="0"/>
              </a:spcBef>
              <a:buFontTx/>
              <a:buNone/>
            </a:pPr>
            <a:r>
              <a:rPr lang="zh-CN" altLang="en-US" sz="1600">
                <a:solidFill>
                  <a:schemeClr val="tx2"/>
                </a:solidFill>
                <a:latin typeface="微软雅黑" panose="020B0503020204020204" pitchFamily="34" charset="-122"/>
              </a:rPr>
              <a:t>单击此处添加文本</a:t>
            </a:r>
          </a:p>
        </p:txBody>
      </p:sp>
      <p:sp>
        <p:nvSpPr>
          <p:cNvPr id="31756" name="矩形 11">
            <a:extLst>
              <a:ext uri="{FF2B5EF4-FFF2-40B4-BE49-F238E27FC236}">
                <a16:creationId xmlns:a16="http://schemas.microsoft.com/office/drawing/2014/main" id="{78108CEB-16F5-458B-9D6E-57BE073B4373}"/>
              </a:ext>
            </a:extLst>
          </p:cNvPr>
          <p:cNvSpPr>
            <a:spLocks noChangeArrowheads="1"/>
          </p:cNvSpPr>
          <p:nvPr/>
        </p:nvSpPr>
        <p:spPr bwMode="auto">
          <a:xfrm>
            <a:off x="7319963" y="1795463"/>
            <a:ext cx="225266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ctr" eaLnBrk="1" hangingPunct="1">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ctr" eaLnBrk="1" hangingPunct="1">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ctr" eaLnBrk="1" hangingPunct="1">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ctr" eaLnBrk="1" hangingPunct="1">
              <a:spcBef>
                <a:spcPct val="0"/>
              </a:spcBef>
              <a:buFontTx/>
              <a:buNone/>
            </a:pPr>
            <a:endParaRPr lang="en-US" altLang="zh-CN" sz="1600">
              <a:solidFill>
                <a:schemeClr val="tx2"/>
              </a:solidFill>
              <a:latin typeface="微软雅黑" panose="020B0503020204020204" pitchFamily="34" charset="-122"/>
            </a:endParaRPr>
          </a:p>
          <a:p>
            <a:pPr algn="ctr" eaLnBrk="1" hangingPunct="1">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ctr" eaLnBrk="1" hangingPunct="1">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ctr" eaLnBrk="1" hangingPunct="1">
              <a:spcBef>
                <a:spcPct val="0"/>
              </a:spcBef>
              <a:buFontTx/>
              <a:buNone/>
            </a:pPr>
            <a:r>
              <a:rPr lang="zh-CN" altLang="en-US" sz="1600">
                <a:solidFill>
                  <a:schemeClr val="tx2"/>
                </a:solidFill>
                <a:latin typeface="微软雅黑" panose="020B0503020204020204" pitchFamily="34" charset="-122"/>
              </a:rPr>
              <a:t>单击此处添加文本</a:t>
            </a:r>
            <a:endParaRPr lang="en-US" altLang="zh-CN" sz="1600">
              <a:solidFill>
                <a:schemeClr val="tx2"/>
              </a:solidFill>
              <a:latin typeface="微软雅黑" panose="020B0503020204020204" pitchFamily="34" charset="-122"/>
            </a:endParaRPr>
          </a:p>
          <a:p>
            <a:pPr algn="ctr" eaLnBrk="1" hangingPunct="1">
              <a:spcBef>
                <a:spcPct val="0"/>
              </a:spcBef>
              <a:buFontTx/>
              <a:buNone/>
            </a:pPr>
            <a:r>
              <a:rPr lang="zh-CN" altLang="en-US" sz="1600">
                <a:solidFill>
                  <a:schemeClr val="tx2"/>
                </a:solidFill>
                <a:latin typeface="微软雅黑" panose="020B0503020204020204" pitchFamily="34" charset="-122"/>
              </a:rPr>
              <a:t>单击此处添加文本</a:t>
            </a:r>
          </a:p>
        </p:txBody>
      </p:sp>
      <p:cxnSp>
        <p:nvCxnSpPr>
          <p:cNvPr id="31757" name="直接连接符 12">
            <a:extLst>
              <a:ext uri="{FF2B5EF4-FFF2-40B4-BE49-F238E27FC236}">
                <a16:creationId xmlns:a16="http://schemas.microsoft.com/office/drawing/2014/main" id="{D6A3F98B-6702-402C-A8A1-71278998F241}"/>
              </a:ext>
            </a:extLst>
          </p:cNvPr>
          <p:cNvCxnSpPr>
            <a:cxnSpLocks noChangeShapeType="1"/>
          </p:cNvCxnSpPr>
          <p:nvPr/>
        </p:nvCxnSpPr>
        <p:spPr bwMode="auto">
          <a:xfrm>
            <a:off x="1873250" y="5324475"/>
            <a:ext cx="8335963"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sp>
        <p:nvSpPr>
          <p:cNvPr id="31758" name="椭圆 13">
            <a:extLst>
              <a:ext uri="{FF2B5EF4-FFF2-40B4-BE49-F238E27FC236}">
                <a16:creationId xmlns:a16="http://schemas.microsoft.com/office/drawing/2014/main" id="{A8D75786-D40B-4171-9F0A-4659AABEB280}"/>
              </a:ext>
            </a:extLst>
          </p:cNvPr>
          <p:cNvSpPr>
            <a:spLocks noChangeArrowheads="1"/>
          </p:cNvSpPr>
          <p:nvPr/>
        </p:nvSpPr>
        <p:spPr bwMode="auto">
          <a:xfrm>
            <a:off x="2792413" y="5610225"/>
            <a:ext cx="584200" cy="582613"/>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zh-CN">
              <a:solidFill>
                <a:schemeClr val="tx1"/>
              </a:solidFill>
              <a:latin typeface="微软雅黑" panose="020B0503020204020204" pitchFamily="34" charset="-122"/>
            </a:endParaRPr>
          </a:p>
        </p:txBody>
      </p:sp>
      <p:sp>
        <p:nvSpPr>
          <p:cNvPr id="31759" name="Freeform 14">
            <a:extLst>
              <a:ext uri="{FF2B5EF4-FFF2-40B4-BE49-F238E27FC236}">
                <a16:creationId xmlns:a16="http://schemas.microsoft.com/office/drawing/2014/main" id="{90AE1EE3-6141-4702-AEC5-F2EE1D2CC191}"/>
              </a:ext>
            </a:extLst>
          </p:cNvPr>
          <p:cNvSpPr>
            <a:spLocks noEditPoints="1"/>
          </p:cNvSpPr>
          <p:nvPr/>
        </p:nvSpPr>
        <p:spPr bwMode="auto">
          <a:xfrm>
            <a:off x="2947988" y="5756275"/>
            <a:ext cx="274637" cy="290513"/>
          </a:xfrm>
          <a:custGeom>
            <a:avLst/>
            <a:gdLst>
              <a:gd name="T0" fmla="*/ 0 w 383"/>
              <a:gd name="T1" fmla="*/ 2147483647 h 405"/>
              <a:gd name="T2" fmla="*/ 0 w 383"/>
              <a:gd name="T3" fmla="*/ 2147483647 h 405"/>
              <a:gd name="T4" fmla="*/ 2147483647 w 383"/>
              <a:gd name="T5" fmla="*/ 2147483647 h 405"/>
              <a:gd name="T6" fmla="*/ 2147483647 w 383"/>
              <a:gd name="T7" fmla="*/ 2147483647 h 405"/>
              <a:gd name="T8" fmla="*/ 0 w 383"/>
              <a:gd name="T9" fmla="*/ 2147483647 h 405"/>
              <a:gd name="T10" fmla="*/ 2147483647 w 383"/>
              <a:gd name="T11" fmla="*/ 2147483647 h 405"/>
              <a:gd name="T12" fmla="*/ 2147483647 w 383"/>
              <a:gd name="T13" fmla="*/ 2147483647 h 405"/>
              <a:gd name="T14" fmla="*/ 2147483647 w 383"/>
              <a:gd name="T15" fmla="*/ 2147483647 h 405"/>
              <a:gd name="T16" fmla="*/ 2147483647 w 383"/>
              <a:gd name="T17" fmla="*/ 0 h 405"/>
              <a:gd name="T18" fmla="*/ 2147483647 w 383"/>
              <a:gd name="T19" fmla="*/ 2147483647 h 405"/>
              <a:gd name="T20" fmla="*/ 2147483647 w 383"/>
              <a:gd name="T21" fmla="*/ 2147483647 h 405"/>
              <a:gd name="T22" fmla="*/ 2147483647 w 383"/>
              <a:gd name="T23" fmla="*/ 2147483647 h 405"/>
              <a:gd name="T24" fmla="*/ 2147483647 w 383"/>
              <a:gd name="T25" fmla="*/ 2147483647 h 405"/>
              <a:gd name="T26" fmla="*/ 2147483647 w 383"/>
              <a:gd name="T27" fmla="*/ 2147483647 h 405"/>
              <a:gd name="T28" fmla="*/ 2147483647 w 383"/>
              <a:gd name="T29" fmla="*/ 2147483647 h 405"/>
              <a:gd name="T30" fmla="*/ 2147483647 w 383"/>
              <a:gd name="T31" fmla="*/ 2147483647 h 405"/>
              <a:gd name="T32" fmla="*/ 2147483647 w 383"/>
              <a:gd name="T33" fmla="*/ 2147483647 h 405"/>
              <a:gd name="T34" fmla="*/ 2147483647 w 383"/>
              <a:gd name="T35" fmla="*/ 2147483647 h 405"/>
              <a:gd name="T36" fmla="*/ 2147483647 w 383"/>
              <a:gd name="T37" fmla="*/ 2147483647 h 405"/>
              <a:gd name="T38" fmla="*/ 2147483647 w 383"/>
              <a:gd name="T39" fmla="*/ 2147483647 h 405"/>
              <a:gd name="T40" fmla="*/ 2147483647 w 383"/>
              <a:gd name="T41" fmla="*/ 2147483647 h 405"/>
              <a:gd name="T42" fmla="*/ 2147483647 w 383"/>
              <a:gd name="T43" fmla="*/ 2147483647 h 405"/>
              <a:gd name="T44" fmla="*/ 2147483647 w 383"/>
              <a:gd name="T45" fmla="*/ 2147483647 h 405"/>
              <a:gd name="T46" fmla="*/ 2147483647 w 383"/>
              <a:gd name="T47" fmla="*/ 2147483647 h 405"/>
              <a:gd name="T48" fmla="*/ 2147483647 w 383"/>
              <a:gd name="T49" fmla="*/ 2147483647 h 405"/>
              <a:gd name="T50" fmla="*/ 2147483647 w 383"/>
              <a:gd name="T51" fmla="*/ 2147483647 h 405"/>
              <a:gd name="T52" fmla="*/ 2147483647 w 383"/>
              <a:gd name="T53" fmla="*/ 2147483647 h 405"/>
              <a:gd name="T54" fmla="*/ 2147483647 w 383"/>
              <a:gd name="T55" fmla="*/ 2147483647 h 405"/>
              <a:gd name="T56" fmla="*/ 2147483647 w 383"/>
              <a:gd name="T57" fmla="*/ 2147483647 h 405"/>
              <a:gd name="T58" fmla="*/ 2147483647 w 383"/>
              <a:gd name="T59" fmla="*/ 2147483647 h 405"/>
              <a:gd name="T60" fmla="*/ 2147483647 w 383"/>
              <a:gd name="T61" fmla="*/ 2147483647 h 405"/>
              <a:gd name="T62" fmla="*/ 2147483647 w 383"/>
              <a:gd name="T63" fmla="*/ 2147483647 h 405"/>
              <a:gd name="T64" fmla="*/ 2147483647 w 383"/>
              <a:gd name="T65" fmla="*/ 2147483647 h 405"/>
              <a:gd name="T66" fmla="*/ 2147483647 w 383"/>
              <a:gd name="T67" fmla="*/ 2147483647 h 405"/>
              <a:gd name="T68" fmla="*/ 2147483647 w 383"/>
              <a:gd name="T69" fmla="*/ 2147483647 h 405"/>
              <a:gd name="T70" fmla="*/ 2147483647 w 383"/>
              <a:gd name="T71" fmla="*/ 2147483647 h 405"/>
              <a:gd name="T72" fmla="*/ 2147483647 w 383"/>
              <a:gd name="T73" fmla="*/ 2147483647 h 405"/>
              <a:gd name="T74" fmla="*/ 2147483647 w 383"/>
              <a:gd name="T75" fmla="*/ 2147483647 h 40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83" tIns="34292" rIns="68583" bIns="34292" anchor="ctr"/>
          <a:lstStyle/>
          <a:p>
            <a:endParaRPr lang="zh-CN" altLang="en-US"/>
          </a:p>
        </p:txBody>
      </p:sp>
      <p:sp>
        <p:nvSpPr>
          <p:cNvPr id="31760" name="Rectangle 12">
            <a:extLst>
              <a:ext uri="{FF2B5EF4-FFF2-40B4-BE49-F238E27FC236}">
                <a16:creationId xmlns:a16="http://schemas.microsoft.com/office/drawing/2014/main" id="{E1FB6D9C-608C-4F99-A881-E04C5EE14442}"/>
              </a:ext>
            </a:extLst>
          </p:cNvPr>
          <p:cNvSpPr>
            <a:spLocks noChangeArrowheads="1"/>
          </p:cNvSpPr>
          <p:nvPr/>
        </p:nvSpPr>
        <p:spPr bwMode="auto">
          <a:xfrm>
            <a:off x="3529013" y="5507038"/>
            <a:ext cx="660876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0"/>
              </a:spcBef>
              <a:buClr>
                <a:srgbClr val="1F3F5F"/>
              </a:buClr>
              <a:buFontTx/>
              <a:buNone/>
            </a:pPr>
            <a:r>
              <a:rPr lang="zh-CN" altLang="en-US" sz="1600">
                <a:solidFill>
                  <a:schemeClr val="tx2"/>
                </a:solidFill>
                <a:latin typeface="微软雅黑" panose="020B0503020204020204" pitchFamily="34" charset="-122"/>
              </a:rPr>
              <a:t>单击此处添加文本，单击此处添加文本，单击此处添加文本。</a:t>
            </a:r>
            <a:endParaRPr lang="en-US" altLang="zh-CN" sz="1600">
              <a:solidFill>
                <a:schemeClr val="tx2"/>
              </a:solidFill>
              <a:latin typeface="微软雅黑" panose="020B0503020204020204" pitchFamily="34" charset="-122"/>
            </a:endParaRPr>
          </a:p>
          <a:p>
            <a:pPr algn="ctr" eaLnBrk="1" hangingPunct="1">
              <a:lnSpc>
                <a:spcPct val="150000"/>
              </a:lnSpc>
              <a:spcBef>
                <a:spcPct val="0"/>
              </a:spcBef>
              <a:buClr>
                <a:srgbClr val="1F3F5F"/>
              </a:buClr>
              <a:buFontTx/>
              <a:buNone/>
            </a:pPr>
            <a:r>
              <a:rPr lang="zh-CN" altLang="en-US" sz="1600">
                <a:solidFill>
                  <a:schemeClr val="tx2"/>
                </a:solidFill>
                <a:latin typeface="微软雅黑" panose="020B0503020204020204" pitchFamily="34" charset="-122"/>
              </a:rPr>
              <a:t>单击此处添加文本，单击此处添加文本，单击此处添加文本。</a:t>
            </a:r>
          </a:p>
        </p:txBody>
      </p:sp>
      <p:sp>
        <p:nvSpPr>
          <p:cNvPr id="31761" name="TextBox 18">
            <a:extLst>
              <a:ext uri="{FF2B5EF4-FFF2-40B4-BE49-F238E27FC236}">
                <a16:creationId xmlns:a16="http://schemas.microsoft.com/office/drawing/2014/main" id="{0AABEFFF-983B-401B-8908-FE15DA3004D1}"/>
              </a:ext>
            </a:extLst>
          </p:cNvPr>
          <p:cNvSpPr txBox="1">
            <a:spLocks noChangeArrowheads="1"/>
          </p:cNvSpPr>
          <p:nvPr/>
        </p:nvSpPr>
        <p:spPr bwMode="auto">
          <a:xfrm>
            <a:off x="7391400" y="4260850"/>
            <a:ext cx="21097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800" b="1">
                <a:solidFill>
                  <a:schemeClr val="accent2"/>
                </a:solidFill>
                <a:latin typeface="微软雅黑" panose="020B0503020204020204" pitchFamily="34" charset="-122"/>
              </a:rPr>
              <a:t>单击添加标题</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31747"/>
                                        </p:tgtEl>
                                        <p:attrNameLst>
                                          <p:attrName>style.visibility</p:attrName>
                                        </p:attrNameLst>
                                      </p:cBhvr>
                                      <p:to>
                                        <p:strVal val="visible"/>
                                      </p:to>
                                    </p:set>
                                    <p:animEffect transition="in" filter="barn(inVertical)">
                                      <p:cBhvr>
                                        <p:cTn id="7" dur="500"/>
                                        <p:tgtEl>
                                          <p:spTgt spid="31747"/>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1746"/>
                                        </p:tgtEl>
                                        <p:attrNameLst>
                                          <p:attrName>style.visibility</p:attrName>
                                        </p:attrNameLst>
                                      </p:cBhvr>
                                      <p:to>
                                        <p:strVal val="visible"/>
                                      </p:to>
                                    </p:set>
                                    <p:anim calcmode="lin" valueType="num">
                                      <p:cBhvr>
                                        <p:cTn id="11" dur="500" fill="hold"/>
                                        <p:tgtEl>
                                          <p:spTgt spid="317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1746"/>
                                        </p:tgtEl>
                                        <p:attrNameLst>
                                          <p:attrName>ppt_y</p:attrName>
                                        </p:attrNameLst>
                                      </p:cBhvr>
                                      <p:tavLst>
                                        <p:tav tm="0">
                                          <p:val>
                                            <p:strVal val="#ppt_y"/>
                                          </p:val>
                                        </p:tav>
                                        <p:tav tm="100000">
                                          <p:val>
                                            <p:strVal val="#ppt_y"/>
                                          </p:val>
                                        </p:tav>
                                      </p:tavLst>
                                    </p:anim>
                                    <p:anim calcmode="lin" valueType="num">
                                      <p:cBhvr>
                                        <p:cTn id="13" dur="500" fill="hold"/>
                                        <p:tgtEl>
                                          <p:spTgt spid="317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17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1746"/>
                                        </p:tgtEl>
                                      </p:cBhvr>
                                    </p:animEffect>
                                  </p:childTnLst>
                                </p:cTn>
                              </p:par>
                            </p:childTnLst>
                          </p:cTn>
                        </p:par>
                        <p:par>
                          <p:cTn id="16" fill="hold" nodeType="afterGroup">
                            <p:stCondLst>
                              <p:cond delay="1450"/>
                            </p:stCondLst>
                            <p:childTnLst>
                              <p:par>
                                <p:cTn id="17" presetID="2" presetClass="entr" presetSubtype="4" fill="hold" grpId="0" nodeType="afterEffect">
                                  <p:stCondLst>
                                    <p:cond delay="0"/>
                                  </p:stCondLst>
                                  <p:childTnLst>
                                    <p:set>
                                      <p:cBhvr>
                                        <p:cTn id="18" dur="1" fill="hold">
                                          <p:stCondLst>
                                            <p:cond delay="0"/>
                                          </p:stCondLst>
                                        </p:cTn>
                                        <p:tgtEl>
                                          <p:spTgt spid="31752"/>
                                        </p:tgtEl>
                                        <p:attrNameLst>
                                          <p:attrName>style.visibility</p:attrName>
                                        </p:attrNameLst>
                                      </p:cBhvr>
                                      <p:to>
                                        <p:strVal val="visible"/>
                                      </p:to>
                                    </p:set>
                                    <p:anim calcmode="lin" valueType="num">
                                      <p:cBhvr additive="base">
                                        <p:cTn id="19" dur="500" fill="hold"/>
                                        <p:tgtEl>
                                          <p:spTgt spid="31752"/>
                                        </p:tgtEl>
                                        <p:attrNameLst>
                                          <p:attrName>ppt_x</p:attrName>
                                        </p:attrNameLst>
                                      </p:cBhvr>
                                      <p:tavLst>
                                        <p:tav tm="0">
                                          <p:val>
                                            <p:strVal val="#ppt_x"/>
                                          </p:val>
                                        </p:tav>
                                        <p:tav tm="100000">
                                          <p:val>
                                            <p:strVal val="#ppt_x"/>
                                          </p:val>
                                        </p:tav>
                                      </p:tavLst>
                                    </p:anim>
                                    <p:anim calcmode="lin" valueType="num">
                                      <p:cBhvr additive="base">
                                        <p:cTn id="20" dur="500" fill="hold"/>
                                        <p:tgtEl>
                                          <p:spTgt spid="3175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1751"/>
                                        </p:tgtEl>
                                        <p:attrNameLst>
                                          <p:attrName>style.visibility</p:attrName>
                                        </p:attrNameLst>
                                      </p:cBhvr>
                                      <p:to>
                                        <p:strVal val="visible"/>
                                      </p:to>
                                    </p:set>
                                    <p:anim calcmode="lin" valueType="num">
                                      <p:cBhvr additive="base">
                                        <p:cTn id="23" dur="500" fill="hold"/>
                                        <p:tgtEl>
                                          <p:spTgt spid="31751"/>
                                        </p:tgtEl>
                                        <p:attrNameLst>
                                          <p:attrName>ppt_x</p:attrName>
                                        </p:attrNameLst>
                                      </p:cBhvr>
                                      <p:tavLst>
                                        <p:tav tm="0">
                                          <p:val>
                                            <p:strVal val="#ppt_x"/>
                                          </p:val>
                                        </p:tav>
                                        <p:tav tm="100000">
                                          <p:val>
                                            <p:strVal val="#ppt_x"/>
                                          </p:val>
                                        </p:tav>
                                      </p:tavLst>
                                    </p:anim>
                                    <p:anim calcmode="lin" valueType="num">
                                      <p:cBhvr additive="base">
                                        <p:cTn id="24" dur="500" fill="hold"/>
                                        <p:tgtEl>
                                          <p:spTgt spid="3175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1750"/>
                                        </p:tgtEl>
                                        <p:attrNameLst>
                                          <p:attrName>style.visibility</p:attrName>
                                        </p:attrNameLst>
                                      </p:cBhvr>
                                      <p:to>
                                        <p:strVal val="visible"/>
                                      </p:to>
                                    </p:set>
                                    <p:anim calcmode="lin" valueType="num">
                                      <p:cBhvr additive="base">
                                        <p:cTn id="27" dur="500" fill="hold"/>
                                        <p:tgtEl>
                                          <p:spTgt spid="31750"/>
                                        </p:tgtEl>
                                        <p:attrNameLst>
                                          <p:attrName>ppt_x</p:attrName>
                                        </p:attrNameLst>
                                      </p:cBhvr>
                                      <p:tavLst>
                                        <p:tav tm="0">
                                          <p:val>
                                            <p:strVal val="#ppt_x"/>
                                          </p:val>
                                        </p:tav>
                                        <p:tav tm="100000">
                                          <p:val>
                                            <p:strVal val="#ppt_x"/>
                                          </p:val>
                                        </p:tav>
                                      </p:tavLst>
                                    </p:anim>
                                    <p:anim calcmode="lin" valueType="num">
                                      <p:cBhvr additive="base">
                                        <p:cTn id="28" dur="500" fill="hold"/>
                                        <p:tgtEl>
                                          <p:spTgt spid="31750"/>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31748"/>
                                        </p:tgtEl>
                                        <p:attrNameLst>
                                          <p:attrName>style.visibility</p:attrName>
                                        </p:attrNameLst>
                                      </p:cBhvr>
                                      <p:to>
                                        <p:strVal val="visible"/>
                                      </p:to>
                                    </p:set>
                                    <p:anim calcmode="lin" valueType="num">
                                      <p:cBhvr additive="base">
                                        <p:cTn id="31" dur="500" fill="hold"/>
                                        <p:tgtEl>
                                          <p:spTgt spid="31748"/>
                                        </p:tgtEl>
                                        <p:attrNameLst>
                                          <p:attrName>ppt_x</p:attrName>
                                        </p:attrNameLst>
                                      </p:cBhvr>
                                      <p:tavLst>
                                        <p:tav tm="0">
                                          <p:val>
                                            <p:strVal val="#ppt_x"/>
                                          </p:val>
                                        </p:tav>
                                        <p:tav tm="100000">
                                          <p:val>
                                            <p:strVal val="#ppt_x"/>
                                          </p:val>
                                        </p:tav>
                                      </p:tavLst>
                                    </p:anim>
                                    <p:anim calcmode="lin" valueType="num">
                                      <p:cBhvr additive="base">
                                        <p:cTn id="32" dur="500" fill="hold"/>
                                        <p:tgtEl>
                                          <p:spTgt spid="31748"/>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31749"/>
                                        </p:tgtEl>
                                        <p:attrNameLst>
                                          <p:attrName>style.visibility</p:attrName>
                                        </p:attrNameLst>
                                      </p:cBhvr>
                                      <p:to>
                                        <p:strVal val="visible"/>
                                      </p:to>
                                    </p:set>
                                    <p:anim calcmode="lin" valueType="num">
                                      <p:cBhvr additive="base">
                                        <p:cTn id="35" dur="500" fill="hold"/>
                                        <p:tgtEl>
                                          <p:spTgt spid="31749"/>
                                        </p:tgtEl>
                                        <p:attrNameLst>
                                          <p:attrName>ppt_x</p:attrName>
                                        </p:attrNameLst>
                                      </p:cBhvr>
                                      <p:tavLst>
                                        <p:tav tm="0">
                                          <p:val>
                                            <p:strVal val="#ppt_x"/>
                                          </p:val>
                                        </p:tav>
                                        <p:tav tm="100000">
                                          <p:val>
                                            <p:strVal val="#ppt_x"/>
                                          </p:val>
                                        </p:tav>
                                      </p:tavLst>
                                    </p:anim>
                                    <p:anim calcmode="lin" valueType="num">
                                      <p:cBhvr additive="base">
                                        <p:cTn id="36" dur="500" fill="hold"/>
                                        <p:tgtEl>
                                          <p:spTgt spid="31749"/>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1761"/>
                                        </p:tgtEl>
                                        <p:attrNameLst>
                                          <p:attrName>style.visibility</p:attrName>
                                        </p:attrNameLst>
                                      </p:cBhvr>
                                      <p:to>
                                        <p:strVal val="visible"/>
                                      </p:to>
                                    </p:set>
                                    <p:anim calcmode="lin" valueType="num">
                                      <p:cBhvr additive="base">
                                        <p:cTn id="39" dur="500" fill="hold"/>
                                        <p:tgtEl>
                                          <p:spTgt spid="31761"/>
                                        </p:tgtEl>
                                        <p:attrNameLst>
                                          <p:attrName>ppt_x</p:attrName>
                                        </p:attrNameLst>
                                      </p:cBhvr>
                                      <p:tavLst>
                                        <p:tav tm="0">
                                          <p:val>
                                            <p:strVal val="1+#ppt_w/2"/>
                                          </p:val>
                                        </p:tav>
                                        <p:tav tm="100000">
                                          <p:val>
                                            <p:strVal val="#ppt_x"/>
                                          </p:val>
                                        </p:tav>
                                      </p:tavLst>
                                    </p:anim>
                                    <p:anim calcmode="lin" valueType="num">
                                      <p:cBhvr additive="base">
                                        <p:cTn id="40" dur="500" fill="hold"/>
                                        <p:tgtEl>
                                          <p:spTgt spid="31761"/>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31753"/>
                                        </p:tgtEl>
                                        <p:attrNameLst>
                                          <p:attrName>style.visibility</p:attrName>
                                        </p:attrNameLst>
                                      </p:cBhvr>
                                      <p:to>
                                        <p:strVal val="visible"/>
                                      </p:to>
                                    </p:set>
                                    <p:anim calcmode="lin" valueType="num">
                                      <p:cBhvr additive="base">
                                        <p:cTn id="43" dur="500" fill="hold"/>
                                        <p:tgtEl>
                                          <p:spTgt spid="31753"/>
                                        </p:tgtEl>
                                        <p:attrNameLst>
                                          <p:attrName>ppt_x</p:attrName>
                                        </p:attrNameLst>
                                      </p:cBhvr>
                                      <p:tavLst>
                                        <p:tav tm="0">
                                          <p:val>
                                            <p:strVal val="0-#ppt_w/2"/>
                                          </p:val>
                                        </p:tav>
                                        <p:tav tm="100000">
                                          <p:val>
                                            <p:strVal val="#ppt_x"/>
                                          </p:val>
                                        </p:tav>
                                      </p:tavLst>
                                    </p:anim>
                                    <p:anim calcmode="lin" valueType="num">
                                      <p:cBhvr additive="base">
                                        <p:cTn id="44" dur="500" fill="hold"/>
                                        <p:tgtEl>
                                          <p:spTgt spid="3175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1754"/>
                                        </p:tgtEl>
                                        <p:attrNameLst>
                                          <p:attrName>style.visibility</p:attrName>
                                        </p:attrNameLst>
                                      </p:cBhvr>
                                      <p:to>
                                        <p:strVal val="visible"/>
                                      </p:to>
                                    </p:set>
                                    <p:anim calcmode="lin" valueType="num">
                                      <p:cBhvr additive="base">
                                        <p:cTn id="47" dur="500" fill="hold"/>
                                        <p:tgtEl>
                                          <p:spTgt spid="31754"/>
                                        </p:tgtEl>
                                        <p:attrNameLst>
                                          <p:attrName>ppt_x</p:attrName>
                                        </p:attrNameLst>
                                      </p:cBhvr>
                                      <p:tavLst>
                                        <p:tav tm="0">
                                          <p:val>
                                            <p:strVal val="0-#ppt_w/2"/>
                                          </p:val>
                                        </p:tav>
                                        <p:tav tm="100000">
                                          <p:val>
                                            <p:strVal val="#ppt_x"/>
                                          </p:val>
                                        </p:tav>
                                      </p:tavLst>
                                    </p:anim>
                                    <p:anim calcmode="lin" valueType="num">
                                      <p:cBhvr additive="base">
                                        <p:cTn id="48" dur="500" fill="hold"/>
                                        <p:tgtEl>
                                          <p:spTgt spid="31754"/>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1950"/>
                            </p:stCondLst>
                            <p:childTnLst>
                              <p:par>
                                <p:cTn id="50" presetID="22" presetClass="entr" presetSubtype="1" fill="hold" grpId="0" nodeType="afterEffect">
                                  <p:stCondLst>
                                    <p:cond delay="0"/>
                                  </p:stCondLst>
                                  <p:childTnLst>
                                    <p:set>
                                      <p:cBhvr>
                                        <p:cTn id="51" dur="1" fill="hold">
                                          <p:stCondLst>
                                            <p:cond delay="0"/>
                                          </p:stCondLst>
                                        </p:cTn>
                                        <p:tgtEl>
                                          <p:spTgt spid="31755"/>
                                        </p:tgtEl>
                                        <p:attrNameLst>
                                          <p:attrName>style.visibility</p:attrName>
                                        </p:attrNameLst>
                                      </p:cBhvr>
                                      <p:to>
                                        <p:strVal val="visible"/>
                                      </p:to>
                                    </p:set>
                                    <p:animEffect transition="in" filter="wipe(up)">
                                      <p:cBhvr>
                                        <p:cTn id="52" dur="500"/>
                                        <p:tgtEl>
                                          <p:spTgt spid="31755"/>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1756"/>
                                        </p:tgtEl>
                                        <p:attrNameLst>
                                          <p:attrName>style.visibility</p:attrName>
                                        </p:attrNameLst>
                                      </p:cBhvr>
                                      <p:to>
                                        <p:strVal val="visible"/>
                                      </p:to>
                                    </p:set>
                                    <p:animEffect transition="in" filter="wipe(down)">
                                      <p:cBhvr>
                                        <p:cTn id="55" dur="500"/>
                                        <p:tgtEl>
                                          <p:spTgt spid="31756"/>
                                        </p:tgtEl>
                                      </p:cBhvr>
                                    </p:animEffect>
                                  </p:childTnLst>
                                </p:cTn>
                              </p:par>
                            </p:childTnLst>
                          </p:cTn>
                        </p:par>
                        <p:par>
                          <p:cTn id="56" fill="hold" nodeType="afterGroup">
                            <p:stCondLst>
                              <p:cond delay="2450"/>
                            </p:stCondLst>
                            <p:childTnLst>
                              <p:par>
                                <p:cTn id="57" presetID="22" presetClass="entr" presetSubtype="8" fill="hold" nodeType="afterEffect">
                                  <p:stCondLst>
                                    <p:cond delay="0"/>
                                  </p:stCondLst>
                                  <p:childTnLst>
                                    <p:set>
                                      <p:cBhvr>
                                        <p:cTn id="58" dur="1" fill="hold">
                                          <p:stCondLst>
                                            <p:cond delay="0"/>
                                          </p:stCondLst>
                                        </p:cTn>
                                        <p:tgtEl>
                                          <p:spTgt spid="31757"/>
                                        </p:tgtEl>
                                        <p:attrNameLst>
                                          <p:attrName>style.visibility</p:attrName>
                                        </p:attrNameLst>
                                      </p:cBhvr>
                                      <p:to>
                                        <p:strVal val="visible"/>
                                      </p:to>
                                    </p:set>
                                    <p:animEffect transition="in" filter="wipe(left)">
                                      <p:cBhvr>
                                        <p:cTn id="59" dur="500"/>
                                        <p:tgtEl>
                                          <p:spTgt spid="31757"/>
                                        </p:tgtEl>
                                      </p:cBhvr>
                                    </p:animEffect>
                                  </p:childTnLst>
                                </p:cTn>
                              </p:par>
                            </p:childTnLst>
                          </p:cTn>
                        </p:par>
                        <p:par>
                          <p:cTn id="60" fill="hold" nodeType="afterGroup">
                            <p:stCondLst>
                              <p:cond delay="2950"/>
                            </p:stCondLst>
                            <p:childTnLst>
                              <p:par>
                                <p:cTn id="61" presetID="10" presetClass="entr" presetSubtype="0" fill="hold" grpId="0" nodeType="afterEffect">
                                  <p:stCondLst>
                                    <p:cond delay="0"/>
                                  </p:stCondLst>
                                  <p:childTnLst>
                                    <p:set>
                                      <p:cBhvr>
                                        <p:cTn id="62" dur="1" fill="hold">
                                          <p:stCondLst>
                                            <p:cond delay="0"/>
                                          </p:stCondLst>
                                        </p:cTn>
                                        <p:tgtEl>
                                          <p:spTgt spid="31758"/>
                                        </p:tgtEl>
                                        <p:attrNameLst>
                                          <p:attrName>style.visibility</p:attrName>
                                        </p:attrNameLst>
                                      </p:cBhvr>
                                      <p:to>
                                        <p:strVal val="visible"/>
                                      </p:to>
                                    </p:set>
                                    <p:animEffect transition="in" filter="fade">
                                      <p:cBhvr>
                                        <p:cTn id="63" dur="500"/>
                                        <p:tgtEl>
                                          <p:spTgt spid="31758"/>
                                        </p:tgtEl>
                                      </p:cBhvr>
                                    </p:animEffect>
                                  </p:childTnLst>
                                </p:cTn>
                              </p:par>
                              <p:par>
                                <p:cTn id="64" presetID="10" presetClass="entr" presetSubtype="0" fill="hold" nodeType="withEffect">
                                  <p:stCondLst>
                                    <p:cond delay="0"/>
                                  </p:stCondLst>
                                  <p:childTnLst>
                                    <p:set>
                                      <p:cBhvr>
                                        <p:cTn id="65" dur="1" fill="hold">
                                          <p:stCondLst>
                                            <p:cond delay="0"/>
                                          </p:stCondLst>
                                        </p:cTn>
                                        <p:tgtEl>
                                          <p:spTgt spid="31759"/>
                                        </p:tgtEl>
                                        <p:attrNameLst>
                                          <p:attrName>style.visibility</p:attrName>
                                        </p:attrNameLst>
                                      </p:cBhvr>
                                      <p:to>
                                        <p:strVal val="visible"/>
                                      </p:to>
                                    </p:set>
                                    <p:animEffect transition="in" filter="fade">
                                      <p:cBhvr>
                                        <p:cTn id="66" dur="500"/>
                                        <p:tgtEl>
                                          <p:spTgt spid="31759"/>
                                        </p:tgtEl>
                                      </p:cBhvr>
                                    </p:animEffect>
                                  </p:childTnLst>
                                </p:cTn>
                              </p:par>
                            </p:childTnLst>
                          </p:cTn>
                        </p:par>
                        <p:par>
                          <p:cTn id="67" fill="hold" nodeType="afterGroup">
                            <p:stCondLst>
                              <p:cond delay="3450"/>
                            </p:stCondLst>
                            <p:childTnLst>
                              <p:par>
                                <p:cTn id="68" presetID="22" presetClass="entr" presetSubtype="1" fill="hold" grpId="0" nodeType="afterEffect">
                                  <p:stCondLst>
                                    <p:cond delay="0"/>
                                  </p:stCondLst>
                                  <p:childTnLst>
                                    <p:set>
                                      <p:cBhvr>
                                        <p:cTn id="69" dur="1" fill="hold">
                                          <p:stCondLst>
                                            <p:cond delay="0"/>
                                          </p:stCondLst>
                                        </p:cTn>
                                        <p:tgtEl>
                                          <p:spTgt spid="31760"/>
                                        </p:tgtEl>
                                        <p:attrNameLst>
                                          <p:attrName>style.visibility</p:attrName>
                                        </p:attrNameLst>
                                      </p:cBhvr>
                                      <p:to>
                                        <p:strVal val="visible"/>
                                      </p:to>
                                    </p:set>
                                    <p:animEffect transition="in" filter="wipe(up)">
                                      <p:cBhvr>
                                        <p:cTn id="70" dur="500"/>
                                        <p:tgtEl>
                                          <p:spTgt spid="317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P spid="31748" grpId="0" animBg="1" autoUpdateAnimBg="0"/>
      <p:bldP spid="31749" grpId="0" autoUpdateAnimBg="0"/>
      <p:bldP spid="31750" grpId="0" animBg="1" autoUpdateAnimBg="0"/>
      <p:bldP spid="31751" grpId="0" autoUpdateAnimBg="0"/>
      <p:bldP spid="31752" grpId="0" autoUpdateAnimBg="0"/>
      <p:bldP spid="31754" grpId="0" autoUpdateAnimBg="0"/>
      <p:bldP spid="31755" grpId="0" autoUpdateAnimBg="0"/>
      <p:bldP spid="31756" grpId="0" autoUpdateAnimBg="0"/>
      <p:bldP spid="31758" grpId="0" animBg="1" autoUpdateAnimBg="0"/>
      <p:bldP spid="31760" grpId="0" autoUpdateAnimBg="0"/>
      <p:bldP spid="31761"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2">
            <a:extLst>
              <a:ext uri="{FF2B5EF4-FFF2-40B4-BE49-F238E27FC236}">
                <a16:creationId xmlns:a16="http://schemas.microsoft.com/office/drawing/2014/main" id="{6883119C-24DB-4123-B192-A2DD4BB186FF}"/>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32771" name="Freeform 5">
            <a:extLst>
              <a:ext uri="{FF2B5EF4-FFF2-40B4-BE49-F238E27FC236}">
                <a16:creationId xmlns:a16="http://schemas.microsoft.com/office/drawing/2014/main" id="{56FDA0C9-D678-462E-8253-644C81B8AC09}"/>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2" name="Rectangle 6">
            <a:extLst>
              <a:ext uri="{FF2B5EF4-FFF2-40B4-BE49-F238E27FC236}">
                <a16:creationId xmlns:a16="http://schemas.microsoft.com/office/drawing/2014/main" id="{BBA146D4-33B0-4537-8505-EAA48BA5636F}"/>
              </a:ext>
            </a:extLst>
          </p:cNvPr>
          <p:cNvSpPr>
            <a:spLocks noChangeArrowheads="1"/>
          </p:cNvSpPr>
          <p:nvPr/>
        </p:nvSpPr>
        <p:spPr bwMode="auto">
          <a:xfrm>
            <a:off x="5673725" y="1157288"/>
            <a:ext cx="2684463" cy="16827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32773" name="Rectangle 7">
            <a:extLst>
              <a:ext uri="{FF2B5EF4-FFF2-40B4-BE49-F238E27FC236}">
                <a16:creationId xmlns:a16="http://schemas.microsoft.com/office/drawing/2014/main" id="{B6CA0869-36A0-4193-82F5-C49FB77E70B7}"/>
              </a:ext>
            </a:extLst>
          </p:cNvPr>
          <p:cNvSpPr>
            <a:spLocks noChangeArrowheads="1"/>
          </p:cNvSpPr>
          <p:nvPr/>
        </p:nvSpPr>
        <p:spPr bwMode="auto">
          <a:xfrm>
            <a:off x="8499475" y="1157288"/>
            <a:ext cx="2686050" cy="1682750"/>
          </a:xfrm>
          <a:prstGeom prst="rect">
            <a:avLst/>
          </a:prstGeom>
          <a:blipFill dpi="0" rotWithShape="1">
            <a:blip r:embed="rId2"/>
            <a:srcRect/>
            <a:stretch>
              <a:fillRect/>
            </a:stretch>
          </a:blipFill>
          <a:ln w="9525">
            <a:solidFill>
              <a:schemeClr val="bg2"/>
            </a:solidFill>
            <a:miter lim="800000"/>
            <a:headEnd/>
            <a:tailEnd/>
          </a:ln>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32774" name="Rectangle 8">
            <a:extLst>
              <a:ext uri="{FF2B5EF4-FFF2-40B4-BE49-F238E27FC236}">
                <a16:creationId xmlns:a16="http://schemas.microsoft.com/office/drawing/2014/main" id="{30C19294-AEAB-432D-A9BF-B8D3E2DFCA51}"/>
              </a:ext>
            </a:extLst>
          </p:cNvPr>
          <p:cNvSpPr>
            <a:spLocks noChangeArrowheads="1"/>
          </p:cNvSpPr>
          <p:nvPr/>
        </p:nvSpPr>
        <p:spPr bwMode="auto">
          <a:xfrm>
            <a:off x="5673725" y="2973388"/>
            <a:ext cx="2684463" cy="1682750"/>
          </a:xfrm>
          <a:prstGeom prst="rect">
            <a:avLst/>
          </a:prstGeom>
          <a:blipFill dpi="0" rotWithShape="1">
            <a:blip r:embed="rId3"/>
            <a:srcRect/>
            <a:stretch>
              <a:fillRect/>
            </a:stretch>
          </a:blipFill>
          <a:ln w="9525">
            <a:solidFill>
              <a:schemeClr val="bg2"/>
            </a:solidFill>
            <a:miter lim="800000"/>
            <a:headEnd/>
            <a:tailEnd/>
          </a:ln>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32775" name="Rectangle 9">
            <a:extLst>
              <a:ext uri="{FF2B5EF4-FFF2-40B4-BE49-F238E27FC236}">
                <a16:creationId xmlns:a16="http://schemas.microsoft.com/office/drawing/2014/main" id="{01A290F5-F2E3-45FE-9010-E7BE83192940}"/>
              </a:ext>
            </a:extLst>
          </p:cNvPr>
          <p:cNvSpPr>
            <a:spLocks noChangeArrowheads="1"/>
          </p:cNvSpPr>
          <p:nvPr/>
        </p:nvSpPr>
        <p:spPr bwMode="auto">
          <a:xfrm>
            <a:off x="8499475" y="2973388"/>
            <a:ext cx="2686050" cy="16827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32776" name="Rectangle 10">
            <a:extLst>
              <a:ext uri="{FF2B5EF4-FFF2-40B4-BE49-F238E27FC236}">
                <a16:creationId xmlns:a16="http://schemas.microsoft.com/office/drawing/2014/main" id="{01DC0C07-3520-48CD-950B-A2F4A627B31B}"/>
              </a:ext>
            </a:extLst>
          </p:cNvPr>
          <p:cNvSpPr>
            <a:spLocks noChangeArrowheads="1"/>
          </p:cNvSpPr>
          <p:nvPr/>
        </p:nvSpPr>
        <p:spPr bwMode="auto">
          <a:xfrm>
            <a:off x="5673725" y="4805363"/>
            <a:ext cx="2684463" cy="16827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32777" name="Rectangle 11">
            <a:extLst>
              <a:ext uri="{FF2B5EF4-FFF2-40B4-BE49-F238E27FC236}">
                <a16:creationId xmlns:a16="http://schemas.microsoft.com/office/drawing/2014/main" id="{A2755A1A-9DF9-4F5B-8F11-CA5CE41E0D53}"/>
              </a:ext>
            </a:extLst>
          </p:cNvPr>
          <p:cNvSpPr>
            <a:spLocks noChangeArrowheads="1"/>
          </p:cNvSpPr>
          <p:nvPr/>
        </p:nvSpPr>
        <p:spPr bwMode="auto">
          <a:xfrm>
            <a:off x="8499475" y="4805363"/>
            <a:ext cx="2686050" cy="1682750"/>
          </a:xfrm>
          <a:prstGeom prst="rect">
            <a:avLst/>
          </a:prstGeom>
          <a:blipFill dpi="0" rotWithShape="1">
            <a:blip r:embed="rId4"/>
            <a:srcRect/>
            <a:stretch>
              <a:fillRect/>
            </a:stretch>
          </a:blipFill>
          <a:ln w="9525">
            <a:solidFill>
              <a:schemeClr val="bg2"/>
            </a:solidFill>
            <a:miter lim="800000"/>
            <a:headEnd/>
            <a:tailEnd/>
          </a:ln>
        </p:spPr>
        <p:txBody>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zh-CN" sz="1800">
              <a:solidFill>
                <a:schemeClr val="tx1"/>
              </a:solidFill>
              <a:ea typeface="宋体" panose="02010600030101010101" pitchFamily="2" charset="-122"/>
            </a:endParaRPr>
          </a:p>
        </p:txBody>
      </p:sp>
      <p:sp>
        <p:nvSpPr>
          <p:cNvPr id="32778" name="TextBox 9">
            <a:extLst>
              <a:ext uri="{FF2B5EF4-FFF2-40B4-BE49-F238E27FC236}">
                <a16:creationId xmlns:a16="http://schemas.microsoft.com/office/drawing/2014/main" id="{041FDB81-26ED-4C9D-9805-13202C97B2C3}"/>
              </a:ext>
            </a:extLst>
          </p:cNvPr>
          <p:cNvSpPr txBox="1">
            <a:spLocks noChangeArrowheads="1"/>
          </p:cNvSpPr>
          <p:nvPr/>
        </p:nvSpPr>
        <p:spPr bwMode="auto">
          <a:xfrm>
            <a:off x="5802313" y="1230313"/>
            <a:ext cx="13827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5000" b="1">
                <a:solidFill>
                  <a:schemeClr val="accent2"/>
                </a:solidFill>
                <a:latin typeface="微软雅黑" panose="020B0503020204020204" pitchFamily="34" charset="-122"/>
              </a:rPr>
              <a:t>01</a:t>
            </a:r>
            <a:endParaRPr lang="zh-CN" altLang="en-US" sz="5000" b="1">
              <a:solidFill>
                <a:schemeClr val="accent2"/>
              </a:solidFill>
              <a:latin typeface="微软雅黑" panose="020B0503020204020204" pitchFamily="34" charset="-122"/>
            </a:endParaRPr>
          </a:p>
        </p:txBody>
      </p:sp>
      <p:sp>
        <p:nvSpPr>
          <p:cNvPr id="32779" name="TextBox 10">
            <a:extLst>
              <a:ext uri="{FF2B5EF4-FFF2-40B4-BE49-F238E27FC236}">
                <a16:creationId xmlns:a16="http://schemas.microsoft.com/office/drawing/2014/main" id="{9514335E-E879-4800-BA31-B5814826271F}"/>
              </a:ext>
            </a:extLst>
          </p:cNvPr>
          <p:cNvSpPr txBox="1">
            <a:spLocks noChangeArrowheads="1"/>
          </p:cNvSpPr>
          <p:nvPr/>
        </p:nvSpPr>
        <p:spPr bwMode="auto">
          <a:xfrm>
            <a:off x="5792788" y="2011363"/>
            <a:ext cx="24479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chemeClr val="accent2"/>
                </a:solidFill>
                <a:latin typeface="微软雅黑" panose="020B0503020204020204" pitchFamily="34" charset="-122"/>
              </a:rPr>
              <a:t>这里输入图片的说明性文本</a:t>
            </a:r>
            <a:endParaRPr lang="en-US" altLang="zh-CN">
              <a:solidFill>
                <a:schemeClr val="accent2"/>
              </a:solidFill>
              <a:latin typeface="微软雅黑" panose="020B0503020204020204" pitchFamily="34" charset="-122"/>
            </a:endParaRPr>
          </a:p>
        </p:txBody>
      </p:sp>
      <p:sp>
        <p:nvSpPr>
          <p:cNvPr id="32780" name="TextBox 11">
            <a:extLst>
              <a:ext uri="{FF2B5EF4-FFF2-40B4-BE49-F238E27FC236}">
                <a16:creationId xmlns:a16="http://schemas.microsoft.com/office/drawing/2014/main" id="{ADEFE39E-13FC-4969-9544-F54EF50166D6}"/>
              </a:ext>
            </a:extLst>
          </p:cNvPr>
          <p:cNvSpPr txBox="1">
            <a:spLocks noChangeArrowheads="1"/>
          </p:cNvSpPr>
          <p:nvPr/>
        </p:nvSpPr>
        <p:spPr bwMode="auto">
          <a:xfrm>
            <a:off x="8624888" y="3074988"/>
            <a:ext cx="13827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5000" b="1">
                <a:solidFill>
                  <a:schemeClr val="accent2"/>
                </a:solidFill>
                <a:latin typeface="微软雅黑" panose="020B0503020204020204" pitchFamily="34" charset="-122"/>
              </a:rPr>
              <a:t>02</a:t>
            </a:r>
            <a:endParaRPr lang="zh-CN" altLang="en-US" sz="5000" b="1">
              <a:solidFill>
                <a:schemeClr val="accent2"/>
              </a:solidFill>
              <a:latin typeface="微软雅黑" panose="020B0503020204020204" pitchFamily="34" charset="-122"/>
            </a:endParaRPr>
          </a:p>
        </p:txBody>
      </p:sp>
      <p:sp>
        <p:nvSpPr>
          <p:cNvPr id="32781" name="TextBox 12">
            <a:extLst>
              <a:ext uri="{FF2B5EF4-FFF2-40B4-BE49-F238E27FC236}">
                <a16:creationId xmlns:a16="http://schemas.microsoft.com/office/drawing/2014/main" id="{379E1705-99A7-4287-9B54-639F0A99A0B6}"/>
              </a:ext>
            </a:extLst>
          </p:cNvPr>
          <p:cNvSpPr txBox="1">
            <a:spLocks noChangeArrowheads="1"/>
          </p:cNvSpPr>
          <p:nvPr/>
        </p:nvSpPr>
        <p:spPr bwMode="auto">
          <a:xfrm>
            <a:off x="8613775" y="3856038"/>
            <a:ext cx="24495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chemeClr val="accent2"/>
                </a:solidFill>
                <a:latin typeface="微软雅黑" panose="020B0503020204020204" pitchFamily="34" charset="-122"/>
              </a:rPr>
              <a:t>这里输入图片的说明性文本</a:t>
            </a:r>
            <a:endParaRPr lang="en-US" altLang="zh-CN">
              <a:solidFill>
                <a:schemeClr val="accent2"/>
              </a:solidFill>
              <a:latin typeface="微软雅黑" panose="020B0503020204020204" pitchFamily="34" charset="-122"/>
            </a:endParaRPr>
          </a:p>
        </p:txBody>
      </p:sp>
      <p:sp>
        <p:nvSpPr>
          <p:cNvPr id="32782" name="TextBox 13">
            <a:extLst>
              <a:ext uri="{FF2B5EF4-FFF2-40B4-BE49-F238E27FC236}">
                <a16:creationId xmlns:a16="http://schemas.microsoft.com/office/drawing/2014/main" id="{9D904F16-6DF6-437A-B955-4C825E362F36}"/>
              </a:ext>
            </a:extLst>
          </p:cNvPr>
          <p:cNvSpPr txBox="1">
            <a:spLocks noChangeArrowheads="1"/>
          </p:cNvSpPr>
          <p:nvPr/>
        </p:nvSpPr>
        <p:spPr bwMode="auto">
          <a:xfrm>
            <a:off x="5818188" y="4951413"/>
            <a:ext cx="1382712"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5000" b="1">
                <a:solidFill>
                  <a:schemeClr val="accent2"/>
                </a:solidFill>
                <a:latin typeface="微软雅黑" panose="020B0503020204020204" pitchFamily="34" charset="-122"/>
              </a:rPr>
              <a:t>03</a:t>
            </a:r>
            <a:endParaRPr lang="zh-CN" altLang="en-US" sz="5000" b="1">
              <a:solidFill>
                <a:schemeClr val="accent2"/>
              </a:solidFill>
              <a:latin typeface="微软雅黑" panose="020B0503020204020204" pitchFamily="34" charset="-122"/>
            </a:endParaRPr>
          </a:p>
        </p:txBody>
      </p:sp>
      <p:sp>
        <p:nvSpPr>
          <p:cNvPr id="32783" name="TextBox 15">
            <a:extLst>
              <a:ext uri="{FF2B5EF4-FFF2-40B4-BE49-F238E27FC236}">
                <a16:creationId xmlns:a16="http://schemas.microsoft.com/office/drawing/2014/main" id="{231EB5DF-B92D-40C6-B982-B275DBFD4D1D}"/>
              </a:ext>
            </a:extLst>
          </p:cNvPr>
          <p:cNvSpPr txBox="1">
            <a:spLocks noChangeArrowheads="1"/>
          </p:cNvSpPr>
          <p:nvPr/>
        </p:nvSpPr>
        <p:spPr bwMode="auto">
          <a:xfrm>
            <a:off x="5808663" y="5732463"/>
            <a:ext cx="2447925"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a:solidFill>
                  <a:schemeClr val="accent2"/>
                </a:solidFill>
                <a:latin typeface="微软雅黑" panose="020B0503020204020204" pitchFamily="34" charset="-122"/>
              </a:rPr>
              <a:t>这里输入图片的说明性文本</a:t>
            </a:r>
            <a:endParaRPr lang="en-US" altLang="zh-CN">
              <a:solidFill>
                <a:schemeClr val="accent2"/>
              </a:solidFill>
              <a:latin typeface="微软雅黑" panose="020B0503020204020204" pitchFamily="34" charset="-122"/>
            </a:endParaRPr>
          </a:p>
        </p:txBody>
      </p:sp>
      <p:sp>
        <p:nvSpPr>
          <p:cNvPr id="32784" name="TextBox 16">
            <a:extLst>
              <a:ext uri="{FF2B5EF4-FFF2-40B4-BE49-F238E27FC236}">
                <a16:creationId xmlns:a16="http://schemas.microsoft.com/office/drawing/2014/main" id="{6AA27711-A7B6-49AD-A7B7-76D608946C45}"/>
              </a:ext>
            </a:extLst>
          </p:cNvPr>
          <p:cNvSpPr txBox="1">
            <a:spLocks noChangeArrowheads="1"/>
          </p:cNvSpPr>
          <p:nvPr/>
        </p:nvSpPr>
        <p:spPr bwMode="auto">
          <a:xfrm>
            <a:off x="814388" y="1412875"/>
            <a:ext cx="17605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solidFill>
                  <a:schemeClr val="tx2"/>
                </a:solidFill>
                <a:latin typeface="微软雅黑" panose="020B0503020204020204" pitchFamily="34" charset="-122"/>
              </a:rPr>
              <a:t>添加标题</a:t>
            </a:r>
            <a:endParaRPr lang="en-US" altLang="zh-CN" sz="2200" b="1">
              <a:solidFill>
                <a:schemeClr val="tx2"/>
              </a:solidFill>
              <a:latin typeface="微软雅黑" panose="020B0503020204020204" pitchFamily="34" charset="-122"/>
            </a:endParaRPr>
          </a:p>
        </p:txBody>
      </p:sp>
      <p:sp>
        <p:nvSpPr>
          <p:cNvPr id="32785" name="TextBox 17">
            <a:extLst>
              <a:ext uri="{FF2B5EF4-FFF2-40B4-BE49-F238E27FC236}">
                <a16:creationId xmlns:a16="http://schemas.microsoft.com/office/drawing/2014/main" id="{ED5F3E40-13A6-4B3D-BBB2-90A88BCBDA84}"/>
              </a:ext>
            </a:extLst>
          </p:cNvPr>
          <p:cNvSpPr txBox="1">
            <a:spLocks noChangeArrowheads="1"/>
          </p:cNvSpPr>
          <p:nvPr/>
        </p:nvSpPr>
        <p:spPr bwMode="auto">
          <a:xfrm>
            <a:off x="858838" y="1860550"/>
            <a:ext cx="4335462"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a:solidFill>
                  <a:schemeClr val="tx2"/>
                </a:solidFill>
                <a:latin typeface="微软雅黑" panose="020B0503020204020204" pitchFamily="34" charset="-122"/>
              </a:rPr>
              <a:t>右面的图片可自行更换，动画效果不变，方法是对图片点右键</a:t>
            </a:r>
            <a:r>
              <a:rPr lang="en-US" altLang="zh-CN">
                <a:solidFill>
                  <a:schemeClr val="tx2"/>
                </a:solidFill>
                <a:latin typeface="微软雅黑" panose="020B0503020204020204" pitchFamily="34" charset="-122"/>
              </a:rPr>
              <a:t>-&gt;</a:t>
            </a:r>
            <a:r>
              <a:rPr lang="zh-CN" altLang="en-US">
                <a:solidFill>
                  <a:schemeClr val="tx2"/>
                </a:solidFill>
                <a:latin typeface="微软雅黑" panose="020B0503020204020204" pitchFamily="34" charset="-122"/>
              </a:rPr>
              <a:t>设置对象格式</a:t>
            </a:r>
            <a:r>
              <a:rPr lang="en-US" altLang="zh-CN">
                <a:solidFill>
                  <a:schemeClr val="tx2"/>
                </a:solidFill>
                <a:latin typeface="微软雅黑" panose="020B0503020204020204" pitchFamily="34" charset="-122"/>
              </a:rPr>
              <a:t>-&gt;</a:t>
            </a:r>
            <a:r>
              <a:rPr lang="zh-CN" altLang="en-US">
                <a:solidFill>
                  <a:schemeClr val="tx2"/>
                </a:solidFill>
                <a:latin typeface="微软雅黑" panose="020B0503020204020204" pitchFamily="34" charset="-122"/>
              </a:rPr>
              <a:t>填充</a:t>
            </a:r>
            <a:r>
              <a:rPr lang="en-US" altLang="zh-CN">
                <a:solidFill>
                  <a:schemeClr val="tx2"/>
                </a:solidFill>
                <a:latin typeface="微软雅黑" panose="020B0503020204020204" pitchFamily="34" charset="-122"/>
              </a:rPr>
              <a:t>-&gt;</a:t>
            </a:r>
            <a:r>
              <a:rPr lang="zh-CN" altLang="en-US">
                <a:solidFill>
                  <a:schemeClr val="tx2"/>
                </a:solidFill>
                <a:latin typeface="微软雅黑" panose="020B0503020204020204" pitchFamily="34" charset="-122"/>
              </a:rPr>
              <a:t>填充效果</a:t>
            </a:r>
            <a:r>
              <a:rPr lang="en-US" altLang="zh-CN">
                <a:solidFill>
                  <a:schemeClr val="tx2"/>
                </a:solidFill>
                <a:latin typeface="微软雅黑" panose="020B0503020204020204" pitchFamily="34" charset="-122"/>
              </a:rPr>
              <a:t>-&gt;</a:t>
            </a:r>
            <a:r>
              <a:rPr lang="zh-CN" altLang="en-US">
                <a:solidFill>
                  <a:schemeClr val="tx2"/>
                </a:solidFill>
                <a:latin typeface="微软雅黑" panose="020B0503020204020204" pitchFamily="34" charset="-122"/>
              </a:rPr>
              <a:t>图片，选择事先准备好的图片即可。</a:t>
            </a:r>
          </a:p>
        </p:txBody>
      </p:sp>
      <p:sp>
        <p:nvSpPr>
          <p:cNvPr id="32786" name="TextBox 18">
            <a:extLst>
              <a:ext uri="{FF2B5EF4-FFF2-40B4-BE49-F238E27FC236}">
                <a16:creationId xmlns:a16="http://schemas.microsoft.com/office/drawing/2014/main" id="{C6DC50A0-FC9A-4B98-A6B6-80889B0CE7D0}"/>
              </a:ext>
            </a:extLst>
          </p:cNvPr>
          <p:cNvSpPr txBox="1">
            <a:spLocks noChangeArrowheads="1"/>
          </p:cNvSpPr>
          <p:nvPr/>
        </p:nvSpPr>
        <p:spPr bwMode="auto">
          <a:xfrm>
            <a:off x="814388" y="3887788"/>
            <a:ext cx="17605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a:solidFill>
                  <a:schemeClr val="tx2"/>
                </a:solidFill>
                <a:latin typeface="微软雅黑" panose="020B0503020204020204" pitchFamily="34" charset="-122"/>
              </a:rPr>
              <a:t>添加标题</a:t>
            </a:r>
            <a:endParaRPr lang="en-US" altLang="zh-CN" sz="2200" b="1">
              <a:solidFill>
                <a:schemeClr val="tx2"/>
              </a:solidFill>
              <a:latin typeface="微软雅黑" panose="020B0503020204020204" pitchFamily="34" charset="-122"/>
            </a:endParaRPr>
          </a:p>
        </p:txBody>
      </p:sp>
      <p:sp>
        <p:nvSpPr>
          <p:cNvPr id="32787" name="TextBox 19">
            <a:extLst>
              <a:ext uri="{FF2B5EF4-FFF2-40B4-BE49-F238E27FC236}">
                <a16:creationId xmlns:a16="http://schemas.microsoft.com/office/drawing/2014/main" id="{50E7A4FD-1307-4712-9C42-3ABCF3C6DE63}"/>
              </a:ext>
            </a:extLst>
          </p:cNvPr>
          <p:cNvSpPr txBox="1">
            <a:spLocks noChangeArrowheads="1"/>
          </p:cNvSpPr>
          <p:nvPr/>
        </p:nvSpPr>
        <p:spPr bwMode="auto">
          <a:xfrm>
            <a:off x="858838" y="4335463"/>
            <a:ext cx="4335462"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zh-CN" altLang="en-US">
                <a:solidFill>
                  <a:schemeClr val="tx2"/>
                </a:solidFill>
                <a:latin typeface="微软雅黑" panose="020B0503020204020204" pitchFamily="34" charset="-122"/>
              </a:rPr>
              <a:t>右面的图片可自行更换，动画效果不变，方法是对图片点右键</a:t>
            </a:r>
            <a:r>
              <a:rPr lang="en-US" altLang="zh-CN">
                <a:solidFill>
                  <a:schemeClr val="tx2"/>
                </a:solidFill>
                <a:latin typeface="微软雅黑" panose="020B0503020204020204" pitchFamily="34" charset="-122"/>
              </a:rPr>
              <a:t>-&gt;</a:t>
            </a:r>
            <a:r>
              <a:rPr lang="zh-CN" altLang="en-US">
                <a:solidFill>
                  <a:schemeClr val="tx2"/>
                </a:solidFill>
                <a:latin typeface="微软雅黑" panose="020B0503020204020204" pitchFamily="34" charset="-122"/>
              </a:rPr>
              <a:t>设置对象格式</a:t>
            </a:r>
            <a:r>
              <a:rPr lang="en-US" altLang="zh-CN">
                <a:solidFill>
                  <a:schemeClr val="tx2"/>
                </a:solidFill>
                <a:latin typeface="微软雅黑" panose="020B0503020204020204" pitchFamily="34" charset="-122"/>
              </a:rPr>
              <a:t>-&gt;</a:t>
            </a:r>
            <a:r>
              <a:rPr lang="zh-CN" altLang="en-US">
                <a:solidFill>
                  <a:schemeClr val="tx2"/>
                </a:solidFill>
                <a:latin typeface="微软雅黑" panose="020B0503020204020204" pitchFamily="34" charset="-122"/>
              </a:rPr>
              <a:t>填充</a:t>
            </a:r>
            <a:r>
              <a:rPr lang="en-US" altLang="zh-CN">
                <a:solidFill>
                  <a:schemeClr val="tx2"/>
                </a:solidFill>
                <a:latin typeface="微软雅黑" panose="020B0503020204020204" pitchFamily="34" charset="-122"/>
              </a:rPr>
              <a:t>-&gt;</a:t>
            </a:r>
            <a:r>
              <a:rPr lang="zh-CN" altLang="en-US">
                <a:solidFill>
                  <a:schemeClr val="tx2"/>
                </a:solidFill>
                <a:latin typeface="微软雅黑" panose="020B0503020204020204" pitchFamily="34" charset="-122"/>
              </a:rPr>
              <a:t>填充效果</a:t>
            </a:r>
            <a:r>
              <a:rPr lang="en-US" altLang="zh-CN">
                <a:solidFill>
                  <a:schemeClr val="tx2"/>
                </a:solidFill>
                <a:latin typeface="微软雅黑" panose="020B0503020204020204" pitchFamily="34" charset="-122"/>
              </a:rPr>
              <a:t>-&gt;</a:t>
            </a:r>
            <a:r>
              <a:rPr lang="zh-CN" altLang="en-US">
                <a:solidFill>
                  <a:schemeClr val="tx2"/>
                </a:solidFill>
                <a:latin typeface="微软雅黑" panose="020B0503020204020204" pitchFamily="34" charset="-122"/>
              </a:rPr>
              <a:t>图片，选择事先准备好的图片即可。</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32771"/>
                                        </p:tgtEl>
                                        <p:attrNameLst>
                                          <p:attrName>style.visibility</p:attrName>
                                        </p:attrNameLst>
                                      </p:cBhvr>
                                      <p:to>
                                        <p:strVal val="visible"/>
                                      </p:to>
                                    </p:set>
                                    <p:animEffect transition="in" filter="barn(inVertical)">
                                      <p:cBhvr>
                                        <p:cTn id="7" dur="500"/>
                                        <p:tgtEl>
                                          <p:spTgt spid="32771"/>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2770"/>
                                        </p:tgtEl>
                                        <p:attrNameLst>
                                          <p:attrName>style.visibility</p:attrName>
                                        </p:attrNameLst>
                                      </p:cBhvr>
                                      <p:to>
                                        <p:strVal val="visible"/>
                                      </p:to>
                                    </p:set>
                                    <p:anim calcmode="lin" valueType="num">
                                      <p:cBhvr>
                                        <p:cTn id="11" dur="500" fill="hold"/>
                                        <p:tgtEl>
                                          <p:spTgt spid="3277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2770"/>
                                        </p:tgtEl>
                                        <p:attrNameLst>
                                          <p:attrName>ppt_y</p:attrName>
                                        </p:attrNameLst>
                                      </p:cBhvr>
                                      <p:tavLst>
                                        <p:tav tm="0">
                                          <p:val>
                                            <p:strVal val="#ppt_y"/>
                                          </p:val>
                                        </p:tav>
                                        <p:tav tm="100000">
                                          <p:val>
                                            <p:strVal val="#ppt_y"/>
                                          </p:val>
                                        </p:tav>
                                      </p:tavLst>
                                    </p:anim>
                                    <p:anim calcmode="lin" valueType="num">
                                      <p:cBhvr>
                                        <p:cTn id="13" dur="500" fill="hold"/>
                                        <p:tgtEl>
                                          <p:spTgt spid="3277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277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2770"/>
                                        </p:tgtEl>
                                      </p:cBhvr>
                                    </p:animEffect>
                                  </p:childTnLst>
                                </p:cTn>
                              </p:par>
                            </p:childTnLst>
                          </p:cTn>
                        </p:par>
                        <p:par>
                          <p:cTn id="16" fill="hold" nodeType="afterGroup">
                            <p:stCondLst>
                              <p:cond delay="1450"/>
                            </p:stCondLst>
                            <p:childTnLst>
                              <p:par>
                                <p:cTn id="17" presetID="2" presetClass="entr" presetSubtype="6" fill="hold" grpId="0" nodeType="afterEffect">
                                  <p:stCondLst>
                                    <p:cond delay="0"/>
                                  </p:stCondLst>
                                  <p:childTnLst>
                                    <p:set>
                                      <p:cBhvr>
                                        <p:cTn id="18" dur="1" fill="hold">
                                          <p:stCondLst>
                                            <p:cond delay="0"/>
                                          </p:stCondLst>
                                        </p:cTn>
                                        <p:tgtEl>
                                          <p:spTgt spid="32784"/>
                                        </p:tgtEl>
                                        <p:attrNameLst>
                                          <p:attrName>style.visibility</p:attrName>
                                        </p:attrNameLst>
                                      </p:cBhvr>
                                      <p:to>
                                        <p:strVal val="visible"/>
                                      </p:to>
                                    </p:set>
                                    <p:anim calcmode="lin" valueType="num">
                                      <p:cBhvr additive="base">
                                        <p:cTn id="19" dur="500" fill="hold"/>
                                        <p:tgtEl>
                                          <p:spTgt spid="32784"/>
                                        </p:tgtEl>
                                        <p:attrNameLst>
                                          <p:attrName>ppt_x</p:attrName>
                                        </p:attrNameLst>
                                      </p:cBhvr>
                                      <p:tavLst>
                                        <p:tav tm="0">
                                          <p:val>
                                            <p:strVal val="1+#ppt_w/2"/>
                                          </p:val>
                                        </p:tav>
                                        <p:tav tm="100000">
                                          <p:val>
                                            <p:strVal val="#ppt_x"/>
                                          </p:val>
                                        </p:tav>
                                      </p:tavLst>
                                    </p:anim>
                                    <p:anim calcmode="lin" valueType="num">
                                      <p:cBhvr additive="base">
                                        <p:cTn id="20" dur="500" fill="hold"/>
                                        <p:tgtEl>
                                          <p:spTgt spid="32784"/>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32786"/>
                                        </p:tgtEl>
                                        <p:attrNameLst>
                                          <p:attrName>style.visibility</p:attrName>
                                        </p:attrNameLst>
                                      </p:cBhvr>
                                      <p:to>
                                        <p:strVal val="visible"/>
                                      </p:to>
                                    </p:set>
                                    <p:anim calcmode="lin" valueType="num">
                                      <p:cBhvr additive="base">
                                        <p:cTn id="23" dur="500" fill="hold"/>
                                        <p:tgtEl>
                                          <p:spTgt spid="32786"/>
                                        </p:tgtEl>
                                        <p:attrNameLst>
                                          <p:attrName>ppt_x</p:attrName>
                                        </p:attrNameLst>
                                      </p:cBhvr>
                                      <p:tavLst>
                                        <p:tav tm="0">
                                          <p:val>
                                            <p:strVal val="1+#ppt_w/2"/>
                                          </p:val>
                                        </p:tav>
                                        <p:tav tm="100000">
                                          <p:val>
                                            <p:strVal val="#ppt_x"/>
                                          </p:val>
                                        </p:tav>
                                      </p:tavLst>
                                    </p:anim>
                                    <p:anim calcmode="lin" valueType="num">
                                      <p:cBhvr additive="base">
                                        <p:cTn id="24" dur="500" fill="hold"/>
                                        <p:tgtEl>
                                          <p:spTgt spid="32786"/>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1950"/>
                            </p:stCondLst>
                            <p:childTnLst>
                              <p:par>
                                <p:cTn id="26" presetID="22" presetClass="entr" presetSubtype="1" fill="hold" grpId="0" nodeType="afterEffect">
                                  <p:stCondLst>
                                    <p:cond delay="0"/>
                                  </p:stCondLst>
                                  <p:childTnLst>
                                    <p:set>
                                      <p:cBhvr>
                                        <p:cTn id="27" dur="1" fill="hold">
                                          <p:stCondLst>
                                            <p:cond delay="0"/>
                                          </p:stCondLst>
                                        </p:cTn>
                                        <p:tgtEl>
                                          <p:spTgt spid="32785"/>
                                        </p:tgtEl>
                                        <p:attrNameLst>
                                          <p:attrName>style.visibility</p:attrName>
                                        </p:attrNameLst>
                                      </p:cBhvr>
                                      <p:to>
                                        <p:strVal val="visible"/>
                                      </p:to>
                                    </p:set>
                                    <p:animEffect transition="in" filter="wipe(up)">
                                      <p:cBhvr>
                                        <p:cTn id="28" dur="500"/>
                                        <p:tgtEl>
                                          <p:spTgt spid="3278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32787"/>
                                        </p:tgtEl>
                                        <p:attrNameLst>
                                          <p:attrName>style.visibility</p:attrName>
                                        </p:attrNameLst>
                                      </p:cBhvr>
                                      <p:to>
                                        <p:strVal val="visible"/>
                                      </p:to>
                                    </p:set>
                                    <p:animEffect transition="in" filter="wipe(up)">
                                      <p:cBhvr>
                                        <p:cTn id="31" dur="500"/>
                                        <p:tgtEl>
                                          <p:spTgt spid="32787"/>
                                        </p:tgtEl>
                                      </p:cBhvr>
                                    </p:animEffect>
                                  </p:childTnLst>
                                </p:cTn>
                              </p:par>
                            </p:childTnLst>
                          </p:cTn>
                        </p:par>
                        <p:par>
                          <p:cTn id="32" fill="hold" nodeType="afterGroup">
                            <p:stCondLst>
                              <p:cond delay="2450"/>
                            </p:stCondLst>
                            <p:childTnLst>
                              <p:par>
                                <p:cTn id="33" presetID="2" presetClass="entr" presetSubtype="2" fill="hold" grpId="0" nodeType="afterEffect">
                                  <p:stCondLst>
                                    <p:cond delay="0"/>
                                  </p:stCondLst>
                                  <p:childTnLst>
                                    <p:set>
                                      <p:cBhvr>
                                        <p:cTn id="34" dur="1" fill="hold">
                                          <p:stCondLst>
                                            <p:cond delay="0"/>
                                          </p:stCondLst>
                                        </p:cTn>
                                        <p:tgtEl>
                                          <p:spTgt spid="32772"/>
                                        </p:tgtEl>
                                        <p:attrNameLst>
                                          <p:attrName>style.visibility</p:attrName>
                                        </p:attrNameLst>
                                      </p:cBhvr>
                                      <p:to>
                                        <p:strVal val="visible"/>
                                      </p:to>
                                    </p:set>
                                    <p:anim calcmode="lin" valueType="num">
                                      <p:cBhvr additive="base">
                                        <p:cTn id="35" dur="500" fill="hold"/>
                                        <p:tgtEl>
                                          <p:spTgt spid="32772"/>
                                        </p:tgtEl>
                                        <p:attrNameLst>
                                          <p:attrName>ppt_x</p:attrName>
                                        </p:attrNameLst>
                                      </p:cBhvr>
                                      <p:tavLst>
                                        <p:tav tm="0">
                                          <p:val>
                                            <p:strVal val="1+#ppt_w/2"/>
                                          </p:val>
                                        </p:tav>
                                        <p:tav tm="100000">
                                          <p:val>
                                            <p:strVal val="#ppt_x"/>
                                          </p:val>
                                        </p:tav>
                                      </p:tavLst>
                                    </p:anim>
                                    <p:anim calcmode="lin" valueType="num">
                                      <p:cBhvr additive="base">
                                        <p:cTn id="36" dur="500" fill="hold"/>
                                        <p:tgtEl>
                                          <p:spTgt spid="32772"/>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2774"/>
                                        </p:tgtEl>
                                        <p:attrNameLst>
                                          <p:attrName>style.visibility</p:attrName>
                                        </p:attrNameLst>
                                      </p:cBhvr>
                                      <p:to>
                                        <p:strVal val="visible"/>
                                      </p:to>
                                    </p:set>
                                    <p:anim calcmode="lin" valueType="num">
                                      <p:cBhvr additive="base">
                                        <p:cTn id="39" dur="500" fill="hold"/>
                                        <p:tgtEl>
                                          <p:spTgt spid="32774"/>
                                        </p:tgtEl>
                                        <p:attrNameLst>
                                          <p:attrName>ppt_x</p:attrName>
                                        </p:attrNameLst>
                                      </p:cBhvr>
                                      <p:tavLst>
                                        <p:tav tm="0">
                                          <p:val>
                                            <p:strVal val="1+#ppt_w/2"/>
                                          </p:val>
                                        </p:tav>
                                        <p:tav tm="100000">
                                          <p:val>
                                            <p:strVal val="#ppt_x"/>
                                          </p:val>
                                        </p:tav>
                                      </p:tavLst>
                                    </p:anim>
                                    <p:anim calcmode="lin" valueType="num">
                                      <p:cBhvr additive="base">
                                        <p:cTn id="40" dur="500" fill="hold"/>
                                        <p:tgtEl>
                                          <p:spTgt spid="32774"/>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32776"/>
                                        </p:tgtEl>
                                        <p:attrNameLst>
                                          <p:attrName>style.visibility</p:attrName>
                                        </p:attrNameLst>
                                      </p:cBhvr>
                                      <p:to>
                                        <p:strVal val="visible"/>
                                      </p:to>
                                    </p:set>
                                    <p:anim calcmode="lin" valueType="num">
                                      <p:cBhvr additive="base">
                                        <p:cTn id="43" dur="500" fill="hold"/>
                                        <p:tgtEl>
                                          <p:spTgt spid="32776"/>
                                        </p:tgtEl>
                                        <p:attrNameLst>
                                          <p:attrName>ppt_x</p:attrName>
                                        </p:attrNameLst>
                                      </p:cBhvr>
                                      <p:tavLst>
                                        <p:tav tm="0">
                                          <p:val>
                                            <p:strVal val="1+#ppt_w/2"/>
                                          </p:val>
                                        </p:tav>
                                        <p:tav tm="100000">
                                          <p:val>
                                            <p:strVal val="#ppt_x"/>
                                          </p:val>
                                        </p:tav>
                                      </p:tavLst>
                                    </p:anim>
                                    <p:anim calcmode="lin" valueType="num">
                                      <p:cBhvr additive="base">
                                        <p:cTn id="44" dur="500" fill="hold"/>
                                        <p:tgtEl>
                                          <p:spTgt spid="32776"/>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2773"/>
                                        </p:tgtEl>
                                        <p:attrNameLst>
                                          <p:attrName>style.visibility</p:attrName>
                                        </p:attrNameLst>
                                      </p:cBhvr>
                                      <p:to>
                                        <p:strVal val="visible"/>
                                      </p:to>
                                    </p:set>
                                    <p:anim calcmode="lin" valueType="num">
                                      <p:cBhvr additive="base">
                                        <p:cTn id="47" dur="500" fill="hold"/>
                                        <p:tgtEl>
                                          <p:spTgt spid="32773"/>
                                        </p:tgtEl>
                                        <p:attrNameLst>
                                          <p:attrName>ppt_x</p:attrName>
                                        </p:attrNameLst>
                                      </p:cBhvr>
                                      <p:tavLst>
                                        <p:tav tm="0">
                                          <p:val>
                                            <p:strVal val="0-#ppt_w/2"/>
                                          </p:val>
                                        </p:tav>
                                        <p:tav tm="100000">
                                          <p:val>
                                            <p:strVal val="#ppt_x"/>
                                          </p:val>
                                        </p:tav>
                                      </p:tavLst>
                                    </p:anim>
                                    <p:anim calcmode="lin" valueType="num">
                                      <p:cBhvr additive="base">
                                        <p:cTn id="48" dur="500" fill="hold"/>
                                        <p:tgtEl>
                                          <p:spTgt spid="32773"/>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32775"/>
                                        </p:tgtEl>
                                        <p:attrNameLst>
                                          <p:attrName>style.visibility</p:attrName>
                                        </p:attrNameLst>
                                      </p:cBhvr>
                                      <p:to>
                                        <p:strVal val="visible"/>
                                      </p:to>
                                    </p:set>
                                    <p:anim calcmode="lin" valueType="num">
                                      <p:cBhvr additive="base">
                                        <p:cTn id="51" dur="500" fill="hold"/>
                                        <p:tgtEl>
                                          <p:spTgt spid="32775"/>
                                        </p:tgtEl>
                                        <p:attrNameLst>
                                          <p:attrName>ppt_x</p:attrName>
                                        </p:attrNameLst>
                                      </p:cBhvr>
                                      <p:tavLst>
                                        <p:tav tm="0">
                                          <p:val>
                                            <p:strVal val="0-#ppt_w/2"/>
                                          </p:val>
                                        </p:tav>
                                        <p:tav tm="100000">
                                          <p:val>
                                            <p:strVal val="#ppt_x"/>
                                          </p:val>
                                        </p:tav>
                                      </p:tavLst>
                                    </p:anim>
                                    <p:anim calcmode="lin" valueType="num">
                                      <p:cBhvr additive="base">
                                        <p:cTn id="52" dur="500" fill="hold"/>
                                        <p:tgtEl>
                                          <p:spTgt spid="32775"/>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2777"/>
                                        </p:tgtEl>
                                        <p:attrNameLst>
                                          <p:attrName>style.visibility</p:attrName>
                                        </p:attrNameLst>
                                      </p:cBhvr>
                                      <p:to>
                                        <p:strVal val="visible"/>
                                      </p:to>
                                    </p:set>
                                    <p:anim calcmode="lin" valueType="num">
                                      <p:cBhvr additive="base">
                                        <p:cTn id="55" dur="500" fill="hold"/>
                                        <p:tgtEl>
                                          <p:spTgt spid="32777"/>
                                        </p:tgtEl>
                                        <p:attrNameLst>
                                          <p:attrName>ppt_x</p:attrName>
                                        </p:attrNameLst>
                                      </p:cBhvr>
                                      <p:tavLst>
                                        <p:tav tm="0">
                                          <p:val>
                                            <p:strVal val="0-#ppt_w/2"/>
                                          </p:val>
                                        </p:tav>
                                        <p:tav tm="100000">
                                          <p:val>
                                            <p:strVal val="#ppt_x"/>
                                          </p:val>
                                        </p:tav>
                                      </p:tavLst>
                                    </p:anim>
                                    <p:anim calcmode="lin" valueType="num">
                                      <p:cBhvr additive="base">
                                        <p:cTn id="56" dur="500" fill="hold"/>
                                        <p:tgtEl>
                                          <p:spTgt spid="32777"/>
                                        </p:tgtEl>
                                        <p:attrNameLst>
                                          <p:attrName>ppt_y</p:attrName>
                                        </p:attrNameLst>
                                      </p:cBhvr>
                                      <p:tavLst>
                                        <p:tav tm="0">
                                          <p:val>
                                            <p:strVal val="#ppt_y"/>
                                          </p:val>
                                        </p:tav>
                                        <p:tav tm="100000">
                                          <p:val>
                                            <p:strVal val="#ppt_y"/>
                                          </p:val>
                                        </p:tav>
                                      </p:tavLst>
                                    </p:anim>
                                  </p:childTnLst>
                                </p:cTn>
                              </p:par>
                            </p:childTnLst>
                          </p:cTn>
                        </p:par>
                        <p:par>
                          <p:cTn id="57" fill="hold" nodeType="afterGroup">
                            <p:stCondLst>
                              <p:cond delay="2950"/>
                            </p:stCondLst>
                            <p:childTnLst>
                              <p:par>
                                <p:cTn id="58" presetID="31" presetClass="entr" presetSubtype="0" fill="hold" grpId="0" nodeType="afterEffect">
                                  <p:stCondLst>
                                    <p:cond delay="0"/>
                                  </p:stCondLst>
                                  <p:childTnLst>
                                    <p:set>
                                      <p:cBhvr>
                                        <p:cTn id="59" dur="1" fill="hold">
                                          <p:stCondLst>
                                            <p:cond delay="0"/>
                                          </p:stCondLst>
                                        </p:cTn>
                                        <p:tgtEl>
                                          <p:spTgt spid="32778"/>
                                        </p:tgtEl>
                                        <p:attrNameLst>
                                          <p:attrName>style.visibility</p:attrName>
                                        </p:attrNameLst>
                                      </p:cBhvr>
                                      <p:to>
                                        <p:strVal val="visible"/>
                                      </p:to>
                                    </p:set>
                                    <p:anim calcmode="lin" valueType="num">
                                      <p:cBhvr>
                                        <p:cTn id="60" dur="500" fill="hold"/>
                                        <p:tgtEl>
                                          <p:spTgt spid="32778"/>
                                        </p:tgtEl>
                                        <p:attrNameLst>
                                          <p:attrName>ppt_w</p:attrName>
                                        </p:attrNameLst>
                                      </p:cBhvr>
                                      <p:tavLst>
                                        <p:tav tm="0">
                                          <p:val>
                                            <p:fltVal val="0"/>
                                          </p:val>
                                        </p:tav>
                                        <p:tav tm="100000">
                                          <p:val>
                                            <p:strVal val="#ppt_w"/>
                                          </p:val>
                                        </p:tav>
                                      </p:tavLst>
                                    </p:anim>
                                    <p:anim calcmode="lin" valueType="num">
                                      <p:cBhvr>
                                        <p:cTn id="61" dur="500" fill="hold"/>
                                        <p:tgtEl>
                                          <p:spTgt spid="32778"/>
                                        </p:tgtEl>
                                        <p:attrNameLst>
                                          <p:attrName>ppt_h</p:attrName>
                                        </p:attrNameLst>
                                      </p:cBhvr>
                                      <p:tavLst>
                                        <p:tav tm="0">
                                          <p:val>
                                            <p:fltVal val="0"/>
                                          </p:val>
                                        </p:tav>
                                        <p:tav tm="100000">
                                          <p:val>
                                            <p:strVal val="#ppt_h"/>
                                          </p:val>
                                        </p:tav>
                                      </p:tavLst>
                                    </p:anim>
                                    <p:anim calcmode="lin" valueType="num">
                                      <p:cBhvr>
                                        <p:cTn id="62" dur="500" fill="hold"/>
                                        <p:tgtEl>
                                          <p:spTgt spid="32778"/>
                                        </p:tgtEl>
                                        <p:attrNameLst>
                                          <p:attrName>style.rotation</p:attrName>
                                        </p:attrNameLst>
                                      </p:cBhvr>
                                      <p:tavLst>
                                        <p:tav tm="0">
                                          <p:val>
                                            <p:fltVal val="90"/>
                                          </p:val>
                                        </p:tav>
                                        <p:tav tm="100000">
                                          <p:val>
                                            <p:fltVal val="0"/>
                                          </p:val>
                                        </p:tav>
                                      </p:tavLst>
                                    </p:anim>
                                    <p:animEffect transition="in" filter="fade">
                                      <p:cBhvr>
                                        <p:cTn id="63" dur="500"/>
                                        <p:tgtEl>
                                          <p:spTgt spid="32778"/>
                                        </p:tgtEl>
                                      </p:cBhvr>
                                    </p:animEffect>
                                  </p:childTnLst>
                                </p:cTn>
                              </p:par>
                            </p:childTnLst>
                          </p:cTn>
                        </p:par>
                        <p:par>
                          <p:cTn id="64" fill="hold" nodeType="afterGroup">
                            <p:stCondLst>
                              <p:cond delay="3450"/>
                            </p:stCondLst>
                            <p:childTnLst>
                              <p:par>
                                <p:cTn id="65" presetID="22" presetClass="entr" presetSubtype="1" fill="hold" grpId="0" nodeType="afterEffect">
                                  <p:stCondLst>
                                    <p:cond delay="0"/>
                                  </p:stCondLst>
                                  <p:childTnLst>
                                    <p:set>
                                      <p:cBhvr>
                                        <p:cTn id="66" dur="1" fill="hold">
                                          <p:stCondLst>
                                            <p:cond delay="0"/>
                                          </p:stCondLst>
                                        </p:cTn>
                                        <p:tgtEl>
                                          <p:spTgt spid="32779"/>
                                        </p:tgtEl>
                                        <p:attrNameLst>
                                          <p:attrName>style.visibility</p:attrName>
                                        </p:attrNameLst>
                                      </p:cBhvr>
                                      <p:to>
                                        <p:strVal val="visible"/>
                                      </p:to>
                                    </p:set>
                                    <p:animEffect transition="in" filter="wipe(up)">
                                      <p:cBhvr>
                                        <p:cTn id="67" dur="500"/>
                                        <p:tgtEl>
                                          <p:spTgt spid="32779"/>
                                        </p:tgtEl>
                                      </p:cBhvr>
                                    </p:animEffect>
                                  </p:childTnLst>
                                </p:cTn>
                              </p:par>
                            </p:childTnLst>
                          </p:cTn>
                        </p:par>
                        <p:par>
                          <p:cTn id="68" fill="hold" nodeType="afterGroup">
                            <p:stCondLst>
                              <p:cond delay="3950"/>
                            </p:stCondLst>
                            <p:childTnLst>
                              <p:par>
                                <p:cTn id="69" presetID="31" presetClass="entr" presetSubtype="0" fill="hold" grpId="0" nodeType="afterEffect">
                                  <p:stCondLst>
                                    <p:cond delay="0"/>
                                  </p:stCondLst>
                                  <p:childTnLst>
                                    <p:set>
                                      <p:cBhvr>
                                        <p:cTn id="70" dur="1" fill="hold">
                                          <p:stCondLst>
                                            <p:cond delay="0"/>
                                          </p:stCondLst>
                                        </p:cTn>
                                        <p:tgtEl>
                                          <p:spTgt spid="32780"/>
                                        </p:tgtEl>
                                        <p:attrNameLst>
                                          <p:attrName>style.visibility</p:attrName>
                                        </p:attrNameLst>
                                      </p:cBhvr>
                                      <p:to>
                                        <p:strVal val="visible"/>
                                      </p:to>
                                    </p:set>
                                    <p:anim calcmode="lin" valueType="num">
                                      <p:cBhvr>
                                        <p:cTn id="71" dur="500" fill="hold"/>
                                        <p:tgtEl>
                                          <p:spTgt spid="32780"/>
                                        </p:tgtEl>
                                        <p:attrNameLst>
                                          <p:attrName>ppt_w</p:attrName>
                                        </p:attrNameLst>
                                      </p:cBhvr>
                                      <p:tavLst>
                                        <p:tav tm="0">
                                          <p:val>
                                            <p:fltVal val="0"/>
                                          </p:val>
                                        </p:tav>
                                        <p:tav tm="100000">
                                          <p:val>
                                            <p:strVal val="#ppt_w"/>
                                          </p:val>
                                        </p:tav>
                                      </p:tavLst>
                                    </p:anim>
                                    <p:anim calcmode="lin" valueType="num">
                                      <p:cBhvr>
                                        <p:cTn id="72" dur="500" fill="hold"/>
                                        <p:tgtEl>
                                          <p:spTgt spid="32780"/>
                                        </p:tgtEl>
                                        <p:attrNameLst>
                                          <p:attrName>ppt_h</p:attrName>
                                        </p:attrNameLst>
                                      </p:cBhvr>
                                      <p:tavLst>
                                        <p:tav tm="0">
                                          <p:val>
                                            <p:fltVal val="0"/>
                                          </p:val>
                                        </p:tav>
                                        <p:tav tm="100000">
                                          <p:val>
                                            <p:strVal val="#ppt_h"/>
                                          </p:val>
                                        </p:tav>
                                      </p:tavLst>
                                    </p:anim>
                                    <p:anim calcmode="lin" valueType="num">
                                      <p:cBhvr>
                                        <p:cTn id="73" dur="500" fill="hold"/>
                                        <p:tgtEl>
                                          <p:spTgt spid="32780"/>
                                        </p:tgtEl>
                                        <p:attrNameLst>
                                          <p:attrName>style.rotation</p:attrName>
                                        </p:attrNameLst>
                                      </p:cBhvr>
                                      <p:tavLst>
                                        <p:tav tm="0">
                                          <p:val>
                                            <p:fltVal val="90"/>
                                          </p:val>
                                        </p:tav>
                                        <p:tav tm="100000">
                                          <p:val>
                                            <p:fltVal val="0"/>
                                          </p:val>
                                        </p:tav>
                                      </p:tavLst>
                                    </p:anim>
                                    <p:animEffect transition="in" filter="fade">
                                      <p:cBhvr>
                                        <p:cTn id="74" dur="500"/>
                                        <p:tgtEl>
                                          <p:spTgt spid="32780"/>
                                        </p:tgtEl>
                                      </p:cBhvr>
                                    </p:animEffect>
                                  </p:childTnLst>
                                </p:cTn>
                              </p:par>
                            </p:childTnLst>
                          </p:cTn>
                        </p:par>
                        <p:par>
                          <p:cTn id="75" fill="hold" nodeType="afterGroup">
                            <p:stCondLst>
                              <p:cond delay="4450"/>
                            </p:stCondLst>
                            <p:childTnLst>
                              <p:par>
                                <p:cTn id="76" presetID="22" presetClass="entr" presetSubtype="1" fill="hold" grpId="0" nodeType="afterEffect">
                                  <p:stCondLst>
                                    <p:cond delay="0"/>
                                  </p:stCondLst>
                                  <p:childTnLst>
                                    <p:set>
                                      <p:cBhvr>
                                        <p:cTn id="77" dur="1" fill="hold">
                                          <p:stCondLst>
                                            <p:cond delay="0"/>
                                          </p:stCondLst>
                                        </p:cTn>
                                        <p:tgtEl>
                                          <p:spTgt spid="32781"/>
                                        </p:tgtEl>
                                        <p:attrNameLst>
                                          <p:attrName>style.visibility</p:attrName>
                                        </p:attrNameLst>
                                      </p:cBhvr>
                                      <p:to>
                                        <p:strVal val="visible"/>
                                      </p:to>
                                    </p:set>
                                    <p:animEffect transition="in" filter="wipe(up)">
                                      <p:cBhvr>
                                        <p:cTn id="78" dur="500"/>
                                        <p:tgtEl>
                                          <p:spTgt spid="32781"/>
                                        </p:tgtEl>
                                      </p:cBhvr>
                                    </p:animEffect>
                                  </p:childTnLst>
                                </p:cTn>
                              </p:par>
                            </p:childTnLst>
                          </p:cTn>
                        </p:par>
                        <p:par>
                          <p:cTn id="79" fill="hold" nodeType="afterGroup">
                            <p:stCondLst>
                              <p:cond delay="4950"/>
                            </p:stCondLst>
                            <p:childTnLst>
                              <p:par>
                                <p:cTn id="80" presetID="31" presetClass="entr" presetSubtype="0" fill="hold" grpId="0" nodeType="afterEffect">
                                  <p:stCondLst>
                                    <p:cond delay="0"/>
                                  </p:stCondLst>
                                  <p:childTnLst>
                                    <p:set>
                                      <p:cBhvr>
                                        <p:cTn id="81" dur="1" fill="hold">
                                          <p:stCondLst>
                                            <p:cond delay="0"/>
                                          </p:stCondLst>
                                        </p:cTn>
                                        <p:tgtEl>
                                          <p:spTgt spid="32782"/>
                                        </p:tgtEl>
                                        <p:attrNameLst>
                                          <p:attrName>style.visibility</p:attrName>
                                        </p:attrNameLst>
                                      </p:cBhvr>
                                      <p:to>
                                        <p:strVal val="visible"/>
                                      </p:to>
                                    </p:set>
                                    <p:anim calcmode="lin" valueType="num">
                                      <p:cBhvr>
                                        <p:cTn id="82" dur="500" fill="hold"/>
                                        <p:tgtEl>
                                          <p:spTgt spid="32782"/>
                                        </p:tgtEl>
                                        <p:attrNameLst>
                                          <p:attrName>ppt_w</p:attrName>
                                        </p:attrNameLst>
                                      </p:cBhvr>
                                      <p:tavLst>
                                        <p:tav tm="0">
                                          <p:val>
                                            <p:fltVal val="0"/>
                                          </p:val>
                                        </p:tav>
                                        <p:tav tm="100000">
                                          <p:val>
                                            <p:strVal val="#ppt_w"/>
                                          </p:val>
                                        </p:tav>
                                      </p:tavLst>
                                    </p:anim>
                                    <p:anim calcmode="lin" valueType="num">
                                      <p:cBhvr>
                                        <p:cTn id="83" dur="500" fill="hold"/>
                                        <p:tgtEl>
                                          <p:spTgt spid="32782"/>
                                        </p:tgtEl>
                                        <p:attrNameLst>
                                          <p:attrName>ppt_h</p:attrName>
                                        </p:attrNameLst>
                                      </p:cBhvr>
                                      <p:tavLst>
                                        <p:tav tm="0">
                                          <p:val>
                                            <p:fltVal val="0"/>
                                          </p:val>
                                        </p:tav>
                                        <p:tav tm="100000">
                                          <p:val>
                                            <p:strVal val="#ppt_h"/>
                                          </p:val>
                                        </p:tav>
                                      </p:tavLst>
                                    </p:anim>
                                    <p:anim calcmode="lin" valueType="num">
                                      <p:cBhvr>
                                        <p:cTn id="84" dur="500" fill="hold"/>
                                        <p:tgtEl>
                                          <p:spTgt spid="32782"/>
                                        </p:tgtEl>
                                        <p:attrNameLst>
                                          <p:attrName>style.rotation</p:attrName>
                                        </p:attrNameLst>
                                      </p:cBhvr>
                                      <p:tavLst>
                                        <p:tav tm="0">
                                          <p:val>
                                            <p:fltVal val="90"/>
                                          </p:val>
                                        </p:tav>
                                        <p:tav tm="100000">
                                          <p:val>
                                            <p:fltVal val="0"/>
                                          </p:val>
                                        </p:tav>
                                      </p:tavLst>
                                    </p:anim>
                                    <p:animEffect transition="in" filter="fade">
                                      <p:cBhvr>
                                        <p:cTn id="85" dur="500"/>
                                        <p:tgtEl>
                                          <p:spTgt spid="32782"/>
                                        </p:tgtEl>
                                      </p:cBhvr>
                                    </p:animEffect>
                                  </p:childTnLst>
                                </p:cTn>
                              </p:par>
                            </p:childTnLst>
                          </p:cTn>
                        </p:par>
                        <p:par>
                          <p:cTn id="86" fill="hold" nodeType="afterGroup">
                            <p:stCondLst>
                              <p:cond delay="5450"/>
                            </p:stCondLst>
                            <p:childTnLst>
                              <p:par>
                                <p:cTn id="87" presetID="22" presetClass="entr" presetSubtype="1" fill="hold" grpId="0" nodeType="afterEffect">
                                  <p:stCondLst>
                                    <p:cond delay="0"/>
                                  </p:stCondLst>
                                  <p:childTnLst>
                                    <p:set>
                                      <p:cBhvr>
                                        <p:cTn id="88" dur="1" fill="hold">
                                          <p:stCondLst>
                                            <p:cond delay="0"/>
                                          </p:stCondLst>
                                        </p:cTn>
                                        <p:tgtEl>
                                          <p:spTgt spid="32783"/>
                                        </p:tgtEl>
                                        <p:attrNameLst>
                                          <p:attrName>style.visibility</p:attrName>
                                        </p:attrNameLst>
                                      </p:cBhvr>
                                      <p:to>
                                        <p:strVal val="visible"/>
                                      </p:to>
                                    </p:set>
                                    <p:animEffect transition="in" filter="wipe(up)">
                                      <p:cBhvr>
                                        <p:cTn id="89" dur="500"/>
                                        <p:tgtEl>
                                          <p:spTgt spid="327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2" grpId="0" animBg="1" autoUpdateAnimBg="0"/>
      <p:bldP spid="32773" grpId="0" animBg="1" autoUpdateAnimBg="0"/>
      <p:bldP spid="32774" grpId="0" animBg="1" autoUpdateAnimBg="0"/>
      <p:bldP spid="32775" grpId="0" animBg="1" autoUpdateAnimBg="0"/>
      <p:bldP spid="32776" grpId="0" animBg="1" autoUpdateAnimBg="0"/>
      <p:bldP spid="32777" grpId="0" animBg="1" autoUpdateAnimBg="0"/>
      <p:bldP spid="32778" grpId="0" autoUpdateAnimBg="0"/>
      <p:bldP spid="32779" grpId="0" autoUpdateAnimBg="0"/>
      <p:bldP spid="32780" grpId="0" autoUpdateAnimBg="0"/>
      <p:bldP spid="32781" grpId="0" autoUpdateAnimBg="0"/>
      <p:bldP spid="32782" grpId="0" autoUpdateAnimBg="0"/>
      <p:bldP spid="32783" grpId="0" autoUpdateAnimBg="0"/>
      <p:bldP spid="32784" grpId="0" autoUpdateAnimBg="0"/>
      <p:bldP spid="32785" grpId="0" autoUpdateAnimBg="0"/>
      <p:bldP spid="32786" grpId="0" autoUpdateAnimBg="0"/>
      <p:bldP spid="32787"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2">
            <a:extLst>
              <a:ext uri="{FF2B5EF4-FFF2-40B4-BE49-F238E27FC236}">
                <a16:creationId xmlns:a16="http://schemas.microsoft.com/office/drawing/2014/main" id="{98586345-336F-471F-BF79-B102FD8D4A99}"/>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33795" name="Freeform 5">
            <a:extLst>
              <a:ext uri="{FF2B5EF4-FFF2-40B4-BE49-F238E27FC236}">
                <a16:creationId xmlns:a16="http://schemas.microsoft.com/office/drawing/2014/main" id="{F2CFABB9-A4BA-4DA6-87E9-B7ABE6CBC32E}"/>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33796" name="直接箭头连接符 3">
            <a:extLst>
              <a:ext uri="{FF2B5EF4-FFF2-40B4-BE49-F238E27FC236}">
                <a16:creationId xmlns:a16="http://schemas.microsoft.com/office/drawing/2014/main" id="{D9AF5DE4-A55E-4717-9FB0-2821D66B364A}"/>
              </a:ext>
            </a:extLst>
          </p:cNvPr>
          <p:cNvCxnSpPr>
            <a:cxnSpLocks noChangeShapeType="1"/>
          </p:cNvCxnSpPr>
          <p:nvPr/>
        </p:nvCxnSpPr>
        <p:spPr bwMode="auto">
          <a:xfrm flipV="1">
            <a:off x="1757363" y="1408113"/>
            <a:ext cx="0" cy="4476750"/>
          </a:xfrm>
          <a:prstGeom prst="straightConnector1">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797" name="直接箭头连接符 4">
            <a:extLst>
              <a:ext uri="{FF2B5EF4-FFF2-40B4-BE49-F238E27FC236}">
                <a16:creationId xmlns:a16="http://schemas.microsoft.com/office/drawing/2014/main" id="{916D4DF0-E4E0-4A8D-9763-A8BCCCB5F1EB}"/>
              </a:ext>
            </a:extLst>
          </p:cNvPr>
          <p:cNvCxnSpPr>
            <a:cxnSpLocks noChangeShapeType="1"/>
          </p:cNvCxnSpPr>
          <p:nvPr/>
        </p:nvCxnSpPr>
        <p:spPr bwMode="auto">
          <a:xfrm>
            <a:off x="1757363" y="5884863"/>
            <a:ext cx="8959850" cy="1587"/>
          </a:xfrm>
          <a:prstGeom prst="straightConnector1">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3798" name="组合 5">
            <a:extLst>
              <a:ext uri="{FF2B5EF4-FFF2-40B4-BE49-F238E27FC236}">
                <a16:creationId xmlns:a16="http://schemas.microsoft.com/office/drawing/2014/main" id="{3D612DC5-7D55-4EAC-9720-A116ABC0C551}"/>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1525" y="4602163"/>
            <a:ext cx="18542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矩形 87">
            <a:extLst>
              <a:ext uri="{FF2B5EF4-FFF2-40B4-BE49-F238E27FC236}">
                <a16:creationId xmlns:a16="http://schemas.microsoft.com/office/drawing/2014/main" id="{6B5DE95F-2F8F-4EF8-AB65-8D55DB4F3FDB}"/>
              </a:ext>
            </a:extLst>
          </p:cNvPr>
          <p:cNvSpPr>
            <a:spLocks noChangeArrowheads="1"/>
          </p:cNvSpPr>
          <p:nvPr/>
        </p:nvSpPr>
        <p:spPr bwMode="auto">
          <a:xfrm>
            <a:off x="2185988" y="2497138"/>
            <a:ext cx="157162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ctr">
              <a:spcBef>
                <a:spcPct val="0"/>
              </a:spcBef>
              <a:buClr>
                <a:srgbClr val="FF0000"/>
              </a:buClr>
              <a:buSzPct val="70000"/>
              <a:buFontTx/>
              <a:buNone/>
            </a:pPr>
            <a:r>
              <a:rPr lang="zh-CN" altLang="en-US" sz="1800">
                <a:solidFill>
                  <a:schemeClr val="tx2"/>
                </a:solidFill>
                <a:latin typeface="微软雅黑" panose="020B0503020204020204" pitchFamily="34" charset="-122"/>
              </a:rPr>
              <a:t>点击添加文本</a:t>
            </a:r>
            <a:r>
              <a:rPr lang="en-US" altLang="zh-CN" sz="1800">
                <a:solidFill>
                  <a:schemeClr val="tx2"/>
                </a:solidFill>
                <a:latin typeface="微软雅黑" panose="020B0503020204020204" pitchFamily="34" charset="-122"/>
              </a:rPr>
              <a:t/>
            </a:r>
            <a:br>
              <a:rPr lang="en-US" altLang="zh-CN" sz="1800">
                <a:solidFill>
                  <a:schemeClr val="tx2"/>
                </a:solidFill>
                <a:latin typeface="微软雅黑" panose="020B0503020204020204" pitchFamily="34" charset="-122"/>
              </a:rPr>
            </a:br>
            <a:r>
              <a:rPr lang="zh-CN" altLang="en-US" sz="1800">
                <a:solidFill>
                  <a:schemeClr val="tx2"/>
                </a:solidFill>
                <a:latin typeface="微软雅黑" panose="020B0503020204020204" pitchFamily="34" charset="-122"/>
              </a:rPr>
              <a:t>点击添加文本</a:t>
            </a:r>
          </a:p>
          <a:p>
            <a:pPr algn="ctr" fontAlgn="ctr">
              <a:spcBef>
                <a:spcPct val="0"/>
              </a:spcBef>
              <a:buClr>
                <a:srgbClr val="FF0000"/>
              </a:buClr>
              <a:buSzPct val="70000"/>
              <a:buFontTx/>
              <a:buNone/>
            </a:pPr>
            <a:r>
              <a:rPr lang="zh-CN" altLang="en-US" sz="1800">
                <a:solidFill>
                  <a:schemeClr val="tx2"/>
                </a:solidFill>
                <a:latin typeface="微软雅黑" panose="020B0503020204020204" pitchFamily="34" charset="-122"/>
              </a:rPr>
              <a:t>点击添加文本</a:t>
            </a:r>
            <a:r>
              <a:rPr lang="en-US" altLang="zh-CN" sz="1800">
                <a:solidFill>
                  <a:schemeClr val="tx2"/>
                </a:solidFill>
                <a:latin typeface="微软雅黑" panose="020B0503020204020204" pitchFamily="34" charset="-122"/>
              </a:rPr>
              <a:t/>
            </a:r>
            <a:br>
              <a:rPr lang="en-US" altLang="zh-CN" sz="1800">
                <a:solidFill>
                  <a:schemeClr val="tx2"/>
                </a:solidFill>
                <a:latin typeface="微软雅黑" panose="020B0503020204020204" pitchFamily="34" charset="-122"/>
              </a:rPr>
            </a:br>
            <a:r>
              <a:rPr lang="en-US" altLang="zh-CN" sz="1800">
                <a:solidFill>
                  <a:schemeClr val="tx2"/>
                </a:solidFill>
                <a:latin typeface="微软雅黑" panose="020B0503020204020204" pitchFamily="34" charset="-122"/>
              </a:rPr>
              <a:t/>
            </a:r>
            <a:br>
              <a:rPr lang="en-US" altLang="zh-CN" sz="1800">
                <a:solidFill>
                  <a:schemeClr val="tx2"/>
                </a:solidFill>
                <a:latin typeface="微软雅黑" panose="020B0503020204020204" pitchFamily="34" charset="-122"/>
              </a:rPr>
            </a:br>
            <a:r>
              <a:rPr lang="zh-CN" altLang="en-US" sz="1800">
                <a:solidFill>
                  <a:schemeClr val="tx2"/>
                </a:solidFill>
                <a:latin typeface="微软雅黑" panose="020B0503020204020204" pitchFamily="34" charset="-122"/>
              </a:rPr>
              <a:t>点击添加文本</a:t>
            </a:r>
          </a:p>
          <a:p>
            <a:pPr algn="ctr" fontAlgn="ctr">
              <a:spcBef>
                <a:spcPct val="0"/>
              </a:spcBef>
              <a:buClr>
                <a:srgbClr val="FF0000"/>
              </a:buClr>
              <a:buSzPct val="70000"/>
              <a:buFontTx/>
              <a:buNone/>
            </a:pPr>
            <a:r>
              <a:rPr lang="zh-CN" altLang="en-US" sz="1800">
                <a:solidFill>
                  <a:schemeClr val="tx2"/>
                </a:solidFill>
                <a:latin typeface="微软雅黑" panose="020B0503020204020204" pitchFamily="34" charset="-122"/>
              </a:rPr>
              <a:t>点击添加文本</a:t>
            </a:r>
            <a:r>
              <a:rPr lang="en-US" altLang="zh-CN" sz="1800">
                <a:solidFill>
                  <a:schemeClr val="tx2"/>
                </a:solidFill>
                <a:latin typeface="微软雅黑" panose="020B0503020204020204" pitchFamily="34" charset="-122"/>
              </a:rPr>
              <a:t/>
            </a:r>
            <a:br>
              <a:rPr lang="en-US" altLang="zh-CN" sz="1800">
                <a:solidFill>
                  <a:schemeClr val="tx2"/>
                </a:solidFill>
                <a:latin typeface="微软雅黑" panose="020B0503020204020204" pitchFamily="34" charset="-122"/>
              </a:rPr>
            </a:br>
            <a:r>
              <a:rPr lang="zh-CN" altLang="en-US" sz="1800">
                <a:solidFill>
                  <a:schemeClr val="tx2"/>
                </a:solidFill>
                <a:latin typeface="微软雅黑" panose="020B0503020204020204" pitchFamily="34" charset="-122"/>
              </a:rPr>
              <a:t>点击添加文本</a:t>
            </a:r>
          </a:p>
        </p:txBody>
      </p:sp>
      <p:pic>
        <p:nvPicPr>
          <p:cNvPr id="33800" name="组合 9">
            <a:extLst>
              <a:ext uri="{FF2B5EF4-FFF2-40B4-BE49-F238E27FC236}">
                <a16:creationId xmlns:a16="http://schemas.microsoft.com/office/drawing/2014/main" id="{BD167E04-8E66-4AC6-8D01-C5ADC26F0FB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3773488"/>
            <a:ext cx="184785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1" name="矩形 87">
            <a:extLst>
              <a:ext uri="{FF2B5EF4-FFF2-40B4-BE49-F238E27FC236}">
                <a16:creationId xmlns:a16="http://schemas.microsoft.com/office/drawing/2014/main" id="{E7500487-4467-453D-8F94-88EDC2598528}"/>
              </a:ext>
            </a:extLst>
          </p:cNvPr>
          <p:cNvSpPr>
            <a:spLocks noChangeArrowheads="1"/>
          </p:cNvSpPr>
          <p:nvPr/>
        </p:nvSpPr>
        <p:spPr bwMode="auto">
          <a:xfrm>
            <a:off x="4400550" y="1671638"/>
            <a:ext cx="1571625"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ctr">
              <a:spcBef>
                <a:spcPct val="0"/>
              </a:spcBef>
              <a:buClr>
                <a:srgbClr val="FF0000"/>
              </a:buClr>
              <a:buSzPct val="70000"/>
              <a:buFontTx/>
              <a:buNone/>
            </a:pPr>
            <a:r>
              <a:rPr lang="zh-CN" altLang="en-US" sz="1800">
                <a:solidFill>
                  <a:schemeClr val="tx2"/>
                </a:solidFill>
                <a:latin typeface="微软雅黑" panose="020B0503020204020204" pitchFamily="34" charset="-122"/>
              </a:rPr>
              <a:t>点击添加文本</a:t>
            </a:r>
            <a:r>
              <a:rPr lang="en-US" altLang="zh-CN" sz="1800">
                <a:solidFill>
                  <a:schemeClr val="tx2"/>
                </a:solidFill>
                <a:latin typeface="微软雅黑" panose="020B0503020204020204" pitchFamily="34" charset="-122"/>
              </a:rPr>
              <a:t/>
            </a:r>
            <a:br>
              <a:rPr lang="en-US" altLang="zh-CN" sz="1800">
                <a:solidFill>
                  <a:schemeClr val="tx2"/>
                </a:solidFill>
                <a:latin typeface="微软雅黑" panose="020B0503020204020204" pitchFamily="34" charset="-122"/>
              </a:rPr>
            </a:br>
            <a:r>
              <a:rPr lang="zh-CN" altLang="en-US" sz="1800">
                <a:solidFill>
                  <a:schemeClr val="tx2"/>
                </a:solidFill>
                <a:latin typeface="微软雅黑" panose="020B0503020204020204" pitchFamily="34" charset="-122"/>
              </a:rPr>
              <a:t>点击添加文本</a:t>
            </a:r>
          </a:p>
          <a:p>
            <a:pPr algn="ctr" fontAlgn="ctr">
              <a:spcBef>
                <a:spcPct val="0"/>
              </a:spcBef>
              <a:buClr>
                <a:srgbClr val="FF0000"/>
              </a:buClr>
              <a:buSzPct val="70000"/>
              <a:buFontTx/>
              <a:buNone/>
            </a:pPr>
            <a:r>
              <a:rPr lang="zh-CN" altLang="en-US" sz="1800">
                <a:solidFill>
                  <a:schemeClr val="tx2"/>
                </a:solidFill>
                <a:latin typeface="微软雅黑" panose="020B0503020204020204" pitchFamily="34" charset="-122"/>
              </a:rPr>
              <a:t>点击添加文本</a:t>
            </a:r>
            <a:r>
              <a:rPr lang="en-US" altLang="zh-CN" sz="1800">
                <a:solidFill>
                  <a:schemeClr val="tx2"/>
                </a:solidFill>
                <a:latin typeface="微软雅黑" panose="020B0503020204020204" pitchFamily="34" charset="-122"/>
              </a:rPr>
              <a:t/>
            </a:r>
            <a:br>
              <a:rPr lang="en-US" altLang="zh-CN" sz="1800">
                <a:solidFill>
                  <a:schemeClr val="tx2"/>
                </a:solidFill>
                <a:latin typeface="微软雅黑" panose="020B0503020204020204" pitchFamily="34" charset="-122"/>
              </a:rPr>
            </a:br>
            <a:r>
              <a:rPr lang="en-US" altLang="zh-CN" sz="1800">
                <a:solidFill>
                  <a:schemeClr val="tx2"/>
                </a:solidFill>
                <a:latin typeface="微软雅黑" panose="020B0503020204020204" pitchFamily="34" charset="-122"/>
              </a:rPr>
              <a:t/>
            </a:r>
            <a:br>
              <a:rPr lang="en-US" altLang="zh-CN" sz="1800">
                <a:solidFill>
                  <a:schemeClr val="tx2"/>
                </a:solidFill>
                <a:latin typeface="微软雅黑" panose="020B0503020204020204" pitchFamily="34" charset="-122"/>
              </a:rPr>
            </a:br>
            <a:r>
              <a:rPr lang="zh-CN" altLang="en-US" sz="1800">
                <a:solidFill>
                  <a:schemeClr val="tx2"/>
                </a:solidFill>
                <a:latin typeface="微软雅黑" panose="020B0503020204020204" pitchFamily="34" charset="-122"/>
              </a:rPr>
              <a:t>点击添加文本</a:t>
            </a:r>
          </a:p>
          <a:p>
            <a:pPr algn="ctr" fontAlgn="ctr">
              <a:spcBef>
                <a:spcPct val="0"/>
              </a:spcBef>
              <a:buClr>
                <a:srgbClr val="FF0000"/>
              </a:buClr>
              <a:buSzPct val="70000"/>
              <a:buFontTx/>
              <a:buNone/>
            </a:pPr>
            <a:r>
              <a:rPr lang="zh-CN" altLang="en-US" sz="1800">
                <a:solidFill>
                  <a:schemeClr val="tx2"/>
                </a:solidFill>
                <a:latin typeface="微软雅黑" panose="020B0503020204020204" pitchFamily="34" charset="-122"/>
              </a:rPr>
              <a:t>点击添加文本</a:t>
            </a:r>
            <a:r>
              <a:rPr lang="en-US" altLang="zh-CN" sz="1800">
                <a:solidFill>
                  <a:schemeClr val="tx2"/>
                </a:solidFill>
                <a:latin typeface="微软雅黑" panose="020B0503020204020204" pitchFamily="34" charset="-122"/>
              </a:rPr>
              <a:t/>
            </a:r>
            <a:br>
              <a:rPr lang="en-US" altLang="zh-CN" sz="1800">
                <a:solidFill>
                  <a:schemeClr val="tx2"/>
                </a:solidFill>
                <a:latin typeface="微软雅黑" panose="020B0503020204020204" pitchFamily="34" charset="-122"/>
              </a:rPr>
            </a:br>
            <a:r>
              <a:rPr lang="zh-CN" altLang="en-US" sz="1800">
                <a:solidFill>
                  <a:schemeClr val="tx2"/>
                </a:solidFill>
                <a:latin typeface="微软雅黑" panose="020B0503020204020204" pitchFamily="34" charset="-122"/>
              </a:rPr>
              <a:t>点击添加文本</a:t>
            </a:r>
          </a:p>
        </p:txBody>
      </p:sp>
      <p:cxnSp>
        <p:nvCxnSpPr>
          <p:cNvPr id="33802" name="直接连接符 13">
            <a:extLst>
              <a:ext uri="{FF2B5EF4-FFF2-40B4-BE49-F238E27FC236}">
                <a16:creationId xmlns:a16="http://schemas.microsoft.com/office/drawing/2014/main" id="{13EFC5DE-DF9E-40D5-8338-6BE5FFD5DF08}"/>
              </a:ext>
            </a:extLst>
          </p:cNvPr>
          <p:cNvCxnSpPr>
            <a:cxnSpLocks noChangeShapeType="1"/>
          </p:cNvCxnSpPr>
          <p:nvPr/>
        </p:nvCxnSpPr>
        <p:spPr bwMode="auto">
          <a:xfrm flipH="1">
            <a:off x="4164013" y="1408113"/>
            <a:ext cx="1587" cy="4406900"/>
          </a:xfrm>
          <a:prstGeom prst="line">
            <a:avLst/>
          </a:prstGeom>
          <a:noFill/>
          <a:ln w="9525">
            <a:solidFill>
              <a:schemeClr val="bg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3803" name="组合 15">
            <a:extLst>
              <a:ext uri="{FF2B5EF4-FFF2-40B4-BE49-F238E27FC236}">
                <a16:creationId xmlns:a16="http://schemas.microsoft.com/office/drawing/2014/main" id="{7A1E544D-5705-41DB-8620-19762F0D570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4288" y="2955925"/>
            <a:ext cx="1846262"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804" name="直接连接符 18">
            <a:extLst>
              <a:ext uri="{FF2B5EF4-FFF2-40B4-BE49-F238E27FC236}">
                <a16:creationId xmlns:a16="http://schemas.microsoft.com/office/drawing/2014/main" id="{95C8AA3B-45AD-466B-87AC-007EC0D6504C}"/>
              </a:ext>
            </a:extLst>
          </p:cNvPr>
          <p:cNvCxnSpPr>
            <a:cxnSpLocks noChangeShapeType="1"/>
          </p:cNvCxnSpPr>
          <p:nvPr/>
        </p:nvCxnSpPr>
        <p:spPr bwMode="auto">
          <a:xfrm flipH="1">
            <a:off x="6281738" y="1408113"/>
            <a:ext cx="1587" cy="4406900"/>
          </a:xfrm>
          <a:prstGeom prst="line">
            <a:avLst/>
          </a:prstGeom>
          <a:noFill/>
          <a:ln w="9525">
            <a:solidFill>
              <a:schemeClr val="bg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805" name="矩形 87">
            <a:extLst>
              <a:ext uri="{FF2B5EF4-FFF2-40B4-BE49-F238E27FC236}">
                <a16:creationId xmlns:a16="http://schemas.microsoft.com/office/drawing/2014/main" id="{3D74BD2D-F8F7-4F5A-A536-532C7A5D80C9}"/>
              </a:ext>
            </a:extLst>
          </p:cNvPr>
          <p:cNvSpPr>
            <a:spLocks noChangeArrowheads="1"/>
          </p:cNvSpPr>
          <p:nvPr/>
        </p:nvSpPr>
        <p:spPr bwMode="auto">
          <a:xfrm>
            <a:off x="6497638" y="3783013"/>
            <a:ext cx="157162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ctr">
              <a:spcBef>
                <a:spcPct val="0"/>
              </a:spcBef>
              <a:buClr>
                <a:srgbClr val="FF0000"/>
              </a:buClr>
              <a:buSzPct val="70000"/>
              <a:buFontTx/>
              <a:buNone/>
            </a:pPr>
            <a:r>
              <a:rPr lang="zh-CN" altLang="en-US" sz="1800">
                <a:solidFill>
                  <a:schemeClr val="tx2"/>
                </a:solidFill>
                <a:latin typeface="微软雅黑" panose="020B0503020204020204" pitchFamily="34" charset="-122"/>
              </a:rPr>
              <a:t>点击添加文本</a:t>
            </a:r>
            <a:r>
              <a:rPr lang="en-US" altLang="zh-CN" sz="1800">
                <a:solidFill>
                  <a:schemeClr val="tx2"/>
                </a:solidFill>
                <a:latin typeface="微软雅黑" panose="020B0503020204020204" pitchFamily="34" charset="-122"/>
              </a:rPr>
              <a:t/>
            </a:r>
            <a:br>
              <a:rPr lang="en-US" altLang="zh-CN" sz="1800">
                <a:solidFill>
                  <a:schemeClr val="tx2"/>
                </a:solidFill>
                <a:latin typeface="微软雅黑" panose="020B0503020204020204" pitchFamily="34" charset="-122"/>
              </a:rPr>
            </a:br>
            <a:r>
              <a:rPr lang="zh-CN" altLang="en-US" sz="1800">
                <a:solidFill>
                  <a:schemeClr val="tx2"/>
                </a:solidFill>
                <a:latin typeface="微软雅黑" panose="020B0503020204020204" pitchFamily="34" charset="-122"/>
              </a:rPr>
              <a:t>点击添加文本</a:t>
            </a:r>
          </a:p>
          <a:p>
            <a:pPr algn="ctr" fontAlgn="ctr">
              <a:spcBef>
                <a:spcPct val="0"/>
              </a:spcBef>
              <a:buClr>
                <a:srgbClr val="FF0000"/>
              </a:buClr>
              <a:buSzPct val="70000"/>
              <a:buFontTx/>
              <a:buNone/>
            </a:pPr>
            <a:r>
              <a:rPr lang="zh-CN" altLang="en-US" sz="1800">
                <a:solidFill>
                  <a:schemeClr val="tx2"/>
                </a:solidFill>
                <a:latin typeface="微软雅黑" panose="020B0503020204020204" pitchFamily="34" charset="-122"/>
              </a:rPr>
              <a:t>点击添加文本</a:t>
            </a:r>
            <a:r>
              <a:rPr lang="en-US" altLang="zh-CN" sz="1800">
                <a:solidFill>
                  <a:schemeClr val="tx2"/>
                </a:solidFill>
                <a:latin typeface="微软雅黑" panose="020B0503020204020204" pitchFamily="34" charset="-122"/>
              </a:rPr>
              <a:t/>
            </a:r>
            <a:br>
              <a:rPr lang="en-US" altLang="zh-CN" sz="1800">
                <a:solidFill>
                  <a:schemeClr val="tx2"/>
                </a:solidFill>
                <a:latin typeface="微软雅黑" panose="020B0503020204020204" pitchFamily="34" charset="-122"/>
              </a:rPr>
            </a:br>
            <a:r>
              <a:rPr lang="en-US" altLang="zh-CN" sz="1800">
                <a:solidFill>
                  <a:schemeClr val="tx2"/>
                </a:solidFill>
                <a:latin typeface="微软雅黑" panose="020B0503020204020204" pitchFamily="34" charset="-122"/>
              </a:rPr>
              <a:t/>
            </a:r>
            <a:br>
              <a:rPr lang="en-US" altLang="zh-CN" sz="1800">
                <a:solidFill>
                  <a:schemeClr val="tx2"/>
                </a:solidFill>
                <a:latin typeface="微软雅黑" panose="020B0503020204020204" pitchFamily="34" charset="-122"/>
              </a:rPr>
            </a:br>
            <a:r>
              <a:rPr lang="zh-CN" altLang="en-US" sz="1800">
                <a:solidFill>
                  <a:schemeClr val="tx2"/>
                </a:solidFill>
                <a:latin typeface="微软雅黑" panose="020B0503020204020204" pitchFamily="34" charset="-122"/>
              </a:rPr>
              <a:t>点击添加文本</a:t>
            </a:r>
          </a:p>
          <a:p>
            <a:pPr algn="ctr" fontAlgn="ctr">
              <a:spcBef>
                <a:spcPct val="0"/>
              </a:spcBef>
              <a:buClr>
                <a:srgbClr val="FF0000"/>
              </a:buClr>
              <a:buSzPct val="70000"/>
              <a:buFontTx/>
              <a:buNone/>
            </a:pPr>
            <a:r>
              <a:rPr lang="zh-CN" altLang="en-US" sz="1800">
                <a:solidFill>
                  <a:schemeClr val="tx2"/>
                </a:solidFill>
                <a:latin typeface="微软雅黑" panose="020B0503020204020204" pitchFamily="34" charset="-122"/>
              </a:rPr>
              <a:t>点击添加文本</a:t>
            </a:r>
            <a:r>
              <a:rPr lang="en-US" altLang="zh-CN" sz="1800">
                <a:solidFill>
                  <a:schemeClr val="tx2"/>
                </a:solidFill>
                <a:latin typeface="微软雅黑" panose="020B0503020204020204" pitchFamily="34" charset="-122"/>
              </a:rPr>
              <a:t/>
            </a:r>
            <a:br>
              <a:rPr lang="en-US" altLang="zh-CN" sz="1800">
                <a:solidFill>
                  <a:schemeClr val="tx2"/>
                </a:solidFill>
                <a:latin typeface="微软雅黑" panose="020B0503020204020204" pitchFamily="34" charset="-122"/>
              </a:rPr>
            </a:br>
            <a:r>
              <a:rPr lang="zh-CN" altLang="en-US" sz="1800">
                <a:solidFill>
                  <a:schemeClr val="tx2"/>
                </a:solidFill>
                <a:latin typeface="微软雅黑" panose="020B0503020204020204" pitchFamily="34" charset="-122"/>
              </a:rPr>
              <a:t>点击添加文本</a:t>
            </a:r>
          </a:p>
        </p:txBody>
      </p:sp>
      <p:pic>
        <p:nvPicPr>
          <p:cNvPr id="33806" name="组合 20">
            <a:extLst>
              <a:ext uri="{FF2B5EF4-FFF2-40B4-BE49-F238E27FC236}">
                <a16:creationId xmlns:a16="http://schemas.microsoft.com/office/drawing/2014/main" id="{A6A2F76A-8781-432C-A28A-63EFDC7C1C4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04238" y="2103438"/>
            <a:ext cx="1852612"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7" name="矩形 87">
            <a:extLst>
              <a:ext uri="{FF2B5EF4-FFF2-40B4-BE49-F238E27FC236}">
                <a16:creationId xmlns:a16="http://schemas.microsoft.com/office/drawing/2014/main" id="{8C0574EC-DD2A-430C-956A-CAA201A26BD4}"/>
              </a:ext>
            </a:extLst>
          </p:cNvPr>
          <p:cNvSpPr>
            <a:spLocks noChangeArrowheads="1"/>
          </p:cNvSpPr>
          <p:nvPr/>
        </p:nvSpPr>
        <p:spPr bwMode="auto">
          <a:xfrm>
            <a:off x="8642350" y="2925763"/>
            <a:ext cx="157162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ctr">
              <a:spcBef>
                <a:spcPct val="0"/>
              </a:spcBef>
              <a:buClr>
                <a:srgbClr val="FF0000"/>
              </a:buClr>
              <a:buSzPct val="70000"/>
              <a:buFontTx/>
              <a:buNone/>
            </a:pPr>
            <a:r>
              <a:rPr lang="zh-CN" altLang="en-US" sz="1800">
                <a:solidFill>
                  <a:schemeClr val="tx2"/>
                </a:solidFill>
                <a:latin typeface="微软雅黑" panose="020B0503020204020204" pitchFamily="34" charset="-122"/>
              </a:rPr>
              <a:t>点击添加文本</a:t>
            </a:r>
            <a:r>
              <a:rPr lang="en-US" altLang="zh-CN" sz="1800">
                <a:solidFill>
                  <a:schemeClr val="tx2"/>
                </a:solidFill>
                <a:latin typeface="微软雅黑" panose="020B0503020204020204" pitchFamily="34" charset="-122"/>
              </a:rPr>
              <a:t/>
            </a:r>
            <a:br>
              <a:rPr lang="en-US" altLang="zh-CN" sz="1800">
                <a:solidFill>
                  <a:schemeClr val="tx2"/>
                </a:solidFill>
                <a:latin typeface="微软雅黑" panose="020B0503020204020204" pitchFamily="34" charset="-122"/>
              </a:rPr>
            </a:br>
            <a:r>
              <a:rPr lang="zh-CN" altLang="en-US" sz="1800">
                <a:solidFill>
                  <a:schemeClr val="tx2"/>
                </a:solidFill>
                <a:latin typeface="微软雅黑" panose="020B0503020204020204" pitchFamily="34" charset="-122"/>
              </a:rPr>
              <a:t>点击添加文本</a:t>
            </a:r>
          </a:p>
          <a:p>
            <a:pPr algn="ctr" fontAlgn="ctr">
              <a:spcBef>
                <a:spcPct val="0"/>
              </a:spcBef>
              <a:buClr>
                <a:srgbClr val="FF0000"/>
              </a:buClr>
              <a:buSzPct val="70000"/>
              <a:buFontTx/>
              <a:buNone/>
            </a:pPr>
            <a:r>
              <a:rPr lang="zh-CN" altLang="en-US" sz="1800">
                <a:solidFill>
                  <a:schemeClr val="tx2"/>
                </a:solidFill>
                <a:latin typeface="微软雅黑" panose="020B0503020204020204" pitchFamily="34" charset="-122"/>
              </a:rPr>
              <a:t>点击添加文本</a:t>
            </a:r>
            <a:r>
              <a:rPr lang="en-US" altLang="zh-CN" sz="1800">
                <a:solidFill>
                  <a:schemeClr val="tx2"/>
                </a:solidFill>
                <a:latin typeface="微软雅黑" panose="020B0503020204020204" pitchFamily="34" charset="-122"/>
              </a:rPr>
              <a:t/>
            </a:r>
            <a:br>
              <a:rPr lang="en-US" altLang="zh-CN" sz="1800">
                <a:solidFill>
                  <a:schemeClr val="tx2"/>
                </a:solidFill>
                <a:latin typeface="微软雅黑" panose="020B0503020204020204" pitchFamily="34" charset="-122"/>
              </a:rPr>
            </a:br>
            <a:r>
              <a:rPr lang="en-US" altLang="zh-CN" sz="1800">
                <a:solidFill>
                  <a:schemeClr val="tx2"/>
                </a:solidFill>
                <a:latin typeface="微软雅黑" panose="020B0503020204020204" pitchFamily="34" charset="-122"/>
              </a:rPr>
              <a:t/>
            </a:r>
            <a:br>
              <a:rPr lang="en-US" altLang="zh-CN" sz="1800">
                <a:solidFill>
                  <a:schemeClr val="tx2"/>
                </a:solidFill>
                <a:latin typeface="微软雅黑" panose="020B0503020204020204" pitchFamily="34" charset="-122"/>
              </a:rPr>
            </a:br>
            <a:r>
              <a:rPr lang="zh-CN" altLang="en-US" sz="1800">
                <a:solidFill>
                  <a:schemeClr val="tx2"/>
                </a:solidFill>
                <a:latin typeface="微软雅黑" panose="020B0503020204020204" pitchFamily="34" charset="-122"/>
              </a:rPr>
              <a:t>点击添加文本</a:t>
            </a:r>
          </a:p>
          <a:p>
            <a:pPr algn="ctr" fontAlgn="ctr">
              <a:spcBef>
                <a:spcPct val="0"/>
              </a:spcBef>
              <a:buClr>
                <a:srgbClr val="FF0000"/>
              </a:buClr>
              <a:buSzPct val="70000"/>
              <a:buFontTx/>
              <a:buNone/>
            </a:pPr>
            <a:r>
              <a:rPr lang="zh-CN" altLang="en-US" sz="1800">
                <a:solidFill>
                  <a:schemeClr val="tx2"/>
                </a:solidFill>
                <a:latin typeface="微软雅黑" panose="020B0503020204020204" pitchFamily="34" charset="-122"/>
              </a:rPr>
              <a:t>点击添加文本</a:t>
            </a:r>
            <a:r>
              <a:rPr lang="en-US" altLang="zh-CN" sz="1800">
                <a:solidFill>
                  <a:schemeClr val="tx2"/>
                </a:solidFill>
                <a:latin typeface="微软雅黑" panose="020B0503020204020204" pitchFamily="34" charset="-122"/>
              </a:rPr>
              <a:t/>
            </a:r>
            <a:br>
              <a:rPr lang="en-US" altLang="zh-CN" sz="1800">
                <a:solidFill>
                  <a:schemeClr val="tx2"/>
                </a:solidFill>
                <a:latin typeface="微软雅黑" panose="020B0503020204020204" pitchFamily="34" charset="-122"/>
              </a:rPr>
            </a:br>
            <a:r>
              <a:rPr lang="zh-CN" altLang="en-US" sz="1800">
                <a:solidFill>
                  <a:schemeClr val="tx2"/>
                </a:solidFill>
                <a:latin typeface="微软雅黑" panose="020B0503020204020204" pitchFamily="34" charset="-122"/>
              </a:rPr>
              <a:t>点击添加文本</a:t>
            </a:r>
          </a:p>
        </p:txBody>
      </p:sp>
      <p:cxnSp>
        <p:nvCxnSpPr>
          <p:cNvPr id="33808" name="直接连接符 24">
            <a:extLst>
              <a:ext uri="{FF2B5EF4-FFF2-40B4-BE49-F238E27FC236}">
                <a16:creationId xmlns:a16="http://schemas.microsoft.com/office/drawing/2014/main" id="{FD54732E-37A8-4E3A-83C9-9716CD845C4F}"/>
              </a:ext>
            </a:extLst>
          </p:cNvPr>
          <p:cNvCxnSpPr>
            <a:cxnSpLocks noChangeShapeType="1"/>
          </p:cNvCxnSpPr>
          <p:nvPr/>
        </p:nvCxnSpPr>
        <p:spPr bwMode="auto">
          <a:xfrm>
            <a:off x="8428038" y="1408113"/>
            <a:ext cx="0" cy="4406900"/>
          </a:xfrm>
          <a:prstGeom prst="line">
            <a:avLst/>
          </a:prstGeom>
          <a:noFill/>
          <a:ln w="9525">
            <a:solidFill>
              <a:schemeClr val="bg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809" name="TextBox 25">
            <a:extLst>
              <a:ext uri="{FF2B5EF4-FFF2-40B4-BE49-F238E27FC236}">
                <a16:creationId xmlns:a16="http://schemas.microsoft.com/office/drawing/2014/main" id="{3542F56D-1FBF-4CE1-B8D5-B5101123000F}"/>
              </a:ext>
            </a:extLst>
          </p:cNvPr>
          <p:cNvSpPr txBox="1">
            <a:spLocks noChangeArrowheads="1"/>
          </p:cNvSpPr>
          <p:nvPr/>
        </p:nvSpPr>
        <p:spPr bwMode="auto">
          <a:xfrm>
            <a:off x="1214438" y="1682750"/>
            <a:ext cx="554037"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400">
                <a:solidFill>
                  <a:schemeClr val="tx2"/>
                </a:solidFill>
                <a:latin typeface="微软雅黑" panose="020B0503020204020204" pitchFamily="34" charset="-122"/>
              </a:rPr>
              <a:t>某某某操作方案</a:t>
            </a:r>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barn(inVertical)">
                                      <p:cBhvr>
                                        <p:cTn id="7" dur="500"/>
                                        <p:tgtEl>
                                          <p:spTgt spid="33795"/>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3794"/>
                                        </p:tgtEl>
                                        <p:attrNameLst>
                                          <p:attrName>style.visibility</p:attrName>
                                        </p:attrNameLst>
                                      </p:cBhvr>
                                      <p:to>
                                        <p:strVal val="visible"/>
                                      </p:to>
                                    </p:set>
                                    <p:anim calcmode="lin" valueType="num">
                                      <p:cBhvr>
                                        <p:cTn id="11" dur="500" fill="hold"/>
                                        <p:tgtEl>
                                          <p:spTgt spid="3379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3794"/>
                                        </p:tgtEl>
                                        <p:attrNameLst>
                                          <p:attrName>ppt_y</p:attrName>
                                        </p:attrNameLst>
                                      </p:cBhvr>
                                      <p:tavLst>
                                        <p:tav tm="0">
                                          <p:val>
                                            <p:strVal val="#ppt_y"/>
                                          </p:val>
                                        </p:tav>
                                        <p:tav tm="100000">
                                          <p:val>
                                            <p:strVal val="#ppt_y"/>
                                          </p:val>
                                        </p:tav>
                                      </p:tavLst>
                                    </p:anim>
                                    <p:anim calcmode="lin" valueType="num">
                                      <p:cBhvr>
                                        <p:cTn id="13" dur="500" fill="hold"/>
                                        <p:tgtEl>
                                          <p:spTgt spid="3379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379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3794"/>
                                        </p:tgtEl>
                                      </p:cBhvr>
                                    </p:animEffect>
                                  </p:childTnLst>
                                </p:cTn>
                              </p:par>
                            </p:childTnLst>
                          </p:cTn>
                        </p:par>
                        <p:par>
                          <p:cTn id="16" fill="hold" nodeType="afterGroup">
                            <p:stCondLst>
                              <p:cond delay="1450"/>
                            </p:stCondLst>
                            <p:childTnLst>
                              <p:par>
                                <p:cTn id="17" presetID="22" presetClass="entr" presetSubtype="4" fill="hold" nodeType="afterEffect">
                                  <p:stCondLst>
                                    <p:cond delay="0"/>
                                  </p:stCondLst>
                                  <p:childTnLst>
                                    <p:set>
                                      <p:cBhvr>
                                        <p:cTn id="18" dur="1" fill="hold">
                                          <p:stCondLst>
                                            <p:cond delay="0"/>
                                          </p:stCondLst>
                                        </p:cTn>
                                        <p:tgtEl>
                                          <p:spTgt spid="33796"/>
                                        </p:tgtEl>
                                        <p:attrNameLst>
                                          <p:attrName>style.visibility</p:attrName>
                                        </p:attrNameLst>
                                      </p:cBhvr>
                                      <p:to>
                                        <p:strVal val="visible"/>
                                      </p:to>
                                    </p:set>
                                    <p:animEffect transition="in" filter="wipe(down)">
                                      <p:cBhvr>
                                        <p:cTn id="19" dur="500"/>
                                        <p:tgtEl>
                                          <p:spTgt spid="33796"/>
                                        </p:tgtEl>
                                      </p:cBhvr>
                                    </p:animEffect>
                                  </p:childTnLst>
                                </p:cTn>
                              </p:par>
                              <p:par>
                                <p:cTn id="20" presetID="22" presetClass="entr" presetSubtype="8" fill="hold" nodeType="withEffect">
                                  <p:stCondLst>
                                    <p:cond delay="0"/>
                                  </p:stCondLst>
                                  <p:childTnLst>
                                    <p:set>
                                      <p:cBhvr>
                                        <p:cTn id="21" dur="1" fill="hold">
                                          <p:stCondLst>
                                            <p:cond delay="0"/>
                                          </p:stCondLst>
                                        </p:cTn>
                                        <p:tgtEl>
                                          <p:spTgt spid="33797"/>
                                        </p:tgtEl>
                                        <p:attrNameLst>
                                          <p:attrName>style.visibility</p:attrName>
                                        </p:attrNameLst>
                                      </p:cBhvr>
                                      <p:to>
                                        <p:strVal val="visible"/>
                                      </p:to>
                                    </p:set>
                                    <p:animEffect transition="in" filter="wipe(left)">
                                      <p:cBhvr>
                                        <p:cTn id="22" dur="500"/>
                                        <p:tgtEl>
                                          <p:spTgt spid="33797"/>
                                        </p:tgtEl>
                                      </p:cBhvr>
                                    </p:animEffect>
                                  </p:childTnLst>
                                </p:cTn>
                              </p:par>
                            </p:childTnLst>
                          </p:cTn>
                        </p:par>
                        <p:par>
                          <p:cTn id="23" fill="hold" nodeType="afterGroup">
                            <p:stCondLst>
                              <p:cond delay="19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3809"/>
                                        </p:tgtEl>
                                        <p:attrNameLst>
                                          <p:attrName>style.visibility</p:attrName>
                                        </p:attrNameLst>
                                      </p:cBhvr>
                                      <p:to>
                                        <p:strVal val="visible"/>
                                      </p:to>
                                    </p:set>
                                    <p:anim calcmode="lin" valueType="num">
                                      <p:cBhvr>
                                        <p:cTn id="26" dur="500" fill="hold"/>
                                        <p:tgtEl>
                                          <p:spTgt spid="33809"/>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3809"/>
                                        </p:tgtEl>
                                        <p:attrNameLst>
                                          <p:attrName>ppt_y</p:attrName>
                                        </p:attrNameLst>
                                      </p:cBhvr>
                                      <p:tavLst>
                                        <p:tav tm="0">
                                          <p:val>
                                            <p:strVal val="#ppt_y"/>
                                          </p:val>
                                        </p:tav>
                                        <p:tav tm="100000">
                                          <p:val>
                                            <p:strVal val="#ppt_y"/>
                                          </p:val>
                                        </p:tav>
                                      </p:tavLst>
                                    </p:anim>
                                    <p:anim calcmode="lin" valueType="num">
                                      <p:cBhvr>
                                        <p:cTn id="28" dur="500" fill="hold"/>
                                        <p:tgtEl>
                                          <p:spTgt spid="33809"/>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3809"/>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3809"/>
                                        </p:tgtEl>
                                      </p:cBhvr>
                                    </p:animEffect>
                                  </p:childTnLst>
                                </p:cTn>
                              </p:par>
                            </p:childTnLst>
                          </p:cTn>
                        </p:par>
                        <p:par>
                          <p:cTn id="31" fill="hold" nodeType="afterGroup">
                            <p:stCondLst>
                              <p:cond delay="2750"/>
                            </p:stCondLst>
                            <p:childTnLst>
                              <p:par>
                                <p:cTn id="32" presetID="22" presetClass="entr" presetSubtype="4" fill="hold" nodeType="afterEffect">
                                  <p:stCondLst>
                                    <p:cond delay="0"/>
                                  </p:stCondLst>
                                  <p:childTnLst>
                                    <p:set>
                                      <p:cBhvr>
                                        <p:cTn id="33" dur="1" fill="hold">
                                          <p:stCondLst>
                                            <p:cond delay="0"/>
                                          </p:stCondLst>
                                        </p:cTn>
                                        <p:tgtEl>
                                          <p:spTgt spid="33802"/>
                                        </p:tgtEl>
                                        <p:attrNameLst>
                                          <p:attrName>style.visibility</p:attrName>
                                        </p:attrNameLst>
                                      </p:cBhvr>
                                      <p:to>
                                        <p:strVal val="visible"/>
                                      </p:to>
                                    </p:set>
                                    <p:animEffect transition="in" filter="wipe(down)">
                                      <p:cBhvr>
                                        <p:cTn id="34" dur="500"/>
                                        <p:tgtEl>
                                          <p:spTgt spid="33802"/>
                                        </p:tgtEl>
                                      </p:cBhvr>
                                    </p:animEffect>
                                  </p:childTnLst>
                                </p:cTn>
                              </p:par>
                              <p:par>
                                <p:cTn id="35" presetID="22" presetClass="entr" presetSubtype="4" fill="hold" nodeType="withEffect">
                                  <p:stCondLst>
                                    <p:cond delay="0"/>
                                  </p:stCondLst>
                                  <p:childTnLst>
                                    <p:set>
                                      <p:cBhvr>
                                        <p:cTn id="36" dur="1" fill="hold">
                                          <p:stCondLst>
                                            <p:cond delay="0"/>
                                          </p:stCondLst>
                                        </p:cTn>
                                        <p:tgtEl>
                                          <p:spTgt spid="33804"/>
                                        </p:tgtEl>
                                        <p:attrNameLst>
                                          <p:attrName>style.visibility</p:attrName>
                                        </p:attrNameLst>
                                      </p:cBhvr>
                                      <p:to>
                                        <p:strVal val="visible"/>
                                      </p:to>
                                    </p:set>
                                    <p:animEffect transition="in" filter="wipe(down)">
                                      <p:cBhvr>
                                        <p:cTn id="37" dur="500"/>
                                        <p:tgtEl>
                                          <p:spTgt spid="33804"/>
                                        </p:tgtEl>
                                      </p:cBhvr>
                                    </p:animEffect>
                                  </p:childTnLst>
                                </p:cTn>
                              </p:par>
                              <p:par>
                                <p:cTn id="38" presetID="22" presetClass="entr" presetSubtype="4" fill="hold" nodeType="withEffect">
                                  <p:stCondLst>
                                    <p:cond delay="0"/>
                                  </p:stCondLst>
                                  <p:childTnLst>
                                    <p:set>
                                      <p:cBhvr>
                                        <p:cTn id="39" dur="1" fill="hold">
                                          <p:stCondLst>
                                            <p:cond delay="0"/>
                                          </p:stCondLst>
                                        </p:cTn>
                                        <p:tgtEl>
                                          <p:spTgt spid="33808"/>
                                        </p:tgtEl>
                                        <p:attrNameLst>
                                          <p:attrName>style.visibility</p:attrName>
                                        </p:attrNameLst>
                                      </p:cBhvr>
                                      <p:to>
                                        <p:strVal val="visible"/>
                                      </p:to>
                                    </p:set>
                                    <p:animEffect transition="in" filter="wipe(down)">
                                      <p:cBhvr>
                                        <p:cTn id="40" dur="500"/>
                                        <p:tgtEl>
                                          <p:spTgt spid="33808"/>
                                        </p:tgtEl>
                                      </p:cBhvr>
                                    </p:animEffect>
                                  </p:childTnLst>
                                </p:cTn>
                              </p:par>
                            </p:childTnLst>
                          </p:cTn>
                        </p:par>
                        <p:par>
                          <p:cTn id="41" fill="hold" nodeType="afterGroup">
                            <p:stCondLst>
                              <p:cond delay="3250"/>
                            </p:stCondLst>
                            <p:childTnLst>
                              <p:par>
                                <p:cTn id="42" presetID="42" presetClass="entr" presetSubtype="0" fill="hold" nodeType="afterEffect">
                                  <p:stCondLst>
                                    <p:cond delay="0"/>
                                  </p:stCondLst>
                                  <p:childTnLst>
                                    <p:set>
                                      <p:cBhvr>
                                        <p:cTn id="43" dur="1" fill="hold">
                                          <p:stCondLst>
                                            <p:cond delay="0"/>
                                          </p:stCondLst>
                                        </p:cTn>
                                        <p:tgtEl>
                                          <p:spTgt spid="33798"/>
                                        </p:tgtEl>
                                        <p:attrNameLst>
                                          <p:attrName>style.visibility</p:attrName>
                                        </p:attrNameLst>
                                      </p:cBhvr>
                                      <p:to>
                                        <p:strVal val="visible"/>
                                      </p:to>
                                    </p:set>
                                    <p:animEffect transition="in" filter="fade">
                                      <p:cBhvr>
                                        <p:cTn id="44" dur="300"/>
                                        <p:tgtEl>
                                          <p:spTgt spid="33798"/>
                                        </p:tgtEl>
                                      </p:cBhvr>
                                    </p:animEffect>
                                    <p:anim calcmode="lin" valueType="num">
                                      <p:cBhvr>
                                        <p:cTn id="45" dur="300" fill="hold"/>
                                        <p:tgtEl>
                                          <p:spTgt spid="33798"/>
                                        </p:tgtEl>
                                        <p:attrNameLst>
                                          <p:attrName>ppt_x</p:attrName>
                                        </p:attrNameLst>
                                      </p:cBhvr>
                                      <p:tavLst>
                                        <p:tav tm="0">
                                          <p:val>
                                            <p:strVal val="#ppt_x"/>
                                          </p:val>
                                        </p:tav>
                                        <p:tav tm="100000">
                                          <p:val>
                                            <p:strVal val="#ppt_x"/>
                                          </p:val>
                                        </p:tav>
                                      </p:tavLst>
                                    </p:anim>
                                    <p:anim calcmode="lin" valueType="num">
                                      <p:cBhvr>
                                        <p:cTn id="46" dur="300" fill="hold"/>
                                        <p:tgtEl>
                                          <p:spTgt spid="33798"/>
                                        </p:tgtEl>
                                        <p:attrNameLst>
                                          <p:attrName>ppt_y</p:attrName>
                                        </p:attrNameLst>
                                      </p:cBhvr>
                                      <p:tavLst>
                                        <p:tav tm="0">
                                          <p:val>
                                            <p:strVal val="#ppt_y+.1"/>
                                          </p:val>
                                        </p:tav>
                                        <p:tav tm="100000">
                                          <p:val>
                                            <p:strVal val="#ppt_y"/>
                                          </p:val>
                                        </p:tav>
                                      </p:tavLst>
                                    </p:anim>
                                  </p:childTnLst>
                                </p:cTn>
                              </p:par>
                            </p:childTnLst>
                          </p:cTn>
                        </p:par>
                        <p:par>
                          <p:cTn id="47" fill="hold" nodeType="afterGroup">
                            <p:stCondLst>
                              <p:cond delay="3550"/>
                            </p:stCondLst>
                            <p:childTnLst>
                              <p:par>
                                <p:cTn id="48" presetID="22" presetClass="entr" presetSubtype="4" fill="hold" grpId="0" nodeType="afterEffect">
                                  <p:stCondLst>
                                    <p:cond delay="0"/>
                                  </p:stCondLst>
                                  <p:childTnLst>
                                    <p:set>
                                      <p:cBhvr>
                                        <p:cTn id="49" dur="1" fill="hold">
                                          <p:stCondLst>
                                            <p:cond delay="0"/>
                                          </p:stCondLst>
                                        </p:cTn>
                                        <p:tgtEl>
                                          <p:spTgt spid="33799"/>
                                        </p:tgtEl>
                                        <p:attrNameLst>
                                          <p:attrName>style.visibility</p:attrName>
                                        </p:attrNameLst>
                                      </p:cBhvr>
                                      <p:to>
                                        <p:strVal val="visible"/>
                                      </p:to>
                                    </p:set>
                                    <p:animEffect transition="in" filter="wipe(down)">
                                      <p:cBhvr>
                                        <p:cTn id="50" dur="500"/>
                                        <p:tgtEl>
                                          <p:spTgt spid="33799"/>
                                        </p:tgtEl>
                                      </p:cBhvr>
                                    </p:animEffect>
                                  </p:childTnLst>
                                </p:cTn>
                              </p:par>
                            </p:childTnLst>
                          </p:cTn>
                        </p:par>
                        <p:par>
                          <p:cTn id="51" fill="hold" nodeType="afterGroup">
                            <p:stCondLst>
                              <p:cond delay="4050"/>
                            </p:stCondLst>
                            <p:childTnLst>
                              <p:par>
                                <p:cTn id="52" presetID="42" presetClass="entr" presetSubtype="0" fill="hold" nodeType="afterEffect">
                                  <p:stCondLst>
                                    <p:cond delay="0"/>
                                  </p:stCondLst>
                                  <p:childTnLst>
                                    <p:set>
                                      <p:cBhvr>
                                        <p:cTn id="53" dur="1" fill="hold">
                                          <p:stCondLst>
                                            <p:cond delay="0"/>
                                          </p:stCondLst>
                                        </p:cTn>
                                        <p:tgtEl>
                                          <p:spTgt spid="33800"/>
                                        </p:tgtEl>
                                        <p:attrNameLst>
                                          <p:attrName>style.visibility</p:attrName>
                                        </p:attrNameLst>
                                      </p:cBhvr>
                                      <p:to>
                                        <p:strVal val="visible"/>
                                      </p:to>
                                    </p:set>
                                    <p:animEffect transition="in" filter="fade">
                                      <p:cBhvr>
                                        <p:cTn id="54" dur="300"/>
                                        <p:tgtEl>
                                          <p:spTgt spid="33800"/>
                                        </p:tgtEl>
                                      </p:cBhvr>
                                    </p:animEffect>
                                    <p:anim calcmode="lin" valueType="num">
                                      <p:cBhvr>
                                        <p:cTn id="55" dur="300" fill="hold"/>
                                        <p:tgtEl>
                                          <p:spTgt spid="33800"/>
                                        </p:tgtEl>
                                        <p:attrNameLst>
                                          <p:attrName>ppt_x</p:attrName>
                                        </p:attrNameLst>
                                      </p:cBhvr>
                                      <p:tavLst>
                                        <p:tav tm="0">
                                          <p:val>
                                            <p:strVal val="#ppt_x"/>
                                          </p:val>
                                        </p:tav>
                                        <p:tav tm="100000">
                                          <p:val>
                                            <p:strVal val="#ppt_x"/>
                                          </p:val>
                                        </p:tav>
                                      </p:tavLst>
                                    </p:anim>
                                    <p:anim calcmode="lin" valueType="num">
                                      <p:cBhvr>
                                        <p:cTn id="56" dur="300" fill="hold"/>
                                        <p:tgtEl>
                                          <p:spTgt spid="33800"/>
                                        </p:tgtEl>
                                        <p:attrNameLst>
                                          <p:attrName>ppt_y</p:attrName>
                                        </p:attrNameLst>
                                      </p:cBhvr>
                                      <p:tavLst>
                                        <p:tav tm="0">
                                          <p:val>
                                            <p:strVal val="#ppt_y+.1"/>
                                          </p:val>
                                        </p:tav>
                                        <p:tav tm="100000">
                                          <p:val>
                                            <p:strVal val="#ppt_y"/>
                                          </p:val>
                                        </p:tav>
                                      </p:tavLst>
                                    </p:anim>
                                  </p:childTnLst>
                                </p:cTn>
                              </p:par>
                            </p:childTnLst>
                          </p:cTn>
                        </p:par>
                        <p:par>
                          <p:cTn id="57" fill="hold" nodeType="afterGroup">
                            <p:stCondLst>
                              <p:cond delay="4350"/>
                            </p:stCondLst>
                            <p:childTnLst>
                              <p:par>
                                <p:cTn id="58" presetID="22" presetClass="entr" presetSubtype="4" fill="hold" grpId="0" nodeType="afterEffect">
                                  <p:stCondLst>
                                    <p:cond delay="0"/>
                                  </p:stCondLst>
                                  <p:childTnLst>
                                    <p:set>
                                      <p:cBhvr>
                                        <p:cTn id="59" dur="1" fill="hold">
                                          <p:stCondLst>
                                            <p:cond delay="0"/>
                                          </p:stCondLst>
                                        </p:cTn>
                                        <p:tgtEl>
                                          <p:spTgt spid="33801"/>
                                        </p:tgtEl>
                                        <p:attrNameLst>
                                          <p:attrName>style.visibility</p:attrName>
                                        </p:attrNameLst>
                                      </p:cBhvr>
                                      <p:to>
                                        <p:strVal val="visible"/>
                                      </p:to>
                                    </p:set>
                                    <p:animEffect transition="in" filter="wipe(down)">
                                      <p:cBhvr>
                                        <p:cTn id="60" dur="500"/>
                                        <p:tgtEl>
                                          <p:spTgt spid="33801"/>
                                        </p:tgtEl>
                                      </p:cBhvr>
                                    </p:animEffect>
                                  </p:childTnLst>
                                </p:cTn>
                              </p:par>
                            </p:childTnLst>
                          </p:cTn>
                        </p:par>
                        <p:par>
                          <p:cTn id="61" fill="hold" nodeType="afterGroup">
                            <p:stCondLst>
                              <p:cond delay="4850"/>
                            </p:stCondLst>
                            <p:childTnLst>
                              <p:par>
                                <p:cTn id="62" presetID="47" presetClass="entr" presetSubtype="0" fill="hold" nodeType="afterEffect">
                                  <p:stCondLst>
                                    <p:cond delay="0"/>
                                  </p:stCondLst>
                                  <p:childTnLst>
                                    <p:set>
                                      <p:cBhvr>
                                        <p:cTn id="63" dur="1" fill="hold">
                                          <p:stCondLst>
                                            <p:cond delay="0"/>
                                          </p:stCondLst>
                                        </p:cTn>
                                        <p:tgtEl>
                                          <p:spTgt spid="33803"/>
                                        </p:tgtEl>
                                        <p:attrNameLst>
                                          <p:attrName>style.visibility</p:attrName>
                                        </p:attrNameLst>
                                      </p:cBhvr>
                                      <p:to>
                                        <p:strVal val="visible"/>
                                      </p:to>
                                    </p:set>
                                    <p:animEffect transition="in" filter="fade">
                                      <p:cBhvr>
                                        <p:cTn id="64" dur="300"/>
                                        <p:tgtEl>
                                          <p:spTgt spid="33803"/>
                                        </p:tgtEl>
                                      </p:cBhvr>
                                    </p:animEffect>
                                    <p:anim calcmode="lin" valueType="num">
                                      <p:cBhvr>
                                        <p:cTn id="65" dur="300" fill="hold"/>
                                        <p:tgtEl>
                                          <p:spTgt spid="33803"/>
                                        </p:tgtEl>
                                        <p:attrNameLst>
                                          <p:attrName>ppt_x</p:attrName>
                                        </p:attrNameLst>
                                      </p:cBhvr>
                                      <p:tavLst>
                                        <p:tav tm="0">
                                          <p:val>
                                            <p:strVal val="#ppt_x"/>
                                          </p:val>
                                        </p:tav>
                                        <p:tav tm="100000">
                                          <p:val>
                                            <p:strVal val="#ppt_x"/>
                                          </p:val>
                                        </p:tav>
                                      </p:tavLst>
                                    </p:anim>
                                    <p:anim calcmode="lin" valueType="num">
                                      <p:cBhvr>
                                        <p:cTn id="66" dur="300" fill="hold"/>
                                        <p:tgtEl>
                                          <p:spTgt spid="33803"/>
                                        </p:tgtEl>
                                        <p:attrNameLst>
                                          <p:attrName>ppt_y</p:attrName>
                                        </p:attrNameLst>
                                      </p:cBhvr>
                                      <p:tavLst>
                                        <p:tav tm="0">
                                          <p:val>
                                            <p:strVal val="#ppt_y-.1"/>
                                          </p:val>
                                        </p:tav>
                                        <p:tav tm="100000">
                                          <p:val>
                                            <p:strVal val="#ppt_y"/>
                                          </p:val>
                                        </p:tav>
                                      </p:tavLst>
                                    </p:anim>
                                  </p:childTnLst>
                                </p:cTn>
                              </p:par>
                            </p:childTnLst>
                          </p:cTn>
                        </p:par>
                        <p:par>
                          <p:cTn id="67" fill="hold" nodeType="afterGroup">
                            <p:stCondLst>
                              <p:cond delay="5150"/>
                            </p:stCondLst>
                            <p:childTnLst>
                              <p:par>
                                <p:cTn id="68" presetID="22" presetClass="entr" presetSubtype="1" fill="hold" grpId="0" nodeType="afterEffect">
                                  <p:stCondLst>
                                    <p:cond delay="0"/>
                                  </p:stCondLst>
                                  <p:childTnLst>
                                    <p:set>
                                      <p:cBhvr>
                                        <p:cTn id="69" dur="1" fill="hold">
                                          <p:stCondLst>
                                            <p:cond delay="0"/>
                                          </p:stCondLst>
                                        </p:cTn>
                                        <p:tgtEl>
                                          <p:spTgt spid="33805"/>
                                        </p:tgtEl>
                                        <p:attrNameLst>
                                          <p:attrName>style.visibility</p:attrName>
                                        </p:attrNameLst>
                                      </p:cBhvr>
                                      <p:to>
                                        <p:strVal val="visible"/>
                                      </p:to>
                                    </p:set>
                                    <p:animEffect transition="in" filter="wipe(up)">
                                      <p:cBhvr>
                                        <p:cTn id="70" dur="500"/>
                                        <p:tgtEl>
                                          <p:spTgt spid="33805"/>
                                        </p:tgtEl>
                                      </p:cBhvr>
                                    </p:animEffect>
                                  </p:childTnLst>
                                </p:cTn>
                              </p:par>
                            </p:childTnLst>
                          </p:cTn>
                        </p:par>
                        <p:par>
                          <p:cTn id="71" fill="hold" nodeType="afterGroup">
                            <p:stCondLst>
                              <p:cond delay="5650"/>
                            </p:stCondLst>
                            <p:childTnLst>
                              <p:par>
                                <p:cTn id="72" presetID="47" presetClass="entr" presetSubtype="0" fill="hold" nodeType="afterEffect">
                                  <p:stCondLst>
                                    <p:cond delay="0"/>
                                  </p:stCondLst>
                                  <p:childTnLst>
                                    <p:set>
                                      <p:cBhvr>
                                        <p:cTn id="73" dur="1" fill="hold">
                                          <p:stCondLst>
                                            <p:cond delay="0"/>
                                          </p:stCondLst>
                                        </p:cTn>
                                        <p:tgtEl>
                                          <p:spTgt spid="33806"/>
                                        </p:tgtEl>
                                        <p:attrNameLst>
                                          <p:attrName>style.visibility</p:attrName>
                                        </p:attrNameLst>
                                      </p:cBhvr>
                                      <p:to>
                                        <p:strVal val="visible"/>
                                      </p:to>
                                    </p:set>
                                    <p:animEffect transition="in" filter="fade">
                                      <p:cBhvr>
                                        <p:cTn id="74" dur="300"/>
                                        <p:tgtEl>
                                          <p:spTgt spid="33806"/>
                                        </p:tgtEl>
                                      </p:cBhvr>
                                    </p:animEffect>
                                    <p:anim calcmode="lin" valueType="num">
                                      <p:cBhvr>
                                        <p:cTn id="75" dur="300" fill="hold"/>
                                        <p:tgtEl>
                                          <p:spTgt spid="33806"/>
                                        </p:tgtEl>
                                        <p:attrNameLst>
                                          <p:attrName>ppt_x</p:attrName>
                                        </p:attrNameLst>
                                      </p:cBhvr>
                                      <p:tavLst>
                                        <p:tav tm="0">
                                          <p:val>
                                            <p:strVal val="#ppt_x"/>
                                          </p:val>
                                        </p:tav>
                                        <p:tav tm="100000">
                                          <p:val>
                                            <p:strVal val="#ppt_x"/>
                                          </p:val>
                                        </p:tav>
                                      </p:tavLst>
                                    </p:anim>
                                    <p:anim calcmode="lin" valueType="num">
                                      <p:cBhvr>
                                        <p:cTn id="76" dur="300" fill="hold"/>
                                        <p:tgtEl>
                                          <p:spTgt spid="33806"/>
                                        </p:tgtEl>
                                        <p:attrNameLst>
                                          <p:attrName>ppt_y</p:attrName>
                                        </p:attrNameLst>
                                      </p:cBhvr>
                                      <p:tavLst>
                                        <p:tav tm="0">
                                          <p:val>
                                            <p:strVal val="#ppt_y-.1"/>
                                          </p:val>
                                        </p:tav>
                                        <p:tav tm="100000">
                                          <p:val>
                                            <p:strVal val="#ppt_y"/>
                                          </p:val>
                                        </p:tav>
                                      </p:tavLst>
                                    </p:anim>
                                  </p:childTnLst>
                                </p:cTn>
                              </p:par>
                            </p:childTnLst>
                          </p:cTn>
                        </p:par>
                        <p:par>
                          <p:cTn id="77" fill="hold" nodeType="afterGroup">
                            <p:stCondLst>
                              <p:cond delay="5950"/>
                            </p:stCondLst>
                            <p:childTnLst>
                              <p:par>
                                <p:cTn id="78" presetID="22" presetClass="entr" presetSubtype="1" fill="hold" grpId="0" nodeType="afterEffect">
                                  <p:stCondLst>
                                    <p:cond delay="0"/>
                                  </p:stCondLst>
                                  <p:childTnLst>
                                    <p:set>
                                      <p:cBhvr>
                                        <p:cTn id="79" dur="1" fill="hold">
                                          <p:stCondLst>
                                            <p:cond delay="0"/>
                                          </p:stCondLst>
                                        </p:cTn>
                                        <p:tgtEl>
                                          <p:spTgt spid="33807"/>
                                        </p:tgtEl>
                                        <p:attrNameLst>
                                          <p:attrName>style.visibility</p:attrName>
                                        </p:attrNameLst>
                                      </p:cBhvr>
                                      <p:to>
                                        <p:strVal val="visible"/>
                                      </p:to>
                                    </p:set>
                                    <p:animEffect transition="in" filter="wipe(up)">
                                      <p:cBhvr>
                                        <p:cTn id="80" dur="500"/>
                                        <p:tgtEl>
                                          <p:spTgt spid="33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utoUpdateAnimBg="0"/>
      <p:bldP spid="33799" grpId="0" autoUpdateAnimBg="0"/>
      <p:bldP spid="33801" grpId="0" autoUpdateAnimBg="0"/>
      <p:bldP spid="33805" grpId="0" autoUpdateAnimBg="0"/>
      <p:bldP spid="33807" grpId="0" autoUpdateAnimBg="0"/>
      <p:bldP spid="33809"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2">
            <a:extLst>
              <a:ext uri="{FF2B5EF4-FFF2-40B4-BE49-F238E27FC236}">
                <a16:creationId xmlns:a16="http://schemas.microsoft.com/office/drawing/2014/main" id="{38171655-FAD3-4D94-A39C-2CFF4A068C53}"/>
              </a:ext>
            </a:extLst>
          </p:cNvPr>
          <p:cNvSpPr txBox="1">
            <a:spLocks noChangeArrowheads="1"/>
          </p:cNvSpPr>
          <p:nvPr/>
        </p:nvSpPr>
        <p:spPr bwMode="auto">
          <a:xfrm>
            <a:off x="4210050" y="241300"/>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2800">
                <a:solidFill>
                  <a:schemeClr val="tx1"/>
                </a:solidFill>
                <a:latin typeface="微软雅黑" panose="020B0503020204020204" pitchFamily="34" charset="-122"/>
              </a:rPr>
              <a:t>请在这里输入您的标题</a:t>
            </a:r>
          </a:p>
        </p:txBody>
      </p:sp>
      <p:sp>
        <p:nvSpPr>
          <p:cNvPr id="35843" name="Freeform 5">
            <a:extLst>
              <a:ext uri="{FF2B5EF4-FFF2-40B4-BE49-F238E27FC236}">
                <a16:creationId xmlns:a16="http://schemas.microsoft.com/office/drawing/2014/main" id="{E48E00DB-5B85-4650-BCC5-8498A2B6CFED}"/>
              </a:ext>
            </a:extLst>
          </p:cNvPr>
          <p:cNvSpPr>
            <a:spLocks noEditPoints="1"/>
          </p:cNvSpPr>
          <p:nvPr/>
        </p:nvSpPr>
        <p:spPr bwMode="auto">
          <a:xfrm>
            <a:off x="3036888" y="765175"/>
            <a:ext cx="6184900" cy="219075"/>
          </a:xfrm>
          <a:custGeom>
            <a:avLst/>
            <a:gdLst>
              <a:gd name="T0" fmla="*/ 0 w 7545"/>
              <a:gd name="T1" fmla="*/ 2147483647 h 253"/>
              <a:gd name="T2" fmla="*/ 2147483647 w 7545"/>
              <a:gd name="T3" fmla="*/ 2147483647 h 253"/>
              <a:gd name="T4" fmla="*/ 2147483647 w 7545"/>
              <a:gd name="T5" fmla="*/ 2147483647 h 253"/>
              <a:gd name="T6" fmla="*/ 2147483647 w 7545"/>
              <a:gd name="T7" fmla="*/ 2147483647 h 253"/>
              <a:gd name="T8" fmla="*/ 2147483647 w 7545"/>
              <a:gd name="T9" fmla="*/ 2147483647 h 253"/>
              <a:gd name="T10" fmla="*/ 2147483647 w 7545"/>
              <a:gd name="T11" fmla="*/ 2147483647 h 253"/>
              <a:gd name="T12" fmla="*/ 2147483647 w 7545"/>
              <a:gd name="T13" fmla="*/ 2147483647 h 253"/>
              <a:gd name="T14" fmla="*/ 2147483647 w 7545"/>
              <a:gd name="T15" fmla="*/ 2147483647 h 253"/>
              <a:gd name="T16" fmla="*/ 2147483647 w 7545"/>
              <a:gd name="T17" fmla="*/ 2147483647 h 253"/>
              <a:gd name="T18" fmla="*/ 2147483647 w 7545"/>
              <a:gd name="T19" fmla="*/ 2147483647 h 253"/>
              <a:gd name="T20" fmla="*/ 2147483647 w 7545"/>
              <a:gd name="T21" fmla="*/ 2147483647 h 253"/>
              <a:gd name="T22" fmla="*/ 2147483647 w 7545"/>
              <a:gd name="T23" fmla="*/ 2147483647 h 253"/>
              <a:gd name="T24" fmla="*/ 2147483647 w 7545"/>
              <a:gd name="T25" fmla="*/ 2147483647 h 253"/>
              <a:gd name="T26" fmla="*/ 2147483647 w 7545"/>
              <a:gd name="T27" fmla="*/ 2147483647 h 253"/>
              <a:gd name="T28" fmla="*/ 2147483647 w 7545"/>
              <a:gd name="T29" fmla="*/ 2147483647 h 253"/>
              <a:gd name="T30" fmla="*/ 2147483647 w 7545"/>
              <a:gd name="T31" fmla="*/ 2147483647 h 253"/>
              <a:gd name="T32" fmla="*/ 2147483647 w 7545"/>
              <a:gd name="T33" fmla="*/ 2147483647 h 253"/>
              <a:gd name="T34" fmla="*/ 2147483647 w 7545"/>
              <a:gd name="T35" fmla="*/ 2147483647 h 253"/>
              <a:gd name="T36" fmla="*/ 2147483647 w 7545"/>
              <a:gd name="T37" fmla="*/ 2147483647 h 253"/>
              <a:gd name="T38" fmla="*/ 2147483647 w 7545"/>
              <a:gd name="T39" fmla="*/ 2147483647 h 253"/>
              <a:gd name="T40" fmla="*/ 2147483647 w 7545"/>
              <a:gd name="T41" fmla="*/ 2147483647 h 253"/>
              <a:gd name="T42" fmla="*/ 2147483647 w 7545"/>
              <a:gd name="T43" fmla="*/ 2147483647 h 253"/>
              <a:gd name="T44" fmla="*/ 2147483647 w 7545"/>
              <a:gd name="T45" fmla="*/ 2147483647 h 253"/>
              <a:gd name="T46" fmla="*/ 2147483647 w 7545"/>
              <a:gd name="T47" fmla="*/ 2147483647 h 253"/>
              <a:gd name="T48" fmla="*/ 2147483647 w 7545"/>
              <a:gd name="T49" fmla="*/ 2147483647 h 253"/>
              <a:gd name="T50" fmla="*/ 2147483647 w 7545"/>
              <a:gd name="T51" fmla="*/ 2147483647 h 253"/>
              <a:gd name="T52" fmla="*/ 2147483647 w 7545"/>
              <a:gd name="T53" fmla="*/ 2147483647 h 253"/>
              <a:gd name="T54" fmla="*/ 2147483647 w 7545"/>
              <a:gd name="T55" fmla="*/ 2147483647 h 253"/>
              <a:gd name="T56" fmla="*/ 2147483647 w 7545"/>
              <a:gd name="T57" fmla="*/ 2147483647 h 253"/>
              <a:gd name="T58" fmla="*/ 2147483647 w 7545"/>
              <a:gd name="T59" fmla="*/ 2147483647 h 253"/>
              <a:gd name="T60" fmla="*/ 2147483647 w 7545"/>
              <a:gd name="T61" fmla="*/ 2147483647 h 253"/>
              <a:gd name="T62" fmla="*/ 2147483647 w 7545"/>
              <a:gd name="T63" fmla="*/ 2147483647 h 253"/>
              <a:gd name="T64" fmla="*/ 2147483647 w 7545"/>
              <a:gd name="T65" fmla="*/ 2147483647 h 253"/>
              <a:gd name="T66" fmla="*/ 2147483647 w 7545"/>
              <a:gd name="T67" fmla="*/ 2147483647 h 253"/>
              <a:gd name="T68" fmla="*/ 2147483647 w 7545"/>
              <a:gd name="T69" fmla="*/ 2147483647 h 253"/>
              <a:gd name="T70" fmla="*/ 2147483647 w 7545"/>
              <a:gd name="T71" fmla="*/ 2147483647 h 253"/>
              <a:gd name="T72" fmla="*/ 2147483647 w 7545"/>
              <a:gd name="T73" fmla="*/ 2147483647 h 253"/>
              <a:gd name="T74" fmla="*/ 2147483647 w 7545"/>
              <a:gd name="T75" fmla="*/ 2147483647 h 253"/>
              <a:gd name="T76" fmla="*/ 2147483647 w 7545"/>
              <a:gd name="T77" fmla="*/ 2147483647 h 253"/>
              <a:gd name="T78" fmla="*/ 2147483647 w 7545"/>
              <a:gd name="T79" fmla="*/ 2147483647 h 253"/>
              <a:gd name="T80" fmla="*/ 2147483647 w 7545"/>
              <a:gd name="T81" fmla="*/ 2147483647 h 253"/>
              <a:gd name="T82" fmla="*/ 2147483647 w 7545"/>
              <a:gd name="T83" fmla="*/ 2147483647 h 253"/>
              <a:gd name="T84" fmla="*/ 2147483647 w 7545"/>
              <a:gd name="T85" fmla="*/ 2147483647 h 253"/>
              <a:gd name="T86" fmla="*/ 2147483647 w 7545"/>
              <a:gd name="T87" fmla="*/ 2147483647 h 253"/>
              <a:gd name="T88" fmla="*/ 2147483647 w 7545"/>
              <a:gd name="T89" fmla="*/ 2147483647 h 253"/>
              <a:gd name="T90" fmla="*/ 2147483647 w 7545"/>
              <a:gd name="T91" fmla="*/ 2147483647 h 253"/>
              <a:gd name="T92" fmla="*/ 2147483647 w 7545"/>
              <a:gd name="T93" fmla="*/ 2147483647 h 253"/>
              <a:gd name="T94" fmla="*/ 2147483647 w 7545"/>
              <a:gd name="T95" fmla="*/ 2147483647 h 253"/>
              <a:gd name="T96" fmla="*/ 2147483647 w 7545"/>
              <a:gd name="T97" fmla="*/ 2147483647 h 253"/>
              <a:gd name="T98" fmla="*/ 2147483647 w 7545"/>
              <a:gd name="T99" fmla="*/ 2147483647 h 253"/>
              <a:gd name="T100" fmla="*/ 2147483647 w 7545"/>
              <a:gd name="T101" fmla="*/ 2147483647 h 253"/>
              <a:gd name="T102" fmla="*/ 2147483647 w 7545"/>
              <a:gd name="T103" fmla="*/ 2147483647 h 253"/>
              <a:gd name="T104" fmla="*/ 2147483647 w 7545"/>
              <a:gd name="T105" fmla="*/ 2147483647 h 253"/>
              <a:gd name="T106" fmla="*/ 2147483647 w 7545"/>
              <a:gd name="T107" fmla="*/ 2147483647 h 253"/>
              <a:gd name="T108" fmla="*/ 2147483647 w 7545"/>
              <a:gd name="T109" fmla="*/ 2147483647 h 253"/>
              <a:gd name="T110" fmla="*/ 2147483647 w 7545"/>
              <a:gd name="T111" fmla="*/ 2147483647 h 2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45" h="253">
                <a:moveTo>
                  <a:pt x="3254" y="8"/>
                </a:moveTo>
                <a:lnTo>
                  <a:pt x="0" y="8"/>
                </a:lnTo>
                <a:lnTo>
                  <a:pt x="0" y="31"/>
                </a:lnTo>
                <a:lnTo>
                  <a:pt x="3254" y="31"/>
                </a:lnTo>
                <a:lnTo>
                  <a:pt x="3254" y="33"/>
                </a:lnTo>
                <a:cubicBezTo>
                  <a:pt x="3255" y="35"/>
                  <a:pt x="3257" y="37"/>
                  <a:pt x="3260" y="40"/>
                </a:cubicBezTo>
                <a:cubicBezTo>
                  <a:pt x="3264" y="46"/>
                  <a:pt x="3271" y="53"/>
                  <a:pt x="3277" y="57"/>
                </a:cubicBezTo>
                <a:cubicBezTo>
                  <a:pt x="3292" y="68"/>
                  <a:pt x="3309" y="73"/>
                  <a:pt x="3327" y="76"/>
                </a:cubicBezTo>
                <a:cubicBezTo>
                  <a:pt x="3347" y="80"/>
                  <a:pt x="3368" y="80"/>
                  <a:pt x="3388" y="84"/>
                </a:cubicBezTo>
                <a:cubicBezTo>
                  <a:pt x="3396" y="86"/>
                  <a:pt x="3405" y="89"/>
                  <a:pt x="3413" y="94"/>
                </a:cubicBezTo>
                <a:cubicBezTo>
                  <a:pt x="3420" y="98"/>
                  <a:pt x="3427" y="108"/>
                  <a:pt x="3431" y="110"/>
                </a:cubicBezTo>
                <a:cubicBezTo>
                  <a:pt x="3437" y="108"/>
                  <a:pt x="3445" y="96"/>
                  <a:pt x="3450" y="97"/>
                </a:cubicBezTo>
                <a:cubicBezTo>
                  <a:pt x="3454" y="103"/>
                  <a:pt x="3454" y="123"/>
                  <a:pt x="3465" y="131"/>
                </a:cubicBezTo>
                <a:cubicBezTo>
                  <a:pt x="3480" y="141"/>
                  <a:pt x="3488" y="142"/>
                  <a:pt x="3506" y="142"/>
                </a:cubicBezTo>
                <a:cubicBezTo>
                  <a:pt x="3521" y="142"/>
                  <a:pt x="3537" y="143"/>
                  <a:pt x="3549" y="134"/>
                </a:cubicBezTo>
                <a:cubicBezTo>
                  <a:pt x="3568" y="120"/>
                  <a:pt x="3553" y="102"/>
                  <a:pt x="3573" y="106"/>
                </a:cubicBezTo>
                <a:cubicBezTo>
                  <a:pt x="3576" y="108"/>
                  <a:pt x="3614" y="165"/>
                  <a:pt x="3624" y="177"/>
                </a:cubicBezTo>
                <a:cubicBezTo>
                  <a:pt x="3657" y="215"/>
                  <a:pt x="3668" y="205"/>
                  <a:pt x="3711" y="212"/>
                </a:cubicBezTo>
                <a:cubicBezTo>
                  <a:pt x="3717" y="217"/>
                  <a:pt x="3720" y="230"/>
                  <a:pt x="3732" y="239"/>
                </a:cubicBezTo>
                <a:cubicBezTo>
                  <a:pt x="3742" y="247"/>
                  <a:pt x="3751" y="252"/>
                  <a:pt x="3765" y="253"/>
                </a:cubicBezTo>
                <a:cubicBezTo>
                  <a:pt x="3776" y="253"/>
                  <a:pt x="3791" y="247"/>
                  <a:pt x="3799" y="239"/>
                </a:cubicBezTo>
                <a:cubicBezTo>
                  <a:pt x="3809" y="229"/>
                  <a:pt x="3813" y="218"/>
                  <a:pt x="3819" y="212"/>
                </a:cubicBezTo>
                <a:cubicBezTo>
                  <a:pt x="3836" y="208"/>
                  <a:pt x="3854" y="212"/>
                  <a:pt x="3873" y="204"/>
                </a:cubicBezTo>
                <a:cubicBezTo>
                  <a:pt x="3885" y="199"/>
                  <a:pt x="3899" y="185"/>
                  <a:pt x="3908" y="175"/>
                </a:cubicBezTo>
                <a:cubicBezTo>
                  <a:pt x="3918" y="163"/>
                  <a:pt x="3926" y="152"/>
                  <a:pt x="3935" y="139"/>
                </a:cubicBezTo>
                <a:cubicBezTo>
                  <a:pt x="3943" y="128"/>
                  <a:pt x="3951" y="106"/>
                  <a:pt x="3965" y="105"/>
                </a:cubicBezTo>
                <a:cubicBezTo>
                  <a:pt x="3976" y="114"/>
                  <a:pt x="3964" y="118"/>
                  <a:pt x="3980" y="133"/>
                </a:cubicBezTo>
                <a:cubicBezTo>
                  <a:pt x="3989" y="141"/>
                  <a:pt x="4002" y="142"/>
                  <a:pt x="4014" y="142"/>
                </a:cubicBezTo>
                <a:lnTo>
                  <a:pt x="4033" y="142"/>
                </a:lnTo>
                <a:cubicBezTo>
                  <a:pt x="4045" y="142"/>
                  <a:pt x="4058" y="137"/>
                  <a:pt x="4067" y="130"/>
                </a:cubicBezTo>
                <a:cubicBezTo>
                  <a:pt x="4073" y="125"/>
                  <a:pt x="4080" y="105"/>
                  <a:pt x="4079" y="98"/>
                </a:cubicBezTo>
                <a:lnTo>
                  <a:pt x="4082" y="96"/>
                </a:lnTo>
                <a:lnTo>
                  <a:pt x="4099" y="108"/>
                </a:lnTo>
                <a:cubicBezTo>
                  <a:pt x="4102" y="107"/>
                  <a:pt x="4112" y="97"/>
                  <a:pt x="4118" y="94"/>
                </a:cubicBezTo>
                <a:cubicBezTo>
                  <a:pt x="4125" y="89"/>
                  <a:pt x="4133" y="86"/>
                  <a:pt x="4142" y="84"/>
                </a:cubicBezTo>
                <a:cubicBezTo>
                  <a:pt x="4161" y="79"/>
                  <a:pt x="4184" y="77"/>
                  <a:pt x="4203" y="76"/>
                </a:cubicBezTo>
                <a:cubicBezTo>
                  <a:pt x="4219" y="76"/>
                  <a:pt x="4244" y="70"/>
                  <a:pt x="4258" y="63"/>
                </a:cubicBezTo>
                <a:cubicBezTo>
                  <a:pt x="4268" y="58"/>
                  <a:pt x="4269" y="56"/>
                  <a:pt x="4278" y="49"/>
                </a:cubicBezTo>
                <a:cubicBezTo>
                  <a:pt x="4283" y="44"/>
                  <a:pt x="4290" y="35"/>
                  <a:pt x="4293" y="31"/>
                </a:cubicBezTo>
                <a:lnTo>
                  <a:pt x="7545" y="31"/>
                </a:lnTo>
                <a:lnTo>
                  <a:pt x="7545" y="8"/>
                </a:lnTo>
                <a:lnTo>
                  <a:pt x="4300" y="8"/>
                </a:lnTo>
                <a:lnTo>
                  <a:pt x="4300" y="3"/>
                </a:lnTo>
                <a:cubicBezTo>
                  <a:pt x="4291" y="3"/>
                  <a:pt x="4282" y="3"/>
                  <a:pt x="4273" y="3"/>
                </a:cubicBezTo>
                <a:cubicBezTo>
                  <a:pt x="4250" y="3"/>
                  <a:pt x="4247" y="1"/>
                  <a:pt x="4226" y="9"/>
                </a:cubicBezTo>
                <a:cubicBezTo>
                  <a:pt x="4212" y="14"/>
                  <a:pt x="4193" y="11"/>
                  <a:pt x="4179" y="9"/>
                </a:cubicBezTo>
                <a:cubicBezTo>
                  <a:pt x="4146" y="3"/>
                  <a:pt x="4121" y="3"/>
                  <a:pt x="4090" y="16"/>
                </a:cubicBezTo>
                <a:cubicBezTo>
                  <a:pt x="4079" y="21"/>
                  <a:pt x="4066" y="29"/>
                  <a:pt x="4058" y="37"/>
                </a:cubicBezTo>
                <a:cubicBezTo>
                  <a:pt x="4047" y="48"/>
                  <a:pt x="4038" y="36"/>
                  <a:pt x="4024" y="31"/>
                </a:cubicBezTo>
                <a:cubicBezTo>
                  <a:pt x="3998" y="22"/>
                  <a:pt x="3958" y="19"/>
                  <a:pt x="3933" y="29"/>
                </a:cubicBezTo>
                <a:cubicBezTo>
                  <a:pt x="3908" y="39"/>
                  <a:pt x="3921" y="37"/>
                  <a:pt x="3900" y="23"/>
                </a:cubicBezTo>
                <a:cubicBezTo>
                  <a:pt x="3889" y="16"/>
                  <a:pt x="3878" y="10"/>
                  <a:pt x="3865" y="7"/>
                </a:cubicBezTo>
                <a:cubicBezTo>
                  <a:pt x="3841" y="0"/>
                  <a:pt x="3799" y="3"/>
                  <a:pt x="3779" y="19"/>
                </a:cubicBezTo>
                <a:cubicBezTo>
                  <a:pt x="3763" y="32"/>
                  <a:pt x="3765" y="21"/>
                  <a:pt x="3748" y="13"/>
                </a:cubicBezTo>
                <a:cubicBezTo>
                  <a:pt x="3733" y="7"/>
                  <a:pt x="3720" y="4"/>
                  <a:pt x="3704" y="3"/>
                </a:cubicBezTo>
                <a:cubicBezTo>
                  <a:pt x="3675" y="2"/>
                  <a:pt x="3649" y="13"/>
                  <a:pt x="3627" y="31"/>
                </a:cubicBezTo>
                <a:cubicBezTo>
                  <a:pt x="3618" y="39"/>
                  <a:pt x="3604" y="29"/>
                  <a:pt x="3590" y="26"/>
                </a:cubicBezTo>
                <a:cubicBezTo>
                  <a:pt x="3575" y="22"/>
                  <a:pt x="3558" y="22"/>
                  <a:pt x="3542" y="25"/>
                </a:cubicBezTo>
                <a:cubicBezTo>
                  <a:pt x="3531" y="26"/>
                  <a:pt x="3511" y="31"/>
                  <a:pt x="3501" y="36"/>
                </a:cubicBezTo>
                <a:cubicBezTo>
                  <a:pt x="3480" y="48"/>
                  <a:pt x="3488" y="41"/>
                  <a:pt x="3471" y="29"/>
                </a:cubicBezTo>
                <a:cubicBezTo>
                  <a:pt x="3446" y="13"/>
                  <a:pt x="3421" y="4"/>
                  <a:pt x="3391" y="5"/>
                </a:cubicBezTo>
                <a:cubicBezTo>
                  <a:pt x="3375" y="6"/>
                  <a:pt x="3360" y="9"/>
                  <a:pt x="3344" y="11"/>
                </a:cubicBezTo>
                <a:cubicBezTo>
                  <a:pt x="3321" y="13"/>
                  <a:pt x="3320" y="11"/>
                  <a:pt x="3299" y="5"/>
                </a:cubicBezTo>
                <a:cubicBezTo>
                  <a:pt x="3294" y="3"/>
                  <a:pt x="3277" y="2"/>
                  <a:pt x="3254" y="2"/>
                </a:cubicBezTo>
                <a:lnTo>
                  <a:pt x="3254" y="8"/>
                </a:lnTo>
                <a:close/>
                <a:moveTo>
                  <a:pt x="3528" y="126"/>
                </a:moveTo>
                <a:lnTo>
                  <a:pt x="3518" y="126"/>
                </a:lnTo>
                <a:cubicBezTo>
                  <a:pt x="3497" y="126"/>
                  <a:pt x="3483" y="121"/>
                  <a:pt x="3483" y="97"/>
                </a:cubicBezTo>
                <a:cubicBezTo>
                  <a:pt x="3483" y="59"/>
                  <a:pt x="3528" y="39"/>
                  <a:pt x="3561" y="39"/>
                </a:cubicBezTo>
                <a:lnTo>
                  <a:pt x="3573" y="39"/>
                </a:lnTo>
                <a:cubicBezTo>
                  <a:pt x="3586" y="39"/>
                  <a:pt x="3593" y="41"/>
                  <a:pt x="3604" y="45"/>
                </a:cubicBezTo>
                <a:cubicBezTo>
                  <a:pt x="3614" y="48"/>
                  <a:pt x="3623" y="55"/>
                  <a:pt x="3630" y="57"/>
                </a:cubicBezTo>
                <a:cubicBezTo>
                  <a:pt x="3646" y="34"/>
                  <a:pt x="3659" y="17"/>
                  <a:pt x="3693" y="17"/>
                </a:cubicBezTo>
                <a:lnTo>
                  <a:pt x="3705" y="17"/>
                </a:lnTo>
                <a:cubicBezTo>
                  <a:pt x="3733" y="17"/>
                  <a:pt x="3754" y="32"/>
                  <a:pt x="3771" y="52"/>
                </a:cubicBezTo>
                <a:cubicBezTo>
                  <a:pt x="3789" y="32"/>
                  <a:pt x="3811" y="19"/>
                  <a:pt x="3839" y="19"/>
                </a:cubicBezTo>
                <a:lnTo>
                  <a:pt x="3843" y="19"/>
                </a:lnTo>
                <a:cubicBezTo>
                  <a:pt x="3855" y="19"/>
                  <a:pt x="3874" y="23"/>
                  <a:pt x="3884" y="30"/>
                </a:cubicBezTo>
                <a:cubicBezTo>
                  <a:pt x="3901" y="41"/>
                  <a:pt x="3899" y="47"/>
                  <a:pt x="3909" y="58"/>
                </a:cubicBezTo>
                <a:cubicBezTo>
                  <a:pt x="3914" y="57"/>
                  <a:pt x="3931" y="46"/>
                  <a:pt x="3941" y="42"/>
                </a:cubicBezTo>
                <a:cubicBezTo>
                  <a:pt x="3955" y="38"/>
                  <a:pt x="3969" y="37"/>
                  <a:pt x="3983" y="38"/>
                </a:cubicBezTo>
                <a:cubicBezTo>
                  <a:pt x="4007" y="39"/>
                  <a:pt x="4035" y="48"/>
                  <a:pt x="4051" y="68"/>
                </a:cubicBezTo>
                <a:cubicBezTo>
                  <a:pt x="4068" y="91"/>
                  <a:pt x="4063" y="124"/>
                  <a:pt x="4028" y="125"/>
                </a:cubicBezTo>
                <a:cubicBezTo>
                  <a:pt x="3967" y="128"/>
                  <a:pt x="4009" y="100"/>
                  <a:pt x="4014" y="80"/>
                </a:cubicBezTo>
                <a:cubicBezTo>
                  <a:pt x="4018" y="62"/>
                  <a:pt x="3996" y="62"/>
                  <a:pt x="3985" y="65"/>
                </a:cubicBezTo>
                <a:cubicBezTo>
                  <a:pt x="3974" y="68"/>
                  <a:pt x="3964" y="77"/>
                  <a:pt x="3956" y="85"/>
                </a:cubicBezTo>
                <a:cubicBezTo>
                  <a:pt x="3938" y="103"/>
                  <a:pt x="3928" y="122"/>
                  <a:pt x="3913" y="141"/>
                </a:cubicBezTo>
                <a:cubicBezTo>
                  <a:pt x="3901" y="158"/>
                  <a:pt x="3883" y="180"/>
                  <a:pt x="3863" y="188"/>
                </a:cubicBezTo>
                <a:cubicBezTo>
                  <a:pt x="3843" y="196"/>
                  <a:pt x="3797" y="207"/>
                  <a:pt x="3800" y="172"/>
                </a:cubicBezTo>
                <a:cubicBezTo>
                  <a:pt x="3804" y="172"/>
                  <a:pt x="3813" y="170"/>
                  <a:pt x="3814" y="166"/>
                </a:cubicBezTo>
                <a:cubicBezTo>
                  <a:pt x="3795" y="166"/>
                  <a:pt x="3779" y="142"/>
                  <a:pt x="3769" y="130"/>
                </a:cubicBezTo>
                <a:cubicBezTo>
                  <a:pt x="3763" y="138"/>
                  <a:pt x="3760" y="144"/>
                  <a:pt x="3750" y="151"/>
                </a:cubicBezTo>
                <a:cubicBezTo>
                  <a:pt x="3740" y="159"/>
                  <a:pt x="3728" y="162"/>
                  <a:pt x="3723" y="166"/>
                </a:cubicBezTo>
                <a:lnTo>
                  <a:pt x="3743" y="173"/>
                </a:lnTo>
                <a:lnTo>
                  <a:pt x="3743" y="176"/>
                </a:lnTo>
                <a:cubicBezTo>
                  <a:pt x="3745" y="212"/>
                  <a:pt x="3682" y="194"/>
                  <a:pt x="3664" y="180"/>
                </a:cubicBezTo>
                <a:cubicBezTo>
                  <a:pt x="3644" y="165"/>
                  <a:pt x="3625" y="137"/>
                  <a:pt x="3611" y="116"/>
                </a:cubicBezTo>
                <a:cubicBezTo>
                  <a:pt x="3597" y="95"/>
                  <a:pt x="3574" y="65"/>
                  <a:pt x="3546" y="65"/>
                </a:cubicBezTo>
                <a:cubicBezTo>
                  <a:pt x="3492" y="65"/>
                  <a:pt x="3581" y="126"/>
                  <a:pt x="3528" y="126"/>
                </a:cubicBezTo>
                <a:close/>
                <a:moveTo>
                  <a:pt x="4263" y="29"/>
                </a:moveTo>
                <a:cubicBezTo>
                  <a:pt x="4260" y="42"/>
                  <a:pt x="4238" y="56"/>
                  <a:pt x="4225" y="60"/>
                </a:cubicBezTo>
                <a:cubicBezTo>
                  <a:pt x="4203" y="67"/>
                  <a:pt x="4185" y="63"/>
                  <a:pt x="4163" y="66"/>
                </a:cubicBezTo>
                <a:cubicBezTo>
                  <a:pt x="4143" y="69"/>
                  <a:pt x="4129" y="72"/>
                  <a:pt x="4112" y="84"/>
                </a:cubicBezTo>
                <a:cubicBezTo>
                  <a:pt x="4097" y="95"/>
                  <a:pt x="4084" y="75"/>
                  <a:pt x="4072" y="64"/>
                </a:cubicBezTo>
                <a:cubicBezTo>
                  <a:pt x="4057" y="48"/>
                  <a:pt x="4082" y="36"/>
                  <a:pt x="4095" y="30"/>
                </a:cubicBezTo>
                <a:cubicBezTo>
                  <a:pt x="4115" y="21"/>
                  <a:pt x="4132" y="20"/>
                  <a:pt x="4153" y="21"/>
                </a:cubicBezTo>
                <a:cubicBezTo>
                  <a:pt x="4174" y="22"/>
                  <a:pt x="4193" y="26"/>
                  <a:pt x="4214" y="29"/>
                </a:cubicBezTo>
                <a:cubicBezTo>
                  <a:pt x="4239" y="32"/>
                  <a:pt x="4253" y="9"/>
                  <a:pt x="4263" y="29"/>
                </a:cubicBezTo>
                <a:close/>
                <a:moveTo>
                  <a:pt x="3432" y="88"/>
                </a:moveTo>
                <a:cubicBezTo>
                  <a:pt x="3415" y="82"/>
                  <a:pt x="3409" y="72"/>
                  <a:pt x="3383" y="68"/>
                </a:cubicBezTo>
                <a:cubicBezTo>
                  <a:pt x="3362" y="64"/>
                  <a:pt x="3341" y="66"/>
                  <a:pt x="3320" y="62"/>
                </a:cubicBezTo>
                <a:cubicBezTo>
                  <a:pt x="3303" y="59"/>
                  <a:pt x="3288" y="49"/>
                  <a:pt x="3277" y="36"/>
                </a:cubicBezTo>
                <a:cubicBezTo>
                  <a:pt x="3269" y="26"/>
                  <a:pt x="3281" y="19"/>
                  <a:pt x="3286" y="20"/>
                </a:cubicBezTo>
                <a:cubicBezTo>
                  <a:pt x="3293" y="21"/>
                  <a:pt x="3296" y="26"/>
                  <a:pt x="3312" y="29"/>
                </a:cubicBezTo>
                <a:cubicBezTo>
                  <a:pt x="3348" y="34"/>
                  <a:pt x="3382" y="9"/>
                  <a:pt x="3433" y="26"/>
                </a:cubicBezTo>
                <a:cubicBezTo>
                  <a:pt x="3442" y="30"/>
                  <a:pt x="3475" y="44"/>
                  <a:pt x="3469" y="58"/>
                </a:cubicBezTo>
                <a:cubicBezTo>
                  <a:pt x="3468" y="60"/>
                  <a:pt x="3455" y="73"/>
                  <a:pt x="3452" y="76"/>
                </a:cubicBezTo>
                <a:cubicBezTo>
                  <a:pt x="3447" y="81"/>
                  <a:pt x="3440" y="90"/>
                  <a:pt x="3432" y="88"/>
                </a:cubicBezTo>
                <a:close/>
                <a:moveTo>
                  <a:pt x="3681" y="115"/>
                </a:moveTo>
                <a:cubicBezTo>
                  <a:pt x="3697" y="113"/>
                  <a:pt x="3711" y="99"/>
                  <a:pt x="3711" y="84"/>
                </a:cubicBezTo>
                <a:lnTo>
                  <a:pt x="3711" y="81"/>
                </a:lnTo>
                <a:cubicBezTo>
                  <a:pt x="3711" y="71"/>
                  <a:pt x="3704" y="63"/>
                  <a:pt x="3693" y="63"/>
                </a:cubicBezTo>
                <a:lnTo>
                  <a:pt x="3692" y="62"/>
                </a:lnTo>
                <a:lnTo>
                  <a:pt x="3683" y="64"/>
                </a:lnTo>
                <a:cubicBezTo>
                  <a:pt x="3684" y="67"/>
                  <a:pt x="3687" y="70"/>
                  <a:pt x="3687" y="73"/>
                </a:cubicBezTo>
                <a:cubicBezTo>
                  <a:pt x="3687" y="89"/>
                  <a:pt x="3660" y="81"/>
                  <a:pt x="3652" y="72"/>
                </a:cubicBezTo>
                <a:cubicBezTo>
                  <a:pt x="3640" y="56"/>
                  <a:pt x="3661" y="48"/>
                  <a:pt x="3675" y="48"/>
                </a:cubicBezTo>
                <a:lnTo>
                  <a:pt x="3677" y="48"/>
                </a:lnTo>
                <a:cubicBezTo>
                  <a:pt x="3708" y="48"/>
                  <a:pt x="3748" y="71"/>
                  <a:pt x="3748" y="105"/>
                </a:cubicBezTo>
                <a:lnTo>
                  <a:pt x="3748" y="106"/>
                </a:lnTo>
                <a:cubicBezTo>
                  <a:pt x="3748" y="136"/>
                  <a:pt x="3731" y="143"/>
                  <a:pt x="3707" y="151"/>
                </a:cubicBezTo>
                <a:lnTo>
                  <a:pt x="3681" y="115"/>
                </a:lnTo>
                <a:close/>
                <a:moveTo>
                  <a:pt x="3856" y="66"/>
                </a:moveTo>
                <a:cubicBezTo>
                  <a:pt x="3844" y="65"/>
                  <a:pt x="3830" y="66"/>
                  <a:pt x="3830" y="82"/>
                </a:cubicBezTo>
                <a:lnTo>
                  <a:pt x="3830" y="89"/>
                </a:lnTo>
                <a:cubicBezTo>
                  <a:pt x="3830" y="108"/>
                  <a:pt x="3848" y="112"/>
                  <a:pt x="3858" y="119"/>
                </a:cubicBezTo>
                <a:lnTo>
                  <a:pt x="3832" y="152"/>
                </a:lnTo>
                <a:cubicBezTo>
                  <a:pt x="3807" y="144"/>
                  <a:pt x="3792" y="138"/>
                  <a:pt x="3792" y="107"/>
                </a:cubicBezTo>
                <a:cubicBezTo>
                  <a:pt x="3792" y="86"/>
                  <a:pt x="3809" y="67"/>
                  <a:pt x="3828" y="59"/>
                </a:cubicBezTo>
                <a:cubicBezTo>
                  <a:pt x="3843" y="53"/>
                  <a:pt x="3885" y="41"/>
                  <a:pt x="3892" y="62"/>
                </a:cubicBezTo>
                <a:cubicBezTo>
                  <a:pt x="3895" y="73"/>
                  <a:pt x="3881" y="82"/>
                  <a:pt x="3873" y="84"/>
                </a:cubicBezTo>
                <a:cubicBezTo>
                  <a:pt x="3868" y="85"/>
                  <a:pt x="3859" y="85"/>
                  <a:pt x="3856" y="82"/>
                </a:cubicBezTo>
                <a:cubicBezTo>
                  <a:pt x="3850" y="76"/>
                  <a:pt x="3856" y="72"/>
                  <a:pt x="3856" y="66"/>
                </a:cubicBezTo>
                <a:close/>
                <a:moveTo>
                  <a:pt x="3552" y="51"/>
                </a:moveTo>
                <a:cubicBezTo>
                  <a:pt x="3565" y="44"/>
                  <a:pt x="3593" y="56"/>
                  <a:pt x="3606" y="65"/>
                </a:cubicBezTo>
                <a:cubicBezTo>
                  <a:pt x="3619" y="74"/>
                  <a:pt x="3634" y="88"/>
                  <a:pt x="3644" y="101"/>
                </a:cubicBezTo>
                <a:cubicBezTo>
                  <a:pt x="3655" y="114"/>
                  <a:pt x="3663" y="133"/>
                  <a:pt x="3674" y="146"/>
                </a:cubicBezTo>
                <a:cubicBezTo>
                  <a:pt x="3679" y="153"/>
                  <a:pt x="3684" y="158"/>
                  <a:pt x="3691" y="165"/>
                </a:cubicBezTo>
                <a:cubicBezTo>
                  <a:pt x="3698" y="173"/>
                  <a:pt x="3709" y="177"/>
                  <a:pt x="3712" y="180"/>
                </a:cubicBezTo>
                <a:cubicBezTo>
                  <a:pt x="3682" y="187"/>
                  <a:pt x="3646" y="138"/>
                  <a:pt x="3633" y="115"/>
                </a:cubicBezTo>
                <a:cubicBezTo>
                  <a:pt x="3611" y="77"/>
                  <a:pt x="3594" y="60"/>
                  <a:pt x="3552" y="51"/>
                </a:cubicBezTo>
                <a:close/>
                <a:moveTo>
                  <a:pt x="3988" y="51"/>
                </a:moveTo>
                <a:cubicBezTo>
                  <a:pt x="3909" y="51"/>
                  <a:pt x="3893" y="189"/>
                  <a:pt x="3826" y="180"/>
                </a:cubicBezTo>
                <a:cubicBezTo>
                  <a:pt x="3828" y="179"/>
                  <a:pt x="3842" y="170"/>
                  <a:pt x="3848" y="166"/>
                </a:cubicBezTo>
                <a:cubicBezTo>
                  <a:pt x="3853" y="162"/>
                  <a:pt x="3861" y="151"/>
                  <a:pt x="3865" y="146"/>
                </a:cubicBezTo>
                <a:cubicBezTo>
                  <a:pt x="3875" y="132"/>
                  <a:pt x="3884" y="115"/>
                  <a:pt x="3895" y="101"/>
                </a:cubicBezTo>
                <a:cubicBezTo>
                  <a:pt x="3906" y="85"/>
                  <a:pt x="3918" y="77"/>
                  <a:pt x="3933" y="65"/>
                </a:cubicBezTo>
                <a:cubicBezTo>
                  <a:pt x="3944" y="56"/>
                  <a:pt x="3976" y="43"/>
                  <a:pt x="3988" y="51"/>
                </a:cubicBezTo>
                <a:close/>
                <a:moveTo>
                  <a:pt x="3731" y="212"/>
                </a:moveTo>
                <a:lnTo>
                  <a:pt x="3732" y="207"/>
                </a:lnTo>
                <a:cubicBezTo>
                  <a:pt x="3739" y="204"/>
                  <a:pt x="3745" y="207"/>
                  <a:pt x="3753" y="201"/>
                </a:cubicBezTo>
                <a:cubicBezTo>
                  <a:pt x="3757" y="198"/>
                  <a:pt x="3761" y="189"/>
                  <a:pt x="3764" y="184"/>
                </a:cubicBezTo>
                <a:cubicBezTo>
                  <a:pt x="3772" y="183"/>
                  <a:pt x="3776" y="192"/>
                  <a:pt x="3781" y="197"/>
                </a:cubicBezTo>
                <a:cubicBezTo>
                  <a:pt x="3786" y="202"/>
                  <a:pt x="3796" y="208"/>
                  <a:pt x="3797" y="213"/>
                </a:cubicBezTo>
                <a:cubicBezTo>
                  <a:pt x="3796" y="225"/>
                  <a:pt x="3776" y="238"/>
                  <a:pt x="3764" y="238"/>
                </a:cubicBezTo>
                <a:cubicBezTo>
                  <a:pt x="3753" y="238"/>
                  <a:pt x="3736" y="222"/>
                  <a:pt x="3731" y="212"/>
                </a:cubicBezTo>
                <a:close/>
                <a:moveTo>
                  <a:pt x="3730" y="211"/>
                </a:moveTo>
                <a:cubicBezTo>
                  <a:pt x="3729" y="210"/>
                  <a:pt x="3731" y="207"/>
                  <a:pt x="3730" y="210"/>
                </a:cubicBezTo>
                <a:cubicBezTo>
                  <a:pt x="3730" y="210"/>
                  <a:pt x="3730" y="210"/>
                  <a:pt x="3730" y="210"/>
                </a:cubicBezTo>
                <a:cubicBezTo>
                  <a:pt x="3730" y="210"/>
                  <a:pt x="3730" y="211"/>
                  <a:pt x="3730" y="2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4" name="Freeform 6">
            <a:extLst>
              <a:ext uri="{FF2B5EF4-FFF2-40B4-BE49-F238E27FC236}">
                <a16:creationId xmlns:a16="http://schemas.microsoft.com/office/drawing/2014/main" id="{26E4A39C-16B6-42CF-A01D-3D97348B54C5}"/>
              </a:ext>
            </a:extLst>
          </p:cNvPr>
          <p:cNvSpPr>
            <a:spLocks noEditPoints="1"/>
          </p:cNvSpPr>
          <p:nvPr/>
        </p:nvSpPr>
        <p:spPr bwMode="auto">
          <a:xfrm>
            <a:off x="8459788" y="3013075"/>
            <a:ext cx="2101850" cy="2101850"/>
          </a:xfrm>
          <a:custGeom>
            <a:avLst/>
            <a:gdLst>
              <a:gd name="T0" fmla="*/ 2147483647 w 2801"/>
              <a:gd name="T1" fmla="*/ 2147483647 h 2801"/>
              <a:gd name="T2" fmla="*/ 2147483647 w 2801"/>
              <a:gd name="T3" fmla="*/ 2147483647 h 2801"/>
              <a:gd name="T4" fmla="*/ 2147483647 w 2801"/>
              <a:gd name="T5" fmla="*/ 2147483647 h 2801"/>
              <a:gd name="T6" fmla="*/ 2147483647 w 2801"/>
              <a:gd name="T7" fmla="*/ 2147483647 h 2801"/>
              <a:gd name="T8" fmla="*/ 2147483647 w 2801"/>
              <a:gd name="T9" fmla="*/ 2147483647 h 2801"/>
              <a:gd name="T10" fmla="*/ 2147483647 w 2801"/>
              <a:gd name="T11" fmla="*/ 2147483647 h 2801"/>
              <a:gd name="T12" fmla="*/ 2147483647 w 2801"/>
              <a:gd name="T13" fmla="*/ 2147483647 h 2801"/>
              <a:gd name="T14" fmla="*/ 2147483647 w 2801"/>
              <a:gd name="T15" fmla="*/ 2147483647 h 2801"/>
              <a:gd name="T16" fmla="*/ 2147483647 w 2801"/>
              <a:gd name="T17" fmla="*/ 2147483647 h 2801"/>
              <a:gd name="T18" fmla="*/ 2147483647 w 2801"/>
              <a:gd name="T19" fmla="*/ 2147483647 h 2801"/>
              <a:gd name="T20" fmla="*/ 2147483647 w 2801"/>
              <a:gd name="T21" fmla="*/ 2147483647 h 2801"/>
              <a:gd name="T22" fmla="*/ 2147483647 w 2801"/>
              <a:gd name="T23" fmla="*/ 2147483647 h 2801"/>
              <a:gd name="T24" fmla="*/ 2147483647 w 2801"/>
              <a:gd name="T25" fmla="*/ 2147483647 h 2801"/>
              <a:gd name="T26" fmla="*/ 2147483647 w 2801"/>
              <a:gd name="T27" fmla="*/ 2147483647 h 2801"/>
              <a:gd name="T28" fmla="*/ 2147483647 w 2801"/>
              <a:gd name="T29" fmla="*/ 0 h 2801"/>
              <a:gd name="T30" fmla="*/ 2147483647 w 2801"/>
              <a:gd name="T31" fmla="*/ 2147483647 h 2801"/>
              <a:gd name="T32" fmla="*/ 2147483647 w 2801"/>
              <a:gd name="T33" fmla="*/ 2147483647 h 2801"/>
              <a:gd name="T34" fmla="*/ 2147483647 w 2801"/>
              <a:gd name="T35" fmla="*/ 2147483647 h 2801"/>
              <a:gd name="T36" fmla="*/ 2147483647 w 2801"/>
              <a:gd name="T37" fmla="*/ 2147483647 h 2801"/>
              <a:gd name="T38" fmla="*/ 2147483647 w 2801"/>
              <a:gd name="T39" fmla="*/ 2147483647 h 2801"/>
              <a:gd name="T40" fmla="*/ 2147483647 w 2801"/>
              <a:gd name="T41" fmla="*/ 2147483647 h 2801"/>
              <a:gd name="T42" fmla="*/ 2147483647 w 2801"/>
              <a:gd name="T43" fmla="*/ 2147483647 h 2801"/>
              <a:gd name="T44" fmla="*/ 2147483647 w 2801"/>
              <a:gd name="T45" fmla="*/ 2147483647 h 2801"/>
              <a:gd name="T46" fmla="*/ 2147483647 w 2801"/>
              <a:gd name="T47" fmla="*/ 2147483647 h 2801"/>
              <a:gd name="T48" fmla="*/ 2147483647 w 2801"/>
              <a:gd name="T49" fmla="*/ 2147483647 h 2801"/>
              <a:gd name="T50" fmla="*/ 2147483647 w 2801"/>
              <a:gd name="T51" fmla="*/ 2147483647 h 2801"/>
              <a:gd name="T52" fmla="*/ 2147483647 w 2801"/>
              <a:gd name="T53" fmla="*/ 2147483647 h 2801"/>
              <a:gd name="T54" fmla="*/ 0 w 2801"/>
              <a:gd name="T55" fmla="*/ 2147483647 h 2801"/>
              <a:gd name="T56" fmla="*/ 2147483647 w 2801"/>
              <a:gd name="T57" fmla="*/ 2147483647 h 2801"/>
              <a:gd name="T58" fmla="*/ 2147483647 w 2801"/>
              <a:gd name="T59" fmla="*/ 2147483647 h 2801"/>
              <a:gd name="T60" fmla="*/ 2147483647 w 2801"/>
              <a:gd name="T61" fmla="*/ 2147483647 h 2801"/>
              <a:gd name="T62" fmla="*/ 2147483647 w 2801"/>
              <a:gd name="T63" fmla="*/ 2147483647 h 2801"/>
              <a:gd name="T64" fmla="*/ 2147483647 w 2801"/>
              <a:gd name="T65" fmla="*/ 2147483647 h 2801"/>
              <a:gd name="T66" fmla="*/ 2147483647 w 2801"/>
              <a:gd name="T67" fmla="*/ 2147483647 h 2801"/>
              <a:gd name="T68" fmla="*/ 2147483647 w 2801"/>
              <a:gd name="T69" fmla="*/ 2147483647 h 2801"/>
              <a:gd name="T70" fmla="*/ 2147483647 w 2801"/>
              <a:gd name="T71" fmla="*/ 2147483647 h 2801"/>
              <a:gd name="T72" fmla="*/ 2147483647 w 2801"/>
              <a:gd name="T73" fmla="*/ 2147483647 h 2801"/>
              <a:gd name="T74" fmla="*/ 2147483647 w 2801"/>
              <a:gd name="T75" fmla="*/ 2147483647 h 2801"/>
              <a:gd name="T76" fmla="*/ 2147483647 w 2801"/>
              <a:gd name="T77" fmla="*/ 2147483647 h 2801"/>
              <a:gd name="T78" fmla="*/ 2147483647 w 2801"/>
              <a:gd name="T79" fmla="*/ 2147483647 h 2801"/>
              <a:gd name="T80" fmla="*/ 2147483647 w 2801"/>
              <a:gd name="T81" fmla="*/ 2147483647 h 2801"/>
              <a:gd name="T82" fmla="*/ 2147483647 w 2801"/>
              <a:gd name="T83" fmla="*/ 2147483647 h 2801"/>
              <a:gd name="T84" fmla="*/ 2147483647 w 2801"/>
              <a:gd name="T85" fmla="*/ 2147483647 h 2801"/>
              <a:gd name="T86" fmla="*/ 2147483647 w 2801"/>
              <a:gd name="T87" fmla="*/ 2147483647 h 2801"/>
              <a:gd name="T88" fmla="*/ 2147483647 w 2801"/>
              <a:gd name="T89" fmla="*/ 2147483647 h 2801"/>
              <a:gd name="T90" fmla="*/ 2147483647 w 2801"/>
              <a:gd name="T91" fmla="*/ 2147483647 h 2801"/>
              <a:gd name="T92" fmla="*/ 2147483647 w 2801"/>
              <a:gd name="T93" fmla="*/ 2147483647 h 2801"/>
              <a:gd name="T94" fmla="*/ 2147483647 w 2801"/>
              <a:gd name="T95" fmla="*/ 2147483647 h 2801"/>
              <a:gd name="T96" fmla="*/ 2147483647 w 2801"/>
              <a:gd name="T97" fmla="*/ 2147483647 h 2801"/>
              <a:gd name="T98" fmla="*/ 2147483647 w 2801"/>
              <a:gd name="T99" fmla="*/ 2147483647 h 2801"/>
              <a:gd name="T100" fmla="*/ 2147483647 w 2801"/>
              <a:gd name="T101" fmla="*/ 2147483647 h 2801"/>
              <a:gd name="T102" fmla="*/ 2147483647 w 2801"/>
              <a:gd name="T103" fmla="*/ 2147483647 h 2801"/>
              <a:gd name="T104" fmla="*/ 2147483647 w 2801"/>
              <a:gd name="T105" fmla="*/ 2147483647 h 2801"/>
              <a:gd name="T106" fmla="*/ 2147483647 w 2801"/>
              <a:gd name="T107" fmla="*/ 2147483647 h 2801"/>
              <a:gd name="T108" fmla="*/ 2147483647 w 2801"/>
              <a:gd name="T109" fmla="*/ 2147483647 h 2801"/>
              <a:gd name="T110" fmla="*/ 2147483647 w 2801"/>
              <a:gd name="T111" fmla="*/ 2147483647 h 2801"/>
              <a:gd name="T112" fmla="*/ 2147483647 w 2801"/>
              <a:gd name="T113" fmla="*/ 2147483647 h 2801"/>
              <a:gd name="T114" fmla="*/ 2147483647 w 2801"/>
              <a:gd name="T115" fmla="*/ 2147483647 h 280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801" h="2801">
                <a:moveTo>
                  <a:pt x="2795" y="1534"/>
                </a:moveTo>
                <a:cubicBezTo>
                  <a:pt x="2799" y="1490"/>
                  <a:pt x="2801" y="1446"/>
                  <a:pt x="2801" y="1401"/>
                </a:cubicBezTo>
                <a:cubicBezTo>
                  <a:pt x="2801" y="1356"/>
                  <a:pt x="2799" y="1311"/>
                  <a:pt x="2795" y="1268"/>
                </a:cubicBezTo>
                <a:lnTo>
                  <a:pt x="2509" y="1237"/>
                </a:lnTo>
                <a:cubicBezTo>
                  <a:pt x="2497" y="1151"/>
                  <a:pt x="2474" y="1067"/>
                  <a:pt x="2443" y="988"/>
                </a:cubicBezTo>
                <a:lnTo>
                  <a:pt x="2675" y="819"/>
                </a:lnTo>
                <a:cubicBezTo>
                  <a:pt x="2638" y="738"/>
                  <a:pt x="2593" y="660"/>
                  <a:pt x="2542" y="588"/>
                </a:cubicBezTo>
                <a:lnTo>
                  <a:pt x="2279" y="705"/>
                </a:lnTo>
                <a:cubicBezTo>
                  <a:pt x="2225" y="638"/>
                  <a:pt x="2164" y="576"/>
                  <a:pt x="2097" y="523"/>
                </a:cubicBezTo>
                <a:lnTo>
                  <a:pt x="2213" y="260"/>
                </a:lnTo>
                <a:cubicBezTo>
                  <a:pt x="2141" y="209"/>
                  <a:pt x="2064" y="164"/>
                  <a:pt x="1983" y="127"/>
                </a:cubicBezTo>
                <a:lnTo>
                  <a:pt x="1814" y="359"/>
                </a:lnTo>
                <a:cubicBezTo>
                  <a:pt x="1735" y="328"/>
                  <a:pt x="1651" y="305"/>
                  <a:pt x="1564" y="292"/>
                </a:cubicBezTo>
                <a:lnTo>
                  <a:pt x="1534" y="7"/>
                </a:lnTo>
                <a:cubicBezTo>
                  <a:pt x="1490" y="3"/>
                  <a:pt x="1446" y="0"/>
                  <a:pt x="1401" y="0"/>
                </a:cubicBezTo>
                <a:cubicBezTo>
                  <a:pt x="1356" y="0"/>
                  <a:pt x="1311" y="3"/>
                  <a:pt x="1268" y="7"/>
                </a:cubicBezTo>
                <a:lnTo>
                  <a:pt x="1238" y="292"/>
                </a:lnTo>
                <a:cubicBezTo>
                  <a:pt x="1151" y="305"/>
                  <a:pt x="1067" y="328"/>
                  <a:pt x="988" y="359"/>
                </a:cubicBezTo>
                <a:lnTo>
                  <a:pt x="819" y="127"/>
                </a:lnTo>
                <a:cubicBezTo>
                  <a:pt x="738" y="164"/>
                  <a:pt x="660" y="209"/>
                  <a:pt x="588" y="260"/>
                </a:cubicBezTo>
                <a:lnTo>
                  <a:pt x="705" y="523"/>
                </a:lnTo>
                <a:cubicBezTo>
                  <a:pt x="638" y="576"/>
                  <a:pt x="576" y="638"/>
                  <a:pt x="523" y="705"/>
                </a:cubicBezTo>
                <a:lnTo>
                  <a:pt x="260" y="588"/>
                </a:lnTo>
                <a:cubicBezTo>
                  <a:pt x="209" y="660"/>
                  <a:pt x="164" y="738"/>
                  <a:pt x="127" y="819"/>
                </a:cubicBezTo>
                <a:lnTo>
                  <a:pt x="359" y="988"/>
                </a:lnTo>
                <a:cubicBezTo>
                  <a:pt x="328" y="1067"/>
                  <a:pt x="305" y="1151"/>
                  <a:pt x="292" y="1237"/>
                </a:cubicBezTo>
                <a:lnTo>
                  <a:pt x="7" y="1268"/>
                </a:lnTo>
                <a:cubicBezTo>
                  <a:pt x="3" y="1311"/>
                  <a:pt x="0" y="1356"/>
                  <a:pt x="0" y="1401"/>
                </a:cubicBezTo>
                <a:cubicBezTo>
                  <a:pt x="0" y="1446"/>
                  <a:pt x="3" y="1490"/>
                  <a:pt x="7" y="1534"/>
                </a:cubicBezTo>
                <a:lnTo>
                  <a:pt x="292" y="1564"/>
                </a:lnTo>
                <a:cubicBezTo>
                  <a:pt x="305" y="1651"/>
                  <a:pt x="328" y="1735"/>
                  <a:pt x="359" y="1814"/>
                </a:cubicBezTo>
                <a:lnTo>
                  <a:pt x="127" y="1983"/>
                </a:lnTo>
                <a:cubicBezTo>
                  <a:pt x="164" y="2064"/>
                  <a:pt x="209" y="2141"/>
                  <a:pt x="260" y="2213"/>
                </a:cubicBezTo>
                <a:lnTo>
                  <a:pt x="523" y="2097"/>
                </a:lnTo>
                <a:cubicBezTo>
                  <a:pt x="576" y="2164"/>
                  <a:pt x="638" y="2226"/>
                  <a:pt x="705" y="2279"/>
                </a:cubicBezTo>
                <a:lnTo>
                  <a:pt x="588" y="2542"/>
                </a:lnTo>
                <a:cubicBezTo>
                  <a:pt x="660" y="2593"/>
                  <a:pt x="738" y="2638"/>
                  <a:pt x="819" y="2675"/>
                </a:cubicBezTo>
                <a:lnTo>
                  <a:pt x="988" y="2443"/>
                </a:lnTo>
                <a:cubicBezTo>
                  <a:pt x="1067" y="2474"/>
                  <a:pt x="1151" y="2497"/>
                  <a:pt x="1238" y="2509"/>
                </a:cubicBezTo>
                <a:lnTo>
                  <a:pt x="1268" y="2795"/>
                </a:lnTo>
                <a:cubicBezTo>
                  <a:pt x="1311" y="2799"/>
                  <a:pt x="1356" y="2801"/>
                  <a:pt x="1401" y="2801"/>
                </a:cubicBezTo>
                <a:cubicBezTo>
                  <a:pt x="1446" y="2801"/>
                  <a:pt x="1490" y="2799"/>
                  <a:pt x="1534" y="2795"/>
                </a:cubicBezTo>
                <a:lnTo>
                  <a:pt x="1564" y="2509"/>
                </a:lnTo>
                <a:cubicBezTo>
                  <a:pt x="1651" y="2497"/>
                  <a:pt x="1735" y="2474"/>
                  <a:pt x="1814" y="2443"/>
                </a:cubicBezTo>
                <a:lnTo>
                  <a:pt x="1983" y="2675"/>
                </a:lnTo>
                <a:cubicBezTo>
                  <a:pt x="2064" y="2638"/>
                  <a:pt x="2141" y="2593"/>
                  <a:pt x="2214" y="2542"/>
                </a:cubicBezTo>
                <a:lnTo>
                  <a:pt x="2097" y="2279"/>
                </a:lnTo>
                <a:cubicBezTo>
                  <a:pt x="2164" y="2225"/>
                  <a:pt x="2226" y="2164"/>
                  <a:pt x="2279" y="2097"/>
                </a:cubicBezTo>
                <a:lnTo>
                  <a:pt x="2542" y="2213"/>
                </a:lnTo>
                <a:cubicBezTo>
                  <a:pt x="2593" y="2141"/>
                  <a:pt x="2638" y="2064"/>
                  <a:pt x="2675" y="1983"/>
                </a:cubicBezTo>
                <a:lnTo>
                  <a:pt x="2443" y="1814"/>
                </a:lnTo>
                <a:cubicBezTo>
                  <a:pt x="2474" y="1735"/>
                  <a:pt x="2497" y="1651"/>
                  <a:pt x="2509" y="1564"/>
                </a:cubicBezTo>
                <a:lnTo>
                  <a:pt x="2795" y="1534"/>
                </a:lnTo>
                <a:close/>
                <a:moveTo>
                  <a:pt x="1401" y="488"/>
                </a:moveTo>
                <a:cubicBezTo>
                  <a:pt x="1905" y="488"/>
                  <a:pt x="2313" y="897"/>
                  <a:pt x="2313" y="1401"/>
                </a:cubicBezTo>
                <a:cubicBezTo>
                  <a:pt x="2313" y="1905"/>
                  <a:pt x="1905" y="2313"/>
                  <a:pt x="1401" y="2313"/>
                </a:cubicBezTo>
                <a:cubicBezTo>
                  <a:pt x="897" y="2313"/>
                  <a:pt x="488" y="1905"/>
                  <a:pt x="488" y="1401"/>
                </a:cubicBezTo>
                <a:cubicBezTo>
                  <a:pt x="488" y="897"/>
                  <a:pt x="897" y="488"/>
                  <a:pt x="1401" y="48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5" name="Freeform 7">
            <a:extLst>
              <a:ext uri="{FF2B5EF4-FFF2-40B4-BE49-F238E27FC236}">
                <a16:creationId xmlns:a16="http://schemas.microsoft.com/office/drawing/2014/main" id="{E8673C0B-502A-444F-93D4-FCA81209A299}"/>
              </a:ext>
            </a:extLst>
          </p:cNvPr>
          <p:cNvSpPr>
            <a:spLocks noEditPoints="1"/>
          </p:cNvSpPr>
          <p:nvPr/>
        </p:nvSpPr>
        <p:spPr bwMode="auto">
          <a:xfrm>
            <a:off x="6272213" y="1989138"/>
            <a:ext cx="2493962" cy="2492375"/>
          </a:xfrm>
          <a:custGeom>
            <a:avLst/>
            <a:gdLst>
              <a:gd name="T0" fmla="*/ 2147483647 w 3322"/>
              <a:gd name="T1" fmla="*/ 2147483647 h 3322"/>
              <a:gd name="T2" fmla="*/ 2147483647 w 3322"/>
              <a:gd name="T3" fmla="*/ 2147483647 h 3322"/>
              <a:gd name="T4" fmla="*/ 2147483647 w 3322"/>
              <a:gd name="T5" fmla="*/ 2147483647 h 3322"/>
              <a:gd name="T6" fmla="*/ 2147483647 w 3322"/>
              <a:gd name="T7" fmla="*/ 2147483647 h 3322"/>
              <a:gd name="T8" fmla="*/ 2147483647 w 3322"/>
              <a:gd name="T9" fmla="*/ 2147483647 h 3322"/>
              <a:gd name="T10" fmla="*/ 2147483647 w 3322"/>
              <a:gd name="T11" fmla="*/ 2147483647 h 3322"/>
              <a:gd name="T12" fmla="*/ 2147483647 w 3322"/>
              <a:gd name="T13" fmla="*/ 2147483647 h 3322"/>
              <a:gd name="T14" fmla="*/ 2147483647 w 3322"/>
              <a:gd name="T15" fmla="*/ 2147483647 h 3322"/>
              <a:gd name="T16" fmla="*/ 2147483647 w 3322"/>
              <a:gd name="T17" fmla="*/ 2147483647 h 3322"/>
              <a:gd name="T18" fmla="*/ 2147483647 w 3322"/>
              <a:gd name="T19" fmla="*/ 2147483647 h 3322"/>
              <a:gd name="T20" fmla="*/ 2147483647 w 3322"/>
              <a:gd name="T21" fmla="*/ 2147483647 h 3322"/>
              <a:gd name="T22" fmla="*/ 2147483647 w 3322"/>
              <a:gd name="T23" fmla="*/ 2147483647 h 3322"/>
              <a:gd name="T24" fmla="*/ 2147483647 w 3322"/>
              <a:gd name="T25" fmla="*/ 2147483647 h 3322"/>
              <a:gd name="T26" fmla="*/ 2147483647 w 3322"/>
              <a:gd name="T27" fmla="*/ 2147483647 h 3322"/>
              <a:gd name="T28" fmla="*/ 2147483647 w 3322"/>
              <a:gd name="T29" fmla="*/ 0 h 3322"/>
              <a:gd name="T30" fmla="*/ 2147483647 w 3322"/>
              <a:gd name="T31" fmla="*/ 2147483647 h 3322"/>
              <a:gd name="T32" fmla="*/ 2147483647 w 3322"/>
              <a:gd name="T33" fmla="*/ 2147483647 h 3322"/>
              <a:gd name="T34" fmla="*/ 2147483647 w 3322"/>
              <a:gd name="T35" fmla="*/ 2147483647 h 3322"/>
              <a:gd name="T36" fmla="*/ 2147483647 w 3322"/>
              <a:gd name="T37" fmla="*/ 2147483647 h 3322"/>
              <a:gd name="T38" fmla="*/ 2147483647 w 3322"/>
              <a:gd name="T39" fmla="*/ 2147483647 h 3322"/>
              <a:gd name="T40" fmla="*/ 2147483647 w 3322"/>
              <a:gd name="T41" fmla="*/ 2147483647 h 3322"/>
              <a:gd name="T42" fmla="*/ 2147483647 w 3322"/>
              <a:gd name="T43" fmla="*/ 2147483647 h 3322"/>
              <a:gd name="T44" fmla="*/ 2147483647 w 3322"/>
              <a:gd name="T45" fmla="*/ 2147483647 h 3322"/>
              <a:gd name="T46" fmla="*/ 2147483647 w 3322"/>
              <a:gd name="T47" fmla="*/ 2147483647 h 3322"/>
              <a:gd name="T48" fmla="*/ 2147483647 w 3322"/>
              <a:gd name="T49" fmla="*/ 2147483647 h 3322"/>
              <a:gd name="T50" fmla="*/ 2147483647 w 3322"/>
              <a:gd name="T51" fmla="*/ 2147483647 h 3322"/>
              <a:gd name="T52" fmla="*/ 2147483647 w 3322"/>
              <a:gd name="T53" fmla="*/ 2147483647 h 3322"/>
              <a:gd name="T54" fmla="*/ 0 w 3322"/>
              <a:gd name="T55" fmla="*/ 2147483647 h 3322"/>
              <a:gd name="T56" fmla="*/ 2147483647 w 3322"/>
              <a:gd name="T57" fmla="*/ 2147483647 h 3322"/>
              <a:gd name="T58" fmla="*/ 2147483647 w 3322"/>
              <a:gd name="T59" fmla="*/ 2147483647 h 3322"/>
              <a:gd name="T60" fmla="*/ 2147483647 w 3322"/>
              <a:gd name="T61" fmla="*/ 2147483647 h 3322"/>
              <a:gd name="T62" fmla="*/ 2147483647 w 3322"/>
              <a:gd name="T63" fmla="*/ 2147483647 h 3322"/>
              <a:gd name="T64" fmla="*/ 2147483647 w 3322"/>
              <a:gd name="T65" fmla="*/ 2147483647 h 3322"/>
              <a:gd name="T66" fmla="*/ 2147483647 w 3322"/>
              <a:gd name="T67" fmla="*/ 2147483647 h 3322"/>
              <a:gd name="T68" fmla="*/ 2147483647 w 3322"/>
              <a:gd name="T69" fmla="*/ 2147483647 h 3322"/>
              <a:gd name="T70" fmla="*/ 2147483647 w 3322"/>
              <a:gd name="T71" fmla="*/ 2147483647 h 3322"/>
              <a:gd name="T72" fmla="*/ 2147483647 w 3322"/>
              <a:gd name="T73" fmla="*/ 2147483647 h 3322"/>
              <a:gd name="T74" fmla="*/ 2147483647 w 3322"/>
              <a:gd name="T75" fmla="*/ 2147483647 h 3322"/>
              <a:gd name="T76" fmla="*/ 2147483647 w 3322"/>
              <a:gd name="T77" fmla="*/ 2147483647 h 3322"/>
              <a:gd name="T78" fmla="*/ 2147483647 w 3322"/>
              <a:gd name="T79" fmla="*/ 2147483647 h 3322"/>
              <a:gd name="T80" fmla="*/ 2147483647 w 3322"/>
              <a:gd name="T81" fmla="*/ 2147483647 h 3322"/>
              <a:gd name="T82" fmla="*/ 2147483647 w 3322"/>
              <a:gd name="T83" fmla="*/ 2147483647 h 3322"/>
              <a:gd name="T84" fmla="*/ 2147483647 w 3322"/>
              <a:gd name="T85" fmla="*/ 2147483647 h 3322"/>
              <a:gd name="T86" fmla="*/ 2147483647 w 3322"/>
              <a:gd name="T87" fmla="*/ 2147483647 h 3322"/>
              <a:gd name="T88" fmla="*/ 2147483647 w 3322"/>
              <a:gd name="T89" fmla="*/ 2147483647 h 3322"/>
              <a:gd name="T90" fmla="*/ 2147483647 w 3322"/>
              <a:gd name="T91" fmla="*/ 2147483647 h 3322"/>
              <a:gd name="T92" fmla="*/ 2147483647 w 3322"/>
              <a:gd name="T93" fmla="*/ 2147483647 h 3322"/>
              <a:gd name="T94" fmla="*/ 2147483647 w 3322"/>
              <a:gd name="T95" fmla="*/ 2147483647 h 3322"/>
              <a:gd name="T96" fmla="*/ 2147483647 w 3322"/>
              <a:gd name="T97" fmla="*/ 2147483647 h 3322"/>
              <a:gd name="T98" fmla="*/ 2147483647 w 3322"/>
              <a:gd name="T99" fmla="*/ 2147483647 h 3322"/>
              <a:gd name="T100" fmla="*/ 2147483647 w 3322"/>
              <a:gd name="T101" fmla="*/ 2147483647 h 3322"/>
              <a:gd name="T102" fmla="*/ 2147483647 w 3322"/>
              <a:gd name="T103" fmla="*/ 2147483647 h 3322"/>
              <a:gd name="T104" fmla="*/ 2147483647 w 3322"/>
              <a:gd name="T105" fmla="*/ 2147483647 h 3322"/>
              <a:gd name="T106" fmla="*/ 2147483647 w 3322"/>
              <a:gd name="T107" fmla="*/ 2147483647 h 3322"/>
              <a:gd name="T108" fmla="*/ 2147483647 w 3322"/>
              <a:gd name="T109" fmla="*/ 2147483647 h 3322"/>
              <a:gd name="T110" fmla="*/ 2147483647 w 3322"/>
              <a:gd name="T111" fmla="*/ 2147483647 h 3322"/>
              <a:gd name="T112" fmla="*/ 2147483647 w 3322"/>
              <a:gd name="T113" fmla="*/ 2147483647 h 3322"/>
              <a:gd name="T114" fmla="*/ 2147483647 w 3322"/>
              <a:gd name="T115" fmla="*/ 2147483647 h 332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322" h="3322">
                <a:moveTo>
                  <a:pt x="3315" y="1820"/>
                </a:moveTo>
                <a:cubicBezTo>
                  <a:pt x="3319" y="1768"/>
                  <a:pt x="3322" y="1715"/>
                  <a:pt x="3322" y="1661"/>
                </a:cubicBezTo>
                <a:cubicBezTo>
                  <a:pt x="3322" y="1608"/>
                  <a:pt x="3319" y="1555"/>
                  <a:pt x="3315" y="1503"/>
                </a:cubicBezTo>
                <a:lnTo>
                  <a:pt x="2976" y="1468"/>
                </a:lnTo>
                <a:cubicBezTo>
                  <a:pt x="2961" y="1365"/>
                  <a:pt x="2934" y="1266"/>
                  <a:pt x="2897" y="1172"/>
                </a:cubicBezTo>
                <a:lnTo>
                  <a:pt x="3172" y="972"/>
                </a:lnTo>
                <a:cubicBezTo>
                  <a:pt x="3128" y="875"/>
                  <a:pt x="3075" y="783"/>
                  <a:pt x="3014" y="698"/>
                </a:cubicBezTo>
                <a:lnTo>
                  <a:pt x="2703" y="836"/>
                </a:lnTo>
                <a:cubicBezTo>
                  <a:pt x="2639" y="756"/>
                  <a:pt x="2566" y="683"/>
                  <a:pt x="2486" y="620"/>
                </a:cubicBezTo>
                <a:lnTo>
                  <a:pt x="2625" y="308"/>
                </a:lnTo>
                <a:cubicBezTo>
                  <a:pt x="2539" y="247"/>
                  <a:pt x="2448" y="194"/>
                  <a:pt x="2351" y="150"/>
                </a:cubicBezTo>
                <a:lnTo>
                  <a:pt x="2151" y="426"/>
                </a:lnTo>
                <a:cubicBezTo>
                  <a:pt x="2057" y="389"/>
                  <a:pt x="1958" y="362"/>
                  <a:pt x="1855" y="347"/>
                </a:cubicBezTo>
                <a:lnTo>
                  <a:pt x="1819" y="8"/>
                </a:lnTo>
                <a:cubicBezTo>
                  <a:pt x="1767" y="3"/>
                  <a:pt x="1714" y="0"/>
                  <a:pt x="1661" y="0"/>
                </a:cubicBezTo>
                <a:cubicBezTo>
                  <a:pt x="1608" y="0"/>
                  <a:pt x="1555" y="3"/>
                  <a:pt x="1503" y="8"/>
                </a:cubicBezTo>
                <a:lnTo>
                  <a:pt x="1467" y="347"/>
                </a:lnTo>
                <a:cubicBezTo>
                  <a:pt x="1364" y="362"/>
                  <a:pt x="1265" y="389"/>
                  <a:pt x="1171" y="426"/>
                </a:cubicBezTo>
                <a:lnTo>
                  <a:pt x="971" y="150"/>
                </a:lnTo>
                <a:cubicBezTo>
                  <a:pt x="875" y="194"/>
                  <a:pt x="783" y="247"/>
                  <a:pt x="697" y="308"/>
                </a:cubicBezTo>
                <a:lnTo>
                  <a:pt x="836" y="620"/>
                </a:lnTo>
                <a:cubicBezTo>
                  <a:pt x="756" y="683"/>
                  <a:pt x="683" y="756"/>
                  <a:pt x="619" y="836"/>
                </a:cubicBezTo>
                <a:lnTo>
                  <a:pt x="308" y="698"/>
                </a:lnTo>
                <a:cubicBezTo>
                  <a:pt x="247" y="783"/>
                  <a:pt x="194" y="875"/>
                  <a:pt x="150" y="972"/>
                </a:cubicBezTo>
                <a:lnTo>
                  <a:pt x="425" y="1172"/>
                </a:lnTo>
                <a:cubicBezTo>
                  <a:pt x="388" y="1266"/>
                  <a:pt x="361" y="1365"/>
                  <a:pt x="346" y="1468"/>
                </a:cubicBezTo>
                <a:lnTo>
                  <a:pt x="8" y="1503"/>
                </a:lnTo>
                <a:cubicBezTo>
                  <a:pt x="3" y="1555"/>
                  <a:pt x="0" y="1608"/>
                  <a:pt x="0" y="1661"/>
                </a:cubicBezTo>
                <a:cubicBezTo>
                  <a:pt x="0" y="1715"/>
                  <a:pt x="3" y="1768"/>
                  <a:pt x="8" y="1820"/>
                </a:cubicBezTo>
                <a:lnTo>
                  <a:pt x="346" y="1855"/>
                </a:lnTo>
                <a:cubicBezTo>
                  <a:pt x="361" y="1958"/>
                  <a:pt x="388" y="2057"/>
                  <a:pt x="425" y="2151"/>
                </a:cubicBezTo>
                <a:lnTo>
                  <a:pt x="150" y="2351"/>
                </a:lnTo>
                <a:cubicBezTo>
                  <a:pt x="194" y="2448"/>
                  <a:pt x="247" y="2540"/>
                  <a:pt x="308" y="2625"/>
                </a:cubicBezTo>
                <a:lnTo>
                  <a:pt x="619" y="2486"/>
                </a:lnTo>
                <a:cubicBezTo>
                  <a:pt x="683" y="2567"/>
                  <a:pt x="756" y="2639"/>
                  <a:pt x="836" y="2703"/>
                </a:cubicBezTo>
                <a:lnTo>
                  <a:pt x="697" y="3014"/>
                </a:lnTo>
                <a:cubicBezTo>
                  <a:pt x="783" y="3075"/>
                  <a:pt x="874" y="3129"/>
                  <a:pt x="971" y="3173"/>
                </a:cubicBezTo>
                <a:lnTo>
                  <a:pt x="1171" y="2897"/>
                </a:lnTo>
                <a:cubicBezTo>
                  <a:pt x="1265" y="2934"/>
                  <a:pt x="1364" y="2961"/>
                  <a:pt x="1467" y="2976"/>
                </a:cubicBezTo>
                <a:lnTo>
                  <a:pt x="1503" y="3315"/>
                </a:lnTo>
                <a:cubicBezTo>
                  <a:pt x="1555" y="3320"/>
                  <a:pt x="1608" y="3322"/>
                  <a:pt x="1661" y="3322"/>
                </a:cubicBezTo>
                <a:cubicBezTo>
                  <a:pt x="1714" y="3322"/>
                  <a:pt x="1767" y="3320"/>
                  <a:pt x="1819" y="3315"/>
                </a:cubicBezTo>
                <a:lnTo>
                  <a:pt x="1855" y="2976"/>
                </a:lnTo>
                <a:cubicBezTo>
                  <a:pt x="1958" y="2961"/>
                  <a:pt x="2057" y="2934"/>
                  <a:pt x="2151" y="2897"/>
                </a:cubicBezTo>
                <a:lnTo>
                  <a:pt x="2351" y="3173"/>
                </a:lnTo>
                <a:cubicBezTo>
                  <a:pt x="2448" y="3129"/>
                  <a:pt x="2539" y="3075"/>
                  <a:pt x="2625" y="3014"/>
                </a:cubicBezTo>
                <a:lnTo>
                  <a:pt x="2486" y="2703"/>
                </a:lnTo>
                <a:cubicBezTo>
                  <a:pt x="2566" y="2639"/>
                  <a:pt x="2639" y="2567"/>
                  <a:pt x="2703" y="2486"/>
                </a:cubicBezTo>
                <a:lnTo>
                  <a:pt x="3014" y="2625"/>
                </a:lnTo>
                <a:cubicBezTo>
                  <a:pt x="3075" y="2540"/>
                  <a:pt x="3128" y="2448"/>
                  <a:pt x="3172" y="2351"/>
                </a:cubicBezTo>
                <a:lnTo>
                  <a:pt x="2897" y="2151"/>
                </a:lnTo>
                <a:cubicBezTo>
                  <a:pt x="2934" y="2057"/>
                  <a:pt x="2961" y="1958"/>
                  <a:pt x="2976" y="1855"/>
                </a:cubicBezTo>
                <a:lnTo>
                  <a:pt x="3315" y="1820"/>
                </a:lnTo>
                <a:close/>
                <a:moveTo>
                  <a:pt x="1661" y="586"/>
                </a:moveTo>
                <a:cubicBezTo>
                  <a:pt x="2255" y="586"/>
                  <a:pt x="2736" y="1068"/>
                  <a:pt x="2736" y="1661"/>
                </a:cubicBezTo>
                <a:cubicBezTo>
                  <a:pt x="2736" y="2255"/>
                  <a:pt x="2255" y="2737"/>
                  <a:pt x="1661" y="2737"/>
                </a:cubicBezTo>
                <a:cubicBezTo>
                  <a:pt x="1067" y="2737"/>
                  <a:pt x="586" y="2255"/>
                  <a:pt x="586" y="1661"/>
                </a:cubicBezTo>
                <a:cubicBezTo>
                  <a:pt x="586" y="1068"/>
                  <a:pt x="1067" y="586"/>
                  <a:pt x="1661" y="586"/>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6" name="Freeform 8">
            <a:extLst>
              <a:ext uri="{FF2B5EF4-FFF2-40B4-BE49-F238E27FC236}">
                <a16:creationId xmlns:a16="http://schemas.microsoft.com/office/drawing/2014/main" id="{84E08C99-76A0-482F-BB51-7EB66C3BD604}"/>
              </a:ext>
            </a:extLst>
          </p:cNvPr>
          <p:cNvSpPr>
            <a:spLocks noEditPoints="1"/>
          </p:cNvSpPr>
          <p:nvPr/>
        </p:nvSpPr>
        <p:spPr bwMode="auto">
          <a:xfrm>
            <a:off x="1328738" y="1982788"/>
            <a:ext cx="2493962" cy="2493962"/>
          </a:xfrm>
          <a:custGeom>
            <a:avLst/>
            <a:gdLst>
              <a:gd name="T0" fmla="*/ 2147483647 w 3322"/>
              <a:gd name="T1" fmla="*/ 2147483647 h 3322"/>
              <a:gd name="T2" fmla="*/ 2147483647 w 3322"/>
              <a:gd name="T3" fmla="*/ 2147483647 h 3322"/>
              <a:gd name="T4" fmla="*/ 2147483647 w 3322"/>
              <a:gd name="T5" fmla="*/ 2147483647 h 3322"/>
              <a:gd name="T6" fmla="*/ 2147483647 w 3322"/>
              <a:gd name="T7" fmla="*/ 2147483647 h 3322"/>
              <a:gd name="T8" fmla="*/ 2147483647 w 3322"/>
              <a:gd name="T9" fmla="*/ 2147483647 h 3322"/>
              <a:gd name="T10" fmla="*/ 2147483647 w 3322"/>
              <a:gd name="T11" fmla="*/ 2147483647 h 3322"/>
              <a:gd name="T12" fmla="*/ 2147483647 w 3322"/>
              <a:gd name="T13" fmla="*/ 2147483647 h 3322"/>
              <a:gd name="T14" fmla="*/ 2147483647 w 3322"/>
              <a:gd name="T15" fmla="*/ 2147483647 h 3322"/>
              <a:gd name="T16" fmla="*/ 2147483647 w 3322"/>
              <a:gd name="T17" fmla="*/ 2147483647 h 3322"/>
              <a:gd name="T18" fmla="*/ 2147483647 w 3322"/>
              <a:gd name="T19" fmla="*/ 2147483647 h 3322"/>
              <a:gd name="T20" fmla="*/ 2147483647 w 3322"/>
              <a:gd name="T21" fmla="*/ 2147483647 h 3322"/>
              <a:gd name="T22" fmla="*/ 2147483647 w 3322"/>
              <a:gd name="T23" fmla="*/ 2147483647 h 3322"/>
              <a:gd name="T24" fmla="*/ 2147483647 w 3322"/>
              <a:gd name="T25" fmla="*/ 2147483647 h 3322"/>
              <a:gd name="T26" fmla="*/ 2147483647 w 3322"/>
              <a:gd name="T27" fmla="*/ 2147483647 h 3322"/>
              <a:gd name="T28" fmla="*/ 2147483647 w 3322"/>
              <a:gd name="T29" fmla="*/ 0 h 3322"/>
              <a:gd name="T30" fmla="*/ 2147483647 w 3322"/>
              <a:gd name="T31" fmla="*/ 2147483647 h 3322"/>
              <a:gd name="T32" fmla="*/ 2147483647 w 3322"/>
              <a:gd name="T33" fmla="*/ 2147483647 h 3322"/>
              <a:gd name="T34" fmla="*/ 2147483647 w 3322"/>
              <a:gd name="T35" fmla="*/ 2147483647 h 3322"/>
              <a:gd name="T36" fmla="*/ 2147483647 w 3322"/>
              <a:gd name="T37" fmla="*/ 2147483647 h 3322"/>
              <a:gd name="T38" fmla="*/ 2147483647 w 3322"/>
              <a:gd name="T39" fmla="*/ 2147483647 h 3322"/>
              <a:gd name="T40" fmla="*/ 2147483647 w 3322"/>
              <a:gd name="T41" fmla="*/ 2147483647 h 3322"/>
              <a:gd name="T42" fmla="*/ 2147483647 w 3322"/>
              <a:gd name="T43" fmla="*/ 2147483647 h 3322"/>
              <a:gd name="T44" fmla="*/ 2147483647 w 3322"/>
              <a:gd name="T45" fmla="*/ 2147483647 h 3322"/>
              <a:gd name="T46" fmla="*/ 2147483647 w 3322"/>
              <a:gd name="T47" fmla="*/ 2147483647 h 3322"/>
              <a:gd name="T48" fmla="*/ 2147483647 w 3322"/>
              <a:gd name="T49" fmla="*/ 2147483647 h 3322"/>
              <a:gd name="T50" fmla="*/ 2147483647 w 3322"/>
              <a:gd name="T51" fmla="*/ 2147483647 h 3322"/>
              <a:gd name="T52" fmla="*/ 2147483647 w 3322"/>
              <a:gd name="T53" fmla="*/ 2147483647 h 3322"/>
              <a:gd name="T54" fmla="*/ 0 w 3322"/>
              <a:gd name="T55" fmla="*/ 2147483647 h 3322"/>
              <a:gd name="T56" fmla="*/ 2147483647 w 3322"/>
              <a:gd name="T57" fmla="*/ 2147483647 h 3322"/>
              <a:gd name="T58" fmla="*/ 2147483647 w 3322"/>
              <a:gd name="T59" fmla="*/ 2147483647 h 3322"/>
              <a:gd name="T60" fmla="*/ 2147483647 w 3322"/>
              <a:gd name="T61" fmla="*/ 2147483647 h 3322"/>
              <a:gd name="T62" fmla="*/ 2147483647 w 3322"/>
              <a:gd name="T63" fmla="*/ 2147483647 h 3322"/>
              <a:gd name="T64" fmla="*/ 2147483647 w 3322"/>
              <a:gd name="T65" fmla="*/ 2147483647 h 3322"/>
              <a:gd name="T66" fmla="*/ 2147483647 w 3322"/>
              <a:gd name="T67" fmla="*/ 2147483647 h 3322"/>
              <a:gd name="T68" fmla="*/ 2147483647 w 3322"/>
              <a:gd name="T69" fmla="*/ 2147483647 h 3322"/>
              <a:gd name="T70" fmla="*/ 2147483647 w 3322"/>
              <a:gd name="T71" fmla="*/ 2147483647 h 3322"/>
              <a:gd name="T72" fmla="*/ 2147483647 w 3322"/>
              <a:gd name="T73" fmla="*/ 2147483647 h 3322"/>
              <a:gd name="T74" fmla="*/ 2147483647 w 3322"/>
              <a:gd name="T75" fmla="*/ 2147483647 h 3322"/>
              <a:gd name="T76" fmla="*/ 2147483647 w 3322"/>
              <a:gd name="T77" fmla="*/ 2147483647 h 3322"/>
              <a:gd name="T78" fmla="*/ 2147483647 w 3322"/>
              <a:gd name="T79" fmla="*/ 2147483647 h 3322"/>
              <a:gd name="T80" fmla="*/ 2147483647 w 3322"/>
              <a:gd name="T81" fmla="*/ 2147483647 h 3322"/>
              <a:gd name="T82" fmla="*/ 2147483647 w 3322"/>
              <a:gd name="T83" fmla="*/ 2147483647 h 3322"/>
              <a:gd name="T84" fmla="*/ 2147483647 w 3322"/>
              <a:gd name="T85" fmla="*/ 2147483647 h 3322"/>
              <a:gd name="T86" fmla="*/ 2147483647 w 3322"/>
              <a:gd name="T87" fmla="*/ 2147483647 h 3322"/>
              <a:gd name="T88" fmla="*/ 2147483647 w 3322"/>
              <a:gd name="T89" fmla="*/ 2147483647 h 3322"/>
              <a:gd name="T90" fmla="*/ 2147483647 w 3322"/>
              <a:gd name="T91" fmla="*/ 2147483647 h 3322"/>
              <a:gd name="T92" fmla="*/ 2147483647 w 3322"/>
              <a:gd name="T93" fmla="*/ 2147483647 h 3322"/>
              <a:gd name="T94" fmla="*/ 2147483647 w 3322"/>
              <a:gd name="T95" fmla="*/ 2147483647 h 3322"/>
              <a:gd name="T96" fmla="*/ 2147483647 w 3322"/>
              <a:gd name="T97" fmla="*/ 2147483647 h 3322"/>
              <a:gd name="T98" fmla="*/ 2147483647 w 3322"/>
              <a:gd name="T99" fmla="*/ 2147483647 h 3322"/>
              <a:gd name="T100" fmla="*/ 2147483647 w 3322"/>
              <a:gd name="T101" fmla="*/ 2147483647 h 3322"/>
              <a:gd name="T102" fmla="*/ 2147483647 w 3322"/>
              <a:gd name="T103" fmla="*/ 2147483647 h 3322"/>
              <a:gd name="T104" fmla="*/ 2147483647 w 3322"/>
              <a:gd name="T105" fmla="*/ 2147483647 h 3322"/>
              <a:gd name="T106" fmla="*/ 2147483647 w 3322"/>
              <a:gd name="T107" fmla="*/ 2147483647 h 3322"/>
              <a:gd name="T108" fmla="*/ 2147483647 w 3322"/>
              <a:gd name="T109" fmla="*/ 2147483647 h 3322"/>
              <a:gd name="T110" fmla="*/ 2147483647 w 3322"/>
              <a:gd name="T111" fmla="*/ 2147483647 h 3322"/>
              <a:gd name="T112" fmla="*/ 2147483647 w 3322"/>
              <a:gd name="T113" fmla="*/ 2147483647 h 3322"/>
              <a:gd name="T114" fmla="*/ 2147483647 w 3322"/>
              <a:gd name="T115" fmla="*/ 2147483647 h 332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322" h="3322">
                <a:moveTo>
                  <a:pt x="3314" y="1819"/>
                </a:moveTo>
                <a:cubicBezTo>
                  <a:pt x="3319" y="1767"/>
                  <a:pt x="3322" y="1714"/>
                  <a:pt x="3322" y="1661"/>
                </a:cubicBezTo>
                <a:cubicBezTo>
                  <a:pt x="3322" y="1608"/>
                  <a:pt x="3319" y="1555"/>
                  <a:pt x="3314" y="1503"/>
                </a:cubicBezTo>
                <a:lnTo>
                  <a:pt x="2976" y="1467"/>
                </a:lnTo>
                <a:cubicBezTo>
                  <a:pt x="2961" y="1364"/>
                  <a:pt x="2934" y="1265"/>
                  <a:pt x="2897" y="1171"/>
                </a:cubicBezTo>
                <a:lnTo>
                  <a:pt x="3172" y="971"/>
                </a:lnTo>
                <a:cubicBezTo>
                  <a:pt x="3128" y="874"/>
                  <a:pt x="3075" y="783"/>
                  <a:pt x="3014" y="697"/>
                </a:cubicBezTo>
                <a:lnTo>
                  <a:pt x="2703" y="836"/>
                </a:lnTo>
                <a:cubicBezTo>
                  <a:pt x="2639" y="756"/>
                  <a:pt x="2566" y="683"/>
                  <a:pt x="2486" y="619"/>
                </a:cubicBezTo>
                <a:lnTo>
                  <a:pt x="2625" y="308"/>
                </a:lnTo>
                <a:cubicBezTo>
                  <a:pt x="2539" y="247"/>
                  <a:pt x="2448" y="194"/>
                  <a:pt x="2351" y="150"/>
                </a:cubicBezTo>
                <a:lnTo>
                  <a:pt x="2151" y="425"/>
                </a:lnTo>
                <a:cubicBezTo>
                  <a:pt x="2057" y="388"/>
                  <a:pt x="1958" y="361"/>
                  <a:pt x="1855" y="346"/>
                </a:cubicBezTo>
                <a:lnTo>
                  <a:pt x="1819" y="8"/>
                </a:lnTo>
                <a:cubicBezTo>
                  <a:pt x="1767" y="3"/>
                  <a:pt x="1714" y="0"/>
                  <a:pt x="1661" y="0"/>
                </a:cubicBezTo>
                <a:cubicBezTo>
                  <a:pt x="1608" y="0"/>
                  <a:pt x="1555" y="3"/>
                  <a:pt x="1503" y="8"/>
                </a:cubicBezTo>
                <a:lnTo>
                  <a:pt x="1467" y="346"/>
                </a:lnTo>
                <a:cubicBezTo>
                  <a:pt x="1364" y="361"/>
                  <a:pt x="1265" y="388"/>
                  <a:pt x="1171" y="425"/>
                </a:cubicBezTo>
                <a:lnTo>
                  <a:pt x="971" y="150"/>
                </a:lnTo>
                <a:cubicBezTo>
                  <a:pt x="874" y="194"/>
                  <a:pt x="783" y="247"/>
                  <a:pt x="697" y="308"/>
                </a:cubicBezTo>
                <a:lnTo>
                  <a:pt x="836" y="619"/>
                </a:lnTo>
                <a:cubicBezTo>
                  <a:pt x="756" y="683"/>
                  <a:pt x="683" y="756"/>
                  <a:pt x="619" y="836"/>
                </a:cubicBezTo>
                <a:lnTo>
                  <a:pt x="308" y="697"/>
                </a:lnTo>
                <a:cubicBezTo>
                  <a:pt x="247" y="783"/>
                  <a:pt x="194" y="874"/>
                  <a:pt x="150" y="971"/>
                </a:cubicBezTo>
                <a:lnTo>
                  <a:pt x="425" y="1171"/>
                </a:lnTo>
                <a:cubicBezTo>
                  <a:pt x="388" y="1265"/>
                  <a:pt x="361" y="1364"/>
                  <a:pt x="346" y="1467"/>
                </a:cubicBezTo>
                <a:lnTo>
                  <a:pt x="8" y="1503"/>
                </a:lnTo>
                <a:cubicBezTo>
                  <a:pt x="3" y="1555"/>
                  <a:pt x="0" y="1608"/>
                  <a:pt x="0" y="1661"/>
                </a:cubicBezTo>
                <a:cubicBezTo>
                  <a:pt x="0" y="1714"/>
                  <a:pt x="3" y="1767"/>
                  <a:pt x="8" y="1819"/>
                </a:cubicBezTo>
                <a:lnTo>
                  <a:pt x="346" y="1855"/>
                </a:lnTo>
                <a:cubicBezTo>
                  <a:pt x="361" y="1958"/>
                  <a:pt x="388" y="2057"/>
                  <a:pt x="425" y="2151"/>
                </a:cubicBezTo>
                <a:lnTo>
                  <a:pt x="150" y="2351"/>
                </a:lnTo>
                <a:cubicBezTo>
                  <a:pt x="194" y="2448"/>
                  <a:pt x="247" y="2539"/>
                  <a:pt x="308" y="2625"/>
                </a:cubicBezTo>
                <a:lnTo>
                  <a:pt x="619" y="2486"/>
                </a:lnTo>
                <a:cubicBezTo>
                  <a:pt x="683" y="2566"/>
                  <a:pt x="756" y="2639"/>
                  <a:pt x="836" y="2703"/>
                </a:cubicBezTo>
                <a:lnTo>
                  <a:pt x="697" y="3014"/>
                </a:lnTo>
                <a:cubicBezTo>
                  <a:pt x="783" y="3075"/>
                  <a:pt x="874" y="3128"/>
                  <a:pt x="971" y="3172"/>
                </a:cubicBezTo>
                <a:lnTo>
                  <a:pt x="1171" y="2897"/>
                </a:lnTo>
                <a:cubicBezTo>
                  <a:pt x="1265" y="2934"/>
                  <a:pt x="1364" y="2961"/>
                  <a:pt x="1467" y="2976"/>
                </a:cubicBezTo>
                <a:lnTo>
                  <a:pt x="1503" y="3314"/>
                </a:lnTo>
                <a:cubicBezTo>
                  <a:pt x="1555" y="3319"/>
                  <a:pt x="1608" y="3322"/>
                  <a:pt x="1661" y="3322"/>
                </a:cubicBezTo>
                <a:cubicBezTo>
                  <a:pt x="1714" y="3322"/>
                  <a:pt x="1767" y="3319"/>
                  <a:pt x="1819" y="3314"/>
                </a:cubicBezTo>
                <a:lnTo>
                  <a:pt x="1855" y="2976"/>
                </a:lnTo>
                <a:cubicBezTo>
                  <a:pt x="1958" y="2961"/>
                  <a:pt x="2057" y="2934"/>
                  <a:pt x="2151" y="2897"/>
                </a:cubicBezTo>
                <a:lnTo>
                  <a:pt x="2351" y="3172"/>
                </a:lnTo>
                <a:cubicBezTo>
                  <a:pt x="2448" y="3128"/>
                  <a:pt x="2539" y="3075"/>
                  <a:pt x="2625" y="3014"/>
                </a:cubicBezTo>
                <a:lnTo>
                  <a:pt x="2486" y="2702"/>
                </a:lnTo>
                <a:cubicBezTo>
                  <a:pt x="2566" y="2639"/>
                  <a:pt x="2639" y="2566"/>
                  <a:pt x="2703" y="2486"/>
                </a:cubicBezTo>
                <a:lnTo>
                  <a:pt x="3014" y="2625"/>
                </a:lnTo>
                <a:cubicBezTo>
                  <a:pt x="3075" y="2539"/>
                  <a:pt x="3128" y="2448"/>
                  <a:pt x="3172" y="2351"/>
                </a:cubicBezTo>
                <a:lnTo>
                  <a:pt x="2897" y="2151"/>
                </a:lnTo>
                <a:cubicBezTo>
                  <a:pt x="2934" y="2057"/>
                  <a:pt x="2961" y="1958"/>
                  <a:pt x="2976" y="1855"/>
                </a:cubicBezTo>
                <a:lnTo>
                  <a:pt x="3314" y="1819"/>
                </a:lnTo>
                <a:close/>
                <a:moveTo>
                  <a:pt x="1661" y="572"/>
                </a:moveTo>
                <a:cubicBezTo>
                  <a:pt x="2262" y="572"/>
                  <a:pt x="2750" y="1060"/>
                  <a:pt x="2750" y="1661"/>
                </a:cubicBezTo>
                <a:cubicBezTo>
                  <a:pt x="2750" y="2262"/>
                  <a:pt x="2262" y="2750"/>
                  <a:pt x="1661" y="2750"/>
                </a:cubicBezTo>
                <a:cubicBezTo>
                  <a:pt x="1060" y="2750"/>
                  <a:pt x="572" y="2262"/>
                  <a:pt x="572" y="1661"/>
                </a:cubicBezTo>
                <a:cubicBezTo>
                  <a:pt x="572" y="1060"/>
                  <a:pt x="1060" y="572"/>
                  <a:pt x="1661" y="57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7" name="Freeform 9">
            <a:extLst>
              <a:ext uri="{FF2B5EF4-FFF2-40B4-BE49-F238E27FC236}">
                <a16:creationId xmlns:a16="http://schemas.microsoft.com/office/drawing/2014/main" id="{325FA1AE-A4A4-4239-967A-9F270DD2B617}"/>
              </a:ext>
            </a:extLst>
          </p:cNvPr>
          <p:cNvSpPr>
            <a:spLocks noEditPoints="1"/>
          </p:cNvSpPr>
          <p:nvPr/>
        </p:nvSpPr>
        <p:spPr bwMode="auto">
          <a:xfrm>
            <a:off x="3521075" y="2709863"/>
            <a:ext cx="3117850" cy="3116262"/>
          </a:xfrm>
          <a:custGeom>
            <a:avLst/>
            <a:gdLst>
              <a:gd name="T0" fmla="*/ 2147483647 w 4152"/>
              <a:gd name="T1" fmla="*/ 2147483647 h 4152"/>
              <a:gd name="T2" fmla="*/ 2147483647 w 4152"/>
              <a:gd name="T3" fmla="*/ 2147483647 h 4152"/>
              <a:gd name="T4" fmla="*/ 2147483647 w 4152"/>
              <a:gd name="T5" fmla="*/ 2147483647 h 4152"/>
              <a:gd name="T6" fmla="*/ 2147483647 w 4152"/>
              <a:gd name="T7" fmla="*/ 2147483647 h 4152"/>
              <a:gd name="T8" fmla="*/ 2147483647 w 4152"/>
              <a:gd name="T9" fmla="*/ 2147483647 h 4152"/>
              <a:gd name="T10" fmla="*/ 2147483647 w 4152"/>
              <a:gd name="T11" fmla="*/ 2147483647 h 4152"/>
              <a:gd name="T12" fmla="*/ 2147483647 w 4152"/>
              <a:gd name="T13" fmla="*/ 2147483647 h 4152"/>
              <a:gd name="T14" fmla="*/ 2147483647 w 4152"/>
              <a:gd name="T15" fmla="*/ 2147483647 h 4152"/>
              <a:gd name="T16" fmla="*/ 2147483647 w 4152"/>
              <a:gd name="T17" fmla="*/ 2147483647 h 4152"/>
              <a:gd name="T18" fmla="*/ 2147483647 w 4152"/>
              <a:gd name="T19" fmla="*/ 2147483647 h 4152"/>
              <a:gd name="T20" fmla="*/ 2147483647 w 4152"/>
              <a:gd name="T21" fmla="*/ 2147483647 h 4152"/>
              <a:gd name="T22" fmla="*/ 2147483647 w 4152"/>
              <a:gd name="T23" fmla="*/ 2147483647 h 4152"/>
              <a:gd name="T24" fmla="*/ 2147483647 w 4152"/>
              <a:gd name="T25" fmla="*/ 2147483647 h 4152"/>
              <a:gd name="T26" fmla="*/ 2147483647 w 4152"/>
              <a:gd name="T27" fmla="*/ 2147483647 h 4152"/>
              <a:gd name="T28" fmla="*/ 2147483647 w 4152"/>
              <a:gd name="T29" fmla="*/ 0 h 4152"/>
              <a:gd name="T30" fmla="*/ 2147483647 w 4152"/>
              <a:gd name="T31" fmla="*/ 2147483647 h 4152"/>
              <a:gd name="T32" fmla="*/ 2147483647 w 4152"/>
              <a:gd name="T33" fmla="*/ 2147483647 h 4152"/>
              <a:gd name="T34" fmla="*/ 2147483647 w 4152"/>
              <a:gd name="T35" fmla="*/ 2147483647 h 4152"/>
              <a:gd name="T36" fmla="*/ 2147483647 w 4152"/>
              <a:gd name="T37" fmla="*/ 2147483647 h 4152"/>
              <a:gd name="T38" fmla="*/ 2147483647 w 4152"/>
              <a:gd name="T39" fmla="*/ 2147483647 h 4152"/>
              <a:gd name="T40" fmla="*/ 2147483647 w 4152"/>
              <a:gd name="T41" fmla="*/ 2147483647 h 4152"/>
              <a:gd name="T42" fmla="*/ 2147483647 w 4152"/>
              <a:gd name="T43" fmla="*/ 2147483647 h 4152"/>
              <a:gd name="T44" fmla="*/ 2147483647 w 4152"/>
              <a:gd name="T45" fmla="*/ 2147483647 h 4152"/>
              <a:gd name="T46" fmla="*/ 2147483647 w 4152"/>
              <a:gd name="T47" fmla="*/ 2147483647 h 4152"/>
              <a:gd name="T48" fmla="*/ 2147483647 w 4152"/>
              <a:gd name="T49" fmla="*/ 2147483647 h 4152"/>
              <a:gd name="T50" fmla="*/ 2147483647 w 4152"/>
              <a:gd name="T51" fmla="*/ 2147483647 h 4152"/>
              <a:gd name="T52" fmla="*/ 2147483647 w 4152"/>
              <a:gd name="T53" fmla="*/ 2147483647 h 4152"/>
              <a:gd name="T54" fmla="*/ 0 w 4152"/>
              <a:gd name="T55" fmla="*/ 2147483647 h 4152"/>
              <a:gd name="T56" fmla="*/ 2147483647 w 4152"/>
              <a:gd name="T57" fmla="*/ 2147483647 h 4152"/>
              <a:gd name="T58" fmla="*/ 2147483647 w 4152"/>
              <a:gd name="T59" fmla="*/ 2147483647 h 4152"/>
              <a:gd name="T60" fmla="*/ 2147483647 w 4152"/>
              <a:gd name="T61" fmla="*/ 2147483647 h 4152"/>
              <a:gd name="T62" fmla="*/ 2147483647 w 4152"/>
              <a:gd name="T63" fmla="*/ 2147483647 h 4152"/>
              <a:gd name="T64" fmla="*/ 2147483647 w 4152"/>
              <a:gd name="T65" fmla="*/ 2147483647 h 4152"/>
              <a:gd name="T66" fmla="*/ 2147483647 w 4152"/>
              <a:gd name="T67" fmla="*/ 2147483647 h 4152"/>
              <a:gd name="T68" fmla="*/ 2147483647 w 4152"/>
              <a:gd name="T69" fmla="*/ 2147483647 h 4152"/>
              <a:gd name="T70" fmla="*/ 2147483647 w 4152"/>
              <a:gd name="T71" fmla="*/ 2147483647 h 4152"/>
              <a:gd name="T72" fmla="*/ 2147483647 w 4152"/>
              <a:gd name="T73" fmla="*/ 2147483647 h 4152"/>
              <a:gd name="T74" fmla="*/ 2147483647 w 4152"/>
              <a:gd name="T75" fmla="*/ 2147483647 h 4152"/>
              <a:gd name="T76" fmla="*/ 2147483647 w 4152"/>
              <a:gd name="T77" fmla="*/ 2147483647 h 4152"/>
              <a:gd name="T78" fmla="*/ 2147483647 w 4152"/>
              <a:gd name="T79" fmla="*/ 2147483647 h 4152"/>
              <a:gd name="T80" fmla="*/ 2147483647 w 4152"/>
              <a:gd name="T81" fmla="*/ 2147483647 h 4152"/>
              <a:gd name="T82" fmla="*/ 2147483647 w 4152"/>
              <a:gd name="T83" fmla="*/ 2147483647 h 4152"/>
              <a:gd name="T84" fmla="*/ 2147483647 w 4152"/>
              <a:gd name="T85" fmla="*/ 2147483647 h 4152"/>
              <a:gd name="T86" fmla="*/ 2147483647 w 4152"/>
              <a:gd name="T87" fmla="*/ 2147483647 h 4152"/>
              <a:gd name="T88" fmla="*/ 2147483647 w 4152"/>
              <a:gd name="T89" fmla="*/ 2147483647 h 4152"/>
              <a:gd name="T90" fmla="*/ 2147483647 w 4152"/>
              <a:gd name="T91" fmla="*/ 2147483647 h 4152"/>
              <a:gd name="T92" fmla="*/ 2147483647 w 4152"/>
              <a:gd name="T93" fmla="*/ 2147483647 h 4152"/>
              <a:gd name="T94" fmla="*/ 2147483647 w 4152"/>
              <a:gd name="T95" fmla="*/ 2147483647 h 4152"/>
              <a:gd name="T96" fmla="*/ 2147483647 w 4152"/>
              <a:gd name="T97" fmla="*/ 2147483647 h 4152"/>
              <a:gd name="T98" fmla="*/ 2147483647 w 4152"/>
              <a:gd name="T99" fmla="*/ 2147483647 h 4152"/>
              <a:gd name="T100" fmla="*/ 2147483647 w 4152"/>
              <a:gd name="T101" fmla="*/ 2147483647 h 4152"/>
              <a:gd name="T102" fmla="*/ 2147483647 w 4152"/>
              <a:gd name="T103" fmla="*/ 2147483647 h 4152"/>
              <a:gd name="T104" fmla="*/ 2147483647 w 4152"/>
              <a:gd name="T105" fmla="*/ 2147483647 h 4152"/>
              <a:gd name="T106" fmla="*/ 2147483647 w 4152"/>
              <a:gd name="T107" fmla="*/ 2147483647 h 4152"/>
              <a:gd name="T108" fmla="*/ 2147483647 w 4152"/>
              <a:gd name="T109" fmla="*/ 2147483647 h 4152"/>
              <a:gd name="T110" fmla="*/ 2147483647 w 4152"/>
              <a:gd name="T111" fmla="*/ 2147483647 h 4152"/>
              <a:gd name="T112" fmla="*/ 2147483647 w 4152"/>
              <a:gd name="T113" fmla="*/ 2147483647 h 4152"/>
              <a:gd name="T114" fmla="*/ 2147483647 w 4152"/>
              <a:gd name="T115" fmla="*/ 2147483647 h 41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52" h="4152">
                <a:moveTo>
                  <a:pt x="4143" y="2274"/>
                </a:moveTo>
                <a:cubicBezTo>
                  <a:pt x="4149" y="2209"/>
                  <a:pt x="4152" y="2143"/>
                  <a:pt x="4152" y="2076"/>
                </a:cubicBezTo>
                <a:cubicBezTo>
                  <a:pt x="4152" y="2009"/>
                  <a:pt x="4149" y="1943"/>
                  <a:pt x="4143" y="1878"/>
                </a:cubicBezTo>
                <a:lnTo>
                  <a:pt x="3720" y="1834"/>
                </a:lnTo>
                <a:cubicBezTo>
                  <a:pt x="3701" y="1705"/>
                  <a:pt x="3667" y="1581"/>
                  <a:pt x="3621" y="1464"/>
                </a:cubicBezTo>
                <a:lnTo>
                  <a:pt x="3965" y="1214"/>
                </a:lnTo>
                <a:cubicBezTo>
                  <a:pt x="3910" y="1093"/>
                  <a:pt x="3844" y="978"/>
                  <a:pt x="3767" y="871"/>
                </a:cubicBezTo>
                <a:lnTo>
                  <a:pt x="3378" y="1045"/>
                </a:lnTo>
                <a:cubicBezTo>
                  <a:pt x="3299" y="944"/>
                  <a:pt x="3208" y="854"/>
                  <a:pt x="3108" y="774"/>
                </a:cubicBezTo>
                <a:lnTo>
                  <a:pt x="3281" y="385"/>
                </a:lnTo>
                <a:cubicBezTo>
                  <a:pt x="3174" y="309"/>
                  <a:pt x="3059" y="242"/>
                  <a:pt x="2939" y="187"/>
                </a:cubicBezTo>
                <a:lnTo>
                  <a:pt x="2688" y="532"/>
                </a:lnTo>
                <a:cubicBezTo>
                  <a:pt x="2571" y="485"/>
                  <a:pt x="2447" y="452"/>
                  <a:pt x="2318" y="433"/>
                </a:cubicBezTo>
                <a:lnTo>
                  <a:pt x="2274" y="9"/>
                </a:lnTo>
                <a:cubicBezTo>
                  <a:pt x="2209" y="3"/>
                  <a:pt x="2143" y="0"/>
                  <a:pt x="2076" y="0"/>
                </a:cubicBezTo>
                <a:cubicBezTo>
                  <a:pt x="2010" y="0"/>
                  <a:pt x="1944" y="3"/>
                  <a:pt x="1879" y="9"/>
                </a:cubicBezTo>
                <a:lnTo>
                  <a:pt x="1834" y="433"/>
                </a:lnTo>
                <a:cubicBezTo>
                  <a:pt x="1705" y="452"/>
                  <a:pt x="1581" y="485"/>
                  <a:pt x="1464" y="531"/>
                </a:cubicBezTo>
                <a:lnTo>
                  <a:pt x="1214" y="187"/>
                </a:lnTo>
                <a:cubicBezTo>
                  <a:pt x="1093" y="242"/>
                  <a:pt x="979" y="309"/>
                  <a:pt x="872" y="385"/>
                </a:cubicBezTo>
                <a:lnTo>
                  <a:pt x="1045" y="774"/>
                </a:lnTo>
                <a:cubicBezTo>
                  <a:pt x="945" y="854"/>
                  <a:pt x="854" y="944"/>
                  <a:pt x="774" y="1045"/>
                </a:cubicBezTo>
                <a:lnTo>
                  <a:pt x="385" y="871"/>
                </a:lnTo>
                <a:cubicBezTo>
                  <a:pt x="309" y="978"/>
                  <a:pt x="242" y="1093"/>
                  <a:pt x="187" y="1214"/>
                </a:cubicBezTo>
                <a:lnTo>
                  <a:pt x="532" y="1464"/>
                </a:lnTo>
                <a:cubicBezTo>
                  <a:pt x="485" y="1581"/>
                  <a:pt x="452" y="1705"/>
                  <a:pt x="433" y="1834"/>
                </a:cubicBezTo>
                <a:lnTo>
                  <a:pt x="9" y="1878"/>
                </a:lnTo>
                <a:cubicBezTo>
                  <a:pt x="3" y="1943"/>
                  <a:pt x="0" y="2009"/>
                  <a:pt x="0" y="2076"/>
                </a:cubicBezTo>
                <a:cubicBezTo>
                  <a:pt x="0" y="2143"/>
                  <a:pt x="3" y="2209"/>
                  <a:pt x="9" y="2274"/>
                </a:cubicBezTo>
                <a:lnTo>
                  <a:pt x="433" y="2318"/>
                </a:lnTo>
                <a:cubicBezTo>
                  <a:pt x="452" y="2447"/>
                  <a:pt x="485" y="2571"/>
                  <a:pt x="532" y="2688"/>
                </a:cubicBezTo>
                <a:lnTo>
                  <a:pt x="187" y="2939"/>
                </a:lnTo>
                <a:cubicBezTo>
                  <a:pt x="242" y="3059"/>
                  <a:pt x="309" y="3174"/>
                  <a:pt x="385" y="3281"/>
                </a:cubicBezTo>
                <a:lnTo>
                  <a:pt x="774" y="3107"/>
                </a:lnTo>
                <a:cubicBezTo>
                  <a:pt x="854" y="3208"/>
                  <a:pt x="945" y="3299"/>
                  <a:pt x="1045" y="3378"/>
                </a:cubicBezTo>
                <a:lnTo>
                  <a:pt x="871" y="3767"/>
                </a:lnTo>
                <a:cubicBezTo>
                  <a:pt x="978" y="3844"/>
                  <a:pt x="1093" y="3910"/>
                  <a:pt x="1214" y="3965"/>
                </a:cubicBezTo>
                <a:lnTo>
                  <a:pt x="1464" y="3621"/>
                </a:lnTo>
                <a:cubicBezTo>
                  <a:pt x="1581" y="3667"/>
                  <a:pt x="1705" y="3701"/>
                  <a:pt x="1834" y="3720"/>
                </a:cubicBezTo>
                <a:lnTo>
                  <a:pt x="1879" y="4143"/>
                </a:lnTo>
                <a:cubicBezTo>
                  <a:pt x="1944" y="4149"/>
                  <a:pt x="2010" y="4152"/>
                  <a:pt x="2076" y="4152"/>
                </a:cubicBezTo>
                <a:cubicBezTo>
                  <a:pt x="2143" y="4152"/>
                  <a:pt x="2209" y="4149"/>
                  <a:pt x="2274" y="4143"/>
                </a:cubicBezTo>
                <a:lnTo>
                  <a:pt x="2318" y="3720"/>
                </a:lnTo>
                <a:cubicBezTo>
                  <a:pt x="2447" y="3701"/>
                  <a:pt x="2571" y="3667"/>
                  <a:pt x="2688" y="3621"/>
                </a:cubicBezTo>
                <a:lnTo>
                  <a:pt x="2939" y="3965"/>
                </a:lnTo>
                <a:cubicBezTo>
                  <a:pt x="3059" y="3910"/>
                  <a:pt x="3174" y="3844"/>
                  <a:pt x="3281" y="3767"/>
                </a:cubicBezTo>
                <a:lnTo>
                  <a:pt x="3108" y="3378"/>
                </a:lnTo>
                <a:cubicBezTo>
                  <a:pt x="3208" y="3299"/>
                  <a:pt x="3299" y="3208"/>
                  <a:pt x="3378" y="3107"/>
                </a:cubicBezTo>
                <a:lnTo>
                  <a:pt x="3767" y="3281"/>
                </a:lnTo>
                <a:cubicBezTo>
                  <a:pt x="3844" y="3174"/>
                  <a:pt x="3910" y="3059"/>
                  <a:pt x="3965" y="2939"/>
                </a:cubicBezTo>
                <a:lnTo>
                  <a:pt x="3621" y="2688"/>
                </a:lnTo>
                <a:cubicBezTo>
                  <a:pt x="3667" y="2571"/>
                  <a:pt x="3701" y="2447"/>
                  <a:pt x="3720" y="2318"/>
                </a:cubicBezTo>
                <a:lnTo>
                  <a:pt x="4143" y="2274"/>
                </a:lnTo>
                <a:close/>
                <a:moveTo>
                  <a:pt x="2076" y="708"/>
                </a:moveTo>
                <a:cubicBezTo>
                  <a:pt x="2832" y="708"/>
                  <a:pt x="3444" y="1321"/>
                  <a:pt x="3444" y="2076"/>
                </a:cubicBezTo>
                <a:cubicBezTo>
                  <a:pt x="3444" y="2832"/>
                  <a:pt x="2832" y="3444"/>
                  <a:pt x="2076" y="3444"/>
                </a:cubicBezTo>
                <a:cubicBezTo>
                  <a:pt x="1321" y="3444"/>
                  <a:pt x="708" y="2832"/>
                  <a:pt x="708" y="2076"/>
                </a:cubicBezTo>
                <a:cubicBezTo>
                  <a:pt x="708" y="1321"/>
                  <a:pt x="1321" y="708"/>
                  <a:pt x="2076" y="70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8" name="TextBox 7">
            <a:extLst>
              <a:ext uri="{FF2B5EF4-FFF2-40B4-BE49-F238E27FC236}">
                <a16:creationId xmlns:a16="http://schemas.microsoft.com/office/drawing/2014/main" id="{7A593DE4-D420-4EB7-B508-49B44BFA1527}"/>
              </a:ext>
            </a:extLst>
          </p:cNvPr>
          <p:cNvSpPr txBox="1">
            <a:spLocks noChangeArrowheads="1"/>
          </p:cNvSpPr>
          <p:nvPr/>
        </p:nvSpPr>
        <p:spPr bwMode="auto">
          <a:xfrm>
            <a:off x="4244975" y="3944938"/>
            <a:ext cx="16716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dirty="0">
                <a:solidFill>
                  <a:schemeClr val="tx1">
                    <a:lumMod val="50000"/>
                  </a:schemeClr>
                </a:solidFill>
                <a:latin typeface="微软雅黑" panose="020B0503020204020204" pitchFamily="34" charset="-122"/>
              </a:rPr>
              <a:t>这里输入您的文本</a:t>
            </a:r>
            <a:endParaRPr lang="en-US" altLang="zh-CN" sz="1800" dirty="0">
              <a:solidFill>
                <a:schemeClr val="tx1">
                  <a:lumMod val="50000"/>
                </a:schemeClr>
              </a:solidFill>
              <a:latin typeface="微软雅黑" panose="020B0503020204020204" pitchFamily="34" charset="-122"/>
            </a:endParaRPr>
          </a:p>
        </p:txBody>
      </p:sp>
      <p:sp>
        <p:nvSpPr>
          <p:cNvPr id="35849" name="TextBox 8">
            <a:extLst>
              <a:ext uri="{FF2B5EF4-FFF2-40B4-BE49-F238E27FC236}">
                <a16:creationId xmlns:a16="http://schemas.microsoft.com/office/drawing/2014/main" id="{9393E99E-F2E2-4214-B335-DDC43AE7C2D4}"/>
              </a:ext>
            </a:extLst>
          </p:cNvPr>
          <p:cNvSpPr txBox="1">
            <a:spLocks noChangeArrowheads="1"/>
          </p:cNvSpPr>
          <p:nvPr/>
        </p:nvSpPr>
        <p:spPr bwMode="auto">
          <a:xfrm>
            <a:off x="1825625" y="2911475"/>
            <a:ext cx="15017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dirty="0">
                <a:solidFill>
                  <a:schemeClr val="tx1">
                    <a:lumMod val="50000"/>
                  </a:schemeClr>
                </a:solidFill>
                <a:latin typeface="微软雅黑" panose="020B0503020204020204" pitchFamily="34" charset="-122"/>
              </a:rPr>
              <a:t>这里输入您的文本</a:t>
            </a:r>
            <a:endParaRPr lang="en-US" altLang="zh-CN" sz="1800" dirty="0">
              <a:solidFill>
                <a:schemeClr val="tx1">
                  <a:lumMod val="50000"/>
                </a:schemeClr>
              </a:solidFill>
              <a:latin typeface="微软雅黑" panose="020B0503020204020204" pitchFamily="34" charset="-122"/>
            </a:endParaRPr>
          </a:p>
        </p:txBody>
      </p:sp>
      <p:sp>
        <p:nvSpPr>
          <p:cNvPr id="35850" name="TextBox 9">
            <a:extLst>
              <a:ext uri="{FF2B5EF4-FFF2-40B4-BE49-F238E27FC236}">
                <a16:creationId xmlns:a16="http://schemas.microsoft.com/office/drawing/2014/main" id="{E99235E2-F28F-4D8F-919A-6D1C90B7D481}"/>
              </a:ext>
            </a:extLst>
          </p:cNvPr>
          <p:cNvSpPr txBox="1">
            <a:spLocks noChangeArrowheads="1"/>
          </p:cNvSpPr>
          <p:nvPr/>
        </p:nvSpPr>
        <p:spPr bwMode="auto">
          <a:xfrm>
            <a:off x="6792913" y="2940050"/>
            <a:ext cx="1503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dirty="0">
                <a:solidFill>
                  <a:schemeClr val="tx1">
                    <a:lumMod val="50000"/>
                  </a:schemeClr>
                </a:solidFill>
                <a:latin typeface="微软雅黑" panose="020B0503020204020204" pitchFamily="34" charset="-122"/>
              </a:rPr>
              <a:t>这里输入您的文本</a:t>
            </a:r>
            <a:endParaRPr lang="en-US" altLang="zh-CN" sz="1800" dirty="0">
              <a:solidFill>
                <a:schemeClr val="tx1">
                  <a:lumMod val="50000"/>
                </a:schemeClr>
              </a:solidFill>
              <a:latin typeface="微软雅黑" panose="020B0503020204020204" pitchFamily="34" charset="-122"/>
            </a:endParaRPr>
          </a:p>
        </p:txBody>
      </p:sp>
      <p:sp>
        <p:nvSpPr>
          <p:cNvPr id="35851" name="TextBox 10">
            <a:extLst>
              <a:ext uri="{FF2B5EF4-FFF2-40B4-BE49-F238E27FC236}">
                <a16:creationId xmlns:a16="http://schemas.microsoft.com/office/drawing/2014/main" id="{9A6DAB23-97DA-4B79-B5C1-12921363AB5C}"/>
              </a:ext>
            </a:extLst>
          </p:cNvPr>
          <p:cNvSpPr txBox="1">
            <a:spLocks noChangeArrowheads="1"/>
          </p:cNvSpPr>
          <p:nvPr/>
        </p:nvSpPr>
        <p:spPr bwMode="auto">
          <a:xfrm>
            <a:off x="8758238" y="3744913"/>
            <a:ext cx="15033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dirty="0">
                <a:solidFill>
                  <a:schemeClr val="tx1">
                    <a:lumMod val="50000"/>
                  </a:schemeClr>
                </a:solidFill>
                <a:latin typeface="微软雅黑" panose="020B0503020204020204" pitchFamily="34" charset="-122"/>
              </a:rPr>
              <a:t>这里输入您的文本</a:t>
            </a:r>
            <a:endParaRPr lang="en-US" altLang="zh-CN" sz="1800" dirty="0">
              <a:solidFill>
                <a:schemeClr val="tx1">
                  <a:lumMod val="50000"/>
                </a:schemeClr>
              </a:solidFill>
              <a:latin typeface="微软雅黑" panose="020B0503020204020204" pitchFamily="34" charset="-122"/>
            </a:endParaRPr>
          </a:p>
        </p:txBody>
      </p:sp>
      <p:sp>
        <p:nvSpPr>
          <p:cNvPr id="35852" name="TextBox 11">
            <a:extLst>
              <a:ext uri="{FF2B5EF4-FFF2-40B4-BE49-F238E27FC236}">
                <a16:creationId xmlns:a16="http://schemas.microsoft.com/office/drawing/2014/main" id="{F43442CD-25A2-41E5-AC47-21C0B39CF2D9}"/>
              </a:ext>
            </a:extLst>
          </p:cNvPr>
          <p:cNvSpPr txBox="1">
            <a:spLocks noChangeArrowheads="1"/>
          </p:cNvSpPr>
          <p:nvPr/>
        </p:nvSpPr>
        <p:spPr bwMode="auto">
          <a:xfrm>
            <a:off x="1779588" y="1406525"/>
            <a:ext cx="17605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dirty="0">
                <a:solidFill>
                  <a:schemeClr val="tx1">
                    <a:lumMod val="50000"/>
                  </a:schemeClr>
                </a:solidFill>
                <a:latin typeface="微软雅黑" panose="020B0503020204020204" pitchFamily="34" charset="-122"/>
              </a:rPr>
              <a:t>添加标题一</a:t>
            </a:r>
            <a:endParaRPr lang="en-US" altLang="zh-CN" sz="2200" b="1" dirty="0">
              <a:solidFill>
                <a:schemeClr val="tx1">
                  <a:lumMod val="50000"/>
                </a:schemeClr>
              </a:solidFill>
              <a:latin typeface="微软雅黑" panose="020B0503020204020204" pitchFamily="34" charset="-122"/>
            </a:endParaRPr>
          </a:p>
        </p:txBody>
      </p:sp>
      <p:sp>
        <p:nvSpPr>
          <p:cNvPr id="35853" name="TextBox 12">
            <a:extLst>
              <a:ext uri="{FF2B5EF4-FFF2-40B4-BE49-F238E27FC236}">
                <a16:creationId xmlns:a16="http://schemas.microsoft.com/office/drawing/2014/main" id="{D1E6EF75-6B11-4362-981E-242435AFE421}"/>
              </a:ext>
            </a:extLst>
          </p:cNvPr>
          <p:cNvSpPr txBox="1">
            <a:spLocks noChangeArrowheads="1"/>
          </p:cNvSpPr>
          <p:nvPr/>
        </p:nvSpPr>
        <p:spPr bwMode="auto">
          <a:xfrm>
            <a:off x="4098925" y="2116138"/>
            <a:ext cx="17605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dirty="0">
                <a:solidFill>
                  <a:schemeClr val="tx1">
                    <a:lumMod val="50000"/>
                  </a:schemeClr>
                </a:solidFill>
                <a:latin typeface="微软雅黑" panose="020B0503020204020204" pitchFamily="34" charset="-122"/>
              </a:rPr>
              <a:t>添加标题二</a:t>
            </a:r>
            <a:endParaRPr lang="en-US" altLang="zh-CN" sz="2200" b="1" dirty="0">
              <a:solidFill>
                <a:schemeClr val="tx1">
                  <a:lumMod val="50000"/>
                </a:schemeClr>
              </a:solidFill>
              <a:latin typeface="微软雅黑" panose="020B0503020204020204" pitchFamily="34" charset="-122"/>
            </a:endParaRPr>
          </a:p>
        </p:txBody>
      </p:sp>
      <p:sp>
        <p:nvSpPr>
          <p:cNvPr id="35854" name="TextBox 13">
            <a:extLst>
              <a:ext uri="{FF2B5EF4-FFF2-40B4-BE49-F238E27FC236}">
                <a16:creationId xmlns:a16="http://schemas.microsoft.com/office/drawing/2014/main" id="{D47A29A3-00C6-45B5-8478-2F68B3F89015}"/>
              </a:ext>
            </a:extLst>
          </p:cNvPr>
          <p:cNvSpPr txBox="1">
            <a:spLocks noChangeArrowheads="1"/>
          </p:cNvSpPr>
          <p:nvPr/>
        </p:nvSpPr>
        <p:spPr bwMode="auto">
          <a:xfrm>
            <a:off x="6542088" y="1460500"/>
            <a:ext cx="17605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dirty="0">
                <a:solidFill>
                  <a:schemeClr val="tx1">
                    <a:lumMod val="50000"/>
                  </a:schemeClr>
                </a:solidFill>
                <a:latin typeface="微软雅黑" panose="020B0503020204020204" pitchFamily="34" charset="-122"/>
              </a:rPr>
              <a:t>添加标题三</a:t>
            </a:r>
            <a:endParaRPr lang="en-US" altLang="zh-CN" sz="2200" b="1" dirty="0">
              <a:solidFill>
                <a:schemeClr val="tx1">
                  <a:lumMod val="50000"/>
                </a:schemeClr>
              </a:solidFill>
              <a:latin typeface="微软雅黑" panose="020B0503020204020204" pitchFamily="34" charset="-122"/>
            </a:endParaRPr>
          </a:p>
        </p:txBody>
      </p:sp>
      <p:sp>
        <p:nvSpPr>
          <p:cNvPr id="35855" name="TextBox 15">
            <a:extLst>
              <a:ext uri="{FF2B5EF4-FFF2-40B4-BE49-F238E27FC236}">
                <a16:creationId xmlns:a16="http://schemas.microsoft.com/office/drawing/2014/main" id="{3ADF776B-3BEF-4E74-AB8B-3865B044DC41}"/>
              </a:ext>
            </a:extLst>
          </p:cNvPr>
          <p:cNvSpPr txBox="1">
            <a:spLocks noChangeArrowheads="1"/>
          </p:cNvSpPr>
          <p:nvPr/>
        </p:nvSpPr>
        <p:spPr bwMode="auto">
          <a:xfrm>
            <a:off x="8670925" y="2374900"/>
            <a:ext cx="17605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200" b="1" dirty="0">
                <a:solidFill>
                  <a:schemeClr val="tx1">
                    <a:lumMod val="50000"/>
                  </a:schemeClr>
                </a:solidFill>
                <a:latin typeface="微软雅黑" panose="020B0503020204020204" pitchFamily="34" charset="-122"/>
              </a:rPr>
              <a:t>添加标题四</a:t>
            </a:r>
            <a:endParaRPr lang="en-US" altLang="zh-CN" sz="2200" b="1" dirty="0">
              <a:solidFill>
                <a:schemeClr val="tx1">
                  <a:lumMod val="50000"/>
                </a:schemeClr>
              </a:solidFill>
              <a:latin typeface="微软雅黑" panose="020B0503020204020204" pitchFamily="34" charset="-122"/>
            </a:endParaRPr>
          </a:p>
        </p:txBody>
      </p:sp>
      <p:sp>
        <p:nvSpPr>
          <p:cNvPr id="35856" name="Freeform 6">
            <a:extLst>
              <a:ext uri="{FF2B5EF4-FFF2-40B4-BE49-F238E27FC236}">
                <a16:creationId xmlns:a16="http://schemas.microsoft.com/office/drawing/2014/main" id="{8168D08D-4308-4745-AE73-896B69CBBE46}"/>
              </a:ext>
            </a:extLst>
          </p:cNvPr>
          <p:cNvSpPr>
            <a:spLocks/>
          </p:cNvSpPr>
          <p:nvPr/>
        </p:nvSpPr>
        <p:spPr bwMode="auto">
          <a:xfrm>
            <a:off x="3246438" y="5656263"/>
            <a:ext cx="4297362" cy="608012"/>
          </a:xfrm>
          <a:custGeom>
            <a:avLst/>
            <a:gdLst>
              <a:gd name="T0" fmla="*/ 190026 w 4297504"/>
              <a:gd name="T1" fmla="*/ 0 h 607261"/>
              <a:gd name="T2" fmla="*/ 327882 w 4297504"/>
              <a:gd name="T3" fmla="*/ 6372 h 607261"/>
              <a:gd name="T4" fmla="*/ 356070 w 4297504"/>
              <a:gd name="T5" fmla="*/ 258390 h 607261"/>
              <a:gd name="T6" fmla="*/ 388487 w 4297504"/>
              <a:gd name="T7" fmla="*/ 314315 h 607261"/>
              <a:gd name="T8" fmla="*/ 647113 w 4297504"/>
              <a:gd name="T9" fmla="*/ 314315 h 607261"/>
              <a:gd name="T10" fmla="*/ 676006 w 4297504"/>
              <a:gd name="T11" fmla="*/ 258390 h 607261"/>
              <a:gd name="T12" fmla="*/ 705603 w 4297504"/>
              <a:gd name="T13" fmla="*/ 6372 h 607261"/>
              <a:gd name="T14" fmla="*/ 981846 w 4297504"/>
              <a:gd name="T15" fmla="*/ 6372 h 607261"/>
              <a:gd name="T16" fmla="*/ 1010034 w 4297504"/>
              <a:gd name="T17" fmla="*/ 258390 h 607261"/>
              <a:gd name="T18" fmla="*/ 1042450 w 4297504"/>
              <a:gd name="T19" fmla="*/ 314315 h 607261"/>
              <a:gd name="T20" fmla="*/ 1301074 w 4297504"/>
              <a:gd name="T21" fmla="*/ 314315 h 607261"/>
              <a:gd name="T22" fmla="*/ 1329966 w 4297504"/>
              <a:gd name="T23" fmla="*/ 258390 h 607261"/>
              <a:gd name="T24" fmla="*/ 1359564 w 4297504"/>
              <a:gd name="T25" fmla="*/ 6372 h 607261"/>
              <a:gd name="T26" fmla="*/ 1635806 w 4297504"/>
              <a:gd name="T27" fmla="*/ 6372 h 607261"/>
              <a:gd name="T28" fmla="*/ 1663994 w 4297504"/>
              <a:gd name="T29" fmla="*/ 258390 h 607261"/>
              <a:gd name="T30" fmla="*/ 1696411 w 4297504"/>
              <a:gd name="T31" fmla="*/ 314315 h 607261"/>
              <a:gd name="T32" fmla="*/ 1955034 w 4297504"/>
              <a:gd name="T33" fmla="*/ 314315 h 607261"/>
              <a:gd name="T34" fmla="*/ 1983927 w 4297504"/>
              <a:gd name="T35" fmla="*/ 258390 h 607261"/>
              <a:gd name="T36" fmla="*/ 2013524 w 4297504"/>
              <a:gd name="T37" fmla="*/ 6372 h 607261"/>
              <a:gd name="T38" fmla="*/ 2289767 w 4297504"/>
              <a:gd name="T39" fmla="*/ 6372 h 607261"/>
              <a:gd name="T40" fmla="*/ 2317955 w 4297504"/>
              <a:gd name="T41" fmla="*/ 258390 h 607261"/>
              <a:gd name="T42" fmla="*/ 2350371 w 4297504"/>
              <a:gd name="T43" fmla="*/ 314315 h 607261"/>
              <a:gd name="T44" fmla="*/ 2608998 w 4297504"/>
              <a:gd name="T45" fmla="*/ 314315 h 607261"/>
              <a:gd name="T46" fmla="*/ 2637890 w 4297504"/>
              <a:gd name="T47" fmla="*/ 258390 h 607261"/>
              <a:gd name="T48" fmla="*/ 2667488 w 4297504"/>
              <a:gd name="T49" fmla="*/ 6372 h 607261"/>
              <a:gd name="T50" fmla="*/ 2943731 w 4297504"/>
              <a:gd name="T51" fmla="*/ 6372 h 607261"/>
              <a:gd name="T52" fmla="*/ 2971919 w 4297504"/>
              <a:gd name="T53" fmla="*/ 258390 h 607261"/>
              <a:gd name="T54" fmla="*/ 3004335 w 4297504"/>
              <a:gd name="T55" fmla="*/ 314315 h 607261"/>
              <a:gd name="T56" fmla="*/ 3262959 w 4297504"/>
              <a:gd name="T57" fmla="*/ 314315 h 607261"/>
              <a:gd name="T58" fmla="*/ 3291851 w 4297504"/>
              <a:gd name="T59" fmla="*/ 258390 h 607261"/>
              <a:gd name="T60" fmla="*/ 3320744 w 4297504"/>
              <a:gd name="T61" fmla="*/ 6372 h 607261"/>
              <a:gd name="T62" fmla="*/ 3597691 w 4297504"/>
              <a:gd name="T63" fmla="*/ 6372 h 607261"/>
              <a:gd name="T64" fmla="*/ 3625879 w 4297504"/>
              <a:gd name="T65" fmla="*/ 258390 h 607261"/>
              <a:gd name="T66" fmla="*/ 3658296 w 4297504"/>
              <a:gd name="T67" fmla="*/ 314315 h 607261"/>
              <a:gd name="T68" fmla="*/ 3916922 w 4297504"/>
              <a:gd name="T69" fmla="*/ 314315 h 607261"/>
              <a:gd name="T70" fmla="*/ 3945815 w 4297504"/>
              <a:gd name="T71" fmla="*/ 258390 h 607261"/>
              <a:gd name="T72" fmla="*/ 3974707 w 4297504"/>
              <a:gd name="T73" fmla="*/ 6372 h 607261"/>
              <a:gd name="T74" fmla="*/ 4251655 w 4297504"/>
              <a:gd name="T75" fmla="*/ 6372 h 607261"/>
              <a:gd name="T76" fmla="*/ 4279843 w 4297504"/>
              <a:gd name="T77" fmla="*/ 258390 h 607261"/>
              <a:gd name="T78" fmla="*/ 4297078 w 4297504"/>
              <a:gd name="T79" fmla="*/ 298483 h 607261"/>
              <a:gd name="T80" fmla="*/ 4297078 w 4297504"/>
              <a:gd name="T81" fmla="*/ 609517 h 607261"/>
              <a:gd name="T82" fmla="*/ 0 w 4297504"/>
              <a:gd name="T83" fmla="*/ 609517 h 607261"/>
              <a:gd name="T84" fmla="*/ 0 w 4297504"/>
              <a:gd name="T85" fmla="*/ 305072 h 607261"/>
              <a:gd name="T86" fmla="*/ 22042 w 4297504"/>
              <a:gd name="T87" fmla="*/ 258390 h 607261"/>
              <a:gd name="T88" fmla="*/ 51639 w 4297504"/>
              <a:gd name="T89" fmla="*/ 6372 h 607261"/>
              <a:gd name="T90" fmla="*/ 190026 w 4297504"/>
              <a:gd name="T91" fmla="*/ 0 h 60726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297504" h="607261">
                <a:moveTo>
                  <a:pt x="190044" y="0"/>
                </a:moveTo>
                <a:cubicBezTo>
                  <a:pt x="236119" y="0"/>
                  <a:pt x="282105" y="2116"/>
                  <a:pt x="327915" y="6348"/>
                </a:cubicBezTo>
                <a:cubicBezTo>
                  <a:pt x="337782" y="90278"/>
                  <a:pt x="346944" y="173503"/>
                  <a:pt x="356106" y="257434"/>
                </a:cubicBezTo>
                <a:cubicBezTo>
                  <a:pt x="361744" y="286351"/>
                  <a:pt x="371611" y="301162"/>
                  <a:pt x="388526" y="313152"/>
                </a:cubicBezTo>
                <a:lnTo>
                  <a:pt x="647176" y="313152"/>
                </a:lnTo>
                <a:cubicBezTo>
                  <a:pt x="665500" y="295520"/>
                  <a:pt x="673957" y="275771"/>
                  <a:pt x="676072" y="257434"/>
                </a:cubicBezTo>
                <a:cubicBezTo>
                  <a:pt x="685939" y="173503"/>
                  <a:pt x="695805" y="89573"/>
                  <a:pt x="705672" y="6348"/>
                </a:cubicBezTo>
                <a:cubicBezTo>
                  <a:pt x="797997" y="-2116"/>
                  <a:pt x="890322" y="-2116"/>
                  <a:pt x="981942" y="6348"/>
                </a:cubicBezTo>
                <a:cubicBezTo>
                  <a:pt x="991809" y="90278"/>
                  <a:pt x="1000971" y="173503"/>
                  <a:pt x="1010133" y="257434"/>
                </a:cubicBezTo>
                <a:cubicBezTo>
                  <a:pt x="1015771" y="286351"/>
                  <a:pt x="1025638" y="301162"/>
                  <a:pt x="1042552" y="313152"/>
                </a:cubicBezTo>
                <a:lnTo>
                  <a:pt x="1301203" y="313152"/>
                </a:lnTo>
                <a:cubicBezTo>
                  <a:pt x="1319527" y="295520"/>
                  <a:pt x="1327984" y="275771"/>
                  <a:pt x="1330098" y="257434"/>
                </a:cubicBezTo>
                <a:cubicBezTo>
                  <a:pt x="1339965" y="173503"/>
                  <a:pt x="1349832" y="89573"/>
                  <a:pt x="1359699" y="6348"/>
                </a:cubicBezTo>
                <a:cubicBezTo>
                  <a:pt x="1452023" y="-2116"/>
                  <a:pt x="1543644" y="-2116"/>
                  <a:pt x="1635968" y="6348"/>
                </a:cubicBezTo>
                <a:cubicBezTo>
                  <a:pt x="1645835" y="90278"/>
                  <a:pt x="1654997" y="173503"/>
                  <a:pt x="1664159" y="257434"/>
                </a:cubicBezTo>
                <a:cubicBezTo>
                  <a:pt x="1669797" y="286351"/>
                  <a:pt x="1679664" y="301162"/>
                  <a:pt x="1696579" y="313152"/>
                </a:cubicBezTo>
                <a:lnTo>
                  <a:pt x="1955229" y="313152"/>
                </a:lnTo>
                <a:cubicBezTo>
                  <a:pt x="1972848" y="295520"/>
                  <a:pt x="1982011" y="275771"/>
                  <a:pt x="1984125" y="257434"/>
                </a:cubicBezTo>
                <a:cubicBezTo>
                  <a:pt x="1993992" y="173503"/>
                  <a:pt x="2003858" y="89573"/>
                  <a:pt x="2013725" y="6348"/>
                </a:cubicBezTo>
                <a:cubicBezTo>
                  <a:pt x="2105345" y="-2116"/>
                  <a:pt x="2197670" y="-2116"/>
                  <a:pt x="2289995" y="6348"/>
                </a:cubicBezTo>
                <a:cubicBezTo>
                  <a:pt x="2299157" y="90278"/>
                  <a:pt x="2309024" y="173503"/>
                  <a:pt x="2318186" y="257434"/>
                </a:cubicBezTo>
                <a:cubicBezTo>
                  <a:pt x="2323824" y="286351"/>
                  <a:pt x="2333691" y="301162"/>
                  <a:pt x="2350605" y="313152"/>
                </a:cubicBezTo>
                <a:lnTo>
                  <a:pt x="2609256" y="313152"/>
                </a:lnTo>
                <a:cubicBezTo>
                  <a:pt x="2626875" y="295520"/>
                  <a:pt x="2636037" y="275771"/>
                  <a:pt x="2638151" y="257434"/>
                </a:cubicBezTo>
                <a:cubicBezTo>
                  <a:pt x="2648018" y="173503"/>
                  <a:pt x="2657885" y="89573"/>
                  <a:pt x="2667752" y="6348"/>
                </a:cubicBezTo>
                <a:cubicBezTo>
                  <a:pt x="2759372" y="-2116"/>
                  <a:pt x="2851697" y="-2116"/>
                  <a:pt x="2944022" y="6348"/>
                </a:cubicBezTo>
                <a:cubicBezTo>
                  <a:pt x="2953184" y="90278"/>
                  <a:pt x="2963051" y="173503"/>
                  <a:pt x="2972213" y="257434"/>
                </a:cubicBezTo>
                <a:cubicBezTo>
                  <a:pt x="2977851" y="286351"/>
                  <a:pt x="2987013" y="301162"/>
                  <a:pt x="3004632" y="313152"/>
                </a:cubicBezTo>
                <a:lnTo>
                  <a:pt x="3263283" y="313152"/>
                </a:lnTo>
                <a:cubicBezTo>
                  <a:pt x="3280902" y="295520"/>
                  <a:pt x="3290064" y="275771"/>
                  <a:pt x="3292178" y="257434"/>
                </a:cubicBezTo>
                <a:cubicBezTo>
                  <a:pt x="3302045" y="173503"/>
                  <a:pt x="3311912" y="89573"/>
                  <a:pt x="3321074" y="6348"/>
                </a:cubicBezTo>
                <a:cubicBezTo>
                  <a:pt x="3413399" y="-2116"/>
                  <a:pt x="3505723" y="-2116"/>
                  <a:pt x="3598048" y="6348"/>
                </a:cubicBezTo>
                <a:cubicBezTo>
                  <a:pt x="3607210" y="90278"/>
                  <a:pt x="3616372" y="173503"/>
                  <a:pt x="3626239" y="257434"/>
                </a:cubicBezTo>
                <a:cubicBezTo>
                  <a:pt x="3631877" y="286351"/>
                  <a:pt x="3641039" y="301162"/>
                  <a:pt x="3658659" y="313152"/>
                </a:cubicBezTo>
                <a:lnTo>
                  <a:pt x="3917309" y="313152"/>
                </a:lnTo>
                <a:cubicBezTo>
                  <a:pt x="3934928" y="295520"/>
                  <a:pt x="3944090" y="275771"/>
                  <a:pt x="3946205" y="257434"/>
                </a:cubicBezTo>
                <a:cubicBezTo>
                  <a:pt x="3956071" y="173503"/>
                  <a:pt x="3965938" y="89573"/>
                  <a:pt x="3975100" y="6348"/>
                </a:cubicBezTo>
                <a:cubicBezTo>
                  <a:pt x="4067425" y="-2116"/>
                  <a:pt x="4159750" y="-2116"/>
                  <a:pt x="4252075" y="6348"/>
                </a:cubicBezTo>
                <a:cubicBezTo>
                  <a:pt x="4261237" y="90278"/>
                  <a:pt x="4270399" y="173503"/>
                  <a:pt x="4280266" y="257434"/>
                </a:cubicBezTo>
                <a:cubicBezTo>
                  <a:pt x="4283830" y="275712"/>
                  <a:pt x="4288801" y="288355"/>
                  <a:pt x="4297504" y="297378"/>
                </a:cubicBezTo>
                <a:lnTo>
                  <a:pt x="4297504" y="607261"/>
                </a:lnTo>
                <a:lnTo>
                  <a:pt x="0" y="607261"/>
                </a:lnTo>
                <a:lnTo>
                  <a:pt x="0" y="303943"/>
                </a:lnTo>
                <a:cubicBezTo>
                  <a:pt x="13952" y="289411"/>
                  <a:pt x="20260" y="272919"/>
                  <a:pt x="22045" y="257434"/>
                </a:cubicBezTo>
                <a:cubicBezTo>
                  <a:pt x="31912" y="173503"/>
                  <a:pt x="41779" y="89573"/>
                  <a:pt x="51645" y="6348"/>
                </a:cubicBezTo>
                <a:cubicBezTo>
                  <a:pt x="97808" y="2116"/>
                  <a:pt x="143970" y="0"/>
                  <a:pt x="190044" y="0"/>
                </a:cubicBezTo>
                <a:close/>
              </a:path>
            </a:pathLst>
          </a:custGeom>
          <a:solidFill>
            <a:srgbClr val="3A373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6076">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35843"/>
                                        </p:tgtEl>
                                        <p:attrNameLst>
                                          <p:attrName>style.visibility</p:attrName>
                                        </p:attrNameLst>
                                      </p:cBhvr>
                                      <p:to>
                                        <p:strVal val="visible"/>
                                      </p:to>
                                    </p:set>
                                    <p:animEffect transition="in" filter="barn(inVertical)">
                                      <p:cBhvr>
                                        <p:cTn id="7" dur="500"/>
                                        <p:tgtEl>
                                          <p:spTgt spid="35843"/>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842"/>
                                        </p:tgtEl>
                                        <p:attrNameLst>
                                          <p:attrName>style.visibility</p:attrName>
                                        </p:attrNameLst>
                                      </p:cBhvr>
                                      <p:to>
                                        <p:strVal val="visible"/>
                                      </p:to>
                                    </p:set>
                                    <p:anim calcmode="lin" valueType="num">
                                      <p:cBhvr>
                                        <p:cTn id="11" dur="500" fill="hold"/>
                                        <p:tgtEl>
                                          <p:spTgt spid="3584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842"/>
                                        </p:tgtEl>
                                        <p:attrNameLst>
                                          <p:attrName>ppt_y</p:attrName>
                                        </p:attrNameLst>
                                      </p:cBhvr>
                                      <p:tavLst>
                                        <p:tav tm="0">
                                          <p:val>
                                            <p:strVal val="#ppt_y"/>
                                          </p:val>
                                        </p:tav>
                                        <p:tav tm="100000">
                                          <p:val>
                                            <p:strVal val="#ppt_y"/>
                                          </p:val>
                                        </p:tav>
                                      </p:tavLst>
                                    </p:anim>
                                    <p:anim calcmode="lin" valueType="num">
                                      <p:cBhvr>
                                        <p:cTn id="13" dur="500" fill="hold"/>
                                        <p:tgtEl>
                                          <p:spTgt spid="3584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84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842"/>
                                        </p:tgtEl>
                                      </p:cBhvr>
                                    </p:animEffect>
                                  </p:childTnLst>
                                </p:cTn>
                              </p:par>
                            </p:childTnLst>
                          </p:cTn>
                        </p:par>
                        <p:par>
                          <p:cTn id="16" fill="hold" nodeType="afterGroup">
                            <p:stCondLst>
                              <p:cond delay="1450"/>
                            </p:stCondLst>
                            <p:childTnLst>
                              <p:par>
                                <p:cTn id="17" presetID="2" presetClass="entr" presetSubtype="8" fill="hold" nodeType="afterEffect">
                                  <p:stCondLst>
                                    <p:cond delay="0"/>
                                  </p:stCondLst>
                                  <p:childTnLst>
                                    <p:set>
                                      <p:cBhvr>
                                        <p:cTn id="18" dur="1" fill="hold">
                                          <p:stCondLst>
                                            <p:cond delay="0"/>
                                          </p:stCondLst>
                                        </p:cTn>
                                        <p:tgtEl>
                                          <p:spTgt spid="35856"/>
                                        </p:tgtEl>
                                        <p:attrNameLst>
                                          <p:attrName>style.visibility</p:attrName>
                                        </p:attrNameLst>
                                      </p:cBhvr>
                                      <p:to>
                                        <p:strVal val="visible"/>
                                      </p:to>
                                    </p:set>
                                    <p:anim calcmode="lin" valueType="num">
                                      <p:cBhvr additive="base">
                                        <p:cTn id="19" dur="500" fill="hold"/>
                                        <p:tgtEl>
                                          <p:spTgt spid="35856"/>
                                        </p:tgtEl>
                                        <p:attrNameLst>
                                          <p:attrName>ppt_x</p:attrName>
                                        </p:attrNameLst>
                                      </p:cBhvr>
                                      <p:tavLst>
                                        <p:tav tm="0">
                                          <p:val>
                                            <p:strVal val="0-#ppt_w/2"/>
                                          </p:val>
                                        </p:tav>
                                        <p:tav tm="100000">
                                          <p:val>
                                            <p:strVal val="#ppt_x"/>
                                          </p:val>
                                        </p:tav>
                                      </p:tavLst>
                                    </p:anim>
                                    <p:anim calcmode="lin" valueType="num">
                                      <p:cBhvr additive="base">
                                        <p:cTn id="20" dur="500" fill="hold"/>
                                        <p:tgtEl>
                                          <p:spTgt spid="35856"/>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950"/>
                            </p:stCondLst>
                            <p:childTnLst>
                              <p:par>
                                <p:cTn id="22" presetID="47" presetClass="entr" presetSubtype="0" fill="hold" nodeType="afterEffect">
                                  <p:stCondLst>
                                    <p:cond delay="0"/>
                                  </p:stCondLst>
                                  <p:childTnLst>
                                    <p:set>
                                      <p:cBhvr>
                                        <p:cTn id="23" dur="1" fill="hold">
                                          <p:stCondLst>
                                            <p:cond delay="0"/>
                                          </p:stCondLst>
                                        </p:cTn>
                                        <p:tgtEl>
                                          <p:spTgt spid="35846"/>
                                        </p:tgtEl>
                                        <p:attrNameLst>
                                          <p:attrName>style.visibility</p:attrName>
                                        </p:attrNameLst>
                                      </p:cBhvr>
                                      <p:to>
                                        <p:strVal val="visible"/>
                                      </p:to>
                                    </p:set>
                                    <p:animEffect transition="in" filter="fade">
                                      <p:cBhvr>
                                        <p:cTn id="24" dur="1000"/>
                                        <p:tgtEl>
                                          <p:spTgt spid="35846"/>
                                        </p:tgtEl>
                                      </p:cBhvr>
                                    </p:animEffect>
                                    <p:anim calcmode="lin" valueType="num">
                                      <p:cBhvr>
                                        <p:cTn id="25" dur="1000" fill="hold"/>
                                        <p:tgtEl>
                                          <p:spTgt spid="35846"/>
                                        </p:tgtEl>
                                        <p:attrNameLst>
                                          <p:attrName>ppt_x</p:attrName>
                                        </p:attrNameLst>
                                      </p:cBhvr>
                                      <p:tavLst>
                                        <p:tav tm="0">
                                          <p:val>
                                            <p:strVal val="#ppt_x"/>
                                          </p:val>
                                        </p:tav>
                                        <p:tav tm="100000">
                                          <p:val>
                                            <p:strVal val="#ppt_x"/>
                                          </p:val>
                                        </p:tav>
                                      </p:tavLst>
                                    </p:anim>
                                    <p:anim calcmode="lin" valueType="num">
                                      <p:cBhvr>
                                        <p:cTn id="26" dur="1000" fill="hold"/>
                                        <p:tgtEl>
                                          <p:spTgt spid="35846"/>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35845"/>
                                        </p:tgtEl>
                                        <p:attrNameLst>
                                          <p:attrName>style.visibility</p:attrName>
                                        </p:attrNameLst>
                                      </p:cBhvr>
                                      <p:to>
                                        <p:strVal val="visible"/>
                                      </p:to>
                                    </p:set>
                                    <p:animEffect transition="in" filter="fade">
                                      <p:cBhvr>
                                        <p:cTn id="29" dur="1000"/>
                                        <p:tgtEl>
                                          <p:spTgt spid="35845"/>
                                        </p:tgtEl>
                                      </p:cBhvr>
                                    </p:animEffect>
                                    <p:anim calcmode="lin" valueType="num">
                                      <p:cBhvr>
                                        <p:cTn id="30" dur="1000" fill="hold"/>
                                        <p:tgtEl>
                                          <p:spTgt spid="35845"/>
                                        </p:tgtEl>
                                        <p:attrNameLst>
                                          <p:attrName>ppt_x</p:attrName>
                                        </p:attrNameLst>
                                      </p:cBhvr>
                                      <p:tavLst>
                                        <p:tav tm="0">
                                          <p:val>
                                            <p:strVal val="#ppt_x"/>
                                          </p:val>
                                        </p:tav>
                                        <p:tav tm="100000">
                                          <p:val>
                                            <p:strVal val="#ppt_x"/>
                                          </p:val>
                                        </p:tav>
                                      </p:tavLst>
                                    </p:anim>
                                    <p:anim calcmode="lin" valueType="num">
                                      <p:cBhvr>
                                        <p:cTn id="31" dur="1000" fill="hold"/>
                                        <p:tgtEl>
                                          <p:spTgt spid="3584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200"/>
                                  </p:stCondLst>
                                  <p:childTnLst>
                                    <p:set>
                                      <p:cBhvr>
                                        <p:cTn id="33" dur="1" fill="hold">
                                          <p:stCondLst>
                                            <p:cond delay="0"/>
                                          </p:stCondLst>
                                        </p:cTn>
                                        <p:tgtEl>
                                          <p:spTgt spid="35847"/>
                                        </p:tgtEl>
                                        <p:attrNameLst>
                                          <p:attrName>style.visibility</p:attrName>
                                        </p:attrNameLst>
                                      </p:cBhvr>
                                      <p:to>
                                        <p:strVal val="visible"/>
                                      </p:to>
                                    </p:set>
                                    <p:animEffect transition="in" filter="fade">
                                      <p:cBhvr>
                                        <p:cTn id="34" dur="1000"/>
                                        <p:tgtEl>
                                          <p:spTgt spid="35847"/>
                                        </p:tgtEl>
                                      </p:cBhvr>
                                    </p:animEffect>
                                    <p:anim calcmode="lin" valueType="num">
                                      <p:cBhvr>
                                        <p:cTn id="35" dur="1000" fill="hold"/>
                                        <p:tgtEl>
                                          <p:spTgt spid="35847"/>
                                        </p:tgtEl>
                                        <p:attrNameLst>
                                          <p:attrName>ppt_x</p:attrName>
                                        </p:attrNameLst>
                                      </p:cBhvr>
                                      <p:tavLst>
                                        <p:tav tm="0">
                                          <p:val>
                                            <p:strVal val="#ppt_x"/>
                                          </p:val>
                                        </p:tav>
                                        <p:tav tm="100000">
                                          <p:val>
                                            <p:strVal val="#ppt_x"/>
                                          </p:val>
                                        </p:tav>
                                      </p:tavLst>
                                    </p:anim>
                                    <p:anim calcmode="lin" valueType="num">
                                      <p:cBhvr>
                                        <p:cTn id="36" dur="1000" fill="hold"/>
                                        <p:tgtEl>
                                          <p:spTgt spid="35847"/>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600"/>
                                  </p:stCondLst>
                                  <p:childTnLst>
                                    <p:set>
                                      <p:cBhvr>
                                        <p:cTn id="38" dur="1" fill="hold">
                                          <p:stCondLst>
                                            <p:cond delay="0"/>
                                          </p:stCondLst>
                                        </p:cTn>
                                        <p:tgtEl>
                                          <p:spTgt spid="35844"/>
                                        </p:tgtEl>
                                        <p:attrNameLst>
                                          <p:attrName>style.visibility</p:attrName>
                                        </p:attrNameLst>
                                      </p:cBhvr>
                                      <p:to>
                                        <p:strVal val="visible"/>
                                      </p:to>
                                    </p:set>
                                    <p:animEffect transition="in" filter="fade">
                                      <p:cBhvr>
                                        <p:cTn id="39" dur="1000"/>
                                        <p:tgtEl>
                                          <p:spTgt spid="35844"/>
                                        </p:tgtEl>
                                      </p:cBhvr>
                                    </p:animEffect>
                                    <p:anim calcmode="lin" valueType="num">
                                      <p:cBhvr>
                                        <p:cTn id="40" dur="1000" fill="hold"/>
                                        <p:tgtEl>
                                          <p:spTgt spid="35844"/>
                                        </p:tgtEl>
                                        <p:attrNameLst>
                                          <p:attrName>ppt_x</p:attrName>
                                        </p:attrNameLst>
                                      </p:cBhvr>
                                      <p:tavLst>
                                        <p:tav tm="0">
                                          <p:val>
                                            <p:strVal val="#ppt_x"/>
                                          </p:val>
                                        </p:tav>
                                        <p:tav tm="100000">
                                          <p:val>
                                            <p:strVal val="#ppt_x"/>
                                          </p:val>
                                        </p:tav>
                                      </p:tavLst>
                                    </p:anim>
                                    <p:anim calcmode="lin" valueType="num">
                                      <p:cBhvr>
                                        <p:cTn id="41" dur="1000" fill="hold"/>
                                        <p:tgtEl>
                                          <p:spTgt spid="35844"/>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3550"/>
                            </p:stCondLst>
                            <p:childTnLst>
                              <p:par>
                                <p:cTn id="43" presetID="2" presetClass="exit" presetSubtype="2" fill="hold" nodeType="afterEffect">
                                  <p:stCondLst>
                                    <p:cond delay="0"/>
                                  </p:stCondLst>
                                  <p:childTnLst>
                                    <p:anim calcmode="lin" valueType="num">
                                      <p:cBhvr additive="base">
                                        <p:cTn id="44" dur="1000"/>
                                        <p:tgtEl>
                                          <p:spTgt spid="35856"/>
                                        </p:tgtEl>
                                        <p:attrNameLst>
                                          <p:attrName>ppt_x</p:attrName>
                                        </p:attrNameLst>
                                      </p:cBhvr>
                                      <p:tavLst>
                                        <p:tav tm="0">
                                          <p:val>
                                            <p:strVal val="ppt_x"/>
                                          </p:val>
                                        </p:tav>
                                        <p:tav tm="100000">
                                          <p:val>
                                            <p:strVal val="1+ppt_w/2"/>
                                          </p:val>
                                        </p:tav>
                                      </p:tavLst>
                                    </p:anim>
                                    <p:anim calcmode="lin" valueType="num">
                                      <p:cBhvr additive="base">
                                        <p:cTn id="45" dur="1000"/>
                                        <p:tgtEl>
                                          <p:spTgt spid="35856"/>
                                        </p:tgtEl>
                                        <p:attrNameLst>
                                          <p:attrName>ppt_y</p:attrName>
                                        </p:attrNameLst>
                                      </p:cBhvr>
                                      <p:tavLst>
                                        <p:tav tm="0">
                                          <p:val>
                                            <p:strVal val="ppt_y"/>
                                          </p:val>
                                        </p:tav>
                                        <p:tav tm="100000">
                                          <p:val>
                                            <p:strVal val="ppt_y"/>
                                          </p:val>
                                        </p:tav>
                                      </p:tavLst>
                                    </p:anim>
                                    <p:set>
                                      <p:cBhvr>
                                        <p:cTn id="46" dur="1" fill="hold">
                                          <p:stCondLst>
                                            <p:cond delay="999"/>
                                          </p:stCondLst>
                                        </p:cTn>
                                        <p:tgtEl>
                                          <p:spTgt spid="35856"/>
                                        </p:tgtEl>
                                        <p:attrNameLst>
                                          <p:attrName>style.visibility</p:attrName>
                                        </p:attrNameLst>
                                      </p:cBhvr>
                                      <p:to>
                                        <p:strVal val="hidden"/>
                                      </p:to>
                                    </p:set>
                                  </p:childTnLst>
                                </p:cTn>
                              </p:par>
                              <p:par>
                                <p:cTn id="47" presetID="8" presetClass="emph" presetSubtype="0" fill="hold" nodeType="withEffect">
                                  <p:stCondLst>
                                    <p:cond delay="300"/>
                                  </p:stCondLst>
                                  <p:childTnLst>
                                    <p:animRot by="-21599821">
                                      <p:cBhvr>
                                        <p:cTn id="48" dur="2000" fill="hold"/>
                                        <p:tgtEl>
                                          <p:spTgt spid="35847"/>
                                        </p:tgtEl>
                                        <p:attrNameLst>
                                          <p:attrName>r</p:attrName>
                                        </p:attrNameLst>
                                      </p:cBhvr>
                                    </p:animRot>
                                  </p:childTnLst>
                                </p:cTn>
                              </p:par>
                              <p:par>
                                <p:cTn id="49" presetID="8" presetClass="emph" presetSubtype="0" fill="hold" nodeType="withEffect">
                                  <p:stCondLst>
                                    <p:cond delay="500"/>
                                  </p:stCondLst>
                                  <p:childTnLst>
                                    <p:animRot by="-21599821">
                                      <p:cBhvr>
                                        <p:cTn id="50" dur="2000" fill="hold"/>
                                        <p:tgtEl>
                                          <p:spTgt spid="35845"/>
                                        </p:tgtEl>
                                        <p:attrNameLst>
                                          <p:attrName>r</p:attrName>
                                        </p:attrNameLst>
                                      </p:cBhvr>
                                    </p:animRot>
                                  </p:childTnLst>
                                </p:cTn>
                              </p:par>
                              <p:par>
                                <p:cTn id="51" presetID="8" presetClass="emph" presetSubtype="0" fill="hold" nodeType="withEffect">
                                  <p:stCondLst>
                                    <p:cond delay="500"/>
                                  </p:stCondLst>
                                  <p:childTnLst>
                                    <p:animRot by="-21599821">
                                      <p:cBhvr>
                                        <p:cTn id="52" dur="2000" fill="hold"/>
                                        <p:tgtEl>
                                          <p:spTgt spid="35846"/>
                                        </p:tgtEl>
                                        <p:attrNameLst>
                                          <p:attrName>r</p:attrName>
                                        </p:attrNameLst>
                                      </p:cBhvr>
                                    </p:animRot>
                                  </p:childTnLst>
                                </p:cTn>
                              </p:par>
                              <p:par>
                                <p:cTn id="53" presetID="8" presetClass="emph" presetSubtype="0" fill="hold" nodeType="withEffect">
                                  <p:stCondLst>
                                    <p:cond delay="500"/>
                                  </p:stCondLst>
                                  <p:childTnLst>
                                    <p:animRot by="-21599821">
                                      <p:cBhvr>
                                        <p:cTn id="54" dur="2000" fill="hold"/>
                                        <p:tgtEl>
                                          <p:spTgt spid="35844"/>
                                        </p:tgtEl>
                                        <p:attrNameLst>
                                          <p:attrName>r</p:attrName>
                                        </p:attrNameLst>
                                      </p:cBhvr>
                                    </p:animRot>
                                  </p:childTnLst>
                                </p:cTn>
                              </p:par>
                            </p:childTnLst>
                          </p:cTn>
                        </p:par>
                        <p:par>
                          <p:cTn id="55" fill="hold" nodeType="afterGroup">
                            <p:stCondLst>
                              <p:cond delay="6050"/>
                            </p:stCondLst>
                            <p:childTnLst>
                              <p:par>
                                <p:cTn id="56" presetID="42" presetClass="entr" presetSubtype="0" fill="hold" grpId="0" nodeType="afterEffect">
                                  <p:stCondLst>
                                    <p:cond delay="0"/>
                                  </p:stCondLst>
                                  <p:childTnLst>
                                    <p:set>
                                      <p:cBhvr>
                                        <p:cTn id="57" dur="1" fill="hold">
                                          <p:stCondLst>
                                            <p:cond delay="0"/>
                                          </p:stCondLst>
                                        </p:cTn>
                                        <p:tgtEl>
                                          <p:spTgt spid="35852"/>
                                        </p:tgtEl>
                                        <p:attrNameLst>
                                          <p:attrName>style.visibility</p:attrName>
                                        </p:attrNameLst>
                                      </p:cBhvr>
                                      <p:to>
                                        <p:strVal val="visible"/>
                                      </p:to>
                                    </p:set>
                                    <p:animEffect transition="in" filter="fade">
                                      <p:cBhvr>
                                        <p:cTn id="58" dur="1000"/>
                                        <p:tgtEl>
                                          <p:spTgt spid="35852"/>
                                        </p:tgtEl>
                                      </p:cBhvr>
                                    </p:animEffect>
                                    <p:anim calcmode="lin" valueType="num">
                                      <p:cBhvr>
                                        <p:cTn id="59" dur="1000" fill="hold"/>
                                        <p:tgtEl>
                                          <p:spTgt spid="35852"/>
                                        </p:tgtEl>
                                        <p:attrNameLst>
                                          <p:attrName>ppt_x</p:attrName>
                                        </p:attrNameLst>
                                      </p:cBhvr>
                                      <p:tavLst>
                                        <p:tav tm="0">
                                          <p:val>
                                            <p:strVal val="#ppt_x"/>
                                          </p:val>
                                        </p:tav>
                                        <p:tav tm="100000">
                                          <p:val>
                                            <p:strVal val="#ppt_x"/>
                                          </p:val>
                                        </p:tav>
                                      </p:tavLst>
                                    </p:anim>
                                    <p:anim calcmode="lin" valueType="num">
                                      <p:cBhvr>
                                        <p:cTn id="60" dur="1000" fill="hold"/>
                                        <p:tgtEl>
                                          <p:spTgt spid="3585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5853"/>
                                        </p:tgtEl>
                                        <p:attrNameLst>
                                          <p:attrName>style.visibility</p:attrName>
                                        </p:attrNameLst>
                                      </p:cBhvr>
                                      <p:to>
                                        <p:strVal val="visible"/>
                                      </p:to>
                                    </p:set>
                                    <p:animEffect transition="in" filter="fade">
                                      <p:cBhvr>
                                        <p:cTn id="63" dur="1000"/>
                                        <p:tgtEl>
                                          <p:spTgt spid="35853"/>
                                        </p:tgtEl>
                                      </p:cBhvr>
                                    </p:animEffect>
                                    <p:anim calcmode="lin" valueType="num">
                                      <p:cBhvr>
                                        <p:cTn id="64" dur="1000" fill="hold"/>
                                        <p:tgtEl>
                                          <p:spTgt spid="35853"/>
                                        </p:tgtEl>
                                        <p:attrNameLst>
                                          <p:attrName>ppt_x</p:attrName>
                                        </p:attrNameLst>
                                      </p:cBhvr>
                                      <p:tavLst>
                                        <p:tav tm="0">
                                          <p:val>
                                            <p:strVal val="#ppt_x"/>
                                          </p:val>
                                        </p:tav>
                                        <p:tav tm="100000">
                                          <p:val>
                                            <p:strVal val="#ppt_x"/>
                                          </p:val>
                                        </p:tav>
                                      </p:tavLst>
                                    </p:anim>
                                    <p:anim calcmode="lin" valueType="num">
                                      <p:cBhvr>
                                        <p:cTn id="65" dur="1000" fill="hold"/>
                                        <p:tgtEl>
                                          <p:spTgt spid="3585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5854"/>
                                        </p:tgtEl>
                                        <p:attrNameLst>
                                          <p:attrName>style.visibility</p:attrName>
                                        </p:attrNameLst>
                                      </p:cBhvr>
                                      <p:to>
                                        <p:strVal val="visible"/>
                                      </p:to>
                                    </p:set>
                                    <p:animEffect transition="in" filter="fade">
                                      <p:cBhvr>
                                        <p:cTn id="68" dur="1000"/>
                                        <p:tgtEl>
                                          <p:spTgt spid="35854"/>
                                        </p:tgtEl>
                                      </p:cBhvr>
                                    </p:animEffect>
                                    <p:anim calcmode="lin" valueType="num">
                                      <p:cBhvr>
                                        <p:cTn id="69" dur="1000" fill="hold"/>
                                        <p:tgtEl>
                                          <p:spTgt spid="35854"/>
                                        </p:tgtEl>
                                        <p:attrNameLst>
                                          <p:attrName>ppt_x</p:attrName>
                                        </p:attrNameLst>
                                      </p:cBhvr>
                                      <p:tavLst>
                                        <p:tav tm="0">
                                          <p:val>
                                            <p:strVal val="#ppt_x"/>
                                          </p:val>
                                        </p:tav>
                                        <p:tav tm="100000">
                                          <p:val>
                                            <p:strVal val="#ppt_x"/>
                                          </p:val>
                                        </p:tav>
                                      </p:tavLst>
                                    </p:anim>
                                    <p:anim calcmode="lin" valueType="num">
                                      <p:cBhvr>
                                        <p:cTn id="70" dur="1000" fill="hold"/>
                                        <p:tgtEl>
                                          <p:spTgt spid="3585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5855"/>
                                        </p:tgtEl>
                                        <p:attrNameLst>
                                          <p:attrName>style.visibility</p:attrName>
                                        </p:attrNameLst>
                                      </p:cBhvr>
                                      <p:to>
                                        <p:strVal val="visible"/>
                                      </p:to>
                                    </p:set>
                                    <p:animEffect transition="in" filter="fade">
                                      <p:cBhvr>
                                        <p:cTn id="73" dur="1000"/>
                                        <p:tgtEl>
                                          <p:spTgt spid="35855"/>
                                        </p:tgtEl>
                                      </p:cBhvr>
                                    </p:animEffect>
                                    <p:anim calcmode="lin" valueType="num">
                                      <p:cBhvr>
                                        <p:cTn id="74" dur="1000" fill="hold"/>
                                        <p:tgtEl>
                                          <p:spTgt spid="35855"/>
                                        </p:tgtEl>
                                        <p:attrNameLst>
                                          <p:attrName>ppt_x</p:attrName>
                                        </p:attrNameLst>
                                      </p:cBhvr>
                                      <p:tavLst>
                                        <p:tav tm="0">
                                          <p:val>
                                            <p:strVal val="#ppt_x"/>
                                          </p:val>
                                        </p:tav>
                                        <p:tav tm="100000">
                                          <p:val>
                                            <p:strVal val="#ppt_x"/>
                                          </p:val>
                                        </p:tav>
                                      </p:tavLst>
                                    </p:anim>
                                    <p:anim calcmode="lin" valueType="num">
                                      <p:cBhvr>
                                        <p:cTn id="75" dur="1000" fill="hold"/>
                                        <p:tgtEl>
                                          <p:spTgt spid="35855"/>
                                        </p:tgtEl>
                                        <p:attrNameLst>
                                          <p:attrName>ppt_y</p:attrName>
                                        </p:attrNameLst>
                                      </p:cBhvr>
                                      <p:tavLst>
                                        <p:tav tm="0">
                                          <p:val>
                                            <p:strVal val="#ppt_y+.1"/>
                                          </p:val>
                                        </p:tav>
                                        <p:tav tm="100000">
                                          <p:val>
                                            <p:strVal val="#ppt_y"/>
                                          </p:val>
                                        </p:tav>
                                      </p:tavLst>
                                    </p:anim>
                                  </p:childTnLst>
                                </p:cTn>
                              </p:par>
                            </p:childTnLst>
                          </p:cTn>
                        </p:par>
                        <p:par>
                          <p:cTn id="76" fill="hold" nodeType="afterGroup">
                            <p:stCondLst>
                              <p:cond delay="7050"/>
                            </p:stCondLst>
                            <p:childTnLst>
                              <p:par>
                                <p:cTn id="77" presetID="31" presetClass="entr" presetSubtype="0" fill="hold" grpId="0" nodeType="afterEffect">
                                  <p:stCondLst>
                                    <p:cond delay="0"/>
                                  </p:stCondLst>
                                  <p:childTnLst>
                                    <p:set>
                                      <p:cBhvr>
                                        <p:cTn id="78" dur="1" fill="hold">
                                          <p:stCondLst>
                                            <p:cond delay="0"/>
                                          </p:stCondLst>
                                        </p:cTn>
                                        <p:tgtEl>
                                          <p:spTgt spid="35849"/>
                                        </p:tgtEl>
                                        <p:attrNameLst>
                                          <p:attrName>style.visibility</p:attrName>
                                        </p:attrNameLst>
                                      </p:cBhvr>
                                      <p:to>
                                        <p:strVal val="visible"/>
                                      </p:to>
                                    </p:set>
                                    <p:anim calcmode="lin" valueType="num">
                                      <p:cBhvr>
                                        <p:cTn id="79" dur="500" fill="hold"/>
                                        <p:tgtEl>
                                          <p:spTgt spid="35849"/>
                                        </p:tgtEl>
                                        <p:attrNameLst>
                                          <p:attrName>ppt_w</p:attrName>
                                        </p:attrNameLst>
                                      </p:cBhvr>
                                      <p:tavLst>
                                        <p:tav tm="0">
                                          <p:val>
                                            <p:fltVal val="0"/>
                                          </p:val>
                                        </p:tav>
                                        <p:tav tm="100000">
                                          <p:val>
                                            <p:strVal val="#ppt_w"/>
                                          </p:val>
                                        </p:tav>
                                      </p:tavLst>
                                    </p:anim>
                                    <p:anim calcmode="lin" valueType="num">
                                      <p:cBhvr>
                                        <p:cTn id="80" dur="500" fill="hold"/>
                                        <p:tgtEl>
                                          <p:spTgt spid="35849"/>
                                        </p:tgtEl>
                                        <p:attrNameLst>
                                          <p:attrName>ppt_h</p:attrName>
                                        </p:attrNameLst>
                                      </p:cBhvr>
                                      <p:tavLst>
                                        <p:tav tm="0">
                                          <p:val>
                                            <p:fltVal val="0"/>
                                          </p:val>
                                        </p:tav>
                                        <p:tav tm="100000">
                                          <p:val>
                                            <p:strVal val="#ppt_h"/>
                                          </p:val>
                                        </p:tav>
                                      </p:tavLst>
                                    </p:anim>
                                    <p:anim calcmode="lin" valueType="num">
                                      <p:cBhvr>
                                        <p:cTn id="81" dur="500" fill="hold"/>
                                        <p:tgtEl>
                                          <p:spTgt spid="35849"/>
                                        </p:tgtEl>
                                        <p:attrNameLst>
                                          <p:attrName>style.rotation</p:attrName>
                                        </p:attrNameLst>
                                      </p:cBhvr>
                                      <p:tavLst>
                                        <p:tav tm="0">
                                          <p:val>
                                            <p:fltVal val="90"/>
                                          </p:val>
                                        </p:tav>
                                        <p:tav tm="100000">
                                          <p:val>
                                            <p:fltVal val="0"/>
                                          </p:val>
                                        </p:tav>
                                      </p:tavLst>
                                    </p:anim>
                                    <p:animEffect transition="in" filter="fade">
                                      <p:cBhvr>
                                        <p:cTn id="82" dur="500"/>
                                        <p:tgtEl>
                                          <p:spTgt spid="35849"/>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35848"/>
                                        </p:tgtEl>
                                        <p:attrNameLst>
                                          <p:attrName>style.visibility</p:attrName>
                                        </p:attrNameLst>
                                      </p:cBhvr>
                                      <p:to>
                                        <p:strVal val="visible"/>
                                      </p:to>
                                    </p:set>
                                    <p:anim calcmode="lin" valueType="num">
                                      <p:cBhvr>
                                        <p:cTn id="85" dur="500" fill="hold"/>
                                        <p:tgtEl>
                                          <p:spTgt spid="35848"/>
                                        </p:tgtEl>
                                        <p:attrNameLst>
                                          <p:attrName>ppt_w</p:attrName>
                                        </p:attrNameLst>
                                      </p:cBhvr>
                                      <p:tavLst>
                                        <p:tav tm="0">
                                          <p:val>
                                            <p:fltVal val="0"/>
                                          </p:val>
                                        </p:tav>
                                        <p:tav tm="100000">
                                          <p:val>
                                            <p:strVal val="#ppt_w"/>
                                          </p:val>
                                        </p:tav>
                                      </p:tavLst>
                                    </p:anim>
                                    <p:anim calcmode="lin" valueType="num">
                                      <p:cBhvr>
                                        <p:cTn id="86" dur="500" fill="hold"/>
                                        <p:tgtEl>
                                          <p:spTgt spid="35848"/>
                                        </p:tgtEl>
                                        <p:attrNameLst>
                                          <p:attrName>ppt_h</p:attrName>
                                        </p:attrNameLst>
                                      </p:cBhvr>
                                      <p:tavLst>
                                        <p:tav tm="0">
                                          <p:val>
                                            <p:fltVal val="0"/>
                                          </p:val>
                                        </p:tav>
                                        <p:tav tm="100000">
                                          <p:val>
                                            <p:strVal val="#ppt_h"/>
                                          </p:val>
                                        </p:tav>
                                      </p:tavLst>
                                    </p:anim>
                                    <p:anim calcmode="lin" valueType="num">
                                      <p:cBhvr>
                                        <p:cTn id="87" dur="500" fill="hold"/>
                                        <p:tgtEl>
                                          <p:spTgt spid="35848"/>
                                        </p:tgtEl>
                                        <p:attrNameLst>
                                          <p:attrName>style.rotation</p:attrName>
                                        </p:attrNameLst>
                                      </p:cBhvr>
                                      <p:tavLst>
                                        <p:tav tm="0">
                                          <p:val>
                                            <p:fltVal val="90"/>
                                          </p:val>
                                        </p:tav>
                                        <p:tav tm="100000">
                                          <p:val>
                                            <p:fltVal val="0"/>
                                          </p:val>
                                        </p:tav>
                                      </p:tavLst>
                                    </p:anim>
                                    <p:animEffect transition="in" filter="fade">
                                      <p:cBhvr>
                                        <p:cTn id="88" dur="500"/>
                                        <p:tgtEl>
                                          <p:spTgt spid="35848"/>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35850"/>
                                        </p:tgtEl>
                                        <p:attrNameLst>
                                          <p:attrName>style.visibility</p:attrName>
                                        </p:attrNameLst>
                                      </p:cBhvr>
                                      <p:to>
                                        <p:strVal val="visible"/>
                                      </p:to>
                                    </p:set>
                                    <p:anim calcmode="lin" valueType="num">
                                      <p:cBhvr>
                                        <p:cTn id="91" dur="500" fill="hold"/>
                                        <p:tgtEl>
                                          <p:spTgt spid="35850"/>
                                        </p:tgtEl>
                                        <p:attrNameLst>
                                          <p:attrName>ppt_w</p:attrName>
                                        </p:attrNameLst>
                                      </p:cBhvr>
                                      <p:tavLst>
                                        <p:tav tm="0">
                                          <p:val>
                                            <p:fltVal val="0"/>
                                          </p:val>
                                        </p:tav>
                                        <p:tav tm="100000">
                                          <p:val>
                                            <p:strVal val="#ppt_w"/>
                                          </p:val>
                                        </p:tav>
                                      </p:tavLst>
                                    </p:anim>
                                    <p:anim calcmode="lin" valueType="num">
                                      <p:cBhvr>
                                        <p:cTn id="92" dur="500" fill="hold"/>
                                        <p:tgtEl>
                                          <p:spTgt spid="35850"/>
                                        </p:tgtEl>
                                        <p:attrNameLst>
                                          <p:attrName>ppt_h</p:attrName>
                                        </p:attrNameLst>
                                      </p:cBhvr>
                                      <p:tavLst>
                                        <p:tav tm="0">
                                          <p:val>
                                            <p:fltVal val="0"/>
                                          </p:val>
                                        </p:tav>
                                        <p:tav tm="100000">
                                          <p:val>
                                            <p:strVal val="#ppt_h"/>
                                          </p:val>
                                        </p:tav>
                                      </p:tavLst>
                                    </p:anim>
                                    <p:anim calcmode="lin" valueType="num">
                                      <p:cBhvr>
                                        <p:cTn id="93" dur="500" fill="hold"/>
                                        <p:tgtEl>
                                          <p:spTgt spid="35850"/>
                                        </p:tgtEl>
                                        <p:attrNameLst>
                                          <p:attrName>style.rotation</p:attrName>
                                        </p:attrNameLst>
                                      </p:cBhvr>
                                      <p:tavLst>
                                        <p:tav tm="0">
                                          <p:val>
                                            <p:fltVal val="90"/>
                                          </p:val>
                                        </p:tav>
                                        <p:tav tm="100000">
                                          <p:val>
                                            <p:fltVal val="0"/>
                                          </p:val>
                                        </p:tav>
                                      </p:tavLst>
                                    </p:anim>
                                    <p:animEffect transition="in" filter="fade">
                                      <p:cBhvr>
                                        <p:cTn id="94" dur="500"/>
                                        <p:tgtEl>
                                          <p:spTgt spid="35850"/>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35851"/>
                                        </p:tgtEl>
                                        <p:attrNameLst>
                                          <p:attrName>style.visibility</p:attrName>
                                        </p:attrNameLst>
                                      </p:cBhvr>
                                      <p:to>
                                        <p:strVal val="visible"/>
                                      </p:to>
                                    </p:set>
                                    <p:anim calcmode="lin" valueType="num">
                                      <p:cBhvr>
                                        <p:cTn id="97" dur="500" fill="hold"/>
                                        <p:tgtEl>
                                          <p:spTgt spid="35851"/>
                                        </p:tgtEl>
                                        <p:attrNameLst>
                                          <p:attrName>ppt_w</p:attrName>
                                        </p:attrNameLst>
                                      </p:cBhvr>
                                      <p:tavLst>
                                        <p:tav tm="0">
                                          <p:val>
                                            <p:fltVal val="0"/>
                                          </p:val>
                                        </p:tav>
                                        <p:tav tm="100000">
                                          <p:val>
                                            <p:strVal val="#ppt_w"/>
                                          </p:val>
                                        </p:tav>
                                      </p:tavLst>
                                    </p:anim>
                                    <p:anim calcmode="lin" valueType="num">
                                      <p:cBhvr>
                                        <p:cTn id="98" dur="500" fill="hold"/>
                                        <p:tgtEl>
                                          <p:spTgt spid="35851"/>
                                        </p:tgtEl>
                                        <p:attrNameLst>
                                          <p:attrName>ppt_h</p:attrName>
                                        </p:attrNameLst>
                                      </p:cBhvr>
                                      <p:tavLst>
                                        <p:tav tm="0">
                                          <p:val>
                                            <p:fltVal val="0"/>
                                          </p:val>
                                        </p:tav>
                                        <p:tav tm="100000">
                                          <p:val>
                                            <p:strVal val="#ppt_h"/>
                                          </p:val>
                                        </p:tav>
                                      </p:tavLst>
                                    </p:anim>
                                    <p:anim calcmode="lin" valueType="num">
                                      <p:cBhvr>
                                        <p:cTn id="99" dur="500" fill="hold"/>
                                        <p:tgtEl>
                                          <p:spTgt spid="35851"/>
                                        </p:tgtEl>
                                        <p:attrNameLst>
                                          <p:attrName>style.rotation</p:attrName>
                                        </p:attrNameLst>
                                      </p:cBhvr>
                                      <p:tavLst>
                                        <p:tav tm="0">
                                          <p:val>
                                            <p:fltVal val="90"/>
                                          </p:val>
                                        </p:tav>
                                        <p:tav tm="100000">
                                          <p:val>
                                            <p:fltVal val="0"/>
                                          </p:val>
                                        </p:tav>
                                      </p:tavLst>
                                    </p:anim>
                                    <p:animEffect transition="in" filter="fade">
                                      <p:cBhvr>
                                        <p:cTn id="100" dur="500"/>
                                        <p:tgtEl>
                                          <p:spTgt spid="358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utoUpdateAnimBg="0"/>
      <p:bldP spid="35848" grpId="0" autoUpdateAnimBg="0"/>
      <p:bldP spid="35849" grpId="0" autoUpdateAnimBg="0"/>
      <p:bldP spid="35850" grpId="0" autoUpdateAnimBg="0"/>
      <p:bldP spid="35851" grpId="0" autoUpdateAnimBg="0"/>
      <p:bldP spid="35852" grpId="0" autoUpdateAnimBg="0"/>
      <p:bldP spid="35853" grpId="0" autoUpdateAnimBg="0"/>
      <p:bldP spid="35854" grpId="0" autoUpdateAnimBg="0"/>
      <p:bldP spid="35855"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37890" name="图片 4">
            <a:extLst>
              <a:ext uri="{FF2B5EF4-FFF2-40B4-BE49-F238E27FC236}">
                <a16:creationId xmlns:a16="http://schemas.microsoft.com/office/drawing/2014/main" id="{7BB59A0B-4DB5-4A01-AD30-B8DCDA7B7C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385888"/>
            <a:ext cx="12196763" cy="40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图片 5">
            <a:extLst>
              <a:ext uri="{FF2B5EF4-FFF2-40B4-BE49-F238E27FC236}">
                <a16:creationId xmlns:a16="http://schemas.microsoft.com/office/drawing/2014/main" id="{5EA9E685-FDDD-46BE-853F-02637D0427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70838" y="1782763"/>
            <a:ext cx="4225925" cy="356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Freeform 5">
            <a:extLst>
              <a:ext uri="{FF2B5EF4-FFF2-40B4-BE49-F238E27FC236}">
                <a16:creationId xmlns:a16="http://schemas.microsoft.com/office/drawing/2014/main" id="{7A3D1B18-4294-4B69-B70F-C4E397C342BB}"/>
              </a:ext>
            </a:extLst>
          </p:cNvPr>
          <p:cNvSpPr>
            <a:spLocks noEditPoints="1"/>
          </p:cNvSpPr>
          <p:nvPr/>
        </p:nvSpPr>
        <p:spPr bwMode="auto">
          <a:xfrm>
            <a:off x="1168400" y="2276475"/>
            <a:ext cx="1617663" cy="1622425"/>
          </a:xfrm>
          <a:custGeom>
            <a:avLst/>
            <a:gdLst>
              <a:gd name="T0" fmla="*/ 2147483647 w 2214"/>
              <a:gd name="T1" fmla="*/ 2147483647 h 2214"/>
              <a:gd name="T2" fmla="*/ 2147483647 w 2214"/>
              <a:gd name="T3" fmla="*/ 2147483647 h 2214"/>
              <a:gd name="T4" fmla="*/ 2147483647 w 2214"/>
              <a:gd name="T5" fmla="*/ 2147483647 h 2214"/>
              <a:gd name="T6" fmla="*/ 2147483647 w 2214"/>
              <a:gd name="T7" fmla="*/ 2147483647 h 2214"/>
              <a:gd name="T8" fmla="*/ 2147483647 w 2214"/>
              <a:gd name="T9" fmla="*/ 2147483647 h 2214"/>
              <a:gd name="T10" fmla="*/ 2147483647 w 2214"/>
              <a:gd name="T11" fmla="*/ 2147483647 h 2214"/>
              <a:gd name="T12" fmla="*/ 2147483647 w 2214"/>
              <a:gd name="T13" fmla="*/ 2147483647 h 2214"/>
              <a:gd name="T14" fmla="*/ 2147483647 w 2214"/>
              <a:gd name="T15" fmla="*/ 2147483647 h 2214"/>
              <a:gd name="T16" fmla="*/ 2147483647 w 2214"/>
              <a:gd name="T17" fmla="*/ 2147483647 h 2214"/>
              <a:gd name="T18" fmla="*/ 2147483647 w 2214"/>
              <a:gd name="T19" fmla="*/ 2147483647 h 2214"/>
              <a:gd name="T20" fmla="*/ 2147483647 w 2214"/>
              <a:gd name="T21" fmla="*/ 2147483647 h 2214"/>
              <a:gd name="T22" fmla="*/ 2147483647 w 2214"/>
              <a:gd name="T23" fmla="*/ 2147483647 h 2214"/>
              <a:gd name="T24" fmla="*/ 2147483647 w 2214"/>
              <a:gd name="T25" fmla="*/ 2147483647 h 2214"/>
              <a:gd name="T26" fmla="*/ 2147483647 w 2214"/>
              <a:gd name="T27" fmla="*/ 2147483647 h 2214"/>
              <a:gd name="T28" fmla="*/ 2147483647 w 2214"/>
              <a:gd name="T29" fmla="*/ 2147483647 h 2214"/>
              <a:gd name="T30" fmla="*/ 2147483647 w 2214"/>
              <a:gd name="T31" fmla="*/ 2147483647 h 2214"/>
              <a:gd name="T32" fmla="*/ 2147483647 w 2214"/>
              <a:gd name="T33" fmla="*/ 2147483647 h 2214"/>
              <a:gd name="T34" fmla="*/ 2147483647 w 2214"/>
              <a:gd name="T35" fmla="*/ 2147483647 h 2214"/>
              <a:gd name="T36" fmla="*/ 2147483647 w 2214"/>
              <a:gd name="T37" fmla="*/ 2147483647 h 2214"/>
              <a:gd name="T38" fmla="*/ 2147483647 w 2214"/>
              <a:gd name="T39" fmla="*/ 2147483647 h 2214"/>
              <a:gd name="T40" fmla="*/ 2147483647 w 2214"/>
              <a:gd name="T41" fmla="*/ 2147483647 h 2214"/>
              <a:gd name="T42" fmla="*/ 2147483647 w 2214"/>
              <a:gd name="T43" fmla="*/ 2147483647 h 2214"/>
              <a:gd name="T44" fmla="*/ 2147483647 w 2214"/>
              <a:gd name="T45" fmla="*/ 2147483647 h 2214"/>
              <a:gd name="T46" fmla="*/ 2147483647 w 2214"/>
              <a:gd name="T47" fmla="*/ 2147483647 h 2214"/>
              <a:gd name="T48" fmla="*/ 2147483647 w 2214"/>
              <a:gd name="T49" fmla="*/ 2147483647 h 2214"/>
              <a:gd name="T50" fmla="*/ 2147483647 w 2214"/>
              <a:gd name="T51" fmla="*/ 2147483647 h 2214"/>
              <a:gd name="T52" fmla="*/ 2147483647 w 2214"/>
              <a:gd name="T53" fmla="*/ 2147483647 h 2214"/>
              <a:gd name="T54" fmla="*/ 2147483647 w 2214"/>
              <a:gd name="T55" fmla="*/ 2147483647 h 2214"/>
              <a:gd name="T56" fmla="*/ 2147483647 w 2214"/>
              <a:gd name="T57" fmla="*/ 2147483647 h 2214"/>
              <a:gd name="T58" fmla="*/ 2147483647 w 2214"/>
              <a:gd name="T59" fmla="*/ 2147483647 h 2214"/>
              <a:gd name="T60" fmla="*/ 2147483647 w 2214"/>
              <a:gd name="T61" fmla="*/ 2147483647 h 2214"/>
              <a:gd name="T62" fmla="*/ 2147483647 w 2214"/>
              <a:gd name="T63" fmla="*/ 2147483647 h 2214"/>
              <a:gd name="T64" fmla="*/ 2147483647 w 2214"/>
              <a:gd name="T65" fmla="*/ 2147483647 h 2214"/>
              <a:gd name="T66" fmla="*/ 2147483647 w 2214"/>
              <a:gd name="T67" fmla="*/ 2147483647 h 2214"/>
              <a:gd name="T68" fmla="*/ 2147483647 w 2214"/>
              <a:gd name="T69" fmla="*/ 2147483647 h 2214"/>
              <a:gd name="T70" fmla="*/ 2147483647 w 2214"/>
              <a:gd name="T71" fmla="*/ 2147483647 h 2214"/>
              <a:gd name="T72" fmla="*/ 2147483647 w 2214"/>
              <a:gd name="T73" fmla="*/ 2147483647 h 2214"/>
              <a:gd name="T74" fmla="*/ 2147483647 w 2214"/>
              <a:gd name="T75" fmla="*/ 2147483647 h 2214"/>
              <a:gd name="T76" fmla="*/ 2147483647 w 2214"/>
              <a:gd name="T77" fmla="*/ 2147483647 h 2214"/>
              <a:gd name="T78" fmla="*/ 2147483647 w 2214"/>
              <a:gd name="T79" fmla="*/ 2147483647 h 2214"/>
              <a:gd name="T80" fmla="*/ 2147483647 w 2214"/>
              <a:gd name="T81" fmla="*/ 2147483647 h 2214"/>
              <a:gd name="T82" fmla="*/ 2147483647 w 2214"/>
              <a:gd name="T83" fmla="*/ 2147483647 h 2214"/>
              <a:gd name="T84" fmla="*/ 2147483647 w 2214"/>
              <a:gd name="T85" fmla="*/ 2147483647 h 2214"/>
              <a:gd name="T86" fmla="*/ 2147483647 w 2214"/>
              <a:gd name="T87" fmla="*/ 2147483647 h 2214"/>
              <a:gd name="T88" fmla="*/ 2147483647 w 2214"/>
              <a:gd name="T89" fmla="*/ 2147483647 h 2214"/>
              <a:gd name="T90" fmla="*/ 2147483647 w 2214"/>
              <a:gd name="T91" fmla="*/ 2147483647 h 2214"/>
              <a:gd name="T92" fmla="*/ 2147483647 w 2214"/>
              <a:gd name="T93" fmla="*/ 2147483647 h 2214"/>
              <a:gd name="T94" fmla="*/ 2147483647 w 2214"/>
              <a:gd name="T95" fmla="*/ 2147483647 h 2214"/>
              <a:gd name="T96" fmla="*/ 2147483647 w 2214"/>
              <a:gd name="T97" fmla="*/ 2147483647 h 2214"/>
              <a:gd name="T98" fmla="*/ 2147483647 w 2214"/>
              <a:gd name="T99" fmla="*/ 2147483647 h 221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14" h="2214">
                <a:moveTo>
                  <a:pt x="1107" y="0"/>
                </a:moveTo>
                <a:cubicBezTo>
                  <a:pt x="496" y="0"/>
                  <a:pt x="0" y="496"/>
                  <a:pt x="0" y="1107"/>
                </a:cubicBezTo>
                <a:cubicBezTo>
                  <a:pt x="0" y="1718"/>
                  <a:pt x="496" y="2214"/>
                  <a:pt x="1107" y="2214"/>
                </a:cubicBezTo>
                <a:cubicBezTo>
                  <a:pt x="1718" y="2214"/>
                  <a:pt x="2214" y="1718"/>
                  <a:pt x="2214" y="1107"/>
                </a:cubicBezTo>
                <a:cubicBezTo>
                  <a:pt x="2214" y="496"/>
                  <a:pt x="1718" y="0"/>
                  <a:pt x="1107" y="0"/>
                </a:cubicBezTo>
                <a:close/>
                <a:moveTo>
                  <a:pt x="1107" y="331"/>
                </a:moveTo>
                <a:cubicBezTo>
                  <a:pt x="1536" y="331"/>
                  <a:pt x="1883" y="679"/>
                  <a:pt x="1883" y="1107"/>
                </a:cubicBezTo>
                <a:cubicBezTo>
                  <a:pt x="1883" y="1536"/>
                  <a:pt x="1536" y="1883"/>
                  <a:pt x="1107" y="1883"/>
                </a:cubicBezTo>
                <a:cubicBezTo>
                  <a:pt x="679" y="1883"/>
                  <a:pt x="331" y="1536"/>
                  <a:pt x="331" y="1107"/>
                </a:cubicBezTo>
                <a:cubicBezTo>
                  <a:pt x="331" y="679"/>
                  <a:pt x="679" y="331"/>
                  <a:pt x="1107" y="331"/>
                </a:cubicBezTo>
                <a:close/>
                <a:moveTo>
                  <a:pt x="1107" y="272"/>
                </a:moveTo>
                <a:cubicBezTo>
                  <a:pt x="1113" y="272"/>
                  <a:pt x="1118" y="272"/>
                  <a:pt x="1124" y="272"/>
                </a:cubicBezTo>
                <a:lnTo>
                  <a:pt x="1138" y="224"/>
                </a:lnTo>
                <a:lnTo>
                  <a:pt x="950" y="220"/>
                </a:lnTo>
                <a:lnTo>
                  <a:pt x="922" y="292"/>
                </a:lnTo>
                <a:cubicBezTo>
                  <a:pt x="981" y="279"/>
                  <a:pt x="1043" y="272"/>
                  <a:pt x="1107" y="272"/>
                </a:cubicBezTo>
                <a:close/>
                <a:moveTo>
                  <a:pt x="1154" y="273"/>
                </a:moveTo>
                <a:cubicBezTo>
                  <a:pt x="1227" y="277"/>
                  <a:pt x="1298" y="291"/>
                  <a:pt x="1366" y="313"/>
                </a:cubicBezTo>
                <a:lnTo>
                  <a:pt x="1298" y="227"/>
                </a:lnTo>
                <a:lnTo>
                  <a:pt x="1168" y="224"/>
                </a:lnTo>
                <a:lnTo>
                  <a:pt x="1154" y="273"/>
                </a:lnTo>
                <a:close/>
                <a:moveTo>
                  <a:pt x="1418" y="332"/>
                </a:moveTo>
                <a:lnTo>
                  <a:pt x="1420" y="332"/>
                </a:lnTo>
                <a:lnTo>
                  <a:pt x="1540" y="178"/>
                </a:lnTo>
                <a:cubicBezTo>
                  <a:pt x="1442" y="132"/>
                  <a:pt x="1336" y="101"/>
                  <a:pt x="1224" y="89"/>
                </a:cubicBezTo>
                <a:lnTo>
                  <a:pt x="1418" y="332"/>
                </a:lnTo>
                <a:close/>
                <a:moveTo>
                  <a:pt x="1448" y="344"/>
                </a:moveTo>
                <a:cubicBezTo>
                  <a:pt x="1504" y="369"/>
                  <a:pt x="1557" y="401"/>
                  <a:pt x="1606" y="437"/>
                </a:cubicBezTo>
                <a:lnTo>
                  <a:pt x="1651" y="439"/>
                </a:lnTo>
                <a:lnTo>
                  <a:pt x="1626" y="223"/>
                </a:lnTo>
                <a:cubicBezTo>
                  <a:pt x="1607" y="212"/>
                  <a:pt x="1587" y="201"/>
                  <a:pt x="1566" y="190"/>
                </a:cubicBezTo>
                <a:lnTo>
                  <a:pt x="1566" y="191"/>
                </a:lnTo>
                <a:lnTo>
                  <a:pt x="1448" y="344"/>
                </a:lnTo>
                <a:close/>
                <a:moveTo>
                  <a:pt x="1645" y="468"/>
                </a:moveTo>
                <a:cubicBezTo>
                  <a:pt x="1648" y="470"/>
                  <a:pt x="1651" y="473"/>
                  <a:pt x="1655" y="476"/>
                </a:cubicBezTo>
                <a:lnTo>
                  <a:pt x="1654" y="468"/>
                </a:lnTo>
                <a:lnTo>
                  <a:pt x="1645" y="468"/>
                </a:lnTo>
                <a:close/>
                <a:moveTo>
                  <a:pt x="1687" y="506"/>
                </a:moveTo>
                <a:cubicBezTo>
                  <a:pt x="1704" y="522"/>
                  <a:pt x="1720" y="539"/>
                  <a:pt x="1735" y="556"/>
                </a:cubicBezTo>
                <a:lnTo>
                  <a:pt x="1858" y="410"/>
                </a:lnTo>
                <a:cubicBezTo>
                  <a:pt x="1799" y="346"/>
                  <a:pt x="1732" y="290"/>
                  <a:pt x="1658" y="242"/>
                </a:cubicBezTo>
                <a:lnTo>
                  <a:pt x="1687" y="506"/>
                </a:lnTo>
                <a:close/>
                <a:moveTo>
                  <a:pt x="1754" y="578"/>
                </a:moveTo>
                <a:cubicBezTo>
                  <a:pt x="1799" y="634"/>
                  <a:pt x="1838" y="696"/>
                  <a:pt x="1868" y="762"/>
                </a:cubicBezTo>
                <a:lnTo>
                  <a:pt x="1898" y="458"/>
                </a:lnTo>
                <a:lnTo>
                  <a:pt x="1901" y="459"/>
                </a:lnTo>
                <a:cubicBezTo>
                  <a:pt x="1893" y="450"/>
                  <a:pt x="1886" y="441"/>
                  <a:pt x="1878" y="432"/>
                </a:cubicBezTo>
                <a:lnTo>
                  <a:pt x="1754" y="578"/>
                </a:lnTo>
                <a:close/>
                <a:moveTo>
                  <a:pt x="1887" y="806"/>
                </a:moveTo>
                <a:cubicBezTo>
                  <a:pt x="1906" y="856"/>
                  <a:pt x="1920" y="907"/>
                  <a:pt x="1930" y="961"/>
                </a:cubicBezTo>
                <a:lnTo>
                  <a:pt x="2090" y="1127"/>
                </a:lnTo>
                <a:lnTo>
                  <a:pt x="2132" y="1126"/>
                </a:lnTo>
                <a:cubicBezTo>
                  <a:pt x="2132" y="1120"/>
                  <a:pt x="2132" y="1113"/>
                  <a:pt x="2132" y="1107"/>
                </a:cubicBezTo>
                <a:cubicBezTo>
                  <a:pt x="2132" y="1021"/>
                  <a:pt x="2121" y="938"/>
                  <a:pt x="2102" y="858"/>
                </a:cubicBezTo>
                <a:lnTo>
                  <a:pt x="1887" y="806"/>
                </a:lnTo>
                <a:close/>
                <a:moveTo>
                  <a:pt x="1937" y="1010"/>
                </a:moveTo>
                <a:cubicBezTo>
                  <a:pt x="1941" y="1042"/>
                  <a:pt x="1942" y="1074"/>
                  <a:pt x="1942" y="1107"/>
                </a:cubicBezTo>
                <a:cubicBezTo>
                  <a:pt x="1942" y="1114"/>
                  <a:pt x="1942" y="1121"/>
                  <a:pt x="1942" y="1128"/>
                </a:cubicBezTo>
                <a:lnTo>
                  <a:pt x="2050" y="1127"/>
                </a:lnTo>
                <a:lnTo>
                  <a:pt x="1937" y="1010"/>
                </a:lnTo>
                <a:close/>
                <a:moveTo>
                  <a:pt x="1941" y="1157"/>
                </a:moveTo>
                <a:cubicBezTo>
                  <a:pt x="1940" y="1165"/>
                  <a:pt x="1940" y="1172"/>
                  <a:pt x="1939" y="1180"/>
                </a:cubicBezTo>
                <a:lnTo>
                  <a:pt x="1937" y="1346"/>
                </a:lnTo>
                <a:lnTo>
                  <a:pt x="2126" y="1220"/>
                </a:lnTo>
                <a:cubicBezTo>
                  <a:pt x="2128" y="1199"/>
                  <a:pt x="2130" y="1177"/>
                  <a:pt x="2131" y="1155"/>
                </a:cubicBezTo>
                <a:lnTo>
                  <a:pt x="1941" y="1157"/>
                </a:lnTo>
                <a:close/>
                <a:moveTo>
                  <a:pt x="1908" y="1346"/>
                </a:moveTo>
                <a:cubicBezTo>
                  <a:pt x="1888" y="1414"/>
                  <a:pt x="1859" y="1478"/>
                  <a:pt x="1823" y="1537"/>
                </a:cubicBezTo>
                <a:lnTo>
                  <a:pt x="1904" y="1592"/>
                </a:lnTo>
                <a:lnTo>
                  <a:pt x="1908" y="1346"/>
                </a:lnTo>
                <a:close/>
                <a:moveTo>
                  <a:pt x="1767" y="1619"/>
                </a:moveTo>
                <a:cubicBezTo>
                  <a:pt x="1740" y="1655"/>
                  <a:pt x="1709" y="1688"/>
                  <a:pt x="1676" y="1719"/>
                </a:cubicBezTo>
                <a:lnTo>
                  <a:pt x="1734" y="1741"/>
                </a:lnTo>
                <a:lnTo>
                  <a:pt x="1767" y="1619"/>
                </a:lnTo>
                <a:close/>
                <a:moveTo>
                  <a:pt x="1652" y="1741"/>
                </a:moveTo>
                <a:cubicBezTo>
                  <a:pt x="1602" y="1783"/>
                  <a:pt x="1548" y="1820"/>
                  <a:pt x="1489" y="1850"/>
                </a:cubicBezTo>
                <a:lnTo>
                  <a:pt x="1489" y="2059"/>
                </a:lnTo>
                <a:cubicBezTo>
                  <a:pt x="1554" y="2032"/>
                  <a:pt x="1616" y="1999"/>
                  <a:pt x="1674" y="1961"/>
                </a:cubicBezTo>
                <a:lnTo>
                  <a:pt x="1726" y="1770"/>
                </a:lnTo>
                <a:lnTo>
                  <a:pt x="1652" y="1741"/>
                </a:lnTo>
                <a:close/>
                <a:moveTo>
                  <a:pt x="1460" y="1864"/>
                </a:moveTo>
                <a:cubicBezTo>
                  <a:pt x="1370" y="1906"/>
                  <a:pt x="1272" y="1933"/>
                  <a:pt x="1168" y="1940"/>
                </a:cubicBezTo>
                <a:lnTo>
                  <a:pt x="1375" y="2097"/>
                </a:lnTo>
                <a:cubicBezTo>
                  <a:pt x="1404" y="2089"/>
                  <a:pt x="1432" y="2080"/>
                  <a:pt x="1460" y="2070"/>
                </a:cubicBezTo>
                <a:lnTo>
                  <a:pt x="1460" y="1864"/>
                </a:lnTo>
                <a:close/>
                <a:moveTo>
                  <a:pt x="1122" y="1942"/>
                </a:moveTo>
                <a:cubicBezTo>
                  <a:pt x="1117" y="1942"/>
                  <a:pt x="1112" y="1942"/>
                  <a:pt x="1107" y="1942"/>
                </a:cubicBezTo>
                <a:cubicBezTo>
                  <a:pt x="1091" y="1942"/>
                  <a:pt x="1076" y="1942"/>
                  <a:pt x="1061" y="1941"/>
                </a:cubicBezTo>
                <a:lnTo>
                  <a:pt x="1073" y="2132"/>
                </a:lnTo>
                <a:cubicBezTo>
                  <a:pt x="1085" y="2132"/>
                  <a:pt x="1096" y="2132"/>
                  <a:pt x="1107" y="2132"/>
                </a:cubicBezTo>
                <a:cubicBezTo>
                  <a:pt x="1187" y="2132"/>
                  <a:pt x="1264" y="2123"/>
                  <a:pt x="1339" y="2106"/>
                </a:cubicBezTo>
                <a:lnTo>
                  <a:pt x="1122" y="1942"/>
                </a:lnTo>
                <a:close/>
                <a:moveTo>
                  <a:pt x="1031" y="1939"/>
                </a:moveTo>
                <a:cubicBezTo>
                  <a:pt x="963" y="1933"/>
                  <a:pt x="898" y="1919"/>
                  <a:pt x="835" y="1897"/>
                </a:cubicBezTo>
                <a:lnTo>
                  <a:pt x="1018" y="2128"/>
                </a:lnTo>
                <a:cubicBezTo>
                  <a:pt x="1027" y="2129"/>
                  <a:pt x="1036" y="2130"/>
                  <a:pt x="1044" y="2130"/>
                </a:cubicBezTo>
                <a:lnTo>
                  <a:pt x="1031" y="1939"/>
                </a:lnTo>
                <a:close/>
                <a:moveTo>
                  <a:pt x="786" y="1879"/>
                </a:moveTo>
                <a:cubicBezTo>
                  <a:pt x="732" y="1856"/>
                  <a:pt x="681" y="1828"/>
                  <a:pt x="634" y="1795"/>
                </a:cubicBezTo>
                <a:lnTo>
                  <a:pt x="570" y="1795"/>
                </a:lnTo>
                <a:lnTo>
                  <a:pt x="582" y="1988"/>
                </a:lnTo>
                <a:cubicBezTo>
                  <a:pt x="596" y="1996"/>
                  <a:pt x="609" y="2003"/>
                  <a:pt x="623" y="2011"/>
                </a:cubicBezTo>
                <a:lnTo>
                  <a:pt x="786" y="1879"/>
                </a:lnTo>
                <a:close/>
                <a:moveTo>
                  <a:pt x="593" y="1766"/>
                </a:moveTo>
                <a:cubicBezTo>
                  <a:pt x="584" y="1759"/>
                  <a:pt x="576" y="1752"/>
                  <a:pt x="567" y="1744"/>
                </a:cubicBezTo>
                <a:lnTo>
                  <a:pt x="568" y="1766"/>
                </a:lnTo>
                <a:lnTo>
                  <a:pt x="593" y="1766"/>
                </a:lnTo>
                <a:close/>
                <a:moveTo>
                  <a:pt x="536" y="1717"/>
                </a:moveTo>
                <a:cubicBezTo>
                  <a:pt x="527" y="1708"/>
                  <a:pt x="518" y="1699"/>
                  <a:pt x="509" y="1691"/>
                </a:cubicBezTo>
                <a:lnTo>
                  <a:pt x="337" y="1784"/>
                </a:lnTo>
                <a:cubicBezTo>
                  <a:pt x="400" y="1855"/>
                  <a:pt x="472" y="1917"/>
                  <a:pt x="552" y="1969"/>
                </a:cubicBezTo>
                <a:lnTo>
                  <a:pt x="536" y="1717"/>
                </a:lnTo>
                <a:close/>
                <a:moveTo>
                  <a:pt x="489" y="1669"/>
                </a:moveTo>
                <a:cubicBezTo>
                  <a:pt x="473" y="1651"/>
                  <a:pt x="457" y="1633"/>
                  <a:pt x="443" y="1614"/>
                </a:cubicBezTo>
                <a:lnTo>
                  <a:pt x="406" y="1714"/>
                </a:lnTo>
                <a:lnTo>
                  <a:pt x="489" y="1669"/>
                </a:lnTo>
                <a:close/>
                <a:moveTo>
                  <a:pt x="422" y="1586"/>
                </a:moveTo>
                <a:cubicBezTo>
                  <a:pt x="418" y="1580"/>
                  <a:pt x="414" y="1574"/>
                  <a:pt x="410" y="1568"/>
                </a:cubicBezTo>
                <a:lnTo>
                  <a:pt x="131" y="1420"/>
                </a:lnTo>
                <a:cubicBezTo>
                  <a:pt x="171" y="1546"/>
                  <a:pt x="235" y="1662"/>
                  <a:pt x="318" y="1762"/>
                </a:cubicBezTo>
                <a:lnTo>
                  <a:pt x="368" y="1735"/>
                </a:lnTo>
                <a:lnTo>
                  <a:pt x="422" y="1586"/>
                </a:lnTo>
                <a:close/>
                <a:moveTo>
                  <a:pt x="380" y="1519"/>
                </a:moveTo>
                <a:cubicBezTo>
                  <a:pt x="363" y="1488"/>
                  <a:pt x="347" y="1456"/>
                  <a:pt x="333" y="1422"/>
                </a:cubicBezTo>
                <a:lnTo>
                  <a:pt x="333" y="1494"/>
                </a:lnTo>
                <a:lnTo>
                  <a:pt x="380" y="1519"/>
                </a:lnTo>
                <a:close/>
                <a:moveTo>
                  <a:pt x="304" y="1339"/>
                </a:moveTo>
                <a:cubicBezTo>
                  <a:pt x="291" y="1293"/>
                  <a:pt x="282" y="1245"/>
                  <a:pt x="276" y="1196"/>
                </a:cubicBezTo>
                <a:lnTo>
                  <a:pt x="94" y="1263"/>
                </a:lnTo>
                <a:cubicBezTo>
                  <a:pt x="100" y="1303"/>
                  <a:pt x="108" y="1342"/>
                  <a:pt x="119" y="1381"/>
                </a:cubicBezTo>
                <a:lnTo>
                  <a:pt x="305" y="1479"/>
                </a:lnTo>
                <a:lnTo>
                  <a:pt x="304" y="1339"/>
                </a:lnTo>
                <a:close/>
                <a:moveTo>
                  <a:pt x="274" y="1166"/>
                </a:moveTo>
                <a:cubicBezTo>
                  <a:pt x="272" y="1147"/>
                  <a:pt x="272" y="1127"/>
                  <a:pt x="272" y="1107"/>
                </a:cubicBezTo>
                <a:cubicBezTo>
                  <a:pt x="272" y="1097"/>
                  <a:pt x="272" y="1087"/>
                  <a:pt x="272" y="1077"/>
                </a:cubicBezTo>
                <a:lnTo>
                  <a:pt x="135" y="1020"/>
                </a:lnTo>
                <a:lnTo>
                  <a:pt x="83" y="1074"/>
                </a:lnTo>
                <a:cubicBezTo>
                  <a:pt x="82" y="1085"/>
                  <a:pt x="82" y="1096"/>
                  <a:pt x="82" y="1107"/>
                </a:cubicBezTo>
                <a:cubicBezTo>
                  <a:pt x="82" y="1150"/>
                  <a:pt x="85" y="1192"/>
                  <a:pt x="90" y="1233"/>
                </a:cubicBezTo>
                <a:lnTo>
                  <a:pt x="274" y="1166"/>
                </a:lnTo>
                <a:close/>
                <a:moveTo>
                  <a:pt x="274" y="1046"/>
                </a:moveTo>
                <a:cubicBezTo>
                  <a:pt x="278" y="982"/>
                  <a:pt x="290" y="920"/>
                  <a:pt x="308" y="861"/>
                </a:cubicBezTo>
                <a:lnTo>
                  <a:pt x="306" y="845"/>
                </a:lnTo>
                <a:lnTo>
                  <a:pt x="157" y="998"/>
                </a:lnTo>
                <a:lnTo>
                  <a:pt x="274" y="1046"/>
                </a:lnTo>
                <a:close/>
                <a:moveTo>
                  <a:pt x="330" y="800"/>
                </a:moveTo>
                <a:cubicBezTo>
                  <a:pt x="341" y="771"/>
                  <a:pt x="355" y="742"/>
                  <a:pt x="369" y="715"/>
                </a:cubicBezTo>
                <a:lnTo>
                  <a:pt x="315" y="686"/>
                </a:lnTo>
                <a:lnTo>
                  <a:pt x="330" y="800"/>
                </a:lnTo>
                <a:close/>
                <a:moveTo>
                  <a:pt x="384" y="689"/>
                </a:moveTo>
                <a:cubicBezTo>
                  <a:pt x="395" y="669"/>
                  <a:pt x="408" y="650"/>
                  <a:pt x="421" y="631"/>
                </a:cubicBezTo>
                <a:lnTo>
                  <a:pt x="473" y="302"/>
                </a:lnTo>
                <a:cubicBezTo>
                  <a:pt x="369" y="384"/>
                  <a:pt x="282" y="485"/>
                  <a:pt x="216" y="601"/>
                </a:cubicBezTo>
                <a:lnTo>
                  <a:pt x="384" y="689"/>
                </a:lnTo>
                <a:close/>
                <a:moveTo>
                  <a:pt x="458" y="581"/>
                </a:moveTo>
                <a:cubicBezTo>
                  <a:pt x="470" y="567"/>
                  <a:pt x="481" y="553"/>
                  <a:pt x="494" y="540"/>
                </a:cubicBezTo>
                <a:lnTo>
                  <a:pt x="466" y="534"/>
                </a:lnTo>
                <a:lnTo>
                  <a:pt x="458" y="581"/>
                </a:lnTo>
                <a:close/>
                <a:moveTo>
                  <a:pt x="517" y="516"/>
                </a:moveTo>
                <a:cubicBezTo>
                  <a:pt x="557" y="475"/>
                  <a:pt x="602" y="439"/>
                  <a:pt x="650" y="408"/>
                </a:cubicBezTo>
                <a:lnTo>
                  <a:pt x="581" y="227"/>
                </a:lnTo>
                <a:cubicBezTo>
                  <a:pt x="555" y="243"/>
                  <a:pt x="531" y="259"/>
                  <a:pt x="507" y="276"/>
                </a:cubicBezTo>
                <a:lnTo>
                  <a:pt x="470" y="505"/>
                </a:lnTo>
                <a:lnTo>
                  <a:pt x="517" y="516"/>
                </a:lnTo>
                <a:close/>
                <a:moveTo>
                  <a:pt x="675" y="392"/>
                </a:moveTo>
                <a:cubicBezTo>
                  <a:pt x="715" y="368"/>
                  <a:pt x="758" y="346"/>
                  <a:pt x="802" y="329"/>
                </a:cubicBezTo>
                <a:lnTo>
                  <a:pt x="649" y="190"/>
                </a:lnTo>
                <a:cubicBezTo>
                  <a:pt x="635" y="197"/>
                  <a:pt x="620" y="205"/>
                  <a:pt x="606" y="213"/>
                </a:cubicBezTo>
                <a:lnTo>
                  <a:pt x="675" y="392"/>
                </a:lnTo>
                <a:close/>
                <a:moveTo>
                  <a:pt x="833" y="318"/>
                </a:moveTo>
                <a:cubicBezTo>
                  <a:pt x="851" y="312"/>
                  <a:pt x="869" y="306"/>
                  <a:pt x="887" y="301"/>
                </a:cubicBezTo>
                <a:lnTo>
                  <a:pt x="969" y="91"/>
                </a:lnTo>
                <a:cubicBezTo>
                  <a:pt x="866" y="105"/>
                  <a:pt x="768" y="134"/>
                  <a:pt x="677" y="176"/>
                </a:cubicBezTo>
                <a:lnTo>
                  <a:pt x="833" y="318"/>
                </a:lnTo>
                <a:close/>
                <a:moveTo>
                  <a:pt x="1003" y="87"/>
                </a:moveTo>
                <a:lnTo>
                  <a:pt x="962" y="191"/>
                </a:lnTo>
                <a:lnTo>
                  <a:pt x="1274" y="198"/>
                </a:lnTo>
                <a:lnTo>
                  <a:pt x="1184" y="85"/>
                </a:lnTo>
                <a:cubicBezTo>
                  <a:pt x="1158" y="83"/>
                  <a:pt x="1133" y="82"/>
                  <a:pt x="1107" y="82"/>
                </a:cubicBezTo>
                <a:cubicBezTo>
                  <a:pt x="1072" y="82"/>
                  <a:pt x="1037" y="84"/>
                  <a:pt x="1003" y="87"/>
                </a:cubicBezTo>
                <a:close/>
                <a:moveTo>
                  <a:pt x="1924" y="488"/>
                </a:moveTo>
                <a:lnTo>
                  <a:pt x="1896" y="778"/>
                </a:lnTo>
                <a:lnTo>
                  <a:pt x="2093" y="826"/>
                </a:lnTo>
                <a:cubicBezTo>
                  <a:pt x="2058" y="702"/>
                  <a:pt x="2000" y="588"/>
                  <a:pt x="1924" y="488"/>
                </a:cubicBezTo>
                <a:close/>
                <a:moveTo>
                  <a:pt x="2121" y="1258"/>
                </a:moveTo>
                <a:lnTo>
                  <a:pt x="1936" y="1381"/>
                </a:lnTo>
                <a:lnTo>
                  <a:pt x="1933" y="1612"/>
                </a:lnTo>
                <a:lnTo>
                  <a:pt x="1980" y="1644"/>
                </a:lnTo>
                <a:cubicBezTo>
                  <a:pt x="2051" y="1529"/>
                  <a:pt x="2100" y="1398"/>
                  <a:pt x="2121" y="1258"/>
                </a:cubicBezTo>
                <a:close/>
                <a:moveTo>
                  <a:pt x="1965" y="1668"/>
                </a:moveTo>
                <a:lnTo>
                  <a:pt x="1812" y="1564"/>
                </a:lnTo>
                <a:lnTo>
                  <a:pt x="1712" y="1935"/>
                </a:lnTo>
                <a:cubicBezTo>
                  <a:pt x="1811" y="1862"/>
                  <a:pt x="1897" y="1772"/>
                  <a:pt x="1965" y="1668"/>
                </a:cubicBezTo>
                <a:close/>
                <a:moveTo>
                  <a:pt x="978" y="2124"/>
                </a:moveTo>
                <a:lnTo>
                  <a:pt x="803" y="1903"/>
                </a:lnTo>
                <a:lnTo>
                  <a:pt x="651" y="2025"/>
                </a:lnTo>
                <a:cubicBezTo>
                  <a:pt x="752" y="2075"/>
                  <a:pt x="862" y="2109"/>
                  <a:pt x="978" y="2124"/>
                </a:cubicBezTo>
                <a:close/>
                <a:moveTo>
                  <a:pt x="85" y="1030"/>
                </a:moveTo>
                <a:lnTo>
                  <a:pt x="302" y="808"/>
                </a:lnTo>
                <a:lnTo>
                  <a:pt x="284" y="669"/>
                </a:lnTo>
                <a:lnTo>
                  <a:pt x="202" y="626"/>
                </a:lnTo>
                <a:cubicBezTo>
                  <a:pt x="137" y="748"/>
                  <a:pt x="96" y="885"/>
                  <a:pt x="85" y="1030"/>
                </a:cubicBezTo>
                <a:close/>
              </a:path>
            </a:pathLst>
          </a:custGeom>
          <a:solidFill>
            <a:srgbClr val="2A313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37893" name="直接连接符 12">
            <a:extLst>
              <a:ext uri="{FF2B5EF4-FFF2-40B4-BE49-F238E27FC236}">
                <a16:creationId xmlns:a16="http://schemas.microsoft.com/office/drawing/2014/main" id="{6FE11B39-E43C-45AD-9E1B-44D78FF17AFE}"/>
              </a:ext>
            </a:extLst>
          </p:cNvPr>
          <p:cNvCxnSpPr>
            <a:cxnSpLocks noChangeShapeType="1"/>
          </p:cNvCxnSpPr>
          <p:nvPr/>
        </p:nvCxnSpPr>
        <p:spPr bwMode="auto">
          <a:xfrm>
            <a:off x="3001963" y="2997200"/>
            <a:ext cx="5184775"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894" name="TextBox 13">
            <a:extLst>
              <a:ext uri="{FF2B5EF4-FFF2-40B4-BE49-F238E27FC236}">
                <a16:creationId xmlns:a16="http://schemas.microsoft.com/office/drawing/2014/main" id="{C9B0D6DA-3C67-465E-AC4A-514471877B75}"/>
              </a:ext>
            </a:extLst>
          </p:cNvPr>
          <p:cNvSpPr txBox="1">
            <a:spLocks noChangeArrowheads="1"/>
          </p:cNvSpPr>
          <p:nvPr/>
        </p:nvSpPr>
        <p:spPr bwMode="auto">
          <a:xfrm>
            <a:off x="2930525" y="2133600"/>
            <a:ext cx="542448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5600" dirty="0">
                <a:solidFill>
                  <a:srgbClr val="393E3B"/>
                </a:solidFill>
                <a:latin typeface="黑体" panose="02010609060101010101" pitchFamily="49" charset="-122"/>
                <a:ea typeface="黑体" panose="02010609060101010101" pitchFamily="49" charset="-122"/>
              </a:rPr>
              <a:t>请输入章节标题</a:t>
            </a:r>
          </a:p>
        </p:txBody>
      </p:sp>
      <p:sp>
        <p:nvSpPr>
          <p:cNvPr id="37895" name="TextBox 14">
            <a:extLst>
              <a:ext uri="{FF2B5EF4-FFF2-40B4-BE49-F238E27FC236}">
                <a16:creationId xmlns:a16="http://schemas.microsoft.com/office/drawing/2014/main" id="{EA80915E-35AC-4D02-8675-C4F2B8DF1E6B}"/>
              </a:ext>
            </a:extLst>
          </p:cNvPr>
          <p:cNvSpPr txBox="1">
            <a:spLocks noChangeArrowheads="1"/>
          </p:cNvSpPr>
          <p:nvPr/>
        </p:nvSpPr>
        <p:spPr bwMode="auto">
          <a:xfrm>
            <a:off x="2593975" y="2940050"/>
            <a:ext cx="57610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spcBef>
                <a:spcPct val="0"/>
              </a:spcBef>
              <a:buFontTx/>
              <a:buNone/>
            </a:pPr>
            <a:r>
              <a:rPr lang="en-US" altLang="zh-CN">
                <a:solidFill>
                  <a:srgbClr val="393E3B"/>
                </a:solidFill>
                <a:latin typeface="微软雅黑" panose="020B0503020204020204" pitchFamily="34" charset="-122"/>
              </a:rPr>
              <a:t>◎</a:t>
            </a:r>
            <a:r>
              <a:rPr lang="zh-CN" altLang="en-US">
                <a:solidFill>
                  <a:srgbClr val="393E3B"/>
                </a:solidFill>
                <a:latin typeface="微软雅黑" panose="020B0503020204020204" pitchFamily="34" charset="-122"/>
              </a:rPr>
              <a:t>这里是小节标题一         </a:t>
            </a:r>
            <a:r>
              <a:rPr lang="en-US" altLang="zh-CN">
                <a:solidFill>
                  <a:srgbClr val="393E3B"/>
                </a:solidFill>
                <a:latin typeface="微软雅黑" panose="020B0503020204020204" pitchFamily="34" charset="-122"/>
              </a:rPr>
              <a:t>◎</a:t>
            </a:r>
            <a:r>
              <a:rPr lang="zh-CN" altLang="en-US">
                <a:solidFill>
                  <a:srgbClr val="393E3B"/>
                </a:solidFill>
                <a:latin typeface="微软雅黑" panose="020B0503020204020204" pitchFamily="34" charset="-122"/>
              </a:rPr>
              <a:t>这里是小节标题二</a:t>
            </a:r>
          </a:p>
          <a:p>
            <a:pPr algn="ctr" eaLnBrk="1" hangingPunct="1">
              <a:lnSpc>
                <a:spcPct val="150000"/>
              </a:lnSpc>
              <a:spcBef>
                <a:spcPct val="0"/>
              </a:spcBef>
              <a:buFontTx/>
              <a:buNone/>
            </a:pPr>
            <a:r>
              <a:rPr lang="en-US" altLang="zh-CN">
                <a:solidFill>
                  <a:srgbClr val="393E3B"/>
                </a:solidFill>
                <a:latin typeface="微软雅黑" panose="020B0503020204020204" pitchFamily="34" charset="-122"/>
              </a:rPr>
              <a:t>◎</a:t>
            </a:r>
            <a:r>
              <a:rPr lang="zh-CN" altLang="en-US">
                <a:solidFill>
                  <a:srgbClr val="393E3B"/>
                </a:solidFill>
                <a:latin typeface="微软雅黑" panose="020B0503020204020204" pitchFamily="34" charset="-122"/>
              </a:rPr>
              <a:t>这里是小节标题三         </a:t>
            </a:r>
            <a:r>
              <a:rPr lang="en-US" altLang="zh-CN">
                <a:solidFill>
                  <a:srgbClr val="393E3B"/>
                </a:solidFill>
                <a:latin typeface="微软雅黑" panose="020B0503020204020204" pitchFamily="34" charset="-122"/>
              </a:rPr>
              <a:t>◎</a:t>
            </a:r>
            <a:r>
              <a:rPr lang="zh-CN" altLang="en-US">
                <a:solidFill>
                  <a:srgbClr val="393E3B"/>
                </a:solidFill>
                <a:latin typeface="微软雅黑" panose="020B0503020204020204" pitchFamily="34" charset="-122"/>
              </a:rPr>
              <a:t>这里是小节标题四</a:t>
            </a:r>
          </a:p>
        </p:txBody>
      </p:sp>
      <p:sp>
        <p:nvSpPr>
          <p:cNvPr id="37896" name="TextBox 15">
            <a:extLst>
              <a:ext uri="{FF2B5EF4-FFF2-40B4-BE49-F238E27FC236}">
                <a16:creationId xmlns:a16="http://schemas.microsoft.com/office/drawing/2014/main" id="{286A03FE-E190-41F5-846B-10ADF37F2543}"/>
              </a:ext>
            </a:extLst>
          </p:cNvPr>
          <p:cNvSpPr txBox="1">
            <a:spLocks noChangeArrowheads="1"/>
          </p:cNvSpPr>
          <p:nvPr/>
        </p:nvSpPr>
        <p:spPr bwMode="auto">
          <a:xfrm>
            <a:off x="1399403" y="2492896"/>
            <a:ext cx="1211263"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8000" dirty="0">
                <a:solidFill>
                  <a:srgbClr val="AF251C"/>
                </a:solidFill>
                <a:latin typeface="方正行楷_GBK" panose="03000509000000000000" pitchFamily="65" charset="-122"/>
                <a:ea typeface="方正行楷_GBK" panose="03000509000000000000" pitchFamily="65" charset="-122"/>
              </a:rPr>
              <a:t>伍</a:t>
            </a:r>
          </a:p>
        </p:txBody>
      </p:sp>
      <p:sp>
        <p:nvSpPr>
          <p:cNvPr id="37897" name="TextBox 16">
            <a:extLst>
              <a:ext uri="{FF2B5EF4-FFF2-40B4-BE49-F238E27FC236}">
                <a16:creationId xmlns:a16="http://schemas.microsoft.com/office/drawing/2014/main" id="{031748AC-CBCA-4F9D-8237-9AEC4AAB21D4}"/>
              </a:ext>
            </a:extLst>
          </p:cNvPr>
          <p:cNvSpPr txBox="1">
            <a:spLocks noChangeArrowheads="1"/>
          </p:cNvSpPr>
          <p:nvPr/>
        </p:nvSpPr>
        <p:spPr bwMode="auto">
          <a:xfrm>
            <a:off x="-7938" y="2762250"/>
            <a:ext cx="488951"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dist" eaLnBrk="1" hangingPunct="1">
              <a:spcBef>
                <a:spcPct val="0"/>
              </a:spcBef>
              <a:buFontTx/>
              <a:buNone/>
            </a:pPr>
            <a:r>
              <a:rPr lang="zh-CN" altLang="zh-CN" b="1">
                <a:solidFill>
                  <a:srgbClr val="4D4948"/>
                </a:solidFill>
                <a:ea typeface="宋体" panose="02010600030101010101" pitchFamily="2" charset="-122"/>
              </a:rPr>
              <a:t>过渡页</a:t>
            </a:r>
          </a:p>
        </p:txBody>
      </p:sp>
      <p:pic>
        <p:nvPicPr>
          <p:cNvPr id="37898" name="图片 18">
            <a:extLst>
              <a:ext uri="{FF2B5EF4-FFF2-40B4-BE49-F238E27FC236}">
                <a16:creationId xmlns:a16="http://schemas.microsoft.com/office/drawing/2014/main" id="{913DC13E-3350-4E0A-A955-A811ECCD72B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1013" y="4095750"/>
            <a:ext cx="2271712"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6467">
    <p:check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wipe(left)">
                                      <p:cBhvr>
                                        <p:cTn id="7" dur="1000"/>
                                        <p:tgtEl>
                                          <p:spTgt spid="37890"/>
                                        </p:tgtEl>
                                      </p:cBhvr>
                                    </p:animEffect>
                                  </p:childTnLst>
                                </p:cTn>
                              </p:par>
                            </p:childTnLst>
                          </p:cTn>
                        </p:par>
                        <p:par>
                          <p:cTn id="8" fill="hold" nodeType="afterGroup">
                            <p:stCondLst>
                              <p:cond delay="1000"/>
                            </p:stCondLst>
                            <p:childTnLst>
                              <p:par>
                                <p:cTn id="9" presetID="42" presetClass="entr" presetSubtype="0" fill="hold" nodeType="afterEffect">
                                  <p:stCondLst>
                                    <p:cond delay="0"/>
                                  </p:stCondLst>
                                  <p:childTnLst>
                                    <p:set>
                                      <p:cBhvr>
                                        <p:cTn id="10" dur="1" fill="hold">
                                          <p:stCondLst>
                                            <p:cond delay="0"/>
                                          </p:stCondLst>
                                        </p:cTn>
                                        <p:tgtEl>
                                          <p:spTgt spid="37898"/>
                                        </p:tgtEl>
                                        <p:attrNameLst>
                                          <p:attrName>style.visibility</p:attrName>
                                        </p:attrNameLst>
                                      </p:cBhvr>
                                      <p:to>
                                        <p:strVal val="visible"/>
                                      </p:to>
                                    </p:set>
                                    <p:animEffect transition="in" filter="fade">
                                      <p:cBhvr>
                                        <p:cTn id="11" dur="700"/>
                                        <p:tgtEl>
                                          <p:spTgt spid="37898"/>
                                        </p:tgtEl>
                                      </p:cBhvr>
                                    </p:animEffect>
                                    <p:anim calcmode="lin" valueType="num">
                                      <p:cBhvr>
                                        <p:cTn id="12" dur="700" fill="hold"/>
                                        <p:tgtEl>
                                          <p:spTgt spid="37898"/>
                                        </p:tgtEl>
                                        <p:attrNameLst>
                                          <p:attrName>ppt_x</p:attrName>
                                        </p:attrNameLst>
                                      </p:cBhvr>
                                      <p:tavLst>
                                        <p:tav tm="0">
                                          <p:val>
                                            <p:strVal val="#ppt_x"/>
                                          </p:val>
                                        </p:tav>
                                        <p:tav tm="100000">
                                          <p:val>
                                            <p:strVal val="#ppt_x"/>
                                          </p:val>
                                        </p:tav>
                                      </p:tavLst>
                                    </p:anim>
                                    <p:anim calcmode="lin" valueType="num">
                                      <p:cBhvr>
                                        <p:cTn id="13" dur="700" fill="hold"/>
                                        <p:tgtEl>
                                          <p:spTgt spid="3789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37891"/>
                                        </p:tgtEl>
                                        <p:attrNameLst>
                                          <p:attrName>style.visibility</p:attrName>
                                        </p:attrNameLst>
                                      </p:cBhvr>
                                      <p:to>
                                        <p:strVal val="visible"/>
                                      </p:to>
                                    </p:set>
                                    <p:animEffect transition="in" filter="fade">
                                      <p:cBhvr>
                                        <p:cTn id="16" dur="700"/>
                                        <p:tgtEl>
                                          <p:spTgt spid="37891"/>
                                        </p:tgtEl>
                                      </p:cBhvr>
                                    </p:animEffect>
                                    <p:anim calcmode="lin" valueType="num">
                                      <p:cBhvr>
                                        <p:cTn id="17" dur="700" fill="hold"/>
                                        <p:tgtEl>
                                          <p:spTgt spid="37891"/>
                                        </p:tgtEl>
                                        <p:attrNameLst>
                                          <p:attrName>ppt_x</p:attrName>
                                        </p:attrNameLst>
                                      </p:cBhvr>
                                      <p:tavLst>
                                        <p:tav tm="0">
                                          <p:val>
                                            <p:strVal val="#ppt_x"/>
                                          </p:val>
                                        </p:tav>
                                        <p:tav tm="100000">
                                          <p:val>
                                            <p:strVal val="#ppt_x"/>
                                          </p:val>
                                        </p:tav>
                                      </p:tavLst>
                                    </p:anim>
                                    <p:anim calcmode="lin" valueType="num">
                                      <p:cBhvr>
                                        <p:cTn id="18" dur="700" fill="hold"/>
                                        <p:tgtEl>
                                          <p:spTgt spid="37891"/>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17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37897"/>
                                        </p:tgtEl>
                                        <p:attrNameLst>
                                          <p:attrName>style.visibility</p:attrName>
                                        </p:attrNameLst>
                                      </p:cBhvr>
                                      <p:to>
                                        <p:strVal val="visible"/>
                                      </p:to>
                                    </p:set>
                                    <p:anim calcmode="lin" valueType="num">
                                      <p:cBhvr>
                                        <p:cTn id="22" dur="500" fill="hold"/>
                                        <p:tgtEl>
                                          <p:spTgt spid="3789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7897"/>
                                        </p:tgtEl>
                                        <p:attrNameLst>
                                          <p:attrName>ppt_y</p:attrName>
                                        </p:attrNameLst>
                                      </p:cBhvr>
                                      <p:tavLst>
                                        <p:tav tm="0">
                                          <p:val>
                                            <p:strVal val="#ppt_y"/>
                                          </p:val>
                                        </p:tav>
                                        <p:tav tm="100000">
                                          <p:val>
                                            <p:strVal val="#ppt_y"/>
                                          </p:val>
                                        </p:tav>
                                      </p:tavLst>
                                    </p:anim>
                                    <p:anim calcmode="lin" valueType="num">
                                      <p:cBhvr>
                                        <p:cTn id="24" dur="500" fill="hold"/>
                                        <p:tgtEl>
                                          <p:spTgt spid="3789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789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37897"/>
                                        </p:tgtEl>
                                      </p:cBhvr>
                                    </p:animEffect>
                                  </p:childTnLst>
                                </p:cTn>
                              </p:par>
                            </p:childTnLst>
                          </p:cTn>
                        </p:par>
                        <p:par>
                          <p:cTn id="27" fill="hold" nodeType="afterGroup">
                            <p:stCondLst>
                              <p:cond delay="2300"/>
                            </p:stCondLst>
                            <p:childTnLst>
                              <p:par>
                                <p:cTn id="28" presetID="10" presetClass="entr" presetSubtype="0" fill="hold" nodeType="afterEffect">
                                  <p:stCondLst>
                                    <p:cond delay="0"/>
                                  </p:stCondLst>
                                  <p:childTnLst>
                                    <p:set>
                                      <p:cBhvr>
                                        <p:cTn id="29" dur="1" fill="hold">
                                          <p:stCondLst>
                                            <p:cond delay="0"/>
                                          </p:stCondLst>
                                        </p:cTn>
                                        <p:tgtEl>
                                          <p:spTgt spid="37892"/>
                                        </p:tgtEl>
                                        <p:attrNameLst>
                                          <p:attrName>style.visibility</p:attrName>
                                        </p:attrNameLst>
                                      </p:cBhvr>
                                      <p:to>
                                        <p:strVal val="visible"/>
                                      </p:to>
                                    </p:set>
                                    <p:anim calcmode="lin" valueType="num">
                                      <p:cBhvr>
                                        <p:cTn id="30" dur="1000" fill="hold"/>
                                        <p:tgtEl>
                                          <p:spTgt spid="37892"/>
                                        </p:tgtEl>
                                        <p:attrNameLst>
                                          <p:attrName>ppt_w</p:attrName>
                                        </p:attrNameLst>
                                      </p:cBhvr>
                                      <p:tavLst>
                                        <p:tav tm="0">
                                          <p:val>
                                            <p:fltVal val="0"/>
                                          </p:val>
                                        </p:tav>
                                        <p:tav tm="100000">
                                          <p:val>
                                            <p:strVal val="#ppt_w"/>
                                          </p:val>
                                        </p:tav>
                                      </p:tavLst>
                                    </p:anim>
                                    <p:anim calcmode="lin" valueType="num">
                                      <p:cBhvr>
                                        <p:cTn id="31" dur="1000" fill="hold"/>
                                        <p:tgtEl>
                                          <p:spTgt spid="37892"/>
                                        </p:tgtEl>
                                        <p:attrNameLst>
                                          <p:attrName>ppt_h</p:attrName>
                                        </p:attrNameLst>
                                      </p:cBhvr>
                                      <p:tavLst>
                                        <p:tav tm="0">
                                          <p:val>
                                            <p:fltVal val="0"/>
                                          </p:val>
                                        </p:tav>
                                        <p:tav tm="100000">
                                          <p:val>
                                            <p:strVal val="#ppt_h"/>
                                          </p:val>
                                        </p:tav>
                                      </p:tavLst>
                                    </p:anim>
                                    <p:animEffect transition="in" filter="fade">
                                      <p:cBhvr>
                                        <p:cTn id="32" dur="1000"/>
                                        <p:tgtEl>
                                          <p:spTgt spid="37892"/>
                                        </p:tgtEl>
                                      </p:cBhvr>
                                    </p:animEffect>
                                  </p:childTnLst>
                                </p:cTn>
                              </p:par>
                            </p:childTnLst>
                          </p:cTn>
                        </p:par>
                        <p:par>
                          <p:cTn id="33" fill="hold" nodeType="afterGroup">
                            <p:stCondLst>
                              <p:cond delay="3300"/>
                            </p:stCondLst>
                            <p:childTnLst>
                              <p:par>
                                <p:cTn id="34" presetID="31" presetClass="entr" presetSubtype="0" fill="hold" grpId="0" nodeType="afterEffect">
                                  <p:stCondLst>
                                    <p:cond delay="0"/>
                                  </p:stCondLst>
                                  <p:childTnLst>
                                    <p:set>
                                      <p:cBhvr>
                                        <p:cTn id="35" dur="1" fill="hold">
                                          <p:stCondLst>
                                            <p:cond delay="0"/>
                                          </p:stCondLst>
                                        </p:cTn>
                                        <p:tgtEl>
                                          <p:spTgt spid="37896"/>
                                        </p:tgtEl>
                                        <p:attrNameLst>
                                          <p:attrName>style.visibility</p:attrName>
                                        </p:attrNameLst>
                                      </p:cBhvr>
                                      <p:to>
                                        <p:strVal val="visible"/>
                                      </p:to>
                                    </p:set>
                                    <p:anim calcmode="lin" valueType="num">
                                      <p:cBhvr>
                                        <p:cTn id="36" dur="1000" fill="hold"/>
                                        <p:tgtEl>
                                          <p:spTgt spid="37896"/>
                                        </p:tgtEl>
                                        <p:attrNameLst>
                                          <p:attrName>ppt_w</p:attrName>
                                        </p:attrNameLst>
                                      </p:cBhvr>
                                      <p:tavLst>
                                        <p:tav tm="0">
                                          <p:val>
                                            <p:fltVal val="0"/>
                                          </p:val>
                                        </p:tav>
                                        <p:tav tm="100000">
                                          <p:val>
                                            <p:strVal val="#ppt_w"/>
                                          </p:val>
                                        </p:tav>
                                      </p:tavLst>
                                    </p:anim>
                                    <p:anim calcmode="lin" valueType="num">
                                      <p:cBhvr>
                                        <p:cTn id="37" dur="1000" fill="hold"/>
                                        <p:tgtEl>
                                          <p:spTgt spid="37896"/>
                                        </p:tgtEl>
                                        <p:attrNameLst>
                                          <p:attrName>ppt_h</p:attrName>
                                        </p:attrNameLst>
                                      </p:cBhvr>
                                      <p:tavLst>
                                        <p:tav tm="0">
                                          <p:val>
                                            <p:fltVal val="0"/>
                                          </p:val>
                                        </p:tav>
                                        <p:tav tm="100000">
                                          <p:val>
                                            <p:strVal val="#ppt_h"/>
                                          </p:val>
                                        </p:tav>
                                      </p:tavLst>
                                    </p:anim>
                                    <p:anim calcmode="lin" valueType="num">
                                      <p:cBhvr>
                                        <p:cTn id="38" dur="1000" fill="hold"/>
                                        <p:tgtEl>
                                          <p:spTgt spid="37896"/>
                                        </p:tgtEl>
                                        <p:attrNameLst>
                                          <p:attrName>style.rotation</p:attrName>
                                        </p:attrNameLst>
                                      </p:cBhvr>
                                      <p:tavLst>
                                        <p:tav tm="0">
                                          <p:val>
                                            <p:fltVal val="90"/>
                                          </p:val>
                                        </p:tav>
                                        <p:tav tm="100000">
                                          <p:val>
                                            <p:fltVal val="0"/>
                                          </p:val>
                                        </p:tav>
                                      </p:tavLst>
                                    </p:anim>
                                    <p:animEffect transition="in" filter="fade">
                                      <p:cBhvr>
                                        <p:cTn id="39" dur="1000"/>
                                        <p:tgtEl>
                                          <p:spTgt spid="37896"/>
                                        </p:tgtEl>
                                      </p:cBhvr>
                                    </p:animEffect>
                                  </p:childTnLst>
                                </p:cTn>
                              </p:par>
                            </p:childTnLst>
                          </p:cTn>
                        </p:par>
                        <p:par>
                          <p:cTn id="40" fill="hold" nodeType="afterGroup">
                            <p:stCondLst>
                              <p:cond delay="4300"/>
                            </p:stCondLst>
                            <p:childTnLst>
                              <p:par>
                                <p:cTn id="41" presetID="31" presetClass="entr" presetSubtype="0" fill="hold" nodeType="afterEffect">
                                  <p:stCondLst>
                                    <p:cond delay="0"/>
                                  </p:stCondLst>
                                  <p:childTnLst>
                                    <p:set>
                                      <p:cBhvr>
                                        <p:cTn id="42" dur="1" fill="hold">
                                          <p:stCondLst>
                                            <p:cond delay="0"/>
                                          </p:stCondLst>
                                        </p:cTn>
                                        <p:tgtEl>
                                          <p:spTgt spid="37893"/>
                                        </p:tgtEl>
                                        <p:attrNameLst>
                                          <p:attrName>style.visibility</p:attrName>
                                        </p:attrNameLst>
                                      </p:cBhvr>
                                      <p:to>
                                        <p:strVal val="visible"/>
                                      </p:to>
                                    </p:set>
                                    <p:anim calcmode="lin" valueType="num">
                                      <p:cBhvr>
                                        <p:cTn id="43" dur="500" fill="hold"/>
                                        <p:tgtEl>
                                          <p:spTgt spid="37893"/>
                                        </p:tgtEl>
                                        <p:attrNameLst>
                                          <p:attrName>ppt_w</p:attrName>
                                        </p:attrNameLst>
                                      </p:cBhvr>
                                      <p:tavLst>
                                        <p:tav tm="0">
                                          <p:val>
                                            <p:fltVal val="0"/>
                                          </p:val>
                                        </p:tav>
                                        <p:tav tm="100000">
                                          <p:val>
                                            <p:strVal val="#ppt_w"/>
                                          </p:val>
                                        </p:tav>
                                      </p:tavLst>
                                    </p:anim>
                                    <p:anim calcmode="lin" valueType="num">
                                      <p:cBhvr>
                                        <p:cTn id="44" dur="500" fill="hold"/>
                                        <p:tgtEl>
                                          <p:spTgt spid="37893"/>
                                        </p:tgtEl>
                                        <p:attrNameLst>
                                          <p:attrName>ppt_h</p:attrName>
                                        </p:attrNameLst>
                                      </p:cBhvr>
                                      <p:tavLst>
                                        <p:tav tm="0">
                                          <p:val>
                                            <p:fltVal val="0"/>
                                          </p:val>
                                        </p:tav>
                                        <p:tav tm="100000">
                                          <p:val>
                                            <p:strVal val="#ppt_h"/>
                                          </p:val>
                                        </p:tav>
                                      </p:tavLst>
                                    </p:anim>
                                    <p:anim calcmode="lin" valueType="num">
                                      <p:cBhvr>
                                        <p:cTn id="45" dur="500" fill="hold"/>
                                        <p:tgtEl>
                                          <p:spTgt spid="37893"/>
                                        </p:tgtEl>
                                        <p:attrNameLst>
                                          <p:attrName>style.rotation</p:attrName>
                                        </p:attrNameLst>
                                      </p:cBhvr>
                                      <p:tavLst>
                                        <p:tav tm="0">
                                          <p:val>
                                            <p:fltVal val="90"/>
                                          </p:val>
                                        </p:tav>
                                        <p:tav tm="100000">
                                          <p:val>
                                            <p:fltVal val="0"/>
                                          </p:val>
                                        </p:tav>
                                      </p:tavLst>
                                    </p:anim>
                                    <p:animEffect transition="in" filter="fade">
                                      <p:cBhvr>
                                        <p:cTn id="46" dur="500"/>
                                        <p:tgtEl>
                                          <p:spTgt spid="37893"/>
                                        </p:tgtEl>
                                      </p:cBhvr>
                                    </p:animEffect>
                                  </p:childTnLst>
                                </p:cTn>
                              </p:par>
                            </p:childTnLst>
                          </p:cTn>
                        </p:par>
                        <p:par>
                          <p:cTn id="47" fill="hold" nodeType="afterGroup">
                            <p:stCondLst>
                              <p:cond delay="48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37894"/>
                                        </p:tgtEl>
                                        <p:attrNameLst>
                                          <p:attrName>style.visibility</p:attrName>
                                        </p:attrNameLst>
                                      </p:cBhvr>
                                      <p:to>
                                        <p:strVal val="visible"/>
                                      </p:to>
                                    </p:set>
                                    <p:anim calcmode="lin" valueType="num">
                                      <p:cBhvr>
                                        <p:cTn id="50" dur="500" fill="hold"/>
                                        <p:tgtEl>
                                          <p:spTgt spid="37894"/>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7894"/>
                                        </p:tgtEl>
                                        <p:attrNameLst>
                                          <p:attrName>ppt_y</p:attrName>
                                        </p:attrNameLst>
                                      </p:cBhvr>
                                      <p:tavLst>
                                        <p:tav tm="0">
                                          <p:val>
                                            <p:strVal val="#ppt_y"/>
                                          </p:val>
                                        </p:tav>
                                        <p:tav tm="100000">
                                          <p:val>
                                            <p:strVal val="#ppt_y"/>
                                          </p:val>
                                        </p:tav>
                                      </p:tavLst>
                                    </p:anim>
                                    <p:anim calcmode="lin" valueType="num">
                                      <p:cBhvr>
                                        <p:cTn id="52" dur="500" fill="hold"/>
                                        <p:tgtEl>
                                          <p:spTgt spid="37894"/>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7894"/>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7894"/>
                                        </p:tgtEl>
                                      </p:cBhvr>
                                    </p:animEffect>
                                  </p:childTnLst>
                                </p:cTn>
                              </p:par>
                            </p:childTnLst>
                          </p:cTn>
                        </p:par>
                        <p:par>
                          <p:cTn id="55" fill="hold" nodeType="afterGroup">
                            <p:stCondLst>
                              <p:cond delay="5600"/>
                            </p:stCondLst>
                            <p:childTnLst>
                              <p:par>
                                <p:cTn id="56" presetID="22" presetClass="entr" presetSubtype="1" fill="hold" grpId="0" nodeType="afterEffect">
                                  <p:stCondLst>
                                    <p:cond delay="0"/>
                                  </p:stCondLst>
                                  <p:childTnLst>
                                    <p:set>
                                      <p:cBhvr>
                                        <p:cTn id="57" dur="1" fill="hold">
                                          <p:stCondLst>
                                            <p:cond delay="0"/>
                                          </p:stCondLst>
                                        </p:cTn>
                                        <p:tgtEl>
                                          <p:spTgt spid="37895"/>
                                        </p:tgtEl>
                                        <p:attrNameLst>
                                          <p:attrName>style.visibility</p:attrName>
                                        </p:attrNameLst>
                                      </p:cBhvr>
                                      <p:to>
                                        <p:strVal val="visible"/>
                                      </p:to>
                                    </p:set>
                                    <p:animEffect transition="in" filter="wipe(up)">
                                      <p:cBhvr>
                                        <p:cTn id="58" dur="500"/>
                                        <p:tgtEl>
                                          <p:spTgt spid="378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4" grpId="0" autoUpdateAnimBg="0"/>
      <p:bldP spid="37895" grpId="0" autoUpdateAnimBg="0"/>
      <p:bldP spid="37896" grpId="0" autoUpdateAnimBg="0"/>
      <p:bldP spid="37897"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63" name="TextBox 6">
            <a:extLst>
              <a:ext uri="{FF2B5EF4-FFF2-40B4-BE49-F238E27FC236}">
                <a16:creationId xmlns:a16="http://schemas.microsoft.com/office/drawing/2014/main" id="{FB7DE39F-0C25-4CB2-81C8-E807BFA6CF3F}"/>
              </a:ext>
            </a:extLst>
          </p:cNvPr>
          <p:cNvSpPr txBox="1">
            <a:spLocks noChangeArrowheads="1"/>
          </p:cNvSpPr>
          <p:nvPr/>
        </p:nvSpPr>
        <p:spPr bwMode="auto">
          <a:xfrm>
            <a:off x="1822450" y="11374438"/>
            <a:ext cx="49815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a:solidFill>
                  <a:srgbClr val="F8F8F8"/>
                </a:solidFill>
                <a:latin typeface="方正隶变简体" panose="03000509000000000000" pitchFamily="65" charset="-122"/>
                <a:ea typeface="方正隶变简体" panose="03000509000000000000" pitchFamily="65" charset="-122"/>
              </a:rPr>
              <a:t>◎</a:t>
            </a:r>
            <a:r>
              <a:rPr lang="zh-CN" altLang="en-US" sz="2200">
                <a:solidFill>
                  <a:srgbClr val="F8F8F8"/>
                </a:solidFill>
                <a:latin typeface="方正隶变简体" panose="03000509000000000000" pitchFamily="65" charset="-122"/>
                <a:ea typeface="方正隶变简体" panose="03000509000000000000" pitchFamily="65" charset="-122"/>
              </a:rPr>
              <a:t>八音魔琴中国风系列作品之</a:t>
            </a:r>
            <a:r>
              <a:rPr lang="en-US" altLang="zh-CN" sz="2200">
                <a:solidFill>
                  <a:srgbClr val="F8F8F8"/>
                </a:solidFill>
                <a:latin typeface="方正隶变简体" panose="03000509000000000000" pitchFamily="65" charset="-122"/>
                <a:ea typeface="方正隶变简体" panose="03000509000000000000" pitchFamily="65" charset="-122"/>
              </a:rPr>
              <a:t>“</a:t>
            </a:r>
            <a:r>
              <a:rPr lang="zh-CN" altLang="en-US" sz="2200">
                <a:solidFill>
                  <a:srgbClr val="F8F8F8"/>
                </a:solidFill>
                <a:latin typeface="方正隶变简体" panose="03000509000000000000" pitchFamily="65" charset="-122"/>
                <a:ea typeface="方正隶变简体" panose="03000509000000000000" pitchFamily="65" charset="-122"/>
              </a:rPr>
              <a:t>虚竹</a:t>
            </a:r>
            <a:r>
              <a:rPr lang="en-US" altLang="zh-CN" sz="2200">
                <a:solidFill>
                  <a:srgbClr val="F8F8F8"/>
                </a:solidFill>
                <a:latin typeface="方正隶变简体" panose="03000509000000000000" pitchFamily="65" charset="-122"/>
                <a:ea typeface="方正隶变简体" panose="03000509000000000000" pitchFamily="65" charset="-122"/>
              </a:rPr>
              <a:t>”</a:t>
            </a:r>
            <a:endParaRPr lang="zh-CN" altLang="en-US" sz="2200">
              <a:solidFill>
                <a:srgbClr val="F8F8F8"/>
              </a:solidFill>
              <a:latin typeface="方正隶变简体" panose="03000509000000000000" pitchFamily="65" charset="-122"/>
              <a:ea typeface="方正隶变简体" panose="03000509000000000000" pitchFamily="65" charset="-122"/>
            </a:endParaRPr>
          </a:p>
        </p:txBody>
      </p:sp>
      <p:sp>
        <p:nvSpPr>
          <p:cNvPr id="40964" name="Rectangle 31">
            <a:extLst>
              <a:ext uri="{FF2B5EF4-FFF2-40B4-BE49-F238E27FC236}">
                <a16:creationId xmlns:a16="http://schemas.microsoft.com/office/drawing/2014/main" id="{271912A3-703B-4B76-B50C-48218F61F692}"/>
              </a:ext>
            </a:extLst>
          </p:cNvPr>
          <p:cNvSpPr>
            <a:spLocks noChangeArrowheads="1"/>
          </p:cNvSpPr>
          <p:nvPr/>
        </p:nvSpPr>
        <p:spPr bwMode="auto">
          <a:xfrm>
            <a:off x="11636375" y="20104100"/>
            <a:ext cx="22225"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a:solidFill>
                  <a:srgbClr val="2E2C2C"/>
                </a:solidFill>
                <a:latin typeface="宋体" panose="02010600030101010101" pitchFamily="2" charset="-122"/>
                <a:ea typeface="宋体" panose="02010600030101010101" pitchFamily="2" charset="-122"/>
              </a:rPr>
              <a:t>这里输入您的副标题</a:t>
            </a:r>
            <a:endParaRPr lang="zh-CN" altLang="zh-CN" sz="1800">
              <a:solidFill>
                <a:srgbClr val="AF251C"/>
              </a:solidFill>
              <a:ea typeface="宋体" panose="02010600030101010101" pitchFamily="2" charset="-122"/>
            </a:endParaRPr>
          </a:p>
        </p:txBody>
      </p:sp>
      <p:sp>
        <p:nvSpPr>
          <p:cNvPr id="40965" name="Rectangle 32">
            <a:extLst>
              <a:ext uri="{FF2B5EF4-FFF2-40B4-BE49-F238E27FC236}">
                <a16:creationId xmlns:a16="http://schemas.microsoft.com/office/drawing/2014/main" id="{4B00002C-A728-480F-B136-6CB9F6231C73}"/>
              </a:ext>
            </a:extLst>
          </p:cNvPr>
          <p:cNvSpPr>
            <a:spLocks noChangeArrowheads="1"/>
          </p:cNvSpPr>
          <p:nvPr/>
        </p:nvSpPr>
        <p:spPr bwMode="auto">
          <a:xfrm>
            <a:off x="11636375" y="106954638"/>
            <a:ext cx="22225" cy="10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zh-CN" sz="1800">
                <a:solidFill>
                  <a:srgbClr val="2E2C2C"/>
                </a:solidFill>
                <a:latin typeface="楷体_GB2312" panose="02010609030101010101" pitchFamily="49" charset="-122"/>
                <a:ea typeface="楷体_GB2312" panose="02010609030101010101" pitchFamily="49" charset="-122"/>
              </a:rPr>
              <a:t>作者：八音魔琴</a:t>
            </a:r>
            <a:endParaRPr lang="zh-CN" altLang="zh-CN" sz="1800">
              <a:solidFill>
                <a:srgbClr val="AF251C"/>
              </a:solidFill>
              <a:ea typeface="宋体" panose="02010600030101010101" pitchFamily="2" charset="-122"/>
            </a:endParaRPr>
          </a:p>
        </p:txBody>
      </p:sp>
      <p:sp>
        <p:nvSpPr>
          <p:cNvPr id="40966" name="Freeform 33">
            <a:extLst>
              <a:ext uri="{FF2B5EF4-FFF2-40B4-BE49-F238E27FC236}">
                <a16:creationId xmlns:a16="http://schemas.microsoft.com/office/drawing/2014/main" id="{198B8731-B53F-435A-841C-CD066ACB20C9}"/>
              </a:ext>
            </a:extLst>
          </p:cNvPr>
          <p:cNvSpPr>
            <a:spLocks noEditPoints="1"/>
          </p:cNvSpPr>
          <p:nvPr/>
        </p:nvSpPr>
        <p:spPr bwMode="auto">
          <a:xfrm>
            <a:off x="29697363" y="144475200"/>
            <a:ext cx="10820400" cy="10537825"/>
          </a:xfrm>
          <a:custGeom>
            <a:avLst/>
            <a:gdLst>
              <a:gd name="T0" fmla="*/ 2147483647 w 506"/>
              <a:gd name="T1" fmla="*/ 2147483647 h 498"/>
              <a:gd name="T2" fmla="*/ 2147483647 w 506"/>
              <a:gd name="T3" fmla="*/ 2147483647 h 498"/>
              <a:gd name="T4" fmla="*/ 2147483647 w 506"/>
              <a:gd name="T5" fmla="*/ 2147483647 h 498"/>
              <a:gd name="T6" fmla="*/ 2147483647 w 506"/>
              <a:gd name="T7" fmla="*/ 2147483647 h 498"/>
              <a:gd name="T8" fmla="*/ 2147483647 w 506"/>
              <a:gd name="T9" fmla="*/ 2147483647 h 498"/>
              <a:gd name="T10" fmla="*/ 2147483647 w 506"/>
              <a:gd name="T11" fmla="*/ 2147483647 h 498"/>
              <a:gd name="T12" fmla="*/ 2147483647 w 506"/>
              <a:gd name="T13" fmla="*/ 2147483647 h 498"/>
              <a:gd name="T14" fmla="*/ 2147483647 w 506"/>
              <a:gd name="T15" fmla="*/ 2147483647 h 498"/>
              <a:gd name="T16" fmla="*/ 2147483647 w 506"/>
              <a:gd name="T17" fmla="*/ 2147483647 h 498"/>
              <a:gd name="T18" fmla="*/ 2147483647 w 506"/>
              <a:gd name="T19" fmla="*/ 2147483647 h 498"/>
              <a:gd name="T20" fmla="*/ 2147483647 w 506"/>
              <a:gd name="T21" fmla="*/ 2147483647 h 498"/>
              <a:gd name="T22" fmla="*/ 2147483647 w 506"/>
              <a:gd name="T23" fmla="*/ 2147483647 h 498"/>
              <a:gd name="T24" fmla="*/ 2147483647 w 506"/>
              <a:gd name="T25" fmla="*/ 2147483647 h 498"/>
              <a:gd name="T26" fmla="*/ 2147483647 w 506"/>
              <a:gd name="T27" fmla="*/ 2147483647 h 498"/>
              <a:gd name="T28" fmla="*/ 2147483647 w 506"/>
              <a:gd name="T29" fmla="*/ 2147483647 h 498"/>
              <a:gd name="T30" fmla="*/ 2147483647 w 506"/>
              <a:gd name="T31" fmla="*/ 2147483647 h 498"/>
              <a:gd name="T32" fmla="*/ 2147483647 w 506"/>
              <a:gd name="T33" fmla="*/ 2147483647 h 498"/>
              <a:gd name="T34" fmla="*/ 2147483647 w 506"/>
              <a:gd name="T35" fmla="*/ 2147483647 h 498"/>
              <a:gd name="T36" fmla="*/ 2147483647 w 506"/>
              <a:gd name="T37" fmla="*/ 2147483647 h 498"/>
              <a:gd name="T38" fmla="*/ 2147483647 w 506"/>
              <a:gd name="T39" fmla="*/ 2147483647 h 498"/>
              <a:gd name="T40" fmla="*/ 2147483647 w 506"/>
              <a:gd name="T41" fmla="*/ 2147483647 h 498"/>
              <a:gd name="T42" fmla="*/ 2147483647 w 506"/>
              <a:gd name="T43" fmla="*/ 2147483647 h 498"/>
              <a:gd name="T44" fmla="*/ 2147483647 w 506"/>
              <a:gd name="T45" fmla="*/ 2147483647 h 498"/>
              <a:gd name="T46" fmla="*/ 2147483647 w 506"/>
              <a:gd name="T47" fmla="*/ 2147483647 h 498"/>
              <a:gd name="T48" fmla="*/ 2147483647 w 506"/>
              <a:gd name="T49" fmla="*/ 2147483647 h 498"/>
              <a:gd name="T50" fmla="*/ 2147483647 w 506"/>
              <a:gd name="T51" fmla="*/ 2147483647 h 498"/>
              <a:gd name="T52" fmla="*/ 2147483647 w 506"/>
              <a:gd name="T53" fmla="*/ 2147483647 h 498"/>
              <a:gd name="T54" fmla="*/ 2147483647 w 506"/>
              <a:gd name="T55" fmla="*/ 2147483647 h 498"/>
              <a:gd name="T56" fmla="*/ 2147483647 w 506"/>
              <a:gd name="T57" fmla="*/ 2147483647 h 498"/>
              <a:gd name="T58" fmla="*/ 2147483647 w 506"/>
              <a:gd name="T59" fmla="*/ 2147483647 h 498"/>
              <a:gd name="T60" fmla="*/ 2147483647 w 506"/>
              <a:gd name="T61" fmla="*/ 2147483647 h 498"/>
              <a:gd name="T62" fmla="*/ 2147483647 w 506"/>
              <a:gd name="T63" fmla="*/ 2147483647 h 498"/>
              <a:gd name="T64" fmla="*/ 2147483647 w 506"/>
              <a:gd name="T65" fmla="*/ 2147483647 h 498"/>
              <a:gd name="T66" fmla="*/ 2147483647 w 506"/>
              <a:gd name="T67" fmla="*/ 2147483647 h 498"/>
              <a:gd name="T68" fmla="*/ 2147483647 w 506"/>
              <a:gd name="T69" fmla="*/ 2147483647 h 498"/>
              <a:gd name="T70" fmla="*/ 2147483647 w 506"/>
              <a:gd name="T71" fmla="*/ 2147483647 h 498"/>
              <a:gd name="T72" fmla="*/ 2147483647 w 506"/>
              <a:gd name="T73" fmla="*/ 2147483647 h 498"/>
              <a:gd name="T74" fmla="*/ 2147483647 w 506"/>
              <a:gd name="T75" fmla="*/ 2147483647 h 498"/>
              <a:gd name="T76" fmla="*/ 2147483647 w 506"/>
              <a:gd name="T77" fmla="*/ 2147483647 h 498"/>
              <a:gd name="T78" fmla="*/ 2147483647 w 506"/>
              <a:gd name="T79" fmla="*/ 2147483647 h 498"/>
              <a:gd name="T80" fmla="*/ 2147483647 w 506"/>
              <a:gd name="T81" fmla="*/ 2147483647 h 498"/>
              <a:gd name="T82" fmla="*/ 2147483647 w 506"/>
              <a:gd name="T83" fmla="*/ 2147483647 h 498"/>
              <a:gd name="T84" fmla="*/ 2147483647 w 506"/>
              <a:gd name="T85" fmla="*/ 2147483647 h 498"/>
              <a:gd name="T86" fmla="*/ 2147483647 w 506"/>
              <a:gd name="T87" fmla="*/ 2147483647 h 498"/>
              <a:gd name="T88" fmla="*/ 2147483647 w 506"/>
              <a:gd name="T89" fmla="*/ 2147483647 h 498"/>
              <a:gd name="T90" fmla="*/ 2147483647 w 506"/>
              <a:gd name="T91" fmla="*/ 2147483647 h 498"/>
              <a:gd name="T92" fmla="*/ 2147483647 w 506"/>
              <a:gd name="T93" fmla="*/ 2147483647 h 498"/>
              <a:gd name="T94" fmla="*/ 2147483647 w 506"/>
              <a:gd name="T95" fmla="*/ 2147483647 h 498"/>
              <a:gd name="T96" fmla="*/ 2147483647 w 506"/>
              <a:gd name="T97" fmla="*/ 2147483647 h 498"/>
              <a:gd name="T98" fmla="*/ 2147483647 w 506"/>
              <a:gd name="T99" fmla="*/ 2147483647 h 498"/>
              <a:gd name="T100" fmla="*/ 2147483647 w 506"/>
              <a:gd name="T101" fmla="*/ 2147483647 h 498"/>
              <a:gd name="T102" fmla="*/ 2147483647 w 506"/>
              <a:gd name="T103" fmla="*/ 2147483647 h 498"/>
              <a:gd name="T104" fmla="*/ 2147483647 w 506"/>
              <a:gd name="T105" fmla="*/ 2147483647 h 498"/>
              <a:gd name="T106" fmla="*/ 2147483647 w 506"/>
              <a:gd name="T107" fmla="*/ 2147483647 h 498"/>
              <a:gd name="T108" fmla="*/ 2147483647 w 506"/>
              <a:gd name="T109" fmla="*/ 2147483647 h 498"/>
              <a:gd name="T110" fmla="*/ 2147483647 w 506"/>
              <a:gd name="T111" fmla="*/ 2147483647 h 498"/>
              <a:gd name="T112" fmla="*/ 2147483647 w 506"/>
              <a:gd name="T113" fmla="*/ 2147483647 h 498"/>
              <a:gd name="T114" fmla="*/ 2147483647 w 506"/>
              <a:gd name="T115" fmla="*/ 2147483647 h 498"/>
              <a:gd name="T116" fmla="*/ 2147483647 w 506"/>
              <a:gd name="T117" fmla="*/ 2147483647 h 498"/>
              <a:gd name="T118" fmla="*/ 2147483647 w 506"/>
              <a:gd name="T119" fmla="*/ 2147483647 h 498"/>
              <a:gd name="T120" fmla="*/ 2147483647 w 506"/>
              <a:gd name="T121" fmla="*/ 2147483647 h 498"/>
              <a:gd name="T122" fmla="*/ 2147483647 w 506"/>
              <a:gd name="T123" fmla="*/ 2147483647 h 498"/>
              <a:gd name="T124" fmla="*/ 2147483647 w 506"/>
              <a:gd name="T125" fmla="*/ 2147483647 h 4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06" h="498">
                <a:moveTo>
                  <a:pt x="251" y="11"/>
                </a:moveTo>
                <a:cubicBezTo>
                  <a:pt x="252" y="12"/>
                  <a:pt x="252" y="12"/>
                  <a:pt x="253" y="12"/>
                </a:cubicBezTo>
                <a:cubicBezTo>
                  <a:pt x="253" y="12"/>
                  <a:pt x="253" y="12"/>
                  <a:pt x="253" y="13"/>
                </a:cubicBezTo>
                <a:cubicBezTo>
                  <a:pt x="252" y="13"/>
                  <a:pt x="250" y="13"/>
                  <a:pt x="250" y="12"/>
                </a:cubicBezTo>
                <a:cubicBezTo>
                  <a:pt x="249" y="12"/>
                  <a:pt x="249" y="12"/>
                  <a:pt x="249" y="12"/>
                </a:cubicBezTo>
                <a:cubicBezTo>
                  <a:pt x="250" y="11"/>
                  <a:pt x="251" y="11"/>
                  <a:pt x="251" y="11"/>
                </a:cubicBezTo>
                <a:close/>
                <a:moveTo>
                  <a:pt x="269" y="6"/>
                </a:moveTo>
                <a:lnTo>
                  <a:pt x="271" y="6"/>
                </a:lnTo>
                <a:cubicBezTo>
                  <a:pt x="271" y="7"/>
                  <a:pt x="271" y="7"/>
                  <a:pt x="272" y="8"/>
                </a:cubicBezTo>
                <a:cubicBezTo>
                  <a:pt x="272" y="8"/>
                  <a:pt x="272" y="8"/>
                  <a:pt x="271" y="9"/>
                </a:cubicBezTo>
                <a:cubicBezTo>
                  <a:pt x="270" y="8"/>
                  <a:pt x="269" y="8"/>
                  <a:pt x="268" y="8"/>
                </a:cubicBezTo>
                <a:cubicBezTo>
                  <a:pt x="268" y="7"/>
                  <a:pt x="269" y="7"/>
                  <a:pt x="269" y="6"/>
                </a:cubicBezTo>
                <a:close/>
                <a:moveTo>
                  <a:pt x="192" y="18"/>
                </a:moveTo>
                <a:lnTo>
                  <a:pt x="192" y="18"/>
                </a:lnTo>
                <a:cubicBezTo>
                  <a:pt x="192" y="20"/>
                  <a:pt x="196" y="20"/>
                  <a:pt x="198" y="19"/>
                </a:cubicBezTo>
                <a:cubicBezTo>
                  <a:pt x="200" y="19"/>
                  <a:pt x="202" y="18"/>
                  <a:pt x="203" y="17"/>
                </a:cubicBezTo>
                <a:cubicBezTo>
                  <a:pt x="204" y="17"/>
                  <a:pt x="207" y="18"/>
                  <a:pt x="208" y="17"/>
                </a:cubicBezTo>
                <a:cubicBezTo>
                  <a:pt x="209" y="17"/>
                  <a:pt x="211" y="16"/>
                  <a:pt x="213" y="17"/>
                </a:cubicBezTo>
                <a:cubicBezTo>
                  <a:pt x="217" y="18"/>
                  <a:pt x="220" y="19"/>
                  <a:pt x="224" y="18"/>
                </a:cubicBezTo>
                <a:cubicBezTo>
                  <a:pt x="230" y="17"/>
                  <a:pt x="234" y="22"/>
                  <a:pt x="238" y="18"/>
                </a:cubicBezTo>
                <a:lnTo>
                  <a:pt x="239" y="18"/>
                </a:lnTo>
                <a:cubicBezTo>
                  <a:pt x="239" y="17"/>
                  <a:pt x="239" y="17"/>
                  <a:pt x="238" y="16"/>
                </a:cubicBezTo>
                <a:cubicBezTo>
                  <a:pt x="238" y="14"/>
                  <a:pt x="239" y="13"/>
                  <a:pt x="241" y="13"/>
                </a:cubicBezTo>
                <a:cubicBezTo>
                  <a:pt x="241" y="13"/>
                  <a:pt x="241" y="13"/>
                  <a:pt x="241" y="13"/>
                </a:cubicBezTo>
                <a:cubicBezTo>
                  <a:pt x="242" y="13"/>
                  <a:pt x="242" y="15"/>
                  <a:pt x="243" y="16"/>
                </a:cubicBezTo>
                <a:cubicBezTo>
                  <a:pt x="244" y="17"/>
                  <a:pt x="247" y="18"/>
                  <a:pt x="250" y="17"/>
                </a:cubicBezTo>
                <a:cubicBezTo>
                  <a:pt x="255" y="16"/>
                  <a:pt x="263" y="16"/>
                  <a:pt x="269" y="16"/>
                </a:cubicBezTo>
                <a:cubicBezTo>
                  <a:pt x="272" y="16"/>
                  <a:pt x="277" y="17"/>
                  <a:pt x="278" y="15"/>
                </a:cubicBezTo>
                <a:cubicBezTo>
                  <a:pt x="279" y="15"/>
                  <a:pt x="280" y="14"/>
                  <a:pt x="280" y="13"/>
                </a:cubicBezTo>
                <a:cubicBezTo>
                  <a:pt x="283" y="12"/>
                  <a:pt x="289" y="12"/>
                  <a:pt x="292" y="13"/>
                </a:cubicBezTo>
                <a:cubicBezTo>
                  <a:pt x="293" y="14"/>
                  <a:pt x="295" y="16"/>
                  <a:pt x="296" y="16"/>
                </a:cubicBezTo>
                <a:lnTo>
                  <a:pt x="300" y="16"/>
                </a:lnTo>
                <a:cubicBezTo>
                  <a:pt x="304" y="16"/>
                  <a:pt x="307" y="17"/>
                  <a:pt x="310" y="16"/>
                </a:cubicBezTo>
                <a:cubicBezTo>
                  <a:pt x="313" y="16"/>
                  <a:pt x="315" y="16"/>
                  <a:pt x="317" y="16"/>
                </a:cubicBezTo>
                <a:cubicBezTo>
                  <a:pt x="319" y="16"/>
                  <a:pt x="321" y="16"/>
                  <a:pt x="322" y="15"/>
                </a:cubicBezTo>
                <a:cubicBezTo>
                  <a:pt x="325" y="15"/>
                  <a:pt x="327" y="16"/>
                  <a:pt x="329" y="16"/>
                </a:cubicBezTo>
                <a:lnTo>
                  <a:pt x="337" y="16"/>
                </a:lnTo>
                <a:cubicBezTo>
                  <a:pt x="340" y="17"/>
                  <a:pt x="344" y="17"/>
                  <a:pt x="347" y="16"/>
                </a:cubicBezTo>
                <a:cubicBezTo>
                  <a:pt x="348" y="16"/>
                  <a:pt x="350" y="16"/>
                  <a:pt x="351" y="16"/>
                </a:cubicBezTo>
                <a:cubicBezTo>
                  <a:pt x="351" y="15"/>
                  <a:pt x="352" y="14"/>
                  <a:pt x="353" y="13"/>
                </a:cubicBezTo>
                <a:cubicBezTo>
                  <a:pt x="354" y="12"/>
                  <a:pt x="355" y="12"/>
                  <a:pt x="357" y="12"/>
                </a:cubicBezTo>
                <a:cubicBezTo>
                  <a:pt x="358" y="14"/>
                  <a:pt x="359" y="16"/>
                  <a:pt x="362" y="17"/>
                </a:cubicBezTo>
                <a:cubicBezTo>
                  <a:pt x="365" y="18"/>
                  <a:pt x="369" y="15"/>
                  <a:pt x="372" y="16"/>
                </a:cubicBezTo>
                <a:cubicBezTo>
                  <a:pt x="375" y="16"/>
                  <a:pt x="381" y="18"/>
                  <a:pt x="384" y="17"/>
                </a:cubicBezTo>
                <a:cubicBezTo>
                  <a:pt x="386" y="16"/>
                  <a:pt x="389" y="15"/>
                  <a:pt x="391" y="16"/>
                </a:cubicBezTo>
                <a:cubicBezTo>
                  <a:pt x="394" y="16"/>
                  <a:pt x="398" y="16"/>
                  <a:pt x="401" y="16"/>
                </a:cubicBezTo>
                <a:cubicBezTo>
                  <a:pt x="404" y="17"/>
                  <a:pt x="406" y="20"/>
                  <a:pt x="410" y="19"/>
                </a:cubicBezTo>
                <a:cubicBezTo>
                  <a:pt x="411" y="18"/>
                  <a:pt x="412" y="17"/>
                  <a:pt x="413" y="17"/>
                </a:cubicBezTo>
                <a:cubicBezTo>
                  <a:pt x="415" y="17"/>
                  <a:pt x="417" y="17"/>
                  <a:pt x="419" y="16"/>
                </a:cubicBezTo>
                <a:cubicBezTo>
                  <a:pt x="420" y="16"/>
                  <a:pt x="421" y="15"/>
                  <a:pt x="422" y="15"/>
                </a:cubicBezTo>
                <a:cubicBezTo>
                  <a:pt x="424" y="15"/>
                  <a:pt x="425" y="16"/>
                  <a:pt x="426" y="17"/>
                </a:cubicBezTo>
                <a:lnTo>
                  <a:pt x="430" y="17"/>
                </a:lnTo>
                <a:cubicBezTo>
                  <a:pt x="433" y="17"/>
                  <a:pt x="437" y="17"/>
                  <a:pt x="440" y="17"/>
                </a:cubicBezTo>
                <a:cubicBezTo>
                  <a:pt x="444" y="18"/>
                  <a:pt x="449" y="16"/>
                  <a:pt x="454" y="17"/>
                </a:cubicBezTo>
                <a:cubicBezTo>
                  <a:pt x="455" y="17"/>
                  <a:pt x="456" y="18"/>
                  <a:pt x="458" y="18"/>
                </a:cubicBezTo>
                <a:cubicBezTo>
                  <a:pt x="460" y="19"/>
                  <a:pt x="463" y="20"/>
                  <a:pt x="466" y="20"/>
                </a:cubicBezTo>
                <a:cubicBezTo>
                  <a:pt x="470" y="22"/>
                  <a:pt x="472" y="27"/>
                  <a:pt x="476" y="30"/>
                </a:cubicBezTo>
                <a:cubicBezTo>
                  <a:pt x="477" y="30"/>
                  <a:pt x="482" y="34"/>
                  <a:pt x="480" y="37"/>
                </a:cubicBezTo>
                <a:cubicBezTo>
                  <a:pt x="480" y="39"/>
                  <a:pt x="481" y="38"/>
                  <a:pt x="483" y="39"/>
                </a:cubicBezTo>
                <a:cubicBezTo>
                  <a:pt x="484" y="40"/>
                  <a:pt x="487" y="44"/>
                  <a:pt x="488" y="45"/>
                </a:cubicBezTo>
                <a:cubicBezTo>
                  <a:pt x="488" y="47"/>
                  <a:pt x="489" y="50"/>
                  <a:pt x="489" y="53"/>
                </a:cubicBezTo>
                <a:lnTo>
                  <a:pt x="488" y="58"/>
                </a:lnTo>
                <a:cubicBezTo>
                  <a:pt x="489" y="59"/>
                  <a:pt x="490" y="59"/>
                  <a:pt x="491" y="61"/>
                </a:cubicBezTo>
                <a:cubicBezTo>
                  <a:pt x="491" y="63"/>
                  <a:pt x="490" y="66"/>
                  <a:pt x="491" y="69"/>
                </a:cubicBezTo>
                <a:cubicBezTo>
                  <a:pt x="491" y="70"/>
                  <a:pt x="492" y="71"/>
                  <a:pt x="492" y="72"/>
                </a:cubicBezTo>
                <a:cubicBezTo>
                  <a:pt x="493" y="74"/>
                  <a:pt x="492" y="75"/>
                  <a:pt x="493" y="77"/>
                </a:cubicBezTo>
                <a:cubicBezTo>
                  <a:pt x="493" y="79"/>
                  <a:pt x="494" y="80"/>
                  <a:pt x="495" y="82"/>
                </a:cubicBezTo>
                <a:cubicBezTo>
                  <a:pt x="496" y="82"/>
                  <a:pt x="496" y="82"/>
                  <a:pt x="497" y="82"/>
                </a:cubicBezTo>
                <a:cubicBezTo>
                  <a:pt x="499" y="81"/>
                  <a:pt x="500" y="73"/>
                  <a:pt x="498" y="70"/>
                </a:cubicBezTo>
                <a:cubicBezTo>
                  <a:pt x="497" y="68"/>
                  <a:pt x="497" y="65"/>
                  <a:pt x="496" y="62"/>
                </a:cubicBezTo>
                <a:lnTo>
                  <a:pt x="496" y="58"/>
                </a:lnTo>
                <a:cubicBezTo>
                  <a:pt x="495" y="57"/>
                  <a:pt x="494" y="56"/>
                  <a:pt x="494" y="55"/>
                </a:cubicBezTo>
                <a:lnTo>
                  <a:pt x="494" y="48"/>
                </a:lnTo>
                <a:cubicBezTo>
                  <a:pt x="494" y="47"/>
                  <a:pt x="493" y="45"/>
                  <a:pt x="493" y="45"/>
                </a:cubicBezTo>
                <a:lnTo>
                  <a:pt x="493" y="42"/>
                </a:lnTo>
                <a:cubicBezTo>
                  <a:pt x="491" y="38"/>
                  <a:pt x="485" y="36"/>
                  <a:pt x="484" y="32"/>
                </a:cubicBezTo>
                <a:cubicBezTo>
                  <a:pt x="483" y="30"/>
                  <a:pt x="485" y="27"/>
                  <a:pt x="486" y="26"/>
                </a:cubicBezTo>
                <a:cubicBezTo>
                  <a:pt x="486" y="25"/>
                  <a:pt x="486" y="24"/>
                  <a:pt x="486" y="23"/>
                </a:cubicBezTo>
                <a:cubicBezTo>
                  <a:pt x="485" y="21"/>
                  <a:pt x="484" y="20"/>
                  <a:pt x="482" y="19"/>
                </a:cubicBezTo>
                <a:cubicBezTo>
                  <a:pt x="479" y="17"/>
                  <a:pt x="475" y="19"/>
                  <a:pt x="471" y="18"/>
                </a:cubicBezTo>
                <a:cubicBezTo>
                  <a:pt x="468" y="17"/>
                  <a:pt x="465" y="16"/>
                  <a:pt x="463" y="15"/>
                </a:cubicBezTo>
                <a:cubicBezTo>
                  <a:pt x="457" y="13"/>
                  <a:pt x="455" y="16"/>
                  <a:pt x="452" y="10"/>
                </a:cubicBezTo>
                <a:cubicBezTo>
                  <a:pt x="451" y="10"/>
                  <a:pt x="448" y="10"/>
                  <a:pt x="446" y="10"/>
                </a:cubicBezTo>
                <a:cubicBezTo>
                  <a:pt x="445" y="10"/>
                  <a:pt x="443" y="9"/>
                  <a:pt x="442" y="8"/>
                </a:cubicBezTo>
                <a:cubicBezTo>
                  <a:pt x="441" y="8"/>
                  <a:pt x="439" y="8"/>
                  <a:pt x="438" y="8"/>
                </a:cubicBezTo>
                <a:cubicBezTo>
                  <a:pt x="437" y="8"/>
                  <a:pt x="436" y="7"/>
                  <a:pt x="435" y="6"/>
                </a:cubicBezTo>
                <a:cubicBezTo>
                  <a:pt x="433" y="5"/>
                  <a:pt x="424" y="9"/>
                  <a:pt x="421" y="10"/>
                </a:cubicBezTo>
                <a:cubicBezTo>
                  <a:pt x="420" y="10"/>
                  <a:pt x="419" y="9"/>
                  <a:pt x="418" y="9"/>
                </a:cubicBezTo>
                <a:cubicBezTo>
                  <a:pt x="416" y="9"/>
                  <a:pt x="414" y="10"/>
                  <a:pt x="413" y="10"/>
                </a:cubicBezTo>
                <a:cubicBezTo>
                  <a:pt x="411" y="10"/>
                  <a:pt x="409" y="9"/>
                  <a:pt x="407" y="9"/>
                </a:cubicBezTo>
                <a:cubicBezTo>
                  <a:pt x="403" y="8"/>
                  <a:pt x="400" y="10"/>
                  <a:pt x="397" y="10"/>
                </a:cubicBezTo>
                <a:cubicBezTo>
                  <a:pt x="395" y="9"/>
                  <a:pt x="393" y="8"/>
                  <a:pt x="390" y="9"/>
                </a:cubicBezTo>
                <a:cubicBezTo>
                  <a:pt x="389" y="9"/>
                  <a:pt x="387" y="9"/>
                  <a:pt x="385" y="9"/>
                </a:cubicBezTo>
                <a:cubicBezTo>
                  <a:pt x="385" y="9"/>
                  <a:pt x="384" y="9"/>
                  <a:pt x="384" y="9"/>
                </a:cubicBezTo>
                <a:cubicBezTo>
                  <a:pt x="383" y="9"/>
                  <a:pt x="381" y="10"/>
                  <a:pt x="381" y="10"/>
                </a:cubicBezTo>
                <a:cubicBezTo>
                  <a:pt x="379" y="10"/>
                  <a:pt x="374" y="9"/>
                  <a:pt x="372" y="9"/>
                </a:cubicBezTo>
                <a:cubicBezTo>
                  <a:pt x="369" y="8"/>
                  <a:pt x="367" y="11"/>
                  <a:pt x="364" y="10"/>
                </a:cubicBezTo>
                <a:cubicBezTo>
                  <a:pt x="360" y="9"/>
                  <a:pt x="356" y="6"/>
                  <a:pt x="352" y="5"/>
                </a:cubicBezTo>
                <a:cubicBezTo>
                  <a:pt x="350" y="5"/>
                  <a:pt x="348" y="5"/>
                  <a:pt x="346" y="6"/>
                </a:cubicBezTo>
                <a:cubicBezTo>
                  <a:pt x="344" y="6"/>
                  <a:pt x="343" y="5"/>
                  <a:pt x="341" y="5"/>
                </a:cubicBezTo>
                <a:cubicBezTo>
                  <a:pt x="339" y="4"/>
                  <a:pt x="336" y="6"/>
                  <a:pt x="333" y="5"/>
                </a:cubicBezTo>
                <a:cubicBezTo>
                  <a:pt x="331" y="5"/>
                  <a:pt x="329" y="6"/>
                  <a:pt x="328" y="5"/>
                </a:cubicBezTo>
                <a:cubicBezTo>
                  <a:pt x="326" y="5"/>
                  <a:pt x="324" y="5"/>
                  <a:pt x="323" y="6"/>
                </a:cubicBezTo>
                <a:lnTo>
                  <a:pt x="323" y="9"/>
                </a:lnTo>
                <a:cubicBezTo>
                  <a:pt x="323" y="10"/>
                  <a:pt x="322" y="11"/>
                  <a:pt x="321" y="11"/>
                </a:cubicBezTo>
                <a:cubicBezTo>
                  <a:pt x="315" y="11"/>
                  <a:pt x="315" y="8"/>
                  <a:pt x="311" y="6"/>
                </a:cubicBezTo>
                <a:cubicBezTo>
                  <a:pt x="309" y="5"/>
                  <a:pt x="308" y="5"/>
                  <a:pt x="305" y="5"/>
                </a:cubicBezTo>
                <a:cubicBezTo>
                  <a:pt x="302" y="4"/>
                  <a:pt x="298" y="6"/>
                  <a:pt x="296" y="8"/>
                </a:cubicBezTo>
                <a:cubicBezTo>
                  <a:pt x="291" y="8"/>
                  <a:pt x="289" y="3"/>
                  <a:pt x="285" y="2"/>
                </a:cubicBezTo>
                <a:cubicBezTo>
                  <a:pt x="281" y="1"/>
                  <a:pt x="277" y="2"/>
                  <a:pt x="274" y="2"/>
                </a:cubicBezTo>
                <a:cubicBezTo>
                  <a:pt x="271" y="3"/>
                  <a:pt x="269" y="1"/>
                  <a:pt x="265" y="1"/>
                </a:cubicBezTo>
                <a:cubicBezTo>
                  <a:pt x="264" y="2"/>
                  <a:pt x="258" y="5"/>
                  <a:pt x="256" y="5"/>
                </a:cubicBezTo>
                <a:cubicBezTo>
                  <a:pt x="255" y="5"/>
                  <a:pt x="254" y="5"/>
                  <a:pt x="253" y="5"/>
                </a:cubicBezTo>
                <a:cubicBezTo>
                  <a:pt x="252" y="6"/>
                  <a:pt x="251" y="7"/>
                  <a:pt x="250" y="7"/>
                </a:cubicBezTo>
                <a:lnTo>
                  <a:pt x="247" y="7"/>
                </a:lnTo>
                <a:cubicBezTo>
                  <a:pt x="243" y="8"/>
                  <a:pt x="240" y="8"/>
                  <a:pt x="238" y="11"/>
                </a:cubicBezTo>
                <a:cubicBezTo>
                  <a:pt x="236" y="11"/>
                  <a:pt x="235" y="10"/>
                  <a:pt x="234" y="10"/>
                </a:cubicBezTo>
                <a:cubicBezTo>
                  <a:pt x="234" y="8"/>
                  <a:pt x="235" y="6"/>
                  <a:pt x="234" y="4"/>
                </a:cubicBezTo>
                <a:cubicBezTo>
                  <a:pt x="233" y="3"/>
                  <a:pt x="233" y="3"/>
                  <a:pt x="232" y="2"/>
                </a:cubicBezTo>
                <a:cubicBezTo>
                  <a:pt x="228" y="0"/>
                  <a:pt x="226" y="2"/>
                  <a:pt x="224" y="4"/>
                </a:cubicBezTo>
                <a:cubicBezTo>
                  <a:pt x="224" y="5"/>
                  <a:pt x="224" y="5"/>
                  <a:pt x="223" y="5"/>
                </a:cubicBezTo>
                <a:cubicBezTo>
                  <a:pt x="224" y="9"/>
                  <a:pt x="229" y="6"/>
                  <a:pt x="231" y="10"/>
                </a:cubicBezTo>
                <a:cubicBezTo>
                  <a:pt x="231" y="14"/>
                  <a:pt x="230" y="13"/>
                  <a:pt x="228" y="14"/>
                </a:cubicBezTo>
                <a:cubicBezTo>
                  <a:pt x="223" y="14"/>
                  <a:pt x="223" y="12"/>
                  <a:pt x="221" y="10"/>
                </a:cubicBezTo>
                <a:cubicBezTo>
                  <a:pt x="219" y="9"/>
                  <a:pt x="218" y="8"/>
                  <a:pt x="215" y="8"/>
                </a:cubicBezTo>
                <a:cubicBezTo>
                  <a:pt x="214" y="8"/>
                  <a:pt x="213" y="7"/>
                  <a:pt x="212" y="7"/>
                </a:cubicBezTo>
                <a:cubicBezTo>
                  <a:pt x="211" y="7"/>
                  <a:pt x="209" y="9"/>
                  <a:pt x="208" y="9"/>
                </a:cubicBezTo>
                <a:cubicBezTo>
                  <a:pt x="205" y="10"/>
                  <a:pt x="202" y="7"/>
                  <a:pt x="200" y="9"/>
                </a:cubicBezTo>
                <a:cubicBezTo>
                  <a:pt x="198" y="10"/>
                  <a:pt x="199" y="11"/>
                  <a:pt x="199" y="12"/>
                </a:cubicBezTo>
                <a:cubicBezTo>
                  <a:pt x="199" y="13"/>
                  <a:pt x="198" y="15"/>
                  <a:pt x="198" y="15"/>
                </a:cubicBezTo>
                <a:cubicBezTo>
                  <a:pt x="197" y="17"/>
                  <a:pt x="194" y="16"/>
                  <a:pt x="192" y="18"/>
                </a:cubicBezTo>
                <a:close/>
                <a:moveTo>
                  <a:pt x="495" y="89"/>
                </a:moveTo>
                <a:cubicBezTo>
                  <a:pt x="494" y="90"/>
                  <a:pt x="492" y="90"/>
                  <a:pt x="492" y="91"/>
                </a:cubicBezTo>
                <a:cubicBezTo>
                  <a:pt x="489" y="95"/>
                  <a:pt x="494" y="101"/>
                  <a:pt x="494" y="104"/>
                </a:cubicBezTo>
                <a:cubicBezTo>
                  <a:pt x="495" y="105"/>
                  <a:pt x="494" y="106"/>
                  <a:pt x="494" y="107"/>
                </a:cubicBezTo>
                <a:cubicBezTo>
                  <a:pt x="493" y="110"/>
                  <a:pt x="493" y="112"/>
                  <a:pt x="495" y="115"/>
                </a:cubicBezTo>
                <a:cubicBezTo>
                  <a:pt x="495" y="115"/>
                  <a:pt x="496" y="115"/>
                  <a:pt x="496" y="114"/>
                </a:cubicBezTo>
                <a:cubicBezTo>
                  <a:pt x="498" y="114"/>
                  <a:pt x="498" y="110"/>
                  <a:pt x="499" y="108"/>
                </a:cubicBezTo>
                <a:cubicBezTo>
                  <a:pt x="499" y="106"/>
                  <a:pt x="500" y="104"/>
                  <a:pt x="500" y="102"/>
                </a:cubicBezTo>
                <a:cubicBezTo>
                  <a:pt x="500" y="101"/>
                  <a:pt x="499" y="98"/>
                  <a:pt x="499" y="97"/>
                </a:cubicBezTo>
                <a:cubicBezTo>
                  <a:pt x="500" y="94"/>
                  <a:pt x="502" y="91"/>
                  <a:pt x="498" y="90"/>
                </a:cubicBezTo>
                <a:cubicBezTo>
                  <a:pt x="497" y="89"/>
                  <a:pt x="496" y="89"/>
                  <a:pt x="495" y="89"/>
                </a:cubicBezTo>
                <a:close/>
                <a:moveTo>
                  <a:pt x="491" y="227"/>
                </a:moveTo>
                <a:cubicBezTo>
                  <a:pt x="492" y="226"/>
                  <a:pt x="492" y="226"/>
                  <a:pt x="492" y="226"/>
                </a:cubicBezTo>
                <a:cubicBezTo>
                  <a:pt x="494" y="225"/>
                  <a:pt x="493" y="222"/>
                  <a:pt x="493" y="220"/>
                </a:cubicBezTo>
                <a:cubicBezTo>
                  <a:pt x="494" y="219"/>
                  <a:pt x="495" y="218"/>
                  <a:pt x="496" y="216"/>
                </a:cubicBezTo>
                <a:cubicBezTo>
                  <a:pt x="496" y="216"/>
                  <a:pt x="496" y="215"/>
                  <a:pt x="496" y="214"/>
                </a:cubicBezTo>
                <a:cubicBezTo>
                  <a:pt x="495" y="213"/>
                  <a:pt x="494" y="213"/>
                  <a:pt x="493" y="213"/>
                </a:cubicBezTo>
                <a:cubicBezTo>
                  <a:pt x="492" y="213"/>
                  <a:pt x="491" y="214"/>
                  <a:pt x="491" y="214"/>
                </a:cubicBezTo>
                <a:cubicBezTo>
                  <a:pt x="490" y="218"/>
                  <a:pt x="489" y="224"/>
                  <a:pt x="491" y="227"/>
                </a:cubicBezTo>
                <a:close/>
                <a:moveTo>
                  <a:pt x="91" y="17"/>
                </a:moveTo>
                <a:cubicBezTo>
                  <a:pt x="94" y="18"/>
                  <a:pt x="96" y="20"/>
                  <a:pt x="98" y="20"/>
                </a:cubicBezTo>
                <a:cubicBezTo>
                  <a:pt x="100" y="21"/>
                  <a:pt x="103" y="19"/>
                  <a:pt x="105" y="19"/>
                </a:cubicBezTo>
                <a:cubicBezTo>
                  <a:pt x="112" y="19"/>
                  <a:pt x="117" y="21"/>
                  <a:pt x="121" y="17"/>
                </a:cubicBezTo>
                <a:cubicBezTo>
                  <a:pt x="123" y="14"/>
                  <a:pt x="122" y="13"/>
                  <a:pt x="121" y="11"/>
                </a:cubicBezTo>
                <a:cubicBezTo>
                  <a:pt x="120" y="11"/>
                  <a:pt x="120" y="11"/>
                  <a:pt x="119" y="11"/>
                </a:cubicBezTo>
                <a:cubicBezTo>
                  <a:pt x="118" y="11"/>
                  <a:pt x="109" y="14"/>
                  <a:pt x="108" y="14"/>
                </a:cubicBezTo>
                <a:cubicBezTo>
                  <a:pt x="106" y="13"/>
                  <a:pt x="105" y="12"/>
                  <a:pt x="103" y="12"/>
                </a:cubicBezTo>
                <a:cubicBezTo>
                  <a:pt x="99" y="11"/>
                  <a:pt x="98" y="14"/>
                  <a:pt x="94" y="13"/>
                </a:cubicBezTo>
                <a:cubicBezTo>
                  <a:pt x="92" y="13"/>
                  <a:pt x="88" y="11"/>
                  <a:pt x="86" y="13"/>
                </a:cubicBezTo>
                <a:cubicBezTo>
                  <a:pt x="84" y="13"/>
                  <a:pt x="84" y="13"/>
                  <a:pt x="83" y="14"/>
                </a:cubicBezTo>
                <a:cubicBezTo>
                  <a:pt x="83" y="15"/>
                  <a:pt x="83" y="15"/>
                  <a:pt x="84" y="16"/>
                </a:cubicBezTo>
                <a:cubicBezTo>
                  <a:pt x="84" y="17"/>
                  <a:pt x="90" y="16"/>
                  <a:pt x="91" y="17"/>
                </a:cubicBezTo>
                <a:close/>
                <a:moveTo>
                  <a:pt x="144" y="19"/>
                </a:moveTo>
                <a:cubicBezTo>
                  <a:pt x="147" y="18"/>
                  <a:pt x="154" y="16"/>
                  <a:pt x="157" y="16"/>
                </a:cubicBezTo>
                <a:cubicBezTo>
                  <a:pt x="160" y="17"/>
                  <a:pt x="163" y="18"/>
                  <a:pt x="165" y="18"/>
                </a:cubicBezTo>
                <a:cubicBezTo>
                  <a:pt x="166" y="18"/>
                  <a:pt x="168" y="18"/>
                  <a:pt x="168" y="17"/>
                </a:cubicBezTo>
                <a:cubicBezTo>
                  <a:pt x="170" y="17"/>
                  <a:pt x="172" y="18"/>
                  <a:pt x="172" y="18"/>
                </a:cubicBezTo>
                <a:cubicBezTo>
                  <a:pt x="175" y="18"/>
                  <a:pt x="179" y="18"/>
                  <a:pt x="181" y="17"/>
                </a:cubicBezTo>
                <a:cubicBezTo>
                  <a:pt x="182" y="16"/>
                  <a:pt x="184" y="15"/>
                  <a:pt x="186" y="16"/>
                </a:cubicBezTo>
                <a:cubicBezTo>
                  <a:pt x="187" y="16"/>
                  <a:pt x="188" y="17"/>
                  <a:pt x="190" y="17"/>
                </a:cubicBezTo>
                <a:cubicBezTo>
                  <a:pt x="190" y="15"/>
                  <a:pt x="191" y="11"/>
                  <a:pt x="193" y="10"/>
                </a:cubicBezTo>
                <a:cubicBezTo>
                  <a:pt x="189" y="8"/>
                  <a:pt x="183" y="11"/>
                  <a:pt x="179" y="9"/>
                </a:cubicBezTo>
                <a:cubicBezTo>
                  <a:pt x="177" y="9"/>
                  <a:pt x="176" y="8"/>
                  <a:pt x="174" y="7"/>
                </a:cubicBezTo>
                <a:cubicBezTo>
                  <a:pt x="171" y="7"/>
                  <a:pt x="169" y="9"/>
                  <a:pt x="167" y="10"/>
                </a:cubicBezTo>
                <a:cubicBezTo>
                  <a:pt x="163" y="10"/>
                  <a:pt x="161" y="8"/>
                  <a:pt x="157" y="9"/>
                </a:cubicBezTo>
                <a:cubicBezTo>
                  <a:pt x="156" y="9"/>
                  <a:pt x="154" y="11"/>
                  <a:pt x="153" y="11"/>
                </a:cubicBezTo>
                <a:cubicBezTo>
                  <a:pt x="151" y="11"/>
                  <a:pt x="149" y="11"/>
                  <a:pt x="148" y="10"/>
                </a:cubicBezTo>
                <a:cubicBezTo>
                  <a:pt x="146" y="11"/>
                  <a:pt x="145" y="11"/>
                  <a:pt x="143" y="11"/>
                </a:cubicBezTo>
                <a:cubicBezTo>
                  <a:pt x="142" y="10"/>
                  <a:pt x="141" y="9"/>
                  <a:pt x="139" y="10"/>
                </a:cubicBezTo>
                <a:cubicBezTo>
                  <a:pt x="137" y="10"/>
                  <a:pt x="136" y="11"/>
                  <a:pt x="135" y="12"/>
                </a:cubicBezTo>
                <a:cubicBezTo>
                  <a:pt x="133" y="12"/>
                  <a:pt x="131" y="12"/>
                  <a:pt x="130" y="13"/>
                </a:cubicBezTo>
                <a:lnTo>
                  <a:pt x="130" y="15"/>
                </a:lnTo>
                <a:cubicBezTo>
                  <a:pt x="130" y="16"/>
                  <a:pt x="132" y="16"/>
                  <a:pt x="133" y="17"/>
                </a:cubicBezTo>
                <a:cubicBezTo>
                  <a:pt x="134" y="17"/>
                  <a:pt x="142" y="19"/>
                  <a:pt x="144" y="19"/>
                </a:cubicBezTo>
                <a:close/>
                <a:moveTo>
                  <a:pt x="263" y="162"/>
                </a:moveTo>
                <a:cubicBezTo>
                  <a:pt x="262" y="161"/>
                  <a:pt x="262" y="161"/>
                  <a:pt x="261" y="160"/>
                </a:cubicBezTo>
                <a:cubicBezTo>
                  <a:pt x="260" y="160"/>
                  <a:pt x="260" y="161"/>
                  <a:pt x="259" y="161"/>
                </a:cubicBezTo>
                <a:cubicBezTo>
                  <a:pt x="259" y="163"/>
                  <a:pt x="260" y="164"/>
                  <a:pt x="260" y="166"/>
                </a:cubicBezTo>
                <a:cubicBezTo>
                  <a:pt x="261" y="166"/>
                  <a:pt x="261" y="166"/>
                  <a:pt x="262" y="166"/>
                </a:cubicBezTo>
                <a:cubicBezTo>
                  <a:pt x="264" y="165"/>
                  <a:pt x="263" y="164"/>
                  <a:pt x="263" y="162"/>
                </a:cubicBezTo>
                <a:close/>
                <a:moveTo>
                  <a:pt x="471" y="163"/>
                </a:moveTo>
                <a:cubicBezTo>
                  <a:pt x="473" y="163"/>
                  <a:pt x="474" y="164"/>
                  <a:pt x="473" y="166"/>
                </a:cubicBezTo>
                <a:cubicBezTo>
                  <a:pt x="473" y="167"/>
                  <a:pt x="473" y="167"/>
                  <a:pt x="472" y="168"/>
                </a:cubicBezTo>
                <a:cubicBezTo>
                  <a:pt x="471" y="168"/>
                  <a:pt x="471" y="168"/>
                  <a:pt x="470" y="168"/>
                </a:cubicBezTo>
                <a:lnTo>
                  <a:pt x="470" y="163"/>
                </a:lnTo>
                <a:cubicBezTo>
                  <a:pt x="470" y="163"/>
                  <a:pt x="470" y="163"/>
                  <a:pt x="470" y="163"/>
                </a:cubicBezTo>
                <a:cubicBezTo>
                  <a:pt x="471" y="163"/>
                  <a:pt x="471" y="163"/>
                  <a:pt x="471" y="163"/>
                </a:cubicBezTo>
                <a:close/>
                <a:moveTo>
                  <a:pt x="469" y="209"/>
                </a:moveTo>
                <a:cubicBezTo>
                  <a:pt x="468" y="209"/>
                  <a:pt x="467" y="209"/>
                  <a:pt x="467" y="209"/>
                </a:cubicBezTo>
                <a:lnTo>
                  <a:pt x="467" y="207"/>
                </a:lnTo>
                <a:cubicBezTo>
                  <a:pt x="467" y="206"/>
                  <a:pt x="467" y="206"/>
                  <a:pt x="468" y="205"/>
                </a:cubicBezTo>
                <a:lnTo>
                  <a:pt x="469" y="205"/>
                </a:lnTo>
                <a:cubicBezTo>
                  <a:pt x="470" y="206"/>
                  <a:pt x="470" y="206"/>
                  <a:pt x="470" y="206"/>
                </a:cubicBezTo>
                <a:cubicBezTo>
                  <a:pt x="470" y="208"/>
                  <a:pt x="470" y="208"/>
                  <a:pt x="469" y="209"/>
                </a:cubicBezTo>
                <a:close/>
                <a:moveTo>
                  <a:pt x="464" y="68"/>
                </a:moveTo>
                <a:cubicBezTo>
                  <a:pt x="465" y="69"/>
                  <a:pt x="465" y="70"/>
                  <a:pt x="465" y="72"/>
                </a:cubicBezTo>
                <a:cubicBezTo>
                  <a:pt x="465" y="71"/>
                  <a:pt x="465" y="69"/>
                  <a:pt x="464" y="68"/>
                </a:cubicBezTo>
                <a:close/>
                <a:moveTo>
                  <a:pt x="464" y="66"/>
                </a:moveTo>
                <a:lnTo>
                  <a:pt x="464" y="66"/>
                </a:lnTo>
                <a:cubicBezTo>
                  <a:pt x="462" y="62"/>
                  <a:pt x="458" y="60"/>
                  <a:pt x="464" y="61"/>
                </a:cubicBezTo>
                <a:lnTo>
                  <a:pt x="465" y="61"/>
                </a:lnTo>
                <a:cubicBezTo>
                  <a:pt x="465" y="63"/>
                  <a:pt x="464" y="64"/>
                  <a:pt x="464" y="66"/>
                </a:cubicBezTo>
                <a:close/>
                <a:moveTo>
                  <a:pt x="455" y="50"/>
                </a:moveTo>
                <a:cubicBezTo>
                  <a:pt x="455" y="49"/>
                  <a:pt x="455" y="48"/>
                  <a:pt x="455" y="48"/>
                </a:cubicBezTo>
                <a:cubicBezTo>
                  <a:pt x="456" y="47"/>
                  <a:pt x="458" y="47"/>
                  <a:pt x="459" y="46"/>
                </a:cubicBezTo>
                <a:cubicBezTo>
                  <a:pt x="459" y="46"/>
                  <a:pt x="459" y="46"/>
                  <a:pt x="460" y="46"/>
                </a:cubicBezTo>
                <a:cubicBezTo>
                  <a:pt x="460" y="46"/>
                  <a:pt x="461" y="46"/>
                  <a:pt x="461" y="47"/>
                </a:cubicBezTo>
                <a:cubicBezTo>
                  <a:pt x="463" y="50"/>
                  <a:pt x="458" y="53"/>
                  <a:pt x="455" y="50"/>
                </a:cubicBezTo>
                <a:close/>
                <a:moveTo>
                  <a:pt x="453" y="39"/>
                </a:moveTo>
                <a:cubicBezTo>
                  <a:pt x="453" y="38"/>
                  <a:pt x="453" y="38"/>
                  <a:pt x="454" y="38"/>
                </a:cubicBezTo>
                <a:cubicBezTo>
                  <a:pt x="454" y="38"/>
                  <a:pt x="455" y="38"/>
                  <a:pt x="456" y="38"/>
                </a:cubicBezTo>
                <a:cubicBezTo>
                  <a:pt x="456" y="38"/>
                  <a:pt x="456" y="38"/>
                  <a:pt x="457" y="38"/>
                </a:cubicBezTo>
                <a:cubicBezTo>
                  <a:pt x="457" y="39"/>
                  <a:pt x="456" y="39"/>
                  <a:pt x="456" y="40"/>
                </a:cubicBezTo>
                <a:cubicBezTo>
                  <a:pt x="454" y="40"/>
                  <a:pt x="454" y="40"/>
                  <a:pt x="453" y="39"/>
                </a:cubicBezTo>
                <a:close/>
                <a:moveTo>
                  <a:pt x="468" y="65"/>
                </a:moveTo>
                <a:cubicBezTo>
                  <a:pt x="468" y="66"/>
                  <a:pt x="468" y="66"/>
                  <a:pt x="468" y="67"/>
                </a:cubicBezTo>
                <a:lnTo>
                  <a:pt x="468" y="66"/>
                </a:lnTo>
                <a:cubicBezTo>
                  <a:pt x="468" y="66"/>
                  <a:pt x="468" y="65"/>
                  <a:pt x="468" y="65"/>
                </a:cubicBezTo>
                <a:close/>
                <a:moveTo>
                  <a:pt x="470" y="149"/>
                </a:moveTo>
                <a:cubicBezTo>
                  <a:pt x="470" y="151"/>
                  <a:pt x="469" y="153"/>
                  <a:pt x="469" y="154"/>
                </a:cubicBezTo>
                <a:lnTo>
                  <a:pt x="468" y="149"/>
                </a:lnTo>
                <a:cubicBezTo>
                  <a:pt x="469" y="149"/>
                  <a:pt x="469" y="149"/>
                  <a:pt x="470" y="149"/>
                </a:cubicBezTo>
                <a:close/>
                <a:moveTo>
                  <a:pt x="451" y="226"/>
                </a:moveTo>
                <a:cubicBezTo>
                  <a:pt x="439" y="229"/>
                  <a:pt x="455" y="212"/>
                  <a:pt x="451" y="226"/>
                </a:cubicBezTo>
                <a:close/>
                <a:moveTo>
                  <a:pt x="436" y="44"/>
                </a:moveTo>
                <a:cubicBezTo>
                  <a:pt x="434" y="44"/>
                  <a:pt x="433" y="44"/>
                  <a:pt x="432" y="44"/>
                </a:cubicBezTo>
                <a:lnTo>
                  <a:pt x="432" y="42"/>
                </a:lnTo>
                <a:cubicBezTo>
                  <a:pt x="432" y="42"/>
                  <a:pt x="433" y="41"/>
                  <a:pt x="433" y="40"/>
                </a:cubicBezTo>
                <a:cubicBezTo>
                  <a:pt x="435" y="40"/>
                  <a:pt x="436" y="40"/>
                  <a:pt x="437" y="41"/>
                </a:cubicBezTo>
                <a:cubicBezTo>
                  <a:pt x="437" y="42"/>
                  <a:pt x="437" y="41"/>
                  <a:pt x="437" y="42"/>
                </a:cubicBezTo>
                <a:cubicBezTo>
                  <a:pt x="437" y="43"/>
                  <a:pt x="436" y="43"/>
                  <a:pt x="436" y="44"/>
                </a:cubicBezTo>
                <a:close/>
                <a:moveTo>
                  <a:pt x="416" y="38"/>
                </a:moveTo>
                <a:cubicBezTo>
                  <a:pt x="415" y="38"/>
                  <a:pt x="411" y="38"/>
                  <a:pt x="410" y="37"/>
                </a:cubicBezTo>
                <a:lnTo>
                  <a:pt x="407" y="37"/>
                </a:lnTo>
                <a:cubicBezTo>
                  <a:pt x="407" y="37"/>
                  <a:pt x="407" y="37"/>
                  <a:pt x="407" y="36"/>
                </a:cubicBezTo>
                <a:cubicBezTo>
                  <a:pt x="407" y="35"/>
                  <a:pt x="407" y="35"/>
                  <a:pt x="408" y="34"/>
                </a:cubicBezTo>
                <a:cubicBezTo>
                  <a:pt x="411" y="35"/>
                  <a:pt x="413" y="37"/>
                  <a:pt x="416" y="38"/>
                </a:cubicBezTo>
                <a:close/>
                <a:moveTo>
                  <a:pt x="379" y="39"/>
                </a:moveTo>
                <a:cubicBezTo>
                  <a:pt x="378" y="39"/>
                  <a:pt x="374" y="39"/>
                  <a:pt x="373" y="38"/>
                </a:cubicBezTo>
                <a:lnTo>
                  <a:pt x="369" y="38"/>
                </a:lnTo>
                <a:cubicBezTo>
                  <a:pt x="370" y="37"/>
                  <a:pt x="371" y="36"/>
                  <a:pt x="371" y="35"/>
                </a:cubicBezTo>
                <a:cubicBezTo>
                  <a:pt x="372" y="35"/>
                  <a:pt x="375" y="34"/>
                  <a:pt x="375" y="34"/>
                </a:cubicBezTo>
                <a:cubicBezTo>
                  <a:pt x="376" y="34"/>
                  <a:pt x="376" y="34"/>
                  <a:pt x="377" y="34"/>
                </a:cubicBezTo>
                <a:cubicBezTo>
                  <a:pt x="378" y="34"/>
                  <a:pt x="378" y="35"/>
                  <a:pt x="379" y="35"/>
                </a:cubicBezTo>
                <a:cubicBezTo>
                  <a:pt x="379" y="36"/>
                  <a:pt x="379" y="38"/>
                  <a:pt x="379" y="38"/>
                </a:cubicBezTo>
                <a:lnTo>
                  <a:pt x="379" y="39"/>
                </a:lnTo>
                <a:close/>
                <a:moveTo>
                  <a:pt x="339" y="38"/>
                </a:moveTo>
                <a:cubicBezTo>
                  <a:pt x="338" y="38"/>
                  <a:pt x="338" y="37"/>
                  <a:pt x="337" y="37"/>
                </a:cubicBezTo>
                <a:lnTo>
                  <a:pt x="339" y="37"/>
                </a:lnTo>
                <a:lnTo>
                  <a:pt x="340" y="37"/>
                </a:lnTo>
                <a:cubicBezTo>
                  <a:pt x="339" y="37"/>
                  <a:pt x="339" y="38"/>
                  <a:pt x="339" y="38"/>
                </a:cubicBezTo>
                <a:close/>
                <a:moveTo>
                  <a:pt x="287" y="45"/>
                </a:moveTo>
                <a:cubicBezTo>
                  <a:pt x="286" y="47"/>
                  <a:pt x="280" y="54"/>
                  <a:pt x="278" y="52"/>
                </a:cubicBezTo>
                <a:cubicBezTo>
                  <a:pt x="277" y="52"/>
                  <a:pt x="277" y="52"/>
                  <a:pt x="276" y="52"/>
                </a:cubicBezTo>
                <a:cubicBezTo>
                  <a:pt x="275" y="50"/>
                  <a:pt x="275" y="50"/>
                  <a:pt x="275" y="48"/>
                </a:cubicBezTo>
                <a:cubicBezTo>
                  <a:pt x="273" y="48"/>
                  <a:pt x="269" y="45"/>
                  <a:pt x="267" y="44"/>
                </a:cubicBezTo>
                <a:cubicBezTo>
                  <a:pt x="267" y="43"/>
                  <a:pt x="267" y="43"/>
                  <a:pt x="266" y="42"/>
                </a:cubicBezTo>
                <a:cubicBezTo>
                  <a:pt x="266" y="40"/>
                  <a:pt x="270" y="38"/>
                  <a:pt x="272" y="40"/>
                </a:cubicBezTo>
                <a:cubicBezTo>
                  <a:pt x="273" y="41"/>
                  <a:pt x="273" y="43"/>
                  <a:pt x="275" y="45"/>
                </a:cubicBezTo>
                <a:cubicBezTo>
                  <a:pt x="277" y="45"/>
                  <a:pt x="279" y="41"/>
                  <a:pt x="281" y="40"/>
                </a:cubicBezTo>
                <a:cubicBezTo>
                  <a:pt x="282" y="39"/>
                  <a:pt x="285" y="40"/>
                  <a:pt x="286" y="41"/>
                </a:cubicBezTo>
                <a:cubicBezTo>
                  <a:pt x="287" y="41"/>
                  <a:pt x="287" y="41"/>
                  <a:pt x="287" y="42"/>
                </a:cubicBezTo>
                <a:cubicBezTo>
                  <a:pt x="288" y="43"/>
                  <a:pt x="287" y="44"/>
                  <a:pt x="287" y="45"/>
                </a:cubicBezTo>
                <a:close/>
                <a:moveTo>
                  <a:pt x="281" y="60"/>
                </a:moveTo>
                <a:cubicBezTo>
                  <a:pt x="280" y="60"/>
                  <a:pt x="280" y="60"/>
                  <a:pt x="279" y="59"/>
                </a:cubicBezTo>
                <a:cubicBezTo>
                  <a:pt x="278" y="58"/>
                  <a:pt x="278" y="58"/>
                  <a:pt x="279" y="57"/>
                </a:cubicBezTo>
                <a:cubicBezTo>
                  <a:pt x="279" y="56"/>
                  <a:pt x="279" y="56"/>
                  <a:pt x="280" y="56"/>
                </a:cubicBezTo>
                <a:cubicBezTo>
                  <a:pt x="281" y="56"/>
                  <a:pt x="282" y="56"/>
                  <a:pt x="282" y="56"/>
                </a:cubicBezTo>
                <a:cubicBezTo>
                  <a:pt x="283" y="57"/>
                  <a:pt x="283" y="57"/>
                  <a:pt x="284" y="57"/>
                </a:cubicBezTo>
                <a:cubicBezTo>
                  <a:pt x="284" y="60"/>
                  <a:pt x="283" y="59"/>
                  <a:pt x="281" y="60"/>
                </a:cubicBezTo>
                <a:close/>
                <a:moveTo>
                  <a:pt x="269" y="116"/>
                </a:moveTo>
                <a:cubicBezTo>
                  <a:pt x="269" y="117"/>
                  <a:pt x="269" y="117"/>
                  <a:pt x="268" y="117"/>
                </a:cubicBezTo>
                <a:lnTo>
                  <a:pt x="266" y="117"/>
                </a:lnTo>
                <a:cubicBezTo>
                  <a:pt x="266" y="115"/>
                  <a:pt x="264" y="110"/>
                  <a:pt x="265" y="108"/>
                </a:cubicBezTo>
                <a:cubicBezTo>
                  <a:pt x="266" y="107"/>
                  <a:pt x="268" y="107"/>
                  <a:pt x="269" y="106"/>
                </a:cubicBezTo>
                <a:lnTo>
                  <a:pt x="271" y="106"/>
                </a:lnTo>
                <a:cubicBezTo>
                  <a:pt x="271" y="107"/>
                  <a:pt x="272" y="107"/>
                  <a:pt x="272" y="107"/>
                </a:cubicBezTo>
                <a:cubicBezTo>
                  <a:pt x="272" y="108"/>
                  <a:pt x="272" y="109"/>
                  <a:pt x="273" y="109"/>
                </a:cubicBezTo>
                <a:cubicBezTo>
                  <a:pt x="273" y="110"/>
                  <a:pt x="270" y="116"/>
                  <a:pt x="269" y="116"/>
                </a:cubicBezTo>
                <a:close/>
                <a:moveTo>
                  <a:pt x="266" y="78"/>
                </a:moveTo>
                <a:cubicBezTo>
                  <a:pt x="267" y="78"/>
                  <a:pt x="268" y="78"/>
                  <a:pt x="269" y="79"/>
                </a:cubicBezTo>
                <a:cubicBezTo>
                  <a:pt x="269" y="79"/>
                  <a:pt x="269" y="79"/>
                  <a:pt x="270" y="80"/>
                </a:cubicBezTo>
                <a:cubicBezTo>
                  <a:pt x="270" y="82"/>
                  <a:pt x="269" y="83"/>
                  <a:pt x="267" y="84"/>
                </a:cubicBezTo>
                <a:cubicBezTo>
                  <a:pt x="266" y="83"/>
                  <a:pt x="265" y="83"/>
                  <a:pt x="264" y="82"/>
                </a:cubicBezTo>
                <a:cubicBezTo>
                  <a:pt x="264" y="79"/>
                  <a:pt x="265" y="79"/>
                  <a:pt x="266" y="78"/>
                </a:cubicBezTo>
                <a:close/>
                <a:moveTo>
                  <a:pt x="473" y="109"/>
                </a:moveTo>
                <a:cubicBezTo>
                  <a:pt x="474" y="109"/>
                  <a:pt x="475" y="109"/>
                  <a:pt x="475" y="110"/>
                </a:cubicBezTo>
                <a:cubicBezTo>
                  <a:pt x="475" y="110"/>
                  <a:pt x="475" y="111"/>
                  <a:pt x="475" y="111"/>
                </a:cubicBezTo>
                <a:cubicBezTo>
                  <a:pt x="474" y="112"/>
                  <a:pt x="474" y="111"/>
                  <a:pt x="473" y="112"/>
                </a:cubicBezTo>
                <a:cubicBezTo>
                  <a:pt x="473" y="111"/>
                  <a:pt x="473" y="111"/>
                  <a:pt x="472" y="111"/>
                </a:cubicBezTo>
                <a:cubicBezTo>
                  <a:pt x="472" y="110"/>
                  <a:pt x="472" y="111"/>
                  <a:pt x="472" y="110"/>
                </a:cubicBezTo>
                <a:cubicBezTo>
                  <a:pt x="472" y="109"/>
                  <a:pt x="472" y="109"/>
                  <a:pt x="473" y="109"/>
                </a:cubicBezTo>
                <a:close/>
                <a:moveTo>
                  <a:pt x="476" y="142"/>
                </a:moveTo>
                <a:cubicBezTo>
                  <a:pt x="478" y="137"/>
                  <a:pt x="477" y="135"/>
                  <a:pt x="482" y="133"/>
                </a:cubicBezTo>
                <a:cubicBezTo>
                  <a:pt x="482" y="131"/>
                  <a:pt x="483" y="130"/>
                  <a:pt x="483" y="129"/>
                </a:cubicBezTo>
                <a:cubicBezTo>
                  <a:pt x="484" y="126"/>
                  <a:pt x="481" y="122"/>
                  <a:pt x="480" y="120"/>
                </a:cubicBezTo>
                <a:cubicBezTo>
                  <a:pt x="479" y="118"/>
                  <a:pt x="479" y="116"/>
                  <a:pt x="479" y="115"/>
                </a:cubicBezTo>
                <a:cubicBezTo>
                  <a:pt x="479" y="113"/>
                  <a:pt x="479" y="111"/>
                  <a:pt x="479" y="110"/>
                </a:cubicBezTo>
                <a:cubicBezTo>
                  <a:pt x="479" y="108"/>
                  <a:pt x="479" y="106"/>
                  <a:pt x="478" y="105"/>
                </a:cubicBezTo>
                <a:cubicBezTo>
                  <a:pt x="478" y="102"/>
                  <a:pt x="479" y="99"/>
                  <a:pt x="479" y="96"/>
                </a:cubicBezTo>
                <a:cubicBezTo>
                  <a:pt x="478" y="95"/>
                  <a:pt x="478" y="92"/>
                  <a:pt x="478" y="90"/>
                </a:cubicBezTo>
                <a:cubicBezTo>
                  <a:pt x="479" y="88"/>
                  <a:pt x="480" y="81"/>
                  <a:pt x="479" y="79"/>
                </a:cubicBezTo>
                <a:cubicBezTo>
                  <a:pt x="478" y="77"/>
                  <a:pt x="477" y="74"/>
                  <a:pt x="477" y="73"/>
                </a:cubicBezTo>
                <a:cubicBezTo>
                  <a:pt x="476" y="69"/>
                  <a:pt x="478" y="67"/>
                  <a:pt x="478" y="65"/>
                </a:cubicBezTo>
                <a:cubicBezTo>
                  <a:pt x="478" y="64"/>
                  <a:pt x="477" y="63"/>
                  <a:pt x="477" y="62"/>
                </a:cubicBezTo>
                <a:cubicBezTo>
                  <a:pt x="477" y="61"/>
                  <a:pt x="478" y="58"/>
                  <a:pt x="479" y="58"/>
                </a:cubicBezTo>
                <a:cubicBezTo>
                  <a:pt x="479" y="55"/>
                  <a:pt x="478" y="54"/>
                  <a:pt x="476" y="53"/>
                </a:cubicBezTo>
                <a:cubicBezTo>
                  <a:pt x="475" y="50"/>
                  <a:pt x="476" y="47"/>
                  <a:pt x="477" y="45"/>
                </a:cubicBezTo>
                <a:cubicBezTo>
                  <a:pt x="477" y="43"/>
                  <a:pt x="476" y="42"/>
                  <a:pt x="475" y="41"/>
                </a:cubicBezTo>
                <a:cubicBezTo>
                  <a:pt x="474" y="41"/>
                  <a:pt x="473" y="42"/>
                  <a:pt x="472" y="42"/>
                </a:cubicBezTo>
                <a:cubicBezTo>
                  <a:pt x="469" y="42"/>
                  <a:pt x="465" y="40"/>
                  <a:pt x="464" y="38"/>
                </a:cubicBezTo>
                <a:cubicBezTo>
                  <a:pt x="464" y="37"/>
                  <a:pt x="464" y="36"/>
                  <a:pt x="464" y="35"/>
                </a:cubicBezTo>
                <a:cubicBezTo>
                  <a:pt x="463" y="34"/>
                  <a:pt x="462" y="34"/>
                  <a:pt x="462" y="33"/>
                </a:cubicBezTo>
                <a:cubicBezTo>
                  <a:pt x="454" y="32"/>
                  <a:pt x="445" y="32"/>
                  <a:pt x="436" y="32"/>
                </a:cubicBezTo>
                <a:cubicBezTo>
                  <a:pt x="433" y="32"/>
                  <a:pt x="430" y="30"/>
                  <a:pt x="426" y="31"/>
                </a:cubicBezTo>
                <a:cubicBezTo>
                  <a:pt x="424" y="31"/>
                  <a:pt x="422" y="33"/>
                  <a:pt x="420" y="33"/>
                </a:cubicBezTo>
                <a:cubicBezTo>
                  <a:pt x="416" y="34"/>
                  <a:pt x="415" y="31"/>
                  <a:pt x="412" y="31"/>
                </a:cubicBezTo>
                <a:cubicBezTo>
                  <a:pt x="410" y="32"/>
                  <a:pt x="408" y="33"/>
                  <a:pt x="407" y="34"/>
                </a:cubicBezTo>
                <a:cubicBezTo>
                  <a:pt x="406" y="34"/>
                  <a:pt x="403" y="34"/>
                  <a:pt x="402" y="34"/>
                </a:cubicBezTo>
                <a:cubicBezTo>
                  <a:pt x="398" y="35"/>
                  <a:pt x="396" y="33"/>
                  <a:pt x="393" y="33"/>
                </a:cubicBezTo>
                <a:lnTo>
                  <a:pt x="390" y="33"/>
                </a:lnTo>
                <a:cubicBezTo>
                  <a:pt x="388" y="32"/>
                  <a:pt x="387" y="31"/>
                  <a:pt x="385" y="31"/>
                </a:cubicBezTo>
                <a:cubicBezTo>
                  <a:pt x="384" y="31"/>
                  <a:pt x="382" y="31"/>
                  <a:pt x="381" y="31"/>
                </a:cubicBezTo>
                <a:cubicBezTo>
                  <a:pt x="379" y="30"/>
                  <a:pt x="378" y="28"/>
                  <a:pt x="376" y="28"/>
                </a:cubicBezTo>
                <a:cubicBezTo>
                  <a:pt x="373" y="27"/>
                  <a:pt x="371" y="31"/>
                  <a:pt x="368" y="31"/>
                </a:cubicBezTo>
                <a:cubicBezTo>
                  <a:pt x="367" y="32"/>
                  <a:pt x="365" y="30"/>
                  <a:pt x="364" y="30"/>
                </a:cubicBezTo>
                <a:cubicBezTo>
                  <a:pt x="362" y="29"/>
                  <a:pt x="362" y="30"/>
                  <a:pt x="360" y="30"/>
                </a:cubicBezTo>
                <a:cubicBezTo>
                  <a:pt x="359" y="29"/>
                  <a:pt x="358" y="28"/>
                  <a:pt x="357" y="28"/>
                </a:cubicBezTo>
                <a:cubicBezTo>
                  <a:pt x="355" y="29"/>
                  <a:pt x="353" y="30"/>
                  <a:pt x="351" y="31"/>
                </a:cubicBezTo>
                <a:cubicBezTo>
                  <a:pt x="349" y="31"/>
                  <a:pt x="347" y="31"/>
                  <a:pt x="345" y="32"/>
                </a:cubicBezTo>
                <a:cubicBezTo>
                  <a:pt x="344" y="32"/>
                  <a:pt x="342" y="33"/>
                  <a:pt x="341" y="34"/>
                </a:cubicBezTo>
                <a:cubicBezTo>
                  <a:pt x="341" y="34"/>
                  <a:pt x="335" y="34"/>
                  <a:pt x="335" y="34"/>
                </a:cubicBezTo>
                <a:cubicBezTo>
                  <a:pt x="334" y="34"/>
                  <a:pt x="331" y="33"/>
                  <a:pt x="329" y="34"/>
                </a:cubicBezTo>
                <a:cubicBezTo>
                  <a:pt x="329" y="34"/>
                  <a:pt x="328" y="34"/>
                  <a:pt x="327" y="35"/>
                </a:cubicBezTo>
                <a:cubicBezTo>
                  <a:pt x="321" y="34"/>
                  <a:pt x="316" y="35"/>
                  <a:pt x="311" y="35"/>
                </a:cubicBezTo>
                <a:cubicBezTo>
                  <a:pt x="307" y="35"/>
                  <a:pt x="306" y="36"/>
                  <a:pt x="303" y="37"/>
                </a:cubicBezTo>
                <a:cubicBezTo>
                  <a:pt x="300" y="37"/>
                  <a:pt x="297" y="37"/>
                  <a:pt x="294" y="37"/>
                </a:cubicBezTo>
                <a:cubicBezTo>
                  <a:pt x="293" y="37"/>
                  <a:pt x="291" y="38"/>
                  <a:pt x="289" y="38"/>
                </a:cubicBezTo>
                <a:cubicBezTo>
                  <a:pt x="288" y="37"/>
                  <a:pt x="287" y="36"/>
                  <a:pt x="286" y="36"/>
                </a:cubicBezTo>
                <a:cubicBezTo>
                  <a:pt x="285" y="35"/>
                  <a:pt x="283" y="34"/>
                  <a:pt x="282" y="34"/>
                </a:cubicBezTo>
                <a:cubicBezTo>
                  <a:pt x="279" y="33"/>
                  <a:pt x="277" y="35"/>
                  <a:pt x="275" y="35"/>
                </a:cubicBezTo>
                <a:cubicBezTo>
                  <a:pt x="273" y="35"/>
                  <a:pt x="268" y="33"/>
                  <a:pt x="268" y="33"/>
                </a:cubicBezTo>
                <a:cubicBezTo>
                  <a:pt x="262" y="33"/>
                  <a:pt x="260" y="37"/>
                  <a:pt x="257" y="41"/>
                </a:cubicBezTo>
                <a:cubicBezTo>
                  <a:pt x="258" y="43"/>
                  <a:pt x="259" y="43"/>
                  <a:pt x="259" y="44"/>
                </a:cubicBezTo>
                <a:cubicBezTo>
                  <a:pt x="260" y="46"/>
                  <a:pt x="259" y="48"/>
                  <a:pt x="260" y="49"/>
                </a:cubicBezTo>
                <a:cubicBezTo>
                  <a:pt x="260" y="51"/>
                  <a:pt x="262" y="51"/>
                  <a:pt x="264" y="52"/>
                </a:cubicBezTo>
                <a:cubicBezTo>
                  <a:pt x="264" y="53"/>
                  <a:pt x="265" y="54"/>
                  <a:pt x="264" y="55"/>
                </a:cubicBezTo>
                <a:cubicBezTo>
                  <a:pt x="263" y="56"/>
                  <a:pt x="263" y="56"/>
                  <a:pt x="262" y="57"/>
                </a:cubicBezTo>
                <a:cubicBezTo>
                  <a:pt x="260" y="57"/>
                  <a:pt x="258" y="57"/>
                  <a:pt x="256" y="58"/>
                </a:cubicBezTo>
                <a:cubicBezTo>
                  <a:pt x="255" y="64"/>
                  <a:pt x="258" y="67"/>
                  <a:pt x="259" y="72"/>
                </a:cubicBezTo>
                <a:cubicBezTo>
                  <a:pt x="260" y="75"/>
                  <a:pt x="258" y="78"/>
                  <a:pt x="258" y="80"/>
                </a:cubicBezTo>
                <a:cubicBezTo>
                  <a:pt x="257" y="84"/>
                  <a:pt x="260" y="87"/>
                  <a:pt x="263" y="87"/>
                </a:cubicBezTo>
                <a:cubicBezTo>
                  <a:pt x="263" y="88"/>
                  <a:pt x="264" y="89"/>
                  <a:pt x="263" y="90"/>
                </a:cubicBezTo>
                <a:cubicBezTo>
                  <a:pt x="263" y="91"/>
                  <a:pt x="262" y="90"/>
                  <a:pt x="261" y="91"/>
                </a:cubicBezTo>
                <a:cubicBezTo>
                  <a:pt x="260" y="91"/>
                  <a:pt x="260" y="92"/>
                  <a:pt x="259" y="93"/>
                </a:cubicBezTo>
                <a:cubicBezTo>
                  <a:pt x="259" y="97"/>
                  <a:pt x="261" y="99"/>
                  <a:pt x="262" y="101"/>
                </a:cubicBezTo>
                <a:cubicBezTo>
                  <a:pt x="262" y="103"/>
                  <a:pt x="262" y="105"/>
                  <a:pt x="263" y="106"/>
                </a:cubicBezTo>
                <a:cubicBezTo>
                  <a:pt x="263" y="108"/>
                  <a:pt x="261" y="109"/>
                  <a:pt x="260" y="111"/>
                </a:cubicBezTo>
                <a:cubicBezTo>
                  <a:pt x="260" y="114"/>
                  <a:pt x="262" y="114"/>
                  <a:pt x="263" y="116"/>
                </a:cubicBezTo>
                <a:cubicBezTo>
                  <a:pt x="263" y="116"/>
                  <a:pt x="263" y="117"/>
                  <a:pt x="262" y="117"/>
                </a:cubicBezTo>
                <a:cubicBezTo>
                  <a:pt x="262" y="121"/>
                  <a:pt x="260" y="124"/>
                  <a:pt x="262" y="127"/>
                </a:cubicBezTo>
                <a:cubicBezTo>
                  <a:pt x="262" y="130"/>
                  <a:pt x="261" y="131"/>
                  <a:pt x="260" y="133"/>
                </a:cubicBezTo>
                <a:cubicBezTo>
                  <a:pt x="259" y="135"/>
                  <a:pt x="259" y="136"/>
                  <a:pt x="258" y="137"/>
                </a:cubicBezTo>
                <a:cubicBezTo>
                  <a:pt x="258" y="138"/>
                  <a:pt x="257" y="139"/>
                  <a:pt x="257" y="139"/>
                </a:cubicBezTo>
                <a:cubicBezTo>
                  <a:pt x="256" y="143"/>
                  <a:pt x="258" y="146"/>
                  <a:pt x="256" y="148"/>
                </a:cubicBezTo>
                <a:cubicBezTo>
                  <a:pt x="256" y="151"/>
                  <a:pt x="259" y="151"/>
                  <a:pt x="260" y="153"/>
                </a:cubicBezTo>
                <a:cubicBezTo>
                  <a:pt x="261" y="155"/>
                  <a:pt x="261" y="156"/>
                  <a:pt x="261" y="158"/>
                </a:cubicBezTo>
                <a:cubicBezTo>
                  <a:pt x="264" y="158"/>
                  <a:pt x="265" y="158"/>
                  <a:pt x="267" y="158"/>
                </a:cubicBezTo>
                <a:cubicBezTo>
                  <a:pt x="268" y="158"/>
                  <a:pt x="269" y="159"/>
                  <a:pt x="269" y="160"/>
                </a:cubicBezTo>
                <a:lnTo>
                  <a:pt x="269" y="167"/>
                </a:lnTo>
                <a:cubicBezTo>
                  <a:pt x="268" y="168"/>
                  <a:pt x="267" y="169"/>
                  <a:pt x="266" y="170"/>
                </a:cubicBezTo>
                <a:cubicBezTo>
                  <a:pt x="264" y="170"/>
                  <a:pt x="262" y="170"/>
                  <a:pt x="260" y="171"/>
                </a:cubicBezTo>
                <a:cubicBezTo>
                  <a:pt x="260" y="174"/>
                  <a:pt x="260" y="177"/>
                  <a:pt x="258" y="179"/>
                </a:cubicBezTo>
                <a:cubicBezTo>
                  <a:pt x="258" y="181"/>
                  <a:pt x="259" y="183"/>
                  <a:pt x="260" y="185"/>
                </a:cubicBezTo>
                <a:cubicBezTo>
                  <a:pt x="262" y="187"/>
                  <a:pt x="265" y="186"/>
                  <a:pt x="262" y="191"/>
                </a:cubicBezTo>
                <a:cubicBezTo>
                  <a:pt x="263" y="191"/>
                  <a:pt x="263" y="192"/>
                  <a:pt x="264" y="192"/>
                </a:cubicBezTo>
                <a:cubicBezTo>
                  <a:pt x="265" y="192"/>
                  <a:pt x="267" y="192"/>
                  <a:pt x="268" y="193"/>
                </a:cubicBezTo>
                <a:cubicBezTo>
                  <a:pt x="268" y="194"/>
                  <a:pt x="267" y="196"/>
                  <a:pt x="267" y="197"/>
                </a:cubicBezTo>
                <a:cubicBezTo>
                  <a:pt x="267" y="198"/>
                  <a:pt x="266" y="199"/>
                  <a:pt x="266" y="200"/>
                </a:cubicBezTo>
                <a:cubicBezTo>
                  <a:pt x="265" y="201"/>
                  <a:pt x="264" y="201"/>
                  <a:pt x="263" y="202"/>
                </a:cubicBezTo>
                <a:cubicBezTo>
                  <a:pt x="263" y="203"/>
                  <a:pt x="263" y="204"/>
                  <a:pt x="262" y="204"/>
                </a:cubicBezTo>
                <a:cubicBezTo>
                  <a:pt x="262" y="205"/>
                  <a:pt x="262" y="207"/>
                  <a:pt x="262" y="208"/>
                </a:cubicBezTo>
                <a:cubicBezTo>
                  <a:pt x="262" y="209"/>
                  <a:pt x="261" y="211"/>
                  <a:pt x="261" y="213"/>
                </a:cubicBezTo>
                <a:cubicBezTo>
                  <a:pt x="262" y="215"/>
                  <a:pt x="264" y="217"/>
                  <a:pt x="263" y="220"/>
                </a:cubicBezTo>
                <a:cubicBezTo>
                  <a:pt x="263" y="221"/>
                  <a:pt x="263" y="223"/>
                  <a:pt x="262" y="224"/>
                </a:cubicBezTo>
                <a:cubicBezTo>
                  <a:pt x="261" y="225"/>
                  <a:pt x="259" y="226"/>
                  <a:pt x="259" y="229"/>
                </a:cubicBezTo>
                <a:cubicBezTo>
                  <a:pt x="260" y="231"/>
                  <a:pt x="263" y="233"/>
                  <a:pt x="264" y="234"/>
                </a:cubicBezTo>
                <a:cubicBezTo>
                  <a:pt x="266" y="234"/>
                  <a:pt x="270" y="235"/>
                  <a:pt x="272" y="234"/>
                </a:cubicBezTo>
                <a:cubicBezTo>
                  <a:pt x="273" y="234"/>
                  <a:pt x="273" y="233"/>
                  <a:pt x="274" y="232"/>
                </a:cubicBezTo>
                <a:cubicBezTo>
                  <a:pt x="275" y="231"/>
                  <a:pt x="277" y="230"/>
                  <a:pt x="281" y="230"/>
                </a:cubicBezTo>
                <a:cubicBezTo>
                  <a:pt x="281" y="231"/>
                  <a:pt x="282" y="233"/>
                  <a:pt x="283" y="234"/>
                </a:cubicBezTo>
                <a:cubicBezTo>
                  <a:pt x="284" y="234"/>
                  <a:pt x="286" y="234"/>
                  <a:pt x="287" y="235"/>
                </a:cubicBezTo>
                <a:cubicBezTo>
                  <a:pt x="290" y="235"/>
                  <a:pt x="290" y="233"/>
                  <a:pt x="292" y="232"/>
                </a:cubicBezTo>
                <a:cubicBezTo>
                  <a:pt x="294" y="230"/>
                  <a:pt x="298" y="234"/>
                  <a:pt x="302" y="234"/>
                </a:cubicBezTo>
                <a:cubicBezTo>
                  <a:pt x="307" y="234"/>
                  <a:pt x="311" y="235"/>
                  <a:pt x="316" y="234"/>
                </a:cubicBezTo>
                <a:cubicBezTo>
                  <a:pt x="317" y="234"/>
                  <a:pt x="318" y="234"/>
                  <a:pt x="320" y="234"/>
                </a:cubicBezTo>
                <a:cubicBezTo>
                  <a:pt x="321" y="233"/>
                  <a:pt x="322" y="232"/>
                  <a:pt x="323" y="231"/>
                </a:cubicBezTo>
                <a:cubicBezTo>
                  <a:pt x="325" y="231"/>
                  <a:pt x="326" y="231"/>
                  <a:pt x="327" y="230"/>
                </a:cubicBezTo>
                <a:cubicBezTo>
                  <a:pt x="328" y="230"/>
                  <a:pt x="327" y="230"/>
                  <a:pt x="328" y="230"/>
                </a:cubicBezTo>
                <a:cubicBezTo>
                  <a:pt x="313" y="224"/>
                  <a:pt x="335" y="227"/>
                  <a:pt x="329" y="230"/>
                </a:cubicBezTo>
                <a:cubicBezTo>
                  <a:pt x="330" y="231"/>
                  <a:pt x="337" y="235"/>
                  <a:pt x="340" y="234"/>
                </a:cubicBezTo>
                <a:cubicBezTo>
                  <a:pt x="341" y="233"/>
                  <a:pt x="341" y="233"/>
                  <a:pt x="342" y="232"/>
                </a:cubicBezTo>
                <a:cubicBezTo>
                  <a:pt x="343" y="232"/>
                  <a:pt x="345" y="231"/>
                  <a:pt x="346" y="231"/>
                </a:cubicBezTo>
                <a:lnTo>
                  <a:pt x="356" y="233"/>
                </a:lnTo>
                <a:lnTo>
                  <a:pt x="378" y="236"/>
                </a:lnTo>
                <a:cubicBezTo>
                  <a:pt x="380" y="239"/>
                  <a:pt x="382" y="241"/>
                  <a:pt x="386" y="242"/>
                </a:cubicBezTo>
                <a:cubicBezTo>
                  <a:pt x="391" y="243"/>
                  <a:pt x="394" y="240"/>
                  <a:pt x="396" y="235"/>
                </a:cubicBezTo>
                <a:lnTo>
                  <a:pt x="401" y="234"/>
                </a:lnTo>
                <a:lnTo>
                  <a:pt x="403" y="231"/>
                </a:lnTo>
                <a:cubicBezTo>
                  <a:pt x="406" y="230"/>
                  <a:pt x="410" y="229"/>
                  <a:pt x="413" y="228"/>
                </a:cubicBezTo>
                <a:cubicBezTo>
                  <a:pt x="413" y="227"/>
                  <a:pt x="413" y="227"/>
                  <a:pt x="413" y="227"/>
                </a:cubicBezTo>
                <a:cubicBezTo>
                  <a:pt x="412" y="218"/>
                  <a:pt x="422" y="222"/>
                  <a:pt x="421" y="226"/>
                </a:cubicBezTo>
                <a:cubicBezTo>
                  <a:pt x="422" y="228"/>
                  <a:pt x="424" y="231"/>
                  <a:pt x="427" y="230"/>
                </a:cubicBezTo>
                <a:cubicBezTo>
                  <a:pt x="430" y="229"/>
                  <a:pt x="432" y="226"/>
                  <a:pt x="436" y="228"/>
                </a:cubicBezTo>
                <a:cubicBezTo>
                  <a:pt x="437" y="228"/>
                  <a:pt x="438" y="229"/>
                  <a:pt x="439" y="230"/>
                </a:cubicBezTo>
                <a:cubicBezTo>
                  <a:pt x="440" y="230"/>
                  <a:pt x="443" y="231"/>
                  <a:pt x="444" y="231"/>
                </a:cubicBezTo>
                <a:cubicBezTo>
                  <a:pt x="447" y="232"/>
                  <a:pt x="452" y="230"/>
                  <a:pt x="454" y="231"/>
                </a:cubicBezTo>
                <a:cubicBezTo>
                  <a:pt x="458" y="231"/>
                  <a:pt x="460" y="233"/>
                  <a:pt x="464" y="233"/>
                </a:cubicBezTo>
                <a:cubicBezTo>
                  <a:pt x="468" y="233"/>
                  <a:pt x="469" y="236"/>
                  <a:pt x="472" y="237"/>
                </a:cubicBezTo>
                <a:cubicBezTo>
                  <a:pt x="473" y="238"/>
                  <a:pt x="476" y="239"/>
                  <a:pt x="477" y="238"/>
                </a:cubicBezTo>
                <a:cubicBezTo>
                  <a:pt x="479" y="238"/>
                  <a:pt x="481" y="236"/>
                  <a:pt x="481" y="235"/>
                </a:cubicBezTo>
                <a:cubicBezTo>
                  <a:pt x="482" y="234"/>
                  <a:pt x="480" y="226"/>
                  <a:pt x="479" y="224"/>
                </a:cubicBezTo>
                <a:cubicBezTo>
                  <a:pt x="479" y="224"/>
                  <a:pt x="479" y="224"/>
                  <a:pt x="478" y="224"/>
                </a:cubicBezTo>
                <a:lnTo>
                  <a:pt x="478" y="223"/>
                </a:lnTo>
                <a:lnTo>
                  <a:pt x="478" y="224"/>
                </a:lnTo>
                <a:cubicBezTo>
                  <a:pt x="476" y="224"/>
                  <a:pt x="476" y="226"/>
                  <a:pt x="475" y="227"/>
                </a:cubicBezTo>
                <a:cubicBezTo>
                  <a:pt x="475" y="227"/>
                  <a:pt x="474" y="227"/>
                  <a:pt x="473" y="227"/>
                </a:cubicBezTo>
                <a:cubicBezTo>
                  <a:pt x="470" y="227"/>
                  <a:pt x="469" y="226"/>
                  <a:pt x="468" y="224"/>
                </a:cubicBezTo>
                <a:cubicBezTo>
                  <a:pt x="467" y="223"/>
                  <a:pt x="463" y="224"/>
                  <a:pt x="462" y="224"/>
                </a:cubicBezTo>
                <a:cubicBezTo>
                  <a:pt x="458" y="222"/>
                  <a:pt x="459" y="209"/>
                  <a:pt x="464" y="212"/>
                </a:cubicBezTo>
                <a:cubicBezTo>
                  <a:pt x="466" y="213"/>
                  <a:pt x="467" y="216"/>
                  <a:pt x="469" y="217"/>
                </a:cubicBezTo>
                <a:cubicBezTo>
                  <a:pt x="469" y="217"/>
                  <a:pt x="471" y="217"/>
                  <a:pt x="472" y="218"/>
                </a:cubicBezTo>
                <a:cubicBezTo>
                  <a:pt x="473" y="218"/>
                  <a:pt x="475" y="220"/>
                  <a:pt x="476" y="221"/>
                </a:cubicBezTo>
                <a:cubicBezTo>
                  <a:pt x="476" y="221"/>
                  <a:pt x="476" y="221"/>
                  <a:pt x="476" y="221"/>
                </a:cubicBezTo>
                <a:cubicBezTo>
                  <a:pt x="477" y="219"/>
                  <a:pt x="477" y="218"/>
                  <a:pt x="478" y="216"/>
                </a:cubicBezTo>
                <a:cubicBezTo>
                  <a:pt x="478" y="213"/>
                  <a:pt x="481" y="210"/>
                  <a:pt x="481" y="206"/>
                </a:cubicBezTo>
                <a:cubicBezTo>
                  <a:pt x="479" y="204"/>
                  <a:pt x="477" y="203"/>
                  <a:pt x="475" y="201"/>
                </a:cubicBezTo>
                <a:cubicBezTo>
                  <a:pt x="475" y="200"/>
                  <a:pt x="474" y="198"/>
                  <a:pt x="475" y="197"/>
                </a:cubicBezTo>
                <a:cubicBezTo>
                  <a:pt x="476" y="196"/>
                  <a:pt x="477" y="196"/>
                  <a:pt x="478" y="195"/>
                </a:cubicBezTo>
                <a:cubicBezTo>
                  <a:pt x="479" y="195"/>
                  <a:pt x="481" y="192"/>
                  <a:pt x="481" y="190"/>
                </a:cubicBezTo>
                <a:cubicBezTo>
                  <a:pt x="482" y="187"/>
                  <a:pt x="477" y="183"/>
                  <a:pt x="477" y="181"/>
                </a:cubicBezTo>
                <a:cubicBezTo>
                  <a:pt x="476" y="177"/>
                  <a:pt x="478" y="174"/>
                  <a:pt x="478" y="172"/>
                </a:cubicBezTo>
                <a:lnTo>
                  <a:pt x="478" y="167"/>
                </a:lnTo>
                <a:cubicBezTo>
                  <a:pt x="479" y="166"/>
                  <a:pt x="479" y="164"/>
                  <a:pt x="480" y="163"/>
                </a:cubicBezTo>
                <a:cubicBezTo>
                  <a:pt x="480" y="161"/>
                  <a:pt x="477" y="158"/>
                  <a:pt x="479" y="156"/>
                </a:cubicBezTo>
                <a:cubicBezTo>
                  <a:pt x="479" y="155"/>
                  <a:pt x="482" y="153"/>
                  <a:pt x="483" y="152"/>
                </a:cubicBezTo>
                <a:cubicBezTo>
                  <a:pt x="483" y="152"/>
                  <a:pt x="483" y="151"/>
                  <a:pt x="483" y="151"/>
                </a:cubicBezTo>
                <a:cubicBezTo>
                  <a:pt x="481" y="148"/>
                  <a:pt x="477" y="150"/>
                  <a:pt x="473" y="151"/>
                </a:cubicBezTo>
                <a:cubicBezTo>
                  <a:pt x="473" y="150"/>
                  <a:pt x="471" y="149"/>
                  <a:pt x="471" y="149"/>
                </a:cubicBezTo>
                <a:cubicBezTo>
                  <a:pt x="470" y="148"/>
                  <a:pt x="471" y="148"/>
                  <a:pt x="470" y="148"/>
                </a:cubicBezTo>
                <a:cubicBezTo>
                  <a:pt x="470" y="146"/>
                  <a:pt x="471" y="145"/>
                  <a:pt x="472" y="144"/>
                </a:cubicBezTo>
                <a:cubicBezTo>
                  <a:pt x="473" y="143"/>
                  <a:pt x="475" y="143"/>
                  <a:pt x="476" y="142"/>
                </a:cubicBezTo>
                <a:close/>
                <a:moveTo>
                  <a:pt x="11" y="101"/>
                </a:moveTo>
                <a:cubicBezTo>
                  <a:pt x="10" y="101"/>
                  <a:pt x="10" y="101"/>
                  <a:pt x="10" y="100"/>
                </a:cubicBezTo>
                <a:cubicBezTo>
                  <a:pt x="10" y="102"/>
                  <a:pt x="10" y="103"/>
                  <a:pt x="10" y="105"/>
                </a:cubicBezTo>
                <a:cubicBezTo>
                  <a:pt x="11" y="105"/>
                  <a:pt x="11" y="104"/>
                  <a:pt x="12" y="104"/>
                </a:cubicBezTo>
                <a:cubicBezTo>
                  <a:pt x="12" y="102"/>
                  <a:pt x="11" y="102"/>
                  <a:pt x="11" y="101"/>
                </a:cubicBezTo>
                <a:close/>
                <a:moveTo>
                  <a:pt x="40" y="477"/>
                </a:moveTo>
                <a:cubicBezTo>
                  <a:pt x="37" y="476"/>
                  <a:pt x="35" y="471"/>
                  <a:pt x="32" y="470"/>
                </a:cubicBezTo>
                <a:cubicBezTo>
                  <a:pt x="31" y="469"/>
                  <a:pt x="27" y="471"/>
                  <a:pt x="25" y="470"/>
                </a:cubicBezTo>
                <a:cubicBezTo>
                  <a:pt x="24" y="468"/>
                  <a:pt x="22" y="464"/>
                  <a:pt x="20" y="461"/>
                </a:cubicBezTo>
                <a:cubicBezTo>
                  <a:pt x="19" y="461"/>
                  <a:pt x="18" y="460"/>
                  <a:pt x="17" y="459"/>
                </a:cubicBezTo>
                <a:cubicBezTo>
                  <a:pt x="16" y="458"/>
                  <a:pt x="17" y="456"/>
                  <a:pt x="16" y="454"/>
                </a:cubicBezTo>
                <a:cubicBezTo>
                  <a:pt x="16" y="453"/>
                  <a:pt x="16" y="453"/>
                  <a:pt x="16" y="452"/>
                </a:cubicBezTo>
                <a:lnTo>
                  <a:pt x="14" y="452"/>
                </a:lnTo>
                <a:cubicBezTo>
                  <a:pt x="13" y="453"/>
                  <a:pt x="11" y="454"/>
                  <a:pt x="10" y="455"/>
                </a:cubicBezTo>
                <a:cubicBezTo>
                  <a:pt x="8" y="457"/>
                  <a:pt x="10" y="463"/>
                  <a:pt x="12" y="465"/>
                </a:cubicBezTo>
                <a:cubicBezTo>
                  <a:pt x="13" y="465"/>
                  <a:pt x="14" y="466"/>
                  <a:pt x="15" y="466"/>
                </a:cubicBezTo>
                <a:cubicBezTo>
                  <a:pt x="16" y="468"/>
                  <a:pt x="17" y="470"/>
                  <a:pt x="18" y="471"/>
                </a:cubicBezTo>
                <a:cubicBezTo>
                  <a:pt x="20" y="473"/>
                  <a:pt x="22" y="472"/>
                  <a:pt x="24" y="473"/>
                </a:cubicBezTo>
                <a:cubicBezTo>
                  <a:pt x="26" y="474"/>
                  <a:pt x="27" y="477"/>
                  <a:pt x="30" y="478"/>
                </a:cubicBezTo>
                <a:cubicBezTo>
                  <a:pt x="31" y="479"/>
                  <a:pt x="33" y="478"/>
                  <a:pt x="35" y="479"/>
                </a:cubicBezTo>
                <a:cubicBezTo>
                  <a:pt x="36" y="480"/>
                  <a:pt x="38" y="481"/>
                  <a:pt x="39" y="481"/>
                </a:cubicBezTo>
                <a:cubicBezTo>
                  <a:pt x="41" y="481"/>
                  <a:pt x="43" y="481"/>
                  <a:pt x="45" y="481"/>
                </a:cubicBezTo>
                <a:cubicBezTo>
                  <a:pt x="46" y="481"/>
                  <a:pt x="47" y="482"/>
                  <a:pt x="48" y="482"/>
                </a:cubicBezTo>
                <a:cubicBezTo>
                  <a:pt x="49" y="482"/>
                  <a:pt x="50" y="481"/>
                  <a:pt x="51" y="480"/>
                </a:cubicBezTo>
                <a:cubicBezTo>
                  <a:pt x="51" y="479"/>
                  <a:pt x="51" y="479"/>
                  <a:pt x="51" y="478"/>
                </a:cubicBezTo>
                <a:cubicBezTo>
                  <a:pt x="49" y="474"/>
                  <a:pt x="43" y="479"/>
                  <a:pt x="40" y="477"/>
                </a:cubicBezTo>
                <a:close/>
                <a:moveTo>
                  <a:pt x="11" y="334"/>
                </a:moveTo>
                <a:cubicBezTo>
                  <a:pt x="11" y="337"/>
                  <a:pt x="11" y="339"/>
                  <a:pt x="12" y="341"/>
                </a:cubicBezTo>
                <a:cubicBezTo>
                  <a:pt x="12" y="341"/>
                  <a:pt x="12" y="341"/>
                  <a:pt x="12" y="342"/>
                </a:cubicBezTo>
                <a:cubicBezTo>
                  <a:pt x="16" y="342"/>
                  <a:pt x="16" y="339"/>
                  <a:pt x="16" y="335"/>
                </a:cubicBezTo>
                <a:cubicBezTo>
                  <a:pt x="15" y="335"/>
                  <a:pt x="15" y="335"/>
                  <a:pt x="15" y="334"/>
                </a:cubicBezTo>
                <a:cubicBezTo>
                  <a:pt x="14" y="334"/>
                  <a:pt x="13" y="334"/>
                  <a:pt x="12" y="334"/>
                </a:cubicBezTo>
                <a:cubicBezTo>
                  <a:pt x="11" y="334"/>
                  <a:pt x="11" y="334"/>
                  <a:pt x="11" y="334"/>
                </a:cubicBezTo>
                <a:close/>
                <a:moveTo>
                  <a:pt x="13" y="431"/>
                </a:moveTo>
                <a:cubicBezTo>
                  <a:pt x="13" y="428"/>
                  <a:pt x="12" y="426"/>
                  <a:pt x="13" y="423"/>
                </a:cubicBezTo>
                <a:cubicBezTo>
                  <a:pt x="13" y="420"/>
                  <a:pt x="16" y="418"/>
                  <a:pt x="15" y="414"/>
                </a:cubicBezTo>
                <a:cubicBezTo>
                  <a:pt x="13" y="408"/>
                  <a:pt x="8" y="405"/>
                  <a:pt x="12" y="399"/>
                </a:cubicBezTo>
                <a:cubicBezTo>
                  <a:pt x="13" y="398"/>
                  <a:pt x="13" y="397"/>
                  <a:pt x="15" y="396"/>
                </a:cubicBezTo>
                <a:cubicBezTo>
                  <a:pt x="15" y="394"/>
                  <a:pt x="16" y="389"/>
                  <a:pt x="15" y="387"/>
                </a:cubicBezTo>
                <a:cubicBezTo>
                  <a:pt x="14" y="386"/>
                  <a:pt x="14" y="386"/>
                  <a:pt x="12" y="386"/>
                </a:cubicBezTo>
                <a:cubicBezTo>
                  <a:pt x="12" y="388"/>
                  <a:pt x="9" y="390"/>
                  <a:pt x="7" y="389"/>
                </a:cubicBezTo>
                <a:cubicBezTo>
                  <a:pt x="6" y="389"/>
                  <a:pt x="5" y="388"/>
                  <a:pt x="4" y="387"/>
                </a:cubicBezTo>
                <a:cubicBezTo>
                  <a:pt x="3" y="388"/>
                  <a:pt x="3" y="389"/>
                  <a:pt x="2" y="391"/>
                </a:cubicBezTo>
                <a:cubicBezTo>
                  <a:pt x="2" y="392"/>
                  <a:pt x="1" y="393"/>
                  <a:pt x="2" y="394"/>
                </a:cubicBezTo>
                <a:cubicBezTo>
                  <a:pt x="2" y="395"/>
                  <a:pt x="2" y="396"/>
                  <a:pt x="2" y="397"/>
                </a:cubicBezTo>
                <a:cubicBezTo>
                  <a:pt x="2" y="400"/>
                  <a:pt x="2" y="403"/>
                  <a:pt x="2" y="406"/>
                </a:cubicBezTo>
                <a:cubicBezTo>
                  <a:pt x="1" y="408"/>
                  <a:pt x="1" y="410"/>
                  <a:pt x="1" y="412"/>
                </a:cubicBezTo>
                <a:cubicBezTo>
                  <a:pt x="1" y="413"/>
                  <a:pt x="1" y="414"/>
                  <a:pt x="1" y="415"/>
                </a:cubicBezTo>
                <a:cubicBezTo>
                  <a:pt x="1" y="417"/>
                  <a:pt x="2" y="418"/>
                  <a:pt x="3" y="419"/>
                </a:cubicBezTo>
                <a:lnTo>
                  <a:pt x="3" y="422"/>
                </a:lnTo>
                <a:cubicBezTo>
                  <a:pt x="3" y="423"/>
                  <a:pt x="4" y="425"/>
                  <a:pt x="4" y="426"/>
                </a:cubicBezTo>
                <a:lnTo>
                  <a:pt x="4" y="428"/>
                </a:lnTo>
                <a:cubicBezTo>
                  <a:pt x="5" y="430"/>
                  <a:pt x="6" y="433"/>
                  <a:pt x="7" y="435"/>
                </a:cubicBezTo>
                <a:cubicBezTo>
                  <a:pt x="8" y="437"/>
                  <a:pt x="7" y="439"/>
                  <a:pt x="7" y="440"/>
                </a:cubicBezTo>
                <a:cubicBezTo>
                  <a:pt x="7" y="442"/>
                  <a:pt x="8" y="444"/>
                  <a:pt x="8" y="445"/>
                </a:cubicBezTo>
                <a:cubicBezTo>
                  <a:pt x="9" y="445"/>
                  <a:pt x="8" y="445"/>
                  <a:pt x="9" y="445"/>
                </a:cubicBezTo>
                <a:cubicBezTo>
                  <a:pt x="14" y="445"/>
                  <a:pt x="15" y="436"/>
                  <a:pt x="13" y="431"/>
                </a:cubicBezTo>
                <a:close/>
                <a:moveTo>
                  <a:pt x="30" y="449"/>
                </a:moveTo>
                <a:lnTo>
                  <a:pt x="30" y="449"/>
                </a:lnTo>
                <a:cubicBezTo>
                  <a:pt x="30" y="449"/>
                  <a:pt x="30" y="448"/>
                  <a:pt x="30" y="448"/>
                </a:cubicBezTo>
                <a:cubicBezTo>
                  <a:pt x="30" y="448"/>
                  <a:pt x="29" y="448"/>
                  <a:pt x="30" y="449"/>
                </a:cubicBezTo>
                <a:close/>
                <a:moveTo>
                  <a:pt x="4" y="310"/>
                </a:moveTo>
                <a:cubicBezTo>
                  <a:pt x="4" y="310"/>
                  <a:pt x="4" y="310"/>
                  <a:pt x="5" y="311"/>
                </a:cubicBezTo>
                <a:cubicBezTo>
                  <a:pt x="7" y="312"/>
                  <a:pt x="10" y="310"/>
                  <a:pt x="12" y="309"/>
                </a:cubicBezTo>
                <a:cubicBezTo>
                  <a:pt x="12" y="306"/>
                  <a:pt x="10" y="306"/>
                  <a:pt x="9" y="304"/>
                </a:cubicBezTo>
                <a:lnTo>
                  <a:pt x="8" y="304"/>
                </a:lnTo>
                <a:cubicBezTo>
                  <a:pt x="7" y="305"/>
                  <a:pt x="6" y="305"/>
                  <a:pt x="5" y="306"/>
                </a:cubicBezTo>
                <a:cubicBezTo>
                  <a:pt x="4" y="307"/>
                  <a:pt x="4" y="308"/>
                  <a:pt x="4" y="310"/>
                </a:cubicBezTo>
                <a:close/>
                <a:moveTo>
                  <a:pt x="61" y="450"/>
                </a:moveTo>
                <a:cubicBezTo>
                  <a:pt x="58" y="451"/>
                  <a:pt x="52" y="450"/>
                  <a:pt x="49" y="448"/>
                </a:cubicBezTo>
                <a:lnTo>
                  <a:pt x="63" y="449"/>
                </a:lnTo>
                <a:cubicBezTo>
                  <a:pt x="62" y="449"/>
                  <a:pt x="62" y="449"/>
                  <a:pt x="61" y="450"/>
                </a:cubicBezTo>
                <a:close/>
                <a:moveTo>
                  <a:pt x="42" y="441"/>
                </a:moveTo>
                <a:cubicBezTo>
                  <a:pt x="42" y="440"/>
                  <a:pt x="42" y="440"/>
                  <a:pt x="42" y="439"/>
                </a:cubicBezTo>
                <a:cubicBezTo>
                  <a:pt x="44" y="443"/>
                  <a:pt x="47" y="446"/>
                  <a:pt x="48" y="448"/>
                </a:cubicBezTo>
                <a:cubicBezTo>
                  <a:pt x="46" y="446"/>
                  <a:pt x="44" y="443"/>
                  <a:pt x="42" y="441"/>
                </a:cubicBezTo>
                <a:close/>
                <a:moveTo>
                  <a:pt x="50" y="274"/>
                </a:moveTo>
                <a:lnTo>
                  <a:pt x="50" y="274"/>
                </a:lnTo>
                <a:cubicBezTo>
                  <a:pt x="50" y="272"/>
                  <a:pt x="52" y="273"/>
                  <a:pt x="54" y="272"/>
                </a:cubicBezTo>
                <a:cubicBezTo>
                  <a:pt x="55" y="272"/>
                  <a:pt x="55" y="272"/>
                  <a:pt x="56" y="272"/>
                </a:cubicBezTo>
                <a:cubicBezTo>
                  <a:pt x="55" y="273"/>
                  <a:pt x="51" y="273"/>
                  <a:pt x="50" y="274"/>
                </a:cubicBezTo>
                <a:close/>
                <a:moveTo>
                  <a:pt x="37" y="285"/>
                </a:moveTo>
                <a:lnTo>
                  <a:pt x="37" y="285"/>
                </a:lnTo>
                <a:lnTo>
                  <a:pt x="36" y="285"/>
                </a:lnTo>
                <a:cubicBezTo>
                  <a:pt x="37" y="284"/>
                  <a:pt x="37" y="284"/>
                  <a:pt x="38" y="283"/>
                </a:cubicBezTo>
                <a:cubicBezTo>
                  <a:pt x="38" y="283"/>
                  <a:pt x="37" y="284"/>
                  <a:pt x="37" y="285"/>
                </a:cubicBezTo>
                <a:close/>
                <a:moveTo>
                  <a:pt x="68" y="273"/>
                </a:moveTo>
                <a:lnTo>
                  <a:pt x="70" y="273"/>
                </a:lnTo>
                <a:lnTo>
                  <a:pt x="70" y="274"/>
                </a:lnTo>
                <a:cubicBezTo>
                  <a:pt x="69" y="274"/>
                  <a:pt x="69" y="274"/>
                  <a:pt x="68" y="274"/>
                </a:cubicBezTo>
                <a:lnTo>
                  <a:pt x="68" y="273"/>
                </a:lnTo>
                <a:close/>
                <a:moveTo>
                  <a:pt x="126" y="449"/>
                </a:moveTo>
                <a:cubicBezTo>
                  <a:pt x="126" y="449"/>
                  <a:pt x="127" y="449"/>
                  <a:pt x="127" y="449"/>
                </a:cubicBezTo>
                <a:cubicBezTo>
                  <a:pt x="129" y="449"/>
                  <a:pt x="131" y="452"/>
                  <a:pt x="133" y="454"/>
                </a:cubicBezTo>
                <a:cubicBezTo>
                  <a:pt x="133" y="456"/>
                  <a:pt x="132" y="456"/>
                  <a:pt x="132" y="457"/>
                </a:cubicBezTo>
                <a:cubicBezTo>
                  <a:pt x="128" y="458"/>
                  <a:pt x="127" y="455"/>
                  <a:pt x="125" y="454"/>
                </a:cubicBezTo>
                <a:cubicBezTo>
                  <a:pt x="124" y="454"/>
                  <a:pt x="124" y="454"/>
                  <a:pt x="124" y="454"/>
                </a:cubicBezTo>
                <a:cubicBezTo>
                  <a:pt x="124" y="451"/>
                  <a:pt x="124" y="450"/>
                  <a:pt x="126" y="449"/>
                </a:cubicBezTo>
                <a:close/>
                <a:moveTo>
                  <a:pt x="169" y="457"/>
                </a:moveTo>
                <a:cubicBezTo>
                  <a:pt x="169" y="457"/>
                  <a:pt x="171" y="457"/>
                  <a:pt x="174" y="458"/>
                </a:cubicBezTo>
                <a:cubicBezTo>
                  <a:pt x="174" y="458"/>
                  <a:pt x="174" y="458"/>
                  <a:pt x="174" y="458"/>
                </a:cubicBezTo>
                <a:cubicBezTo>
                  <a:pt x="173" y="459"/>
                  <a:pt x="173" y="459"/>
                  <a:pt x="172" y="459"/>
                </a:cubicBezTo>
                <a:cubicBezTo>
                  <a:pt x="171" y="459"/>
                  <a:pt x="170" y="459"/>
                  <a:pt x="169" y="459"/>
                </a:cubicBezTo>
                <a:cubicBezTo>
                  <a:pt x="169" y="459"/>
                  <a:pt x="169" y="459"/>
                  <a:pt x="169" y="459"/>
                </a:cubicBezTo>
                <a:cubicBezTo>
                  <a:pt x="169" y="458"/>
                  <a:pt x="169" y="457"/>
                  <a:pt x="169" y="457"/>
                </a:cubicBezTo>
                <a:close/>
                <a:moveTo>
                  <a:pt x="71" y="459"/>
                </a:moveTo>
                <a:cubicBezTo>
                  <a:pt x="74" y="459"/>
                  <a:pt x="76" y="459"/>
                  <a:pt x="78" y="459"/>
                </a:cubicBezTo>
                <a:cubicBezTo>
                  <a:pt x="79" y="460"/>
                  <a:pt x="80" y="461"/>
                  <a:pt x="81" y="461"/>
                </a:cubicBezTo>
                <a:cubicBezTo>
                  <a:pt x="83" y="462"/>
                  <a:pt x="90" y="462"/>
                  <a:pt x="92" y="462"/>
                </a:cubicBezTo>
                <a:cubicBezTo>
                  <a:pt x="93" y="462"/>
                  <a:pt x="94" y="461"/>
                  <a:pt x="95" y="462"/>
                </a:cubicBezTo>
                <a:cubicBezTo>
                  <a:pt x="98" y="462"/>
                  <a:pt x="101" y="462"/>
                  <a:pt x="104" y="463"/>
                </a:cubicBezTo>
                <a:cubicBezTo>
                  <a:pt x="107" y="464"/>
                  <a:pt x="110" y="463"/>
                  <a:pt x="112" y="462"/>
                </a:cubicBezTo>
                <a:lnTo>
                  <a:pt x="120" y="462"/>
                </a:lnTo>
                <a:cubicBezTo>
                  <a:pt x="121" y="462"/>
                  <a:pt x="124" y="459"/>
                  <a:pt x="126" y="461"/>
                </a:cubicBezTo>
                <a:cubicBezTo>
                  <a:pt x="128" y="461"/>
                  <a:pt x="131" y="463"/>
                  <a:pt x="134" y="464"/>
                </a:cubicBezTo>
                <a:cubicBezTo>
                  <a:pt x="140" y="466"/>
                  <a:pt x="146" y="461"/>
                  <a:pt x="151" y="460"/>
                </a:cubicBezTo>
                <a:cubicBezTo>
                  <a:pt x="154" y="460"/>
                  <a:pt x="155" y="462"/>
                  <a:pt x="157" y="463"/>
                </a:cubicBezTo>
                <a:cubicBezTo>
                  <a:pt x="160" y="463"/>
                  <a:pt x="164" y="462"/>
                  <a:pt x="167" y="462"/>
                </a:cubicBezTo>
                <a:lnTo>
                  <a:pt x="172" y="462"/>
                </a:lnTo>
                <a:cubicBezTo>
                  <a:pt x="173" y="462"/>
                  <a:pt x="175" y="464"/>
                  <a:pt x="176" y="464"/>
                </a:cubicBezTo>
                <a:cubicBezTo>
                  <a:pt x="178" y="465"/>
                  <a:pt x="185" y="465"/>
                  <a:pt x="186" y="464"/>
                </a:cubicBezTo>
                <a:cubicBezTo>
                  <a:pt x="187" y="464"/>
                  <a:pt x="188" y="462"/>
                  <a:pt x="188" y="461"/>
                </a:cubicBezTo>
                <a:cubicBezTo>
                  <a:pt x="187" y="460"/>
                  <a:pt x="186" y="460"/>
                  <a:pt x="185" y="459"/>
                </a:cubicBezTo>
                <a:cubicBezTo>
                  <a:pt x="191" y="460"/>
                  <a:pt x="197" y="461"/>
                  <a:pt x="203" y="461"/>
                </a:cubicBezTo>
                <a:cubicBezTo>
                  <a:pt x="204" y="462"/>
                  <a:pt x="204" y="462"/>
                  <a:pt x="204" y="462"/>
                </a:cubicBezTo>
                <a:cubicBezTo>
                  <a:pt x="207" y="463"/>
                  <a:pt x="209" y="463"/>
                  <a:pt x="212" y="464"/>
                </a:cubicBezTo>
                <a:cubicBezTo>
                  <a:pt x="213" y="464"/>
                  <a:pt x="215" y="464"/>
                  <a:pt x="217" y="464"/>
                </a:cubicBezTo>
                <a:cubicBezTo>
                  <a:pt x="218" y="464"/>
                  <a:pt x="219" y="463"/>
                  <a:pt x="221" y="463"/>
                </a:cubicBezTo>
                <a:cubicBezTo>
                  <a:pt x="224" y="463"/>
                  <a:pt x="227" y="463"/>
                  <a:pt x="229" y="463"/>
                </a:cubicBezTo>
                <a:lnTo>
                  <a:pt x="233" y="463"/>
                </a:lnTo>
                <a:cubicBezTo>
                  <a:pt x="236" y="462"/>
                  <a:pt x="244" y="463"/>
                  <a:pt x="246" y="462"/>
                </a:cubicBezTo>
                <a:cubicBezTo>
                  <a:pt x="246" y="461"/>
                  <a:pt x="246" y="462"/>
                  <a:pt x="246" y="461"/>
                </a:cubicBezTo>
                <a:cubicBezTo>
                  <a:pt x="247" y="459"/>
                  <a:pt x="242" y="456"/>
                  <a:pt x="242" y="455"/>
                </a:cubicBezTo>
                <a:lnTo>
                  <a:pt x="242" y="454"/>
                </a:lnTo>
                <a:cubicBezTo>
                  <a:pt x="242" y="454"/>
                  <a:pt x="242" y="454"/>
                  <a:pt x="242" y="454"/>
                </a:cubicBezTo>
                <a:cubicBezTo>
                  <a:pt x="242" y="454"/>
                  <a:pt x="242" y="454"/>
                  <a:pt x="242" y="454"/>
                </a:cubicBezTo>
                <a:cubicBezTo>
                  <a:pt x="249" y="449"/>
                  <a:pt x="248" y="442"/>
                  <a:pt x="245" y="436"/>
                </a:cubicBezTo>
                <a:cubicBezTo>
                  <a:pt x="245" y="427"/>
                  <a:pt x="248" y="421"/>
                  <a:pt x="241" y="416"/>
                </a:cubicBezTo>
                <a:cubicBezTo>
                  <a:pt x="241" y="415"/>
                  <a:pt x="241" y="414"/>
                  <a:pt x="240" y="412"/>
                </a:cubicBezTo>
                <a:cubicBezTo>
                  <a:pt x="241" y="409"/>
                  <a:pt x="242" y="407"/>
                  <a:pt x="241" y="403"/>
                </a:cubicBezTo>
                <a:cubicBezTo>
                  <a:pt x="241" y="401"/>
                  <a:pt x="241" y="400"/>
                  <a:pt x="241" y="399"/>
                </a:cubicBezTo>
                <a:cubicBezTo>
                  <a:pt x="240" y="397"/>
                  <a:pt x="238" y="397"/>
                  <a:pt x="237" y="396"/>
                </a:cubicBezTo>
                <a:cubicBezTo>
                  <a:pt x="236" y="395"/>
                  <a:pt x="236" y="393"/>
                  <a:pt x="235" y="392"/>
                </a:cubicBezTo>
                <a:lnTo>
                  <a:pt x="235" y="391"/>
                </a:lnTo>
                <a:cubicBezTo>
                  <a:pt x="236" y="392"/>
                  <a:pt x="236" y="392"/>
                  <a:pt x="237" y="393"/>
                </a:cubicBezTo>
                <a:cubicBezTo>
                  <a:pt x="238" y="392"/>
                  <a:pt x="239" y="391"/>
                  <a:pt x="240" y="390"/>
                </a:cubicBezTo>
                <a:cubicBezTo>
                  <a:pt x="240" y="387"/>
                  <a:pt x="237" y="384"/>
                  <a:pt x="236" y="383"/>
                </a:cubicBezTo>
                <a:cubicBezTo>
                  <a:pt x="236" y="378"/>
                  <a:pt x="240" y="377"/>
                  <a:pt x="239" y="372"/>
                </a:cubicBezTo>
                <a:cubicBezTo>
                  <a:pt x="238" y="367"/>
                  <a:pt x="234" y="363"/>
                  <a:pt x="235" y="356"/>
                </a:cubicBezTo>
                <a:cubicBezTo>
                  <a:pt x="236" y="352"/>
                  <a:pt x="236" y="347"/>
                  <a:pt x="237" y="342"/>
                </a:cubicBezTo>
                <a:cubicBezTo>
                  <a:pt x="239" y="337"/>
                  <a:pt x="241" y="330"/>
                  <a:pt x="239" y="323"/>
                </a:cubicBezTo>
                <a:cubicBezTo>
                  <a:pt x="238" y="318"/>
                  <a:pt x="235" y="315"/>
                  <a:pt x="233" y="311"/>
                </a:cubicBezTo>
                <a:cubicBezTo>
                  <a:pt x="232" y="310"/>
                  <a:pt x="234" y="309"/>
                  <a:pt x="234" y="308"/>
                </a:cubicBezTo>
                <a:lnTo>
                  <a:pt x="234" y="306"/>
                </a:lnTo>
                <a:cubicBezTo>
                  <a:pt x="234" y="304"/>
                  <a:pt x="236" y="302"/>
                  <a:pt x="236" y="299"/>
                </a:cubicBezTo>
                <a:cubicBezTo>
                  <a:pt x="235" y="298"/>
                  <a:pt x="234" y="297"/>
                  <a:pt x="234" y="296"/>
                </a:cubicBezTo>
                <a:cubicBezTo>
                  <a:pt x="234" y="294"/>
                  <a:pt x="235" y="292"/>
                  <a:pt x="234" y="291"/>
                </a:cubicBezTo>
                <a:cubicBezTo>
                  <a:pt x="234" y="290"/>
                  <a:pt x="232" y="288"/>
                  <a:pt x="232" y="286"/>
                </a:cubicBezTo>
                <a:cubicBezTo>
                  <a:pt x="233" y="285"/>
                  <a:pt x="234" y="284"/>
                  <a:pt x="234" y="283"/>
                </a:cubicBezTo>
                <a:cubicBezTo>
                  <a:pt x="234" y="281"/>
                  <a:pt x="233" y="278"/>
                  <a:pt x="234" y="276"/>
                </a:cubicBezTo>
                <a:cubicBezTo>
                  <a:pt x="234" y="275"/>
                  <a:pt x="235" y="269"/>
                  <a:pt x="234" y="266"/>
                </a:cubicBezTo>
                <a:cubicBezTo>
                  <a:pt x="234" y="264"/>
                  <a:pt x="231" y="263"/>
                  <a:pt x="231" y="260"/>
                </a:cubicBezTo>
                <a:cubicBezTo>
                  <a:pt x="226" y="260"/>
                  <a:pt x="227" y="261"/>
                  <a:pt x="224" y="262"/>
                </a:cubicBezTo>
                <a:cubicBezTo>
                  <a:pt x="223" y="262"/>
                  <a:pt x="222" y="263"/>
                  <a:pt x="221" y="263"/>
                </a:cubicBezTo>
                <a:cubicBezTo>
                  <a:pt x="219" y="264"/>
                  <a:pt x="216" y="266"/>
                  <a:pt x="213" y="267"/>
                </a:cubicBezTo>
                <a:cubicBezTo>
                  <a:pt x="210" y="268"/>
                  <a:pt x="209" y="265"/>
                  <a:pt x="206" y="265"/>
                </a:cubicBezTo>
                <a:cubicBezTo>
                  <a:pt x="204" y="266"/>
                  <a:pt x="201" y="265"/>
                  <a:pt x="199" y="264"/>
                </a:cubicBezTo>
                <a:lnTo>
                  <a:pt x="195" y="264"/>
                </a:lnTo>
                <a:lnTo>
                  <a:pt x="195" y="263"/>
                </a:lnTo>
                <a:cubicBezTo>
                  <a:pt x="194" y="263"/>
                  <a:pt x="193" y="263"/>
                  <a:pt x="193" y="262"/>
                </a:cubicBezTo>
                <a:cubicBezTo>
                  <a:pt x="190" y="262"/>
                  <a:pt x="188" y="263"/>
                  <a:pt x="186" y="262"/>
                </a:cubicBezTo>
                <a:cubicBezTo>
                  <a:pt x="183" y="262"/>
                  <a:pt x="178" y="260"/>
                  <a:pt x="176" y="262"/>
                </a:cubicBezTo>
                <a:cubicBezTo>
                  <a:pt x="176" y="263"/>
                  <a:pt x="179" y="265"/>
                  <a:pt x="180" y="265"/>
                </a:cubicBezTo>
                <a:cubicBezTo>
                  <a:pt x="179" y="266"/>
                  <a:pt x="176" y="265"/>
                  <a:pt x="174" y="266"/>
                </a:cubicBezTo>
                <a:cubicBezTo>
                  <a:pt x="172" y="266"/>
                  <a:pt x="168" y="266"/>
                  <a:pt x="166" y="267"/>
                </a:cubicBezTo>
                <a:lnTo>
                  <a:pt x="165" y="267"/>
                </a:lnTo>
                <a:cubicBezTo>
                  <a:pt x="166" y="265"/>
                  <a:pt x="166" y="265"/>
                  <a:pt x="166" y="264"/>
                </a:cubicBezTo>
                <a:cubicBezTo>
                  <a:pt x="168" y="263"/>
                  <a:pt x="171" y="262"/>
                  <a:pt x="174" y="261"/>
                </a:cubicBezTo>
                <a:cubicBezTo>
                  <a:pt x="174" y="260"/>
                  <a:pt x="174" y="260"/>
                  <a:pt x="173" y="260"/>
                </a:cubicBezTo>
                <a:cubicBezTo>
                  <a:pt x="170" y="259"/>
                  <a:pt x="166" y="258"/>
                  <a:pt x="163" y="260"/>
                </a:cubicBezTo>
                <a:cubicBezTo>
                  <a:pt x="163" y="261"/>
                  <a:pt x="164" y="262"/>
                  <a:pt x="164" y="262"/>
                </a:cubicBezTo>
                <a:cubicBezTo>
                  <a:pt x="164" y="263"/>
                  <a:pt x="164" y="263"/>
                  <a:pt x="164" y="263"/>
                </a:cubicBezTo>
                <a:cubicBezTo>
                  <a:pt x="159" y="263"/>
                  <a:pt x="157" y="260"/>
                  <a:pt x="153" y="259"/>
                </a:cubicBezTo>
                <a:cubicBezTo>
                  <a:pt x="152" y="259"/>
                  <a:pt x="150" y="260"/>
                  <a:pt x="148" y="260"/>
                </a:cubicBezTo>
                <a:lnTo>
                  <a:pt x="147" y="259"/>
                </a:lnTo>
                <a:cubicBezTo>
                  <a:pt x="146" y="259"/>
                  <a:pt x="145" y="258"/>
                  <a:pt x="145" y="257"/>
                </a:cubicBezTo>
                <a:cubicBezTo>
                  <a:pt x="143" y="256"/>
                  <a:pt x="140" y="256"/>
                  <a:pt x="137" y="256"/>
                </a:cubicBezTo>
                <a:cubicBezTo>
                  <a:pt x="136" y="256"/>
                  <a:pt x="135" y="256"/>
                  <a:pt x="134" y="256"/>
                </a:cubicBezTo>
                <a:cubicBezTo>
                  <a:pt x="132" y="258"/>
                  <a:pt x="130" y="258"/>
                  <a:pt x="129" y="260"/>
                </a:cubicBezTo>
                <a:cubicBezTo>
                  <a:pt x="129" y="261"/>
                  <a:pt x="129" y="262"/>
                  <a:pt x="129" y="263"/>
                </a:cubicBezTo>
                <a:lnTo>
                  <a:pt x="104" y="263"/>
                </a:lnTo>
                <a:cubicBezTo>
                  <a:pt x="102" y="263"/>
                  <a:pt x="100" y="263"/>
                  <a:pt x="98" y="264"/>
                </a:cubicBezTo>
                <a:cubicBezTo>
                  <a:pt x="96" y="264"/>
                  <a:pt x="94" y="266"/>
                  <a:pt x="93" y="266"/>
                </a:cubicBezTo>
                <a:cubicBezTo>
                  <a:pt x="92" y="266"/>
                  <a:pt x="91" y="266"/>
                  <a:pt x="91" y="265"/>
                </a:cubicBezTo>
                <a:lnTo>
                  <a:pt x="87" y="265"/>
                </a:lnTo>
                <a:cubicBezTo>
                  <a:pt x="86" y="265"/>
                  <a:pt x="85" y="264"/>
                  <a:pt x="85" y="264"/>
                </a:cubicBezTo>
                <a:cubicBezTo>
                  <a:pt x="83" y="263"/>
                  <a:pt x="80" y="264"/>
                  <a:pt x="79" y="265"/>
                </a:cubicBezTo>
                <a:cubicBezTo>
                  <a:pt x="75" y="264"/>
                  <a:pt x="72" y="264"/>
                  <a:pt x="68" y="264"/>
                </a:cubicBezTo>
                <a:cubicBezTo>
                  <a:pt x="65" y="265"/>
                  <a:pt x="62" y="265"/>
                  <a:pt x="60" y="266"/>
                </a:cubicBezTo>
                <a:cubicBezTo>
                  <a:pt x="58" y="266"/>
                  <a:pt x="56" y="265"/>
                  <a:pt x="54" y="266"/>
                </a:cubicBezTo>
                <a:cubicBezTo>
                  <a:pt x="53" y="266"/>
                  <a:pt x="50" y="271"/>
                  <a:pt x="49" y="272"/>
                </a:cubicBezTo>
                <a:cubicBezTo>
                  <a:pt x="47" y="272"/>
                  <a:pt x="40" y="271"/>
                  <a:pt x="39" y="271"/>
                </a:cubicBezTo>
                <a:cubicBezTo>
                  <a:pt x="38" y="269"/>
                  <a:pt x="39" y="268"/>
                  <a:pt x="38" y="266"/>
                </a:cubicBezTo>
                <a:cubicBezTo>
                  <a:pt x="37" y="266"/>
                  <a:pt x="37" y="266"/>
                  <a:pt x="36" y="266"/>
                </a:cubicBezTo>
                <a:cubicBezTo>
                  <a:pt x="35" y="269"/>
                  <a:pt x="33" y="271"/>
                  <a:pt x="31" y="273"/>
                </a:cubicBezTo>
                <a:cubicBezTo>
                  <a:pt x="32" y="276"/>
                  <a:pt x="34" y="281"/>
                  <a:pt x="36" y="283"/>
                </a:cubicBezTo>
                <a:cubicBezTo>
                  <a:pt x="35" y="286"/>
                  <a:pt x="31" y="287"/>
                  <a:pt x="29" y="289"/>
                </a:cubicBezTo>
                <a:cubicBezTo>
                  <a:pt x="29" y="292"/>
                  <a:pt x="31" y="293"/>
                  <a:pt x="32" y="295"/>
                </a:cubicBezTo>
                <a:cubicBezTo>
                  <a:pt x="33" y="298"/>
                  <a:pt x="30" y="300"/>
                  <a:pt x="31" y="303"/>
                </a:cubicBezTo>
                <a:cubicBezTo>
                  <a:pt x="32" y="306"/>
                  <a:pt x="35" y="313"/>
                  <a:pt x="37" y="314"/>
                </a:cubicBezTo>
                <a:cubicBezTo>
                  <a:pt x="37" y="317"/>
                  <a:pt x="33" y="321"/>
                  <a:pt x="36" y="323"/>
                </a:cubicBezTo>
                <a:lnTo>
                  <a:pt x="36" y="324"/>
                </a:lnTo>
                <a:cubicBezTo>
                  <a:pt x="37" y="324"/>
                  <a:pt x="38" y="323"/>
                  <a:pt x="38" y="322"/>
                </a:cubicBezTo>
                <a:cubicBezTo>
                  <a:pt x="39" y="322"/>
                  <a:pt x="39" y="322"/>
                  <a:pt x="40" y="322"/>
                </a:cubicBezTo>
                <a:cubicBezTo>
                  <a:pt x="42" y="327"/>
                  <a:pt x="39" y="330"/>
                  <a:pt x="37" y="334"/>
                </a:cubicBezTo>
                <a:cubicBezTo>
                  <a:pt x="36" y="336"/>
                  <a:pt x="36" y="339"/>
                  <a:pt x="35" y="341"/>
                </a:cubicBezTo>
                <a:cubicBezTo>
                  <a:pt x="35" y="342"/>
                  <a:pt x="33" y="343"/>
                  <a:pt x="33" y="344"/>
                </a:cubicBezTo>
                <a:cubicBezTo>
                  <a:pt x="33" y="346"/>
                  <a:pt x="33" y="348"/>
                  <a:pt x="33" y="351"/>
                </a:cubicBezTo>
                <a:cubicBezTo>
                  <a:pt x="33" y="352"/>
                  <a:pt x="32" y="353"/>
                  <a:pt x="32" y="354"/>
                </a:cubicBezTo>
                <a:cubicBezTo>
                  <a:pt x="31" y="357"/>
                  <a:pt x="33" y="362"/>
                  <a:pt x="34" y="364"/>
                </a:cubicBezTo>
                <a:cubicBezTo>
                  <a:pt x="35" y="366"/>
                  <a:pt x="36" y="372"/>
                  <a:pt x="36" y="376"/>
                </a:cubicBezTo>
                <a:cubicBezTo>
                  <a:pt x="34" y="376"/>
                  <a:pt x="34" y="377"/>
                  <a:pt x="33" y="377"/>
                </a:cubicBezTo>
                <a:cubicBezTo>
                  <a:pt x="33" y="380"/>
                  <a:pt x="33" y="383"/>
                  <a:pt x="32" y="385"/>
                </a:cubicBezTo>
                <a:cubicBezTo>
                  <a:pt x="32" y="388"/>
                  <a:pt x="34" y="388"/>
                  <a:pt x="35" y="390"/>
                </a:cubicBezTo>
                <a:cubicBezTo>
                  <a:pt x="35" y="393"/>
                  <a:pt x="33" y="393"/>
                  <a:pt x="32" y="395"/>
                </a:cubicBezTo>
                <a:cubicBezTo>
                  <a:pt x="32" y="397"/>
                  <a:pt x="36" y="402"/>
                  <a:pt x="37" y="403"/>
                </a:cubicBezTo>
                <a:cubicBezTo>
                  <a:pt x="37" y="406"/>
                  <a:pt x="35" y="412"/>
                  <a:pt x="36" y="415"/>
                </a:cubicBezTo>
                <a:cubicBezTo>
                  <a:pt x="37" y="417"/>
                  <a:pt x="38" y="417"/>
                  <a:pt x="38" y="420"/>
                </a:cubicBezTo>
                <a:cubicBezTo>
                  <a:pt x="36" y="421"/>
                  <a:pt x="36" y="422"/>
                  <a:pt x="34" y="424"/>
                </a:cubicBezTo>
                <a:cubicBezTo>
                  <a:pt x="34" y="424"/>
                  <a:pt x="35" y="425"/>
                  <a:pt x="35" y="425"/>
                </a:cubicBezTo>
                <a:cubicBezTo>
                  <a:pt x="36" y="427"/>
                  <a:pt x="39" y="427"/>
                  <a:pt x="40" y="431"/>
                </a:cubicBezTo>
                <a:cubicBezTo>
                  <a:pt x="42" y="436"/>
                  <a:pt x="36" y="437"/>
                  <a:pt x="35" y="439"/>
                </a:cubicBezTo>
                <a:cubicBezTo>
                  <a:pt x="33" y="442"/>
                  <a:pt x="32" y="445"/>
                  <a:pt x="31" y="447"/>
                </a:cubicBezTo>
                <a:cubicBezTo>
                  <a:pt x="37" y="444"/>
                  <a:pt x="43" y="447"/>
                  <a:pt x="47" y="451"/>
                </a:cubicBezTo>
                <a:cubicBezTo>
                  <a:pt x="47" y="453"/>
                  <a:pt x="45" y="456"/>
                  <a:pt x="44" y="457"/>
                </a:cubicBezTo>
                <a:cubicBezTo>
                  <a:pt x="44" y="457"/>
                  <a:pt x="44" y="458"/>
                  <a:pt x="44" y="458"/>
                </a:cubicBezTo>
                <a:cubicBezTo>
                  <a:pt x="47" y="458"/>
                  <a:pt x="48" y="457"/>
                  <a:pt x="51" y="457"/>
                </a:cubicBezTo>
                <a:cubicBezTo>
                  <a:pt x="53" y="456"/>
                  <a:pt x="54" y="458"/>
                  <a:pt x="57" y="457"/>
                </a:cubicBezTo>
                <a:cubicBezTo>
                  <a:pt x="58" y="457"/>
                  <a:pt x="61" y="456"/>
                  <a:pt x="64" y="456"/>
                </a:cubicBezTo>
                <a:cubicBezTo>
                  <a:pt x="66" y="457"/>
                  <a:pt x="69" y="458"/>
                  <a:pt x="71" y="459"/>
                </a:cubicBezTo>
                <a:close/>
                <a:moveTo>
                  <a:pt x="6" y="325"/>
                </a:moveTo>
                <a:cubicBezTo>
                  <a:pt x="6" y="326"/>
                  <a:pt x="6" y="327"/>
                  <a:pt x="6" y="328"/>
                </a:cubicBezTo>
                <a:cubicBezTo>
                  <a:pt x="5" y="329"/>
                  <a:pt x="6" y="331"/>
                  <a:pt x="6" y="332"/>
                </a:cubicBezTo>
                <a:lnTo>
                  <a:pt x="6" y="334"/>
                </a:lnTo>
                <a:cubicBezTo>
                  <a:pt x="6" y="334"/>
                  <a:pt x="7" y="335"/>
                  <a:pt x="8" y="334"/>
                </a:cubicBezTo>
                <a:cubicBezTo>
                  <a:pt x="9" y="333"/>
                  <a:pt x="8" y="333"/>
                  <a:pt x="9" y="331"/>
                </a:cubicBezTo>
                <a:cubicBezTo>
                  <a:pt x="10" y="330"/>
                  <a:pt x="12" y="330"/>
                  <a:pt x="13" y="329"/>
                </a:cubicBezTo>
                <a:cubicBezTo>
                  <a:pt x="14" y="328"/>
                  <a:pt x="14" y="327"/>
                  <a:pt x="15" y="327"/>
                </a:cubicBezTo>
                <a:cubicBezTo>
                  <a:pt x="15" y="323"/>
                  <a:pt x="14" y="322"/>
                  <a:pt x="12" y="319"/>
                </a:cubicBezTo>
                <a:cubicBezTo>
                  <a:pt x="12" y="319"/>
                  <a:pt x="11" y="319"/>
                  <a:pt x="10" y="320"/>
                </a:cubicBezTo>
                <a:cubicBezTo>
                  <a:pt x="8" y="319"/>
                  <a:pt x="8" y="316"/>
                  <a:pt x="5" y="315"/>
                </a:cubicBezTo>
                <a:cubicBezTo>
                  <a:pt x="0" y="320"/>
                  <a:pt x="6" y="321"/>
                  <a:pt x="6" y="325"/>
                </a:cubicBezTo>
                <a:close/>
                <a:moveTo>
                  <a:pt x="5" y="291"/>
                </a:moveTo>
                <a:lnTo>
                  <a:pt x="5" y="292"/>
                </a:lnTo>
                <a:lnTo>
                  <a:pt x="6" y="292"/>
                </a:lnTo>
                <a:cubicBezTo>
                  <a:pt x="5" y="291"/>
                  <a:pt x="6" y="292"/>
                  <a:pt x="5" y="291"/>
                </a:cubicBezTo>
                <a:close/>
                <a:moveTo>
                  <a:pt x="382" y="252"/>
                </a:moveTo>
                <a:cubicBezTo>
                  <a:pt x="380" y="249"/>
                  <a:pt x="376" y="248"/>
                  <a:pt x="370" y="248"/>
                </a:cubicBezTo>
                <a:cubicBezTo>
                  <a:pt x="369" y="249"/>
                  <a:pt x="368" y="249"/>
                  <a:pt x="367" y="250"/>
                </a:cubicBezTo>
                <a:cubicBezTo>
                  <a:pt x="371" y="251"/>
                  <a:pt x="373" y="249"/>
                  <a:pt x="376" y="249"/>
                </a:cubicBezTo>
                <a:cubicBezTo>
                  <a:pt x="378" y="250"/>
                  <a:pt x="380" y="251"/>
                  <a:pt x="382" y="252"/>
                </a:cubicBezTo>
                <a:close/>
                <a:moveTo>
                  <a:pt x="486" y="409"/>
                </a:moveTo>
                <a:cubicBezTo>
                  <a:pt x="485" y="410"/>
                  <a:pt x="485" y="410"/>
                  <a:pt x="485" y="410"/>
                </a:cubicBezTo>
                <a:cubicBezTo>
                  <a:pt x="484" y="411"/>
                  <a:pt x="485" y="410"/>
                  <a:pt x="484" y="411"/>
                </a:cubicBezTo>
                <a:cubicBezTo>
                  <a:pt x="484" y="413"/>
                  <a:pt x="486" y="414"/>
                  <a:pt x="487" y="415"/>
                </a:cubicBezTo>
                <a:cubicBezTo>
                  <a:pt x="487" y="419"/>
                  <a:pt x="486" y="420"/>
                  <a:pt x="483" y="422"/>
                </a:cubicBezTo>
                <a:cubicBezTo>
                  <a:pt x="483" y="422"/>
                  <a:pt x="482" y="422"/>
                  <a:pt x="482" y="422"/>
                </a:cubicBezTo>
                <a:cubicBezTo>
                  <a:pt x="481" y="423"/>
                  <a:pt x="481" y="423"/>
                  <a:pt x="481" y="424"/>
                </a:cubicBezTo>
                <a:cubicBezTo>
                  <a:pt x="481" y="428"/>
                  <a:pt x="481" y="431"/>
                  <a:pt x="482" y="434"/>
                </a:cubicBezTo>
                <a:cubicBezTo>
                  <a:pt x="482" y="436"/>
                  <a:pt x="482" y="437"/>
                  <a:pt x="482" y="438"/>
                </a:cubicBezTo>
                <a:cubicBezTo>
                  <a:pt x="483" y="440"/>
                  <a:pt x="484" y="443"/>
                  <a:pt x="483" y="446"/>
                </a:cubicBezTo>
                <a:cubicBezTo>
                  <a:pt x="483" y="448"/>
                  <a:pt x="481" y="450"/>
                  <a:pt x="481" y="453"/>
                </a:cubicBezTo>
                <a:cubicBezTo>
                  <a:pt x="480" y="454"/>
                  <a:pt x="481" y="455"/>
                  <a:pt x="480" y="456"/>
                </a:cubicBezTo>
                <a:cubicBezTo>
                  <a:pt x="479" y="457"/>
                  <a:pt x="477" y="458"/>
                  <a:pt x="476" y="459"/>
                </a:cubicBezTo>
                <a:cubicBezTo>
                  <a:pt x="475" y="461"/>
                  <a:pt x="475" y="464"/>
                  <a:pt x="473" y="465"/>
                </a:cubicBezTo>
                <a:cubicBezTo>
                  <a:pt x="472" y="466"/>
                  <a:pt x="469" y="466"/>
                  <a:pt x="468" y="467"/>
                </a:cubicBezTo>
                <a:cubicBezTo>
                  <a:pt x="467" y="468"/>
                  <a:pt x="468" y="470"/>
                  <a:pt x="467" y="471"/>
                </a:cubicBezTo>
                <a:cubicBezTo>
                  <a:pt x="467" y="472"/>
                  <a:pt x="465" y="473"/>
                  <a:pt x="464" y="475"/>
                </a:cubicBezTo>
                <a:cubicBezTo>
                  <a:pt x="464" y="476"/>
                  <a:pt x="463" y="477"/>
                  <a:pt x="463" y="478"/>
                </a:cubicBezTo>
                <a:cubicBezTo>
                  <a:pt x="462" y="480"/>
                  <a:pt x="456" y="485"/>
                  <a:pt x="451" y="484"/>
                </a:cubicBezTo>
                <a:cubicBezTo>
                  <a:pt x="449" y="483"/>
                  <a:pt x="449" y="482"/>
                  <a:pt x="447" y="481"/>
                </a:cubicBezTo>
                <a:cubicBezTo>
                  <a:pt x="444" y="479"/>
                  <a:pt x="441" y="483"/>
                  <a:pt x="438" y="484"/>
                </a:cubicBezTo>
                <a:cubicBezTo>
                  <a:pt x="436" y="484"/>
                  <a:pt x="431" y="484"/>
                  <a:pt x="430" y="483"/>
                </a:cubicBezTo>
                <a:cubicBezTo>
                  <a:pt x="429" y="482"/>
                  <a:pt x="429" y="481"/>
                  <a:pt x="428" y="481"/>
                </a:cubicBezTo>
                <a:cubicBezTo>
                  <a:pt x="427" y="481"/>
                  <a:pt x="426" y="482"/>
                  <a:pt x="425" y="482"/>
                </a:cubicBezTo>
                <a:cubicBezTo>
                  <a:pt x="422" y="484"/>
                  <a:pt x="420" y="485"/>
                  <a:pt x="418" y="487"/>
                </a:cubicBezTo>
                <a:cubicBezTo>
                  <a:pt x="413" y="487"/>
                  <a:pt x="410" y="486"/>
                  <a:pt x="408" y="484"/>
                </a:cubicBezTo>
                <a:cubicBezTo>
                  <a:pt x="407" y="484"/>
                  <a:pt x="406" y="484"/>
                  <a:pt x="406" y="485"/>
                </a:cubicBezTo>
                <a:cubicBezTo>
                  <a:pt x="404" y="485"/>
                  <a:pt x="403" y="488"/>
                  <a:pt x="403" y="490"/>
                </a:cubicBezTo>
                <a:cubicBezTo>
                  <a:pt x="402" y="490"/>
                  <a:pt x="403" y="491"/>
                  <a:pt x="402" y="492"/>
                </a:cubicBezTo>
                <a:cubicBezTo>
                  <a:pt x="402" y="493"/>
                  <a:pt x="403" y="493"/>
                  <a:pt x="403" y="494"/>
                </a:cubicBezTo>
                <a:cubicBezTo>
                  <a:pt x="408" y="495"/>
                  <a:pt x="413" y="494"/>
                  <a:pt x="417" y="493"/>
                </a:cubicBezTo>
                <a:cubicBezTo>
                  <a:pt x="421" y="492"/>
                  <a:pt x="424" y="495"/>
                  <a:pt x="428" y="494"/>
                </a:cubicBezTo>
                <a:cubicBezTo>
                  <a:pt x="431" y="493"/>
                  <a:pt x="433" y="491"/>
                  <a:pt x="435" y="491"/>
                </a:cubicBezTo>
                <a:cubicBezTo>
                  <a:pt x="438" y="490"/>
                  <a:pt x="441" y="492"/>
                  <a:pt x="443" y="491"/>
                </a:cubicBezTo>
                <a:cubicBezTo>
                  <a:pt x="445" y="491"/>
                  <a:pt x="447" y="489"/>
                  <a:pt x="449" y="489"/>
                </a:cubicBezTo>
                <a:cubicBezTo>
                  <a:pt x="451" y="488"/>
                  <a:pt x="453" y="488"/>
                  <a:pt x="454" y="488"/>
                </a:cubicBezTo>
                <a:cubicBezTo>
                  <a:pt x="458" y="487"/>
                  <a:pt x="462" y="486"/>
                  <a:pt x="466" y="485"/>
                </a:cubicBezTo>
                <a:lnTo>
                  <a:pt x="468" y="485"/>
                </a:lnTo>
                <a:cubicBezTo>
                  <a:pt x="469" y="485"/>
                  <a:pt x="472" y="482"/>
                  <a:pt x="472" y="481"/>
                </a:cubicBezTo>
                <a:cubicBezTo>
                  <a:pt x="472" y="480"/>
                  <a:pt x="472" y="478"/>
                  <a:pt x="472" y="477"/>
                </a:cubicBezTo>
                <a:cubicBezTo>
                  <a:pt x="473" y="475"/>
                  <a:pt x="475" y="475"/>
                  <a:pt x="475" y="473"/>
                </a:cubicBezTo>
                <a:cubicBezTo>
                  <a:pt x="476" y="471"/>
                  <a:pt x="476" y="470"/>
                  <a:pt x="477" y="468"/>
                </a:cubicBezTo>
                <a:cubicBezTo>
                  <a:pt x="478" y="467"/>
                  <a:pt x="479" y="466"/>
                  <a:pt x="481" y="465"/>
                </a:cubicBezTo>
                <a:cubicBezTo>
                  <a:pt x="483" y="464"/>
                  <a:pt x="484" y="466"/>
                  <a:pt x="486" y="465"/>
                </a:cubicBezTo>
                <a:cubicBezTo>
                  <a:pt x="491" y="461"/>
                  <a:pt x="486" y="457"/>
                  <a:pt x="487" y="453"/>
                </a:cubicBezTo>
                <a:cubicBezTo>
                  <a:pt x="488" y="450"/>
                  <a:pt x="489" y="447"/>
                  <a:pt x="488" y="444"/>
                </a:cubicBezTo>
                <a:cubicBezTo>
                  <a:pt x="488" y="443"/>
                  <a:pt x="487" y="442"/>
                  <a:pt x="488" y="440"/>
                </a:cubicBezTo>
                <a:cubicBezTo>
                  <a:pt x="488" y="439"/>
                  <a:pt x="489" y="437"/>
                  <a:pt x="489" y="436"/>
                </a:cubicBezTo>
                <a:cubicBezTo>
                  <a:pt x="489" y="432"/>
                  <a:pt x="488" y="429"/>
                  <a:pt x="489" y="426"/>
                </a:cubicBezTo>
                <a:lnTo>
                  <a:pt x="489" y="422"/>
                </a:lnTo>
                <a:cubicBezTo>
                  <a:pt x="489" y="420"/>
                  <a:pt x="492" y="416"/>
                  <a:pt x="490" y="414"/>
                </a:cubicBezTo>
                <a:cubicBezTo>
                  <a:pt x="490" y="412"/>
                  <a:pt x="488" y="410"/>
                  <a:pt x="486" y="409"/>
                </a:cubicBezTo>
                <a:close/>
                <a:moveTo>
                  <a:pt x="496" y="331"/>
                </a:moveTo>
                <a:cubicBezTo>
                  <a:pt x="496" y="327"/>
                  <a:pt x="495" y="324"/>
                  <a:pt x="494" y="320"/>
                </a:cubicBezTo>
                <a:cubicBezTo>
                  <a:pt x="494" y="318"/>
                  <a:pt x="495" y="317"/>
                  <a:pt x="495" y="315"/>
                </a:cubicBezTo>
                <a:cubicBezTo>
                  <a:pt x="494" y="313"/>
                  <a:pt x="493" y="313"/>
                  <a:pt x="492" y="311"/>
                </a:cubicBezTo>
                <a:lnTo>
                  <a:pt x="492" y="308"/>
                </a:lnTo>
                <a:cubicBezTo>
                  <a:pt x="492" y="308"/>
                  <a:pt x="491" y="307"/>
                  <a:pt x="490" y="306"/>
                </a:cubicBezTo>
                <a:cubicBezTo>
                  <a:pt x="490" y="306"/>
                  <a:pt x="490" y="305"/>
                  <a:pt x="490" y="304"/>
                </a:cubicBezTo>
                <a:cubicBezTo>
                  <a:pt x="490" y="300"/>
                  <a:pt x="493" y="300"/>
                  <a:pt x="494" y="297"/>
                </a:cubicBezTo>
                <a:cubicBezTo>
                  <a:pt x="494" y="296"/>
                  <a:pt x="494" y="294"/>
                  <a:pt x="494" y="294"/>
                </a:cubicBezTo>
                <a:lnTo>
                  <a:pt x="494" y="286"/>
                </a:lnTo>
                <a:cubicBezTo>
                  <a:pt x="494" y="285"/>
                  <a:pt x="493" y="284"/>
                  <a:pt x="493" y="284"/>
                </a:cubicBezTo>
                <a:cubicBezTo>
                  <a:pt x="493" y="280"/>
                  <a:pt x="493" y="277"/>
                  <a:pt x="493" y="273"/>
                </a:cubicBezTo>
                <a:cubicBezTo>
                  <a:pt x="493" y="267"/>
                  <a:pt x="492" y="260"/>
                  <a:pt x="493" y="255"/>
                </a:cubicBezTo>
                <a:cubicBezTo>
                  <a:pt x="494" y="252"/>
                  <a:pt x="493" y="251"/>
                  <a:pt x="492" y="249"/>
                </a:cubicBezTo>
                <a:cubicBezTo>
                  <a:pt x="492" y="247"/>
                  <a:pt x="493" y="244"/>
                  <a:pt x="492" y="243"/>
                </a:cubicBezTo>
                <a:lnTo>
                  <a:pt x="492" y="242"/>
                </a:lnTo>
                <a:lnTo>
                  <a:pt x="491" y="242"/>
                </a:lnTo>
                <a:cubicBezTo>
                  <a:pt x="490" y="243"/>
                  <a:pt x="490" y="243"/>
                  <a:pt x="489" y="243"/>
                </a:cubicBezTo>
                <a:cubicBezTo>
                  <a:pt x="488" y="247"/>
                  <a:pt x="490" y="249"/>
                  <a:pt x="490" y="251"/>
                </a:cubicBezTo>
                <a:cubicBezTo>
                  <a:pt x="489" y="258"/>
                  <a:pt x="488" y="270"/>
                  <a:pt x="489" y="278"/>
                </a:cubicBezTo>
                <a:cubicBezTo>
                  <a:pt x="489" y="280"/>
                  <a:pt x="488" y="282"/>
                  <a:pt x="488" y="284"/>
                </a:cubicBezTo>
                <a:cubicBezTo>
                  <a:pt x="487" y="288"/>
                  <a:pt x="487" y="292"/>
                  <a:pt x="488" y="296"/>
                </a:cubicBezTo>
                <a:cubicBezTo>
                  <a:pt x="488" y="297"/>
                  <a:pt x="489" y="302"/>
                  <a:pt x="489" y="303"/>
                </a:cubicBezTo>
                <a:cubicBezTo>
                  <a:pt x="489" y="303"/>
                  <a:pt x="488" y="304"/>
                  <a:pt x="488" y="304"/>
                </a:cubicBezTo>
                <a:cubicBezTo>
                  <a:pt x="486" y="308"/>
                  <a:pt x="489" y="310"/>
                  <a:pt x="491" y="311"/>
                </a:cubicBezTo>
                <a:cubicBezTo>
                  <a:pt x="491" y="315"/>
                  <a:pt x="488" y="316"/>
                  <a:pt x="488" y="319"/>
                </a:cubicBezTo>
                <a:cubicBezTo>
                  <a:pt x="487" y="321"/>
                  <a:pt x="487" y="323"/>
                  <a:pt x="487" y="325"/>
                </a:cubicBezTo>
                <a:cubicBezTo>
                  <a:pt x="486" y="328"/>
                  <a:pt x="485" y="329"/>
                  <a:pt x="485" y="331"/>
                </a:cubicBezTo>
                <a:cubicBezTo>
                  <a:pt x="484" y="334"/>
                  <a:pt x="486" y="336"/>
                  <a:pt x="486" y="338"/>
                </a:cubicBezTo>
                <a:cubicBezTo>
                  <a:pt x="487" y="339"/>
                  <a:pt x="485" y="341"/>
                  <a:pt x="486" y="343"/>
                </a:cubicBezTo>
                <a:cubicBezTo>
                  <a:pt x="486" y="344"/>
                  <a:pt x="488" y="345"/>
                  <a:pt x="489" y="347"/>
                </a:cubicBezTo>
                <a:cubicBezTo>
                  <a:pt x="489" y="349"/>
                  <a:pt x="488" y="352"/>
                  <a:pt x="488" y="353"/>
                </a:cubicBezTo>
                <a:lnTo>
                  <a:pt x="488" y="358"/>
                </a:lnTo>
                <a:cubicBezTo>
                  <a:pt x="487" y="362"/>
                  <a:pt x="487" y="364"/>
                  <a:pt x="488" y="368"/>
                </a:cubicBezTo>
                <a:cubicBezTo>
                  <a:pt x="489" y="373"/>
                  <a:pt x="485" y="376"/>
                  <a:pt x="485" y="379"/>
                </a:cubicBezTo>
                <a:cubicBezTo>
                  <a:pt x="484" y="382"/>
                  <a:pt x="486" y="384"/>
                  <a:pt x="486" y="386"/>
                </a:cubicBezTo>
                <a:cubicBezTo>
                  <a:pt x="487" y="388"/>
                  <a:pt x="487" y="389"/>
                  <a:pt x="487" y="390"/>
                </a:cubicBezTo>
                <a:cubicBezTo>
                  <a:pt x="488" y="390"/>
                  <a:pt x="488" y="390"/>
                  <a:pt x="488" y="390"/>
                </a:cubicBezTo>
                <a:cubicBezTo>
                  <a:pt x="489" y="390"/>
                  <a:pt x="489" y="389"/>
                  <a:pt x="490" y="388"/>
                </a:cubicBezTo>
                <a:cubicBezTo>
                  <a:pt x="491" y="387"/>
                  <a:pt x="492" y="386"/>
                  <a:pt x="492" y="385"/>
                </a:cubicBezTo>
                <a:cubicBezTo>
                  <a:pt x="493" y="382"/>
                  <a:pt x="490" y="380"/>
                  <a:pt x="491" y="376"/>
                </a:cubicBezTo>
                <a:cubicBezTo>
                  <a:pt x="491" y="375"/>
                  <a:pt x="492" y="373"/>
                  <a:pt x="492" y="371"/>
                </a:cubicBezTo>
                <a:cubicBezTo>
                  <a:pt x="493" y="369"/>
                  <a:pt x="492" y="366"/>
                  <a:pt x="493" y="365"/>
                </a:cubicBezTo>
                <a:cubicBezTo>
                  <a:pt x="493" y="362"/>
                  <a:pt x="492" y="359"/>
                  <a:pt x="492" y="357"/>
                </a:cubicBezTo>
                <a:cubicBezTo>
                  <a:pt x="493" y="356"/>
                  <a:pt x="494" y="354"/>
                  <a:pt x="494" y="352"/>
                </a:cubicBezTo>
                <a:cubicBezTo>
                  <a:pt x="493" y="351"/>
                  <a:pt x="492" y="349"/>
                  <a:pt x="491" y="348"/>
                </a:cubicBezTo>
                <a:cubicBezTo>
                  <a:pt x="491" y="346"/>
                  <a:pt x="492" y="343"/>
                  <a:pt x="492" y="342"/>
                </a:cubicBezTo>
                <a:cubicBezTo>
                  <a:pt x="494" y="337"/>
                  <a:pt x="492" y="334"/>
                  <a:pt x="496" y="331"/>
                </a:cubicBezTo>
                <a:close/>
                <a:moveTo>
                  <a:pt x="502" y="134"/>
                </a:moveTo>
                <a:cubicBezTo>
                  <a:pt x="503" y="133"/>
                  <a:pt x="504" y="132"/>
                  <a:pt x="504" y="131"/>
                </a:cubicBezTo>
                <a:cubicBezTo>
                  <a:pt x="506" y="128"/>
                  <a:pt x="505" y="122"/>
                  <a:pt x="504" y="120"/>
                </a:cubicBezTo>
                <a:cubicBezTo>
                  <a:pt x="502" y="119"/>
                  <a:pt x="500" y="118"/>
                  <a:pt x="498" y="118"/>
                </a:cubicBezTo>
                <a:cubicBezTo>
                  <a:pt x="497" y="119"/>
                  <a:pt x="498" y="119"/>
                  <a:pt x="497" y="119"/>
                </a:cubicBezTo>
                <a:cubicBezTo>
                  <a:pt x="497" y="121"/>
                  <a:pt x="498" y="124"/>
                  <a:pt x="497" y="126"/>
                </a:cubicBezTo>
                <a:cubicBezTo>
                  <a:pt x="496" y="128"/>
                  <a:pt x="495" y="130"/>
                  <a:pt x="495" y="132"/>
                </a:cubicBezTo>
                <a:cubicBezTo>
                  <a:pt x="498" y="135"/>
                  <a:pt x="499" y="135"/>
                  <a:pt x="498" y="140"/>
                </a:cubicBezTo>
                <a:cubicBezTo>
                  <a:pt x="498" y="141"/>
                  <a:pt x="497" y="141"/>
                  <a:pt x="497" y="142"/>
                </a:cubicBezTo>
                <a:cubicBezTo>
                  <a:pt x="495" y="143"/>
                  <a:pt x="494" y="142"/>
                  <a:pt x="493" y="144"/>
                </a:cubicBezTo>
                <a:cubicBezTo>
                  <a:pt x="492" y="146"/>
                  <a:pt x="494" y="148"/>
                  <a:pt x="494" y="150"/>
                </a:cubicBezTo>
                <a:cubicBezTo>
                  <a:pt x="494" y="152"/>
                  <a:pt x="492" y="153"/>
                  <a:pt x="492" y="155"/>
                </a:cubicBezTo>
                <a:cubicBezTo>
                  <a:pt x="491" y="156"/>
                  <a:pt x="493" y="164"/>
                  <a:pt x="493" y="165"/>
                </a:cubicBezTo>
                <a:cubicBezTo>
                  <a:pt x="494" y="168"/>
                  <a:pt x="492" y="170"/>
                  <a:pt x="491" y="172"/>
                </a:cubicBezTo>
                <a:cubicBezTo>
                  <a:pt x="491" y="173"/>
                  <a:pt x="491" y="174"/>
                  <a:pt x="492" y="175"/>
                </a:cubicBezTo>
                <a:cubicBezTo>
                  <a:pt x="492" y="177"/>
                  <a:pt x="492" y="179"/>
                  <a:pt x="492" y="181"/>
                </a:cubicBezTo>
                <a:cubicBezTo>
                  <a:pt x="492" y="182"/>
                  <a:pt x="493" y="183"/>
                  <a:pt x="493" y="183"/>
                </a:cubicBezTo>
                <a:cubicBezTo>
                  <a:pt x="494" y="186"/>
                  <a:pt x="492" y="190"/>
                  <a:pt x="492" y="191"/>
                </a:cubicBezTo>
                <a:cubicBezTo>
                  <a:pt x="493" y="192"/>
                  <a:pt x="493" y="192"/>
                  <a:pt x="494" y="193"/>
                </a:cubicBezTo>
                <a:cubicBezTo>
                  <a:pt x="495" y="193"/>
                  <a:pt x="496" y="192"/>
                  <a:pt x="497" y="191"/>
                </a:cubicBezTo>
                <a:cubicBezTo>
                  <a:pt x="497" y="189"/>
                  <a:pt x="498" y="188"/>
                  <a:pt x="498" y="186"/>
                </a:cubicBezTo>
                <a:cubicBezTo>
                  <a:pt x="499" y="184"/>
                  <a:pt x="497" y="183"/>
                  <a:pt x="497" y="181"/>
                </a:cubicBezTo>
                <a:cubicBezTo>
                  <a:pt x="497" y="180"/>
                  <a:pt x="498" y="177"/>
                  <a:pt x="498" y="176"/>
                </a:cubicBezTo>
                <a:cubicBezTo>
                  <a:pt x="499" y="173"/>
                  <a:pt x="498" y="171"/>
                  <a:pt x="497" y="170"/>
                </a:cubicBezTo>
                <a:cubicBezTo>
                  <a:pt x="497" y="168"/>
                  <a:pt x="498" y="167"/>
                  <a:pt x="498" y="166"/>
                </a:cubicBezTo>
                <a:cubicBezTo>
                  <a:pt x="499" y="162"/>
                  <a:pt x="495" y="161"/>
                  <a:pt x="496" y="158"/>
                </a:cubicBezTo>
                <a:cubicBezTo>
                  <a:pt x="497" y="156"/>
                  <a:pt x="503" y="153"/>
                  <a:pt x="504" y="152"/>
                </a:cubicBezTo>
                <a:cubicBezTo>
                  <a:pt x="505" y="149"/>
                  <a:pt x="506" y="146"/>
                  <a:pt x="505" y="143"/>
                </a:cubicBezTo>
                <a:cubicBezTo>
                  <a:pt x="505" y="142"/>
                  <a:pt x="502" y="136"/>
                  <a:pt x="502" y="134"/>
                </a:cubicBezTo>
                <a:close/>
                <a:moveTo>
                  <a:pt x="244" y="490"/>
                </a:moveTo>
                <a:cubicBezTo>
                  <a:pt x="243" y="490"/>
                  <a:pt x="242" y="490"/>
                  <a:pt x="242" y="490"/>
                </a:cubicBezTo>
                <a:lnTo>
                  <a:pt x="241" y="490"/>
                </a:lnTo>
                <a:cubicBezTo>
                  <a:pt x="241" y="489"/>
                  <a:pt x="241" y="487"/>
                  <a:pt x="242" y="487"/>
                </a:cubicBezTo>
                <a:cubicBezTo>
                  <a:pt x="242" y="487"/>
                  <a:pt x="242" y="487"/>
                  <a:pt x="243" y="486"/>
                </a:cubicBezTo>
                <a:cubicBezTo>
                  <a:pt x="243" y="486"/>
                  <a:pt x="243" y="486"/>
                  <a:pt x="244" y="487"/>
                </a:cubicBezTo>
                <a:cubicBezTo>
                  <a:pt x="244" y="487"/>
                  <a:pt x="244" y="487"/>
                  <a:pt x="245" y="487"/>
                </a:cubicBezTo>
                <a:cubicBezTo>
                  <a:pt x="245" y="488"/>
                  <a:pt x="245" y="489"/>
                  <a:pt x="245" y="489"/>
                </a:cubicBezTo>
                <a:cubicBezTo>
                  <a:pt x="245" y="489"/>
                  <a:pt x="245" y="489"/>
                  <a:pt x="244" y="490"/>
                </a:cubicBezTo>
                <a:close/>
                <a:moveTo>
                  <a:pt x="321" y="483"/>
                </a:moveTo>
                <a:cubicBezTo>
                  <a:pt x="318" y="483"/>
                  <a:pt x="316" y="485"/>
                  <a:pt x="312" y="484"/>
                </a:cubicBezTo>
                <a:cubicBezTo>
                  <a:pt x="310" y="484"/>
                  <a:pt x="309" y="482"/>
                  <a:pt x="306" y="481"/>
                </a:cubicBezTo>
                <a:cubicBezTo>
                  <a:pt x="301" y="481"/>
                  <a:pt x="296" y="481"/>
                  <a:pt x="290" y="481"/>
                </a:cubicBezTo>
                <a:cubicBezTo>
                  <a:pt x="289" y="482"/>
                  <a:pt x="287" y="482"/>
                  <a:pt x="285" y="482"/>
                </a:cubicBezTo>
                <a:cubicBezTo>
                  <a:pt x="284" y="482"/>
                  <a:pt x="282" y="481"/>
                  <a:pt x="281" y="481"/>
                </a:cubicBezTo>
                <a:lnTo>
                  <a:pt x="274" y="481"/>
                </a:lnTo>
                <a:cubicBezTo>
                  <a:pt x="271" y="480"/>
                  <a:pt x="266" y="480"/>
                  <a:pt x="263" y="480"/>
                </a:cubicBezTo>
                <a:lnTo>
                  <a:pt x="253" y="480"/>
                </a:lnTo>
                <a:cubicBezTo>
                  <a:pt x="251" y="481"/>
                  <a:pt x="250" y="482"/>
                  <a:pt x="248" y="483"/>
                </a:cubicBezTo>
                <a:cubicBezTo>
                  <a:pt x="247" y="484"/>
                  <a:pt x="244" y="484"/>
                  <a:pt x="242" y="485"/>
                </a:cubicBezTo>
                <a:cubicBezTo>
                  <a:pt x="240" y="485"/>
                  <a:pt x="238" y="484"/>
                  <a:pt x="237" y="483"/>
                </a:cubicBezTo>
                <a:cubicBezTo>
                  <a:pt x="234" y="483"/>
                  <a:pt x="232" y="483"/>
                  <a:pt x="229" y="483"/>
                </a:cubicBezTo>
                <a:cubicBezTo>
                  <a:pt x="229" y="483"/>
                  <a:pt x="229" y="483"/>
                  <a:pt x="229" y="483"/>
                </a:cubicBezTo>
                <a:cubicBezTo>
                  <a:pt x="229" y="485"/>
                  <a:pt x="235" y="490"/>
                  <a:pt x="236" y="490"/>
                </a:cubicBezTo>
                <a:cubicBezTo>
                  <a:pt x="236" y="490"/>
                  <a:pt x="236" y="491"/>
                  <a:pt x="236" y="491"/>
                </a:cubicBezTo>
                <a:cubicBezTo>
                  <a:pt x="231" y="492"/>
                  <a:pt x="228" y="490"/>
                  <a:pt x="225" y="488"/>
                </a:cubicBezTo>
                <a:cubicBezTo>
                  <a:pt x="225" y="486"/>
                  <a:pt x="226" y="486"/>
                  <a:pt x="227" y="484"/>
                </a:cubicBezTo>
                <a:cubicBezTo>
                  <a:pt x="227" y="484"/>
                  <a:pt x="226" y="484"/>
                  <a:pt x="226" y="483"/>
                </a:cubicBezTo>
                <a:cubicBezTo>
                  <a:pt x="225" y="482"/>
                  <a:pt x="222" y="483"/>
                  <a:pt x="219" y="483"/>
                </a:cubicBezTo>
                <a:cubicBezTo>
                  <a:pt x="218" y="483"/>
                  <a:pt x="216" y="482"/>
                  <a:pt x="214" y="483"/>
                </a:cubicBezTo>
                <a:cubicBezTo>
                  <a:pt x="212" y="483"/>
                  <a:pt x="208" y="484"/>
                  <a:pt x="205" y="483"/>
                </a:cubicBezTo>
                <a:cubicBezTo>
                  <a:pt x="204" y="483"/>
                  <a:pt x="202" y="482"/>
                  <a:pt x="200" y="482"/>
                </a:cubicBezTo>
                <a:cubicBezTo>
                  <a:pt x="197" y="481"/>
                  <a:pt x="193" y="483"/>
                  <a:pt x="190" y="482"/>
                </a:cubicBezTo>
                <a:cubicBezTo>
                  <a:pt x="188" y="482"/>
                  <a:pt x="187" y="483"/>
                  <a:pt x="185" y="483"/>
                </a:cubicBezTo>
                <a:cubicBezTo>
                  <a:pt x="184" y="482"/>
                  <a:pt x="183" y="482"/>
                  <a:pt x="182" y="482"/>
                </a:cubicBezTo>
                <a:cubicBezTo>
                  <a:pt x="182" y="482"/>
                  <a:pt x="174" y="482"/>
                  <a:pt x="174" y="482"/>
                </a:cubicBezTo>
                <a:cubicBezTo>
                  <a:pt x="173" y="482"/>
                  <a:pt x="170" y="481"/>
                  <a:pt x="169" y="481"/>
                </a:cubicBezTo>
                <a:cubicBezTo>
                  <a:pt x="167" y="482"/>
                  <a:pt x="165" y="483"/>
                  <a:pt x="163" y="484"/>
                </a:cubicBezTo>
                <a:cubicBezTo>
                  <a:pt x="159" y="485"/>
                  <a:pt x="156" y="483"/>
                  <a:pt x="153" y="483"/>
                </a:cubicBezTo>
                <a:cubicBezTo>
                  <a:pt x="152" y="484"/>
                  <a:pt x="151" y="485"/>
                  <a:pt x="150" y="486"/>
                </a:cubicBezTo>
                <a:cubicBezTo>
                  <a:pt x="148" y="486"/>
                  <a:pt x="147" y="485"/>
                  <a:pt x="145" y="484"/>
                </a:cubicBezTo>
                <a:cubicBezTo>
                  <a:pt x="145" y="483"/>
                  <a:pt x="144" y="481"/>
                  <a:pt x="144" y="481"/>
                </a:cubicBezTo>
                <a:cubicBezTo>
                  <a:pt x="144" y="479"/>
                  <a:pt x="143" y="478"/>
                  <a:pt x="142" y="477"/>
                </a:cubicBezTo>
                <a:cubicBezTo>
                  <a:pt x="142" y="478"/>
                  <a:pt x="141" y="478"/>
                  <a:pt x="140" y="479"/>
                </a:cubicBezTo>
                <a:cubicBezTo>
                  <a:pt x="139" y="480"/>
                  <a:pt x="139" y="482"/>
                  <a:pt x="137" y="483"/>
                </a:cubicBezTo>
                <a:cubicBezTo>
                  <a:pt x="136" y="484"/>
                  <a:pt x="135" y="484"/>
                  <a:pt x="134" y="485"/>
                </a:cubicBezTo>
                <a:cubicBezTo>
                  <a:pt x="132" y="485"/>
                  <a:pt x="131" y="483"/>
                  <a:pt x="130" y="482"/>
                </a:cubicBezTo>
                <a:cubicBezTo>
                  <a:pt x="127" y="482"/>
                  <a:pt x="125" y="482"/>
                  <a:pt x="123" y="481"/>
                </a:cubicBezTo>
                <a:lnTo>
                  <a:pt x="120" y="481"/>
                </a:lnTo>
                <a:cubicBezTo>
                  <a:pt x="118" y="481"/>
                  <a:pt x="116" y="480"/>
                  <a:pt x="114" y="480"/>
                </a:cubicBezTo>
                <a:cubicBezTo>
                  <a:pt x="113" y="480"/>
                  <a:pt x="111" y="481"/>
                  <a:pt x="110" y="482"/>
                </a:cubicBezTo>
                <a:lnTo>
                  <a:pt x="107" y="482"/>
                </a:lnTo>
                <a:cubicBezTo>
                  <a:pt x="104" y="483"/>
                  <a:pt x="98" y="484"/>
                  <a:pt x="94" y="483"/>
                </a:cubicBezTo>
                <a:cubicBezTo>
                  <a:pt x="92" y="483"/>
                  <a:pt x="89" y="483"/>
                  <a:pt x="87" y="483"/>
                </a:cubicBezTo>
                <a:cubicBezTo>
                  <a:pt x="86" y="483"/>
                  <a:pt x="85" y="482"/>
                  <a:pt x="84" y="482"/>
                </a:cubicBezTo>
                <a:lnTo>
                  <a:pt x="77" y="482"/>
                </a:lnTo>
                <a:cubicBezTo>
                  <a:pt x="73" y="481"/>
                  <a:pt x="67" y="480"/>
                  <a:pt x="62" y="480"/>
                </a:cubicBezTo>
                <a:cubicBezTo>
                  <a:pt x="61" y="480"/>
                  <a:pt x="61" y="481"/>
                  <a:pt x="60" y="481"/>
                </a:cubicBezTo>
                <a:cubicBezTo>
                  <a:pt x="60" y="486"/>
                  <a:pt x="64" y="483"/>
                  <a:pt x="67" y="485"/>
                </a:cubicBezTo>
                <a:cubicBezTo>
                  <a:pt x="68" y="486"/>
                  <a:pt x="70" y="488"/>
                  <a:pt x="72" y="488"/>
                </a:cubicBezTo>
                <a:cubicBezTo>
                  <a:pt x="74" y="489"/>
                  <a:pt x="76" y="488"/>
                  <a:pt x="79" y="489"/>
                </a:cubicBezTo>
                <a:cubicBezTo>
                  <a:pt x="81" y="489"/>
                  <a:pt x="84" y="490"/>
                  <a:pt x="86" y="490"/>
                </a:cubicBezTo>
                <a:cubicBezTo>
                  <a:pt x="88" y="490"/>
                  <a:pt x="92" y="489"/>
                  <a:pt x="94" y="490"/>
                </a:cubicBezTo>
                <a:cubicBezTo>
                  <a:pt x="98" y="491"/>
                  <a:pt x="103" y="492"/>
                  <a:pt x="107" y="491"/>
                </a:cubicBezTo>
                <a:lnTo>
                  <a:pt x="111" y="491"/>
                </a:lnTo>
                <a:cubicBezTo>
                  <a:pt x="117" y="490"/>
                  <a:pt x="127" y="490"/>
                  <a:pt x="133" y="492"/>
                </a:cubicBezTo>
                <a:cubicBezTo>
                  <a:pt x="135" y="492"/>
                  <a:pt x="137" y="492"/>
                  <a:pt x="140" y="492"/>
                </a:cubicBezTo>
                <a:cubicBezTo>
                  <a:pt x="141" y="492"/>
                  <a:pt x="142" y="494"/>
                  <a:pt x="143" y="494"/>
                </a:cubicBezTo>
                <a:cubicBezTo>
                  <a:pt x="148" y="495"/>
                  <a:pt x="151" y="491"/>
                  <a:pt x="155" y="493"/>
                </a:cubicBezTo>
                <a:cubicBezTo>
                  <a:pt x="156" y="493"/>
                  <a:pt x="158" y="494"/>
                  <a:pt x="159" y="494"/>
                </a:cubicBezTo>
                <a:cubicBezTo>
                  <a:pt x="161" y="494"/>
                  <a:pt x="164" y="494"/>
                  <a:pt x="166" y="494"/>
                </a:cubicBezTo>
                <a:cubicBezTo>
                  <a:pt x="168" y="494"/>
                  <a:pt x="170" y="496"/>
                  <a:pt x="172" y="496"/>
                </a:cubicBezTo>
                <a:cubicBezTo>
                  <a:pt x="174" y="495"/>
                  <a:pt x="177" y="493"/>
                  <a:pt x="180" y="493"/>
                </a:cubicBezTo>
                <a:cubicBezTo>
                  <a:pt x="185" y="494"/>
                  <a:pt x="191" y="495"/>
                  <a:pt x="196" y="496"/>
                </a:cubicBezTo>
                <a:cubicBezTo>
                  <a:pt x="198" y="496"/>
                  <a:pt x="201" y="495"/>
                  <a:pt x="203" y="495"/>
                </a:cubicBezTo>
                <a:cubicBezTo>
                  <a:pt x="208" y="496"/>
                  <a:pt x="212" y="496"/>
                  <a:pt x="217" y="495"/>
                </a:cubicBezTo>
                <a:cubicBezTo>
                  <a:pt x="221" y="494"/>
                  <a:pt x="225" y="496"/>
                  <a:pt x="228" y="496"/>
                </a:cubicBezTo>
                <a:cubicBezTo>
                  <a:pt x="229" y="496"/>
                  <a:pt x="230" y="495"/>
                  <a:pt x="232" y="496"/>
                </a:cubicBezTo>
                <a:cubicBezTo>
                  <a:pt x="233" y="496"/>
                  <a:pt x="234" y="497"/>
                  <a:pt x="235" y="497"/>
                </a:cubicBezTo>
                <a:cubicBezTo>
                  <a:pt x="239" y="498"/>
                  <a:pt x="240" y="495"/>
                  <a:pt x="243" y="494"/>
                </a:cubicBezTo>
                <a:lnTo>
                  <a:pt x="247" y="494"/>
                </a:lnTo>
                <a:cubicBezTo>
                  <a:pt x="253" y="494"/>
                  <a:pt x="258" y="496"/>
                  <a:pt x="263" y="494"/>
                </a:cubicBezTo>
                <a:cubicBezTo>
                  <a:pt x="266" y="493"/>
                  <a:pt x="266" y="492"/>
                  <a:pt x="269" y="490"/>
                </a:cubicBezTo>
                <a:cubicBezTo>
                  <a:pt x="269" y="489"/>
                  <a:pt x="268" y="488"/>
                  <a:pt x="269" y="488"/>
                </a:cubicBezTo>
                <a:cubicBezTo>
                  <a:pt x="269" y="487"/>
                  <a:pt x="269" y="487"/>
                  <a:pt x="269" y="487"/>
                </a:cubicBezTo>
                <a:cubicBezTo>
                  <a:pt x="271" y="487"/>
                  <a:pt x="273" y="486"/>
                  <a:pt x="274" y="487"/>
                </a:cubicBezTo>
                <a:cubicBezTo>
                  <a:pt x="275" y="487"/>
                  <a:pt x="275" y="487"/>
                  <a:pt x="275" y="487"/>
                </a:cubicBezTo>
                <a:cubicBezTo>
                  <a:pt x="275" y="491"/>
                  <a:pt x="275" y="491"/>
                  <a:pt x="276" y="494"/>
                </a:cubicBezTo>
                <a:cubicBezTo>
                  <a:pt x="281" y="495"/>
                  <a:pt x="283" y="494"/>
                  <a:pt x="287" y="493"/>
                </a:cubicBezTo>
                <a:cubicBezTo>
                  <a:pt x="288" y="492"/>
                  <a:pt x="289" y="492"/>
                  <a:pt x="290" y="492"/>
                </a:cubicBezTo>
                <a:cubicBezTo>
                  <a:pt x="291" y="491"/>
                  <a:pt x="293" y="487"/>
                  <a:pt x="296" y="489"/>
                </a:cubicBezTo>
                <a:cubicBezTo>
                  <a:pt x="298" y="489"/>
                  <a:pt x="298" y="491"/>
                  <a:pt x="300" y="492"/>
                </a:cubicBezTo>
                <a:cubicBezTo>
                  <a:pt x="302" y="492"/>
                  <a:pt x="303" y="492"/>
                  <a:pt x="305" y="492"/>
                </a:cubicBezTo>
                <a:cubicBezTo>
                  <a:pt x="312" y="494"/>
                  <a:pt x="313" y="492"/>
                  <a:pt x="317" y="489"/>
                </a:cubicBezTo>
                <a:cubicBezTo>
                  <a:pt x="318" y="488"/>
                  <a:pt x="320" y="488"/>
                  <a:pt x="321" y="487"/>
                </a:cubicBezTo>
                <a:cubicBezTo>
                  <a:pt x="321" y="487"/>
                  <a:pt x="322" y="486"/>
                  <a:pt x="322" y="485"/>
                </a:cubicBezTo>
                <a:cubicBezTo>
                  <a:pt x="322" y="484"/>
                  <a:pt x="322" y="484"/>
                  <a:pt x="322" y="484"/>
                </a:cubicBezTo>
                <a:cubicBezTo>
                  <a:pt x="322" y="483"/>
                  <a:pt x="322" y="483"/>
                  <a:pt x="321" y="483"/>
                </a:cubicBezTo>
                <a:close/>
                <a:moveTo>
                  <a:pt x="407" y="259"/>
                </a:moveTo>
                <a:cubicBezTo>
                  <a:pt x="410" y="259"/>
                  <a:pt x="411" y="260"/>
                  <a:pt x="413" y="261"/>
                </a:cubicBezTo>
                <a:cubicBezTo>
                  <a:pt x="412" y="261"/>
                  <a:pt x="410" y="261"/>
                  <a:pt x="408" y="261"/>
                </a:cubicBezTo>
                <a:cubicBezTo>
                  <a:pt x="408" y="261"/>
                  <a:pt x="407" y="260"/>
                  <a:pt x="406" y="260"/>
                </a:cubicBezTo>
                <a:cubicBezTo>
                  <a:pt x="406" y="260"/>
                  <a:pt x="407" y="259"/>
                  <a:pt x="407" y="259"/>
                </a:cubicBezTo>
                <a:close/>
                <a:moveTo>
                  <a:pt x="275" y="269"/>
                </a:moveTo>
                <a:cubicBezTo>
                  <a:pt x="274" y="269"/>
                  <a:pt x="274" y="269"/>
                  <a:pt x="273" y="269"/>
                </a:cubicBezTo>
                <a:cubicBezTo>
                  <a:pt x="272" y="269"/>
                  <a:pt x="272" y="269"/>
                  <a:pt x="272" y="268"/>
                </a:cubicBezTo>
                <a:cubicBezTo>
                  <a:pt x="272" y="267"/>
                  <a:pt x="272" y="266"/>
                  <a:pt x="272" y="265"/>
                </a:cubicBezTo>
                <a:cubicBezTo>
                  <a:pt x="273" y="265"/>
                  <a:pt x="273" y="265"/>
                  <a:pt x="273" y="265"/>
                </a:cubicBezTo>
                <a:cubicBezTo>
                  <a:pt x="274" y="265"/>
                  <a:pt x="274" y="265"/>
                  <a:pt x="274" y="265"/>
                </a:cubicBezTo>
                <a:cubicBezTo>
                  <a:pt x="275" y="266"/>
                  <a:pt x="275" y="266"/>
                  <a:pt x="275" y="267"/>
                </a:cubicBezTo>
                <a:cubicBezTo>
                  <a:pt x="275" y="268"/>
                  <a:pt x="275" y="268"/>
                  <a:pt x="275" y="269"/>
                </a:cubicBezTo>
                <a:close/>
                <a:moveTo>
                  <a:pt x="461" y="270"/>
                </a:moveTo>
                <a:cubicBezTo>
                  <a:pt x="462" y="270"/>
                  <a:pt x="462" y="270"/>
                  <a:pt x="463" y="271"/>
                </a:cubicBezTo>
                <a:cubicBezTo>
                  <a:pt x="464" y="271"/>
                  <a:pt x="464" y="271"/>
                  <a:pt x="464" y="272"/>
                </a:cubicBezTo>
                <a:cubicBezTo>
                  <a:pt x="464" y="273"/>
                  <a:pt x="464" y="273"/>
                  <a:pt x="464" y="274"/>
                </a:cubicBezTo>
                <a:cubicBezTo>
                  <a:pt x="463" y="274"/>
                  <a:pt x="463" y="275"/>
                  <a:pt x="462" y="275"/>
                </a:cubicBezTo>
                <a:cubicBezTo>
                  <a:pt x="459" y="275"/>
                  <a:pt x="459" y="272"/>
                  <a:pt x="461" y="270"/>
                </a:cubicBezTo>
                <a:close/>
                <a:moveTo>
                  <a:pt x="468" y="254"/>
                </a:moveTo>
                <a:cubicBezTo>
                  <a:pt x="468" y="254"/>
                  <a:pt x="469" y="254"/>
                  <a:pt x="469" y="254"/>
                </a:cubicBezTo>
                <a:cubicBezTo>
                  <a:pt x="470" y="255"/>
                  <a:pt x="470" y="255"/>
                  <a:pt x="471" y="255"/>
                </a:cubicBezTo>
                <a:cubicBezTo>
                  <a:pt x="470" y="257"/>
                  <a:pt x="468" y="260"/>
                  <a:pt x="465" y="258"/>
                </a:cubicBezTo>
                <a:cubicBezTo>
                  <a:pt x="464" y="258"/>
                  <a:pt x="463" y="257"/>
                  <a:pt x="462" y="257"/>
                </a:cubicBezTo>
                <a:cubicBezTo>
                  <a:pt x="463" y="254"/>
                  <a:pt x="466" y="255"/>
                  <a:pt x="468" y="254"/>
                </a:cubicBezTo>
                <a:close/>
                <a:moveTo>
                  <a:pt x="467" y="363"/>
                </a:moveTo>
                <a:lnTo>
                  <a:pt x="467" y="364"/>
                </a:lnTo>
                <a:lnTo>
                  <a:pt x="466" y="357"/>
                </a:lnTo>
                <a:cubicBezTo>
                  <a:pt x="467" y="358"/>
                  <a:pt x="467" y="358"/>
                  <a:pt x="467" y="358"/>
                </a:cubicBezTo>
                <a:cubicBezTo>
                  <a:pt x="468" y="360"/>
                  <a:pt x="468" y="362"/>
                  <a:pt x="467" y="363"/>
                </a:cubicBezTo>
                <a:close/>
                <a:moveTo>
                  <a:pt x="466" y="333"/>
                </a:moveTo>
                <a:cubicBezTo>
                  <a:pt x="465" y="331"/>
                  <a:pt x="465" y="327"/>
                  <a:pt x="465" y="325"/>
                </a:cubicBezTo>
                <a:cubicBezTo>
                  <a:pt x="467" y="327"/>
                  <a:pt x="466" y="330"/>
                  <a:pt x="466" y="333"/>
                </a:cubicBezTo>
                <a:close/>
                <a:moveTo>
                  <a:pt x="414" y="462"/>
                </a:moveTo>
                <a:cubicBezTo>
                  <a:pt x="419" y="461"/>
                  <a:pt x="424" y="464"/>
                  <a:pt x="427" y="465"/>
                </a:cubicBezTo>
                <a:cubicBezTo>
                  <a:pt x="430" y="465"/>
                  <a:pt x="433" y="465"/>
                  <a:pt x="436" y="465"/>
                </a:cubicBezTo>
                <a:cubicBezTo>
                  <a:pt x="437" y="466"/>
                  <a:pt x="440" y="468"/>
                  <a:pt x="441" y="469"/>
                </a:cubicBezTo>
                <a:cubicBezTo>
                  <a:pt x="443" y="469"/>
                  <a:pt x="443" y="468"/>
                  <a:pt x="444" y="468"/>
                </a:cubicBezTo>
                <a:cubicBezTo>
                  <a:pt x="444" y="465"/>
                  <a:pt x="441" y="465"/>
                  <a:pt x="441" y="461"/>
                </a:cubicBezTo>
                <a:cubicBezTo>
                  <a:pt x="442" y="461"/>
                  <a:pt x="442" y="460"/>
                  <a:pt x="442" y="460"/>
                </a:cubicBezTo>
                <a:cubicBezTo>
                  <a:pt x="443" y="459"/>
                  <a:pt x="444" y="459"/>
                  <a:pt x="445" y="459"/>
                </a:cubicBezTo>
                <a:cubicBezTo>
                  <a:pt x="446" y="458"/>
                  <a:pt x="448" y="459"/>
                  <a:pt x="449" y="459"/>
                </a:cubicBezTo>
                <a:cubicBezTo>
                  <a:pt x="454" y="459"/>
                  <a:pt x="461" y="459"/>
                  <a:pt x="464" y="457"/>
                </a:cubicBezTo>
                <a:cubicBezTo>
                  <a:pt x="467" y="454"/>
                  <a:pt x="465" y="449"/>
                  <a:pt x="466" y="445"/>
                </a:cubicBezTo>
                <a:cubicBezTo>
                  <a:pt x="467" y="443"/>
                  <a:pt x="468" y="442"/>
                  <a:pt x="468" y="440"/>
                </a:cubicBezTo>
                <a:cubicBezTo>
                  <a:pt x="469" y="437"/>
                  <a:pt x="469" y="433"/>
                  <a:pt x="469" y="430"/>
                </a:cubicBezTo>
                <a:cubicBezTo>
                  <a:pt x="470" y="429"/>
                  <a:pt x="470" y="427"/>
                  <a:pt x="471" y="425"/>
                </a:cubicBezTo>
                <a:cubicBezTo>
                  <a:pt x="471" y="425"/>
                  <a:pt x="472" y="424"/>
                  <a:pt x="472" y="423"/>
                </a:cubicBezTo>
                <a:cubicBezTo>
                  <a:pt x="473" y="419"/>
                  <a:pt x="468" y="416"/>
                  <a:pt x="469" y="411"/>
                </a:cubicBezTo>
                <a:cubicBezTo>
                  <a:pt x="470" y="404"/>
                  <a:pt x="475" y="401"/>
                  <a:pt x="477" y="396"/>
                </a:cubicBezTo>
                <a:cubicBezTo>
                  <a:pt x="477" y="394"/>
                  <a:pt x="475" y="391"/>
                  <a:pt x="475" y="388"/>
                </a:cubicBezTo>
                <a:cubicBezTo>
                  <a:pt x="476" y="387"/>
                  <a:pt x="476" y="385"/>
                  <a:pt x="476" y="383"/>
                </a:cubicBezTo>
                <a:cubicBezTo>
                  <a:pt x="475" y="381"/>
                  <a:pt x="474" y="377"/>
                  <a:pt x="473" y="374"/>
                </a:cubicBezTo>
                <a:cubicBezTo>
                  <a:pt x="473" y="371"/>
                  <a:pt x="473" y="369"/>
                  <a:pt x="473" y="366"/>
                </a:cubicBezTo>
                <a:cubicBezTo>
                  <a:pt x="472" y="364"/>
                  <a:pt x="471" y="362"/>
                  <a:pt x="470" y="360"/>
                </a:cubicBezTo>
                <a:cubicBezTo>
                  <a:pt x="470" y="358"/>
                  <a:pt x="471" y="357"/>
                  <a:pt x="472" y="356"/>
                </a:cubicBezTo>
                <a:cubicBezTo>
                  <a:pt x="472" y="354"/>
                  <a:pt x="474" y="349"/>
                  <a:pt x="473" y="348"/>
                </a:cubicBezTo>
                <a:cubicBezTo>
                  <a:pt x="473" y="346"/>
                  <a:pt x="471" y="345"/>
                  <a:pt x="471" y="343"/>
                </a:cubicBezTo>
                <a:lnTo>
                  <a:pt x="472" y="331"/>
                </a:lnTo>
                <a:cubicBezTo>
                  <a:pt x="472" y="329"/>
                  <a:pt x="470" y="327"/>
                  <a:pt x="471" y="324"/>
                </a:cubicBezTo>
                <a:cubicBezTo>
                  <a:pt x="472" y="319"/>
                  <a:pt x="475" y="316"/>
                  <a:pt x="476" y="311"/>
                </a:cubicBezTo>
                <a:cubicBezTo>
                  <a:pt x="478" y="307"/>
                  <a:pt x="473" y="303"/>
                  <a:pt x="472" y="300"/>
                </a:cubicBezTo>
                <a:cubicBezTo>
                  <a:pt x="471" y="296"/>
                  <a:pt x="473" y="294"/>
                  <a:pt x="473" y="291"/>
                </a:cubicBezTo>
                <a:cubicBezTo>
                  <a:pt x="473" y="288"/>
                  <a:pt x="471" y="285"/>
                  <a:pt x="472" y="282"/>
                </a:cubicBezTo>
                <a:cubicBezTo>
                  <a:pt x="473" y="277"/>
                  <a:pt x="476" y="271"/>
                  <a:pt x="479" y="269"/>
                </a:cubicBezTo>
                <a:cubicBezTo>
                  <a:pt x="479" y="266"/>
                  <a:pt x="478" y="263"/>
                  <a:pt x="477" y="261"/>
                </a:cubicBezTo>
                <a:cubicBezTo>
                  <a:pt x="477" y="260"/>
                  <a:pt x="475" y="258"/>
                  <a:pt x="475" y="257"/>
                </a:cubicBezTo>
                <a:cubicBezTo>
                  <a:pt x="475" y="256"/>
                  <a:pt x="475" y="252"/>
                  <a:pt x="476" y="252"/>
                </a:cubicBezTo>
                <a:cubicBezTo>
                  <a:pt x="476" y="250"/>
                  <a:pt x="476" y="250"/>
                  <a:pt x="475" y="250"/>
                </a:cubicBezTo>
                <a:cubicBezTo>
                  <a:pt x="472" y="250"/>
                  <a:pt x="471" y="251"/>
                  <a:pt x="468" y="251"/>
                </a:cubicBezTo>
                <a:cubicBezTo>
                  <a:pt x="464" y="250"/>
                  <a:pt x="461" y="248"/>
                  <a:pt x="456" y="251"/>
                </a:cubicBezTo>
                <a:cubicBezTo>
                  <a:pt x="457" y="252"/>
                  <a:pt x="457" y="254"/>
                  <a:pt x="458" y="255"/>
                </a:cubicBezTo>
                <a:cubicBezTo>
                  <a:pt x="458" y="256"/>
                  <a:pt x="458" y="256"/>
                  <a:pt x="457" y="257"/>
                </a:cubicBezTo>
                <a:cubicBezTo>
                  <a:pt x="453" y="257"/>
                  <a:pt x="454" y="254"/>
                  <a:pt x="452" y="253"/>
                </a:cubicBezTo>
                <a:cubicBezTo>
                  <a:pt x="450" y="253"/>
                  <a:pt x="449" y="253"/>
                  <a:pt x="447" y="252"/>
                </a:cubicBezTo>
                <a:cubicBezTo>
                  <a:pt x="446" y="252"/>
                  <a:pt x="445" y="251"/>
                  <a:pt x="444" y="250"/>
                </a:cubicBezTo>
                <a:cubicBezTo>
                  <a:pt x="442" y="249"/>
                  <a:pt x="439" y="249"/>
                  <a:pt x="436" y="249"/>
                </a:cubicBezTo>
                <a:cubicBezTo>
                  <a:pt x="435" y="250"/>
                  <a:pt x="428" y="251"/>
                  <a:pt x="426" y="250"/>
                </a:cubicBezTo>
                <a:cubicBezTo>
                  <a:pt x="425" y="250"/>
                  <a:pt x="424" y="250"/>
                  <a:pt x="423" y="250"/>
                </a:cubicBezTo>
                <a:cubicBezTo>
                  <a:pt x="421" y="251"/>
                  <a:pt x="420" y="253"/>
                  <a:pt x="419" y="254"/>
                </a:cubicBezTo>
                <a:cubicBezTo>
                  <a:pt x="417" y="254"/>
                  <a:pt x="414" y="254"/>
                  <a:pt x="411" y="254"/>
                </a:cubicBezTo>
                <a:cubicBezTo>
                  <a:pt x="410" y="253"/>
                  <a:pt x="409" y="252"/>
                  <a:pt x="408" y="252"/>
                </a:cubicBezTo>
                <a:cubicBezTo>
                  <a:pt x="407" y="252"/>
                  <a:pt x="405" y="253"/>
                  <a:pt x="404" y="253"/>
                </a:cubicBezTo>
                <a:cubicBezTo>
                  <a:pt x="402" y="253"/>
                  <a:pt x="400" y="252"/>
                  <a:pt x="397" y="252"/>
                </a:cubicBezTo>
                <a:cubicBezTo>
                  <a:pt x="395" y="253"/>
                  <a:pt x="387" y="254"/>
                  <a:pt x="385" y="253"/>
                </a:cubicBezTo>
                <a:cubicBezTo>
                  <a:pt x="384" y="253"/>
                  <a:pt x="383" y="253"/>
                  <a:pt x="382" y="252"/>
                </a:cubicBezTo>
                <a:cubicBezTo>
                  <a:pt x="382" y="252"/>
                  <a:pt x="382" y="253"/>
                  <a:pt x="382" y="253"/>
                </a:cubicBezTo>
                <a:cubicBezTo>
                  <a:pt x="374" y="251"/>
                  <a:pt x="367" y="250"/>
                  <a:pt x="367" y="250"/>
                </a:cubicBezTo>
                <a:cubicBezTo>
                  <a:pt x="367" y="250"/>
                  <a:pt x="367" y="250"/>
                  <a:pt x="367" y="250"/>
                </a:cubicBezTo>
                <a:cubicBezTo>
                  <a:pt x="366" y="250"/>
                  <a:pt x="365" y="249"/>
                  <a:pt x="365" y="249"/>
                </a:cubicBezTo>
                <a:cubicBezTo>
                  <a:pt x="364" y="249"/>
                  <a:pt x="360" y="250"/>
                  <a:pt x="358" y="250"/>
                </a:cubicBezTo>
                <a:cubicBezTo>
                  <a:pt x="350" y="250"/>
                  <a:pt x="343" y="250"/>
                  <a:pt x="336" y="252"/>
                </a:cubicBezTo>
                <a:cubicBezTo>
                  <a:pt x="331" y="253"/>
                  <a:pt x="325" y="249"/>
                  <a:pt x="320" y="250"/>
                </a:cubicBezTo>
                <a:cubicBezTo>
                  <a:pt x="318" y="251"/>
                  <a:pt x="317" y="254"/>
                  <a:pt x="314" y="255"/>
                </a:cubicBezTo>
                <a:cubicBezTo>
                  <a:pt x="312" y="256"/>
                  <a:pt x="310" y="254"/>
                  <a:pt x="308" y="254"/>
                </a:cubicBezTo>
                <a:cubicBezTo>
                  <a:pt x="304" y="252"/>
                  <a:pt x="300" y="252"/>
                  <a:pt x="296" y="251"/>
                </a:cubicBezTo>
                <a:cubicBezTo>
                  <a:pt x="290" y="249"/>
                  <a:pt x="287" y="253"/>
                  <a:pt x="283" y="254"/>
                </a:cubicBezTo>
                <a:cubicBezTo>
                  <a:pt x="279" y="255"/>
                  <a:pt x="276" y="253"/>
                  <a:pt x="273" y="255"/>
                </a:cubicBezTo>
                <a:cubicBezTo>
                  <a:pt x="271" y="256"/>
                  <a:pt x="268" y="260"/>
                  <a:pt x="267" y="263"/>
                </a:cubicBezTo>
                <a:lnTo>
                  <a:pt x="268" y="266"/>
                </a:lnTo>
                <a:cubicBezTo>
                  <a:pt x="267" y="268"/>
                  <a:pt x="264" y="270"/>
                  <a:pt x="263" y="272"/>
                </a:cubicBezTo>
                <a:cubicBezTo>
                  <a:pt x="262" y="274"/>
                  <a:pt x="264" y="275"/>
                  <a:pt x="263" y="278"/>
                </a:cubicBezTo>
                <a:cubicBezTo>
                  <a:pt x="262" y="281"/>
                  <a:pt x="261" y="286"/>
                  <a:pt x="263" y="289"/>
                </a:cubicBezTo>
                <a:cubicBezTo>
                  <a:pt x="264" y="291"/>
                  <a:pt x="267" y="292"/>
                  <a:pt x="268" y="295"/>
                </a:cubicBezTo>
                <a:cubicBezTo>
                  <a:pt x="268" y="296"/>
                  <a:pt x="265" y="301"/>
                  <a:pt x="264" y="302"/>
                </a:cubicBezTo>
                <a:cubicBezTo>
                  <a:pt x="264" y="305"/>
                  <a:pt x="266" y="307"/>
                  <a:pt x="266" y="308"/>
                </a:cubicBezTo>
                <a:cubicBezTo>
                  <a:pt x="267" y="310"/>
                  <a:pt x="267" y="312"/>
                  <a:pt x="267" y="313"/>
                </a:cubicBezTo>
                <a:cubicBezTo>
                  <a:pt x="268" y="316"/>
                  <a:pt x="265" y="318"/>
                  <a:pt x="266" y="321"/>
                </a:cubicBezTo>
                <a:cubicBezTo>
                  <a:pt x="266" y="323"/>
                  <a:pt x="267" y="325"/>
                  <a:pt x="268" y="326"/>
                </a:cubicBezTo>
                <a:cubicBezTo>
                  <a:pt x="269" y="329"/>
                  <a:pt x="266" y="332"/>
                  <a:pt x="266" y="334"/>
                </a:cubicBezTo>
                <a:cubicBezTo>
                  <a:pt x="266" y="337"/>
                  <a:pt x="268" y="341"/>
                  <a:pt x="266" y="343"/>
                </a:cubicBezTo>
                <a:cubicBezTo>
                  <a:pt x="266" y="346"/>
                  <a:pt x="265" y="353"/>
                  <a:pt x="267" y="355"/>
                </a:cubicBezTo>
                <a:cubicBezTo>
                  <a:pt x="268" y="355"/>
                  <a:pt x="270" y="355"/>
                  <a:pt x="271" y="355"/>
                </a:cubicBezTo>
                <a:lnTo>
                  <a:pt x="272" y="359"/>
                </a:lnTo>
                <a:cubicBezTo>
                  <a:pt x="270" y="360"/>
                  <a:pt x="269" y="362"/>
                  <a:pt x="268" y="363"/>
                </a:cubicBezTo>
                <a:cubicBezTo>
                  <a:pt x="268" y="364"/>
                  <a:pt x="267" y="366"/>
                  <a:pt x="266" y="367"/>
                </a:cubicBezTo>
                <a:lnTo>
                  <a:pt x="266" y="370"/>
                </a:lnTo>
                <a:cubicBezTo>
                  <a:pt x="266" y="371"/>
                  <a:pt x="265" y="372"/>
                  <a:pt x="265" y="373"/>
                </a:cubicBezTo>
                <a:cubicBezTo>
                  <a:pt x="265" y="375"/>
                  <a:pt x="266" y="376"/>
                  <a:pt x="266" y="377"/>
                </a:cubicBezTo>
                <a:cubicBezTo>
                  <a:pt x="266" y="378"/>
                  <a:pt x="266" y="379"/>
                  <a:pt x="266" y="380"/>
                </a:cubicBezTo>
                <a:cubicBezTo>
                  <a:pt x="267" y="381"/>
                  <a:pt x="268" y="382"/>
                  <a:pt x="269" y="383"/>
                </a:cubicBezTo>
                <a:cubicBezTo>
                  <a:pt x="270" y="384"/>
                  <a:pt x="270" y="385"/>
                  <a:pt x="270" y="386"/>
                </a:cubicBezTo>
                <a:cubicBezTo>
                  <a:pt x="271" y="387"/>
                  <a:pt x="271" y="387"/>
                  <a:pt x="272" y="387"/>
                </a:cubicBezTo>
                <a:cubicBezTo>
                  <a:pt x="273" y="389"/>
                  <a:pt x="273" y="391"/>
                  <a:pt x="274" y="392"/>
                </a:cubicBezTo>
                <a:cubicBezTo>
                  <a:pt x="274" y="396"/>
                  <a:pt x="271" y="397"/>
                  <a:pt x="270" y="400"/>
                </a:cubicBezTo>
                <a:cubicBezTo>
                  <a:pt x="269" y="402"/>
                  <a:pt x="271" y="404"/>
                  <a:pt x="269" y="406"/>
                </a:cubicBezTo>
                <a:cubicBezTo>
                  <a:pt x="268" y="407"/>
                  <a:pt x="266" y="408"/>
                  <a:pt x="264" y="409"/>
                </a:cubicBezTo>
                <a:cubicBezTo>
                  <a:pt x="264" y="409"/>
                  <a:pt x="264" y="410"/>
                  <a:pt x="263" y="410"/>
                </a:cubicBezTo>
                <a:cubicBezTo>
                  <a:pt x="263" y="416"/>
                  <a:pt x="269" y="422"/>
                  <a:pt x="268" y="427"/>
                </a:cubicBezTo>
                <a:cubicBezTo>
                  <a:pt x="267" y="430"/>
                  <a:pt x="264" y="432"/>
                  <a:pt x="264" y="435"/>
                </a:cubicBezTo>
                <a:cubicBezTo>
                  <a:pt x="263" y="437"/>
                  <a:pt x="264" y="441"/>
                  <a:pt x="265" y="443"/>
                </a:cubicBezTo>
                <a:lnTo>
                  <a:pt x="265" y="445"/>
                </a:lnTo>
                <a:cubicBezTo>
                  <a:pt x="265" y="446"/>
                  <a:pt x="267" y="447"/>
                  <a:pt x="266" y="449"/>
                </a:cubicBezTo>
                <a:cubicBezTo>
                  <a:pt x="266" y="451"/>
                  <a:pt x="262" y="454"/>
                  <a:pt x="264" y="457"/>
                </a:cubicBezTo>
                <a:cubicBezTo>
                  <a:pt x="264" y="459"/>
                  <a:pt x="269" y="462"/>
                  <a:pt x="271" y="462"/>
                </a:cubicBezTo>
                <a:lnTo>
                  <a:pt x="274" y="462"/>
                </a:lnTo>
                <a:cubicBezTo>
                  <a:pt x="275" y="462"/>
                  <a:pt x="276" y="463"/>
                  <a:pt x="276" y="464"/>
                </a:cubicBezTo>
                <a:cubicBezTo>
                  <a:pt x="278" y="465"/>
                  <a:pt x="281" y="465"/>
                  <a:pt x="283" y="466"/>
                </a:cubicBezTo>
                <a:cubicBezTo>
                  <a:pt x="286" y="467"/>
                  <a:pt x="290" y="466"/>
                  <a:pt x="292" y="465"/>
                </a:cubicBezTo>
                <a:cubicBezTo>
                  <a:pt x="294" y="465"/>
                  <a:pt x="297" y="465"/>
                  <a:pt x="299" y="466"/>
                </a:cubicBezTo>
                <a:cubicBezTo>
                  <a:pt x="301" y="466"/>
                  <a:pt x="304" y="465"/>
                  <a:pt x="305" y="466"/>
                </a:cubicBezTo>
                <a:lnTo>
                  <a:pt x="309" y="469"/>
                </a:lnTo>
                <a:cubicBezTo>
                  <a:pt x="311" y="469"/>
                  <a:pt x="313" y="469"/>
                  <a:pt x="314" y="468"/>
                </a:cubicBezTo>
                <a:cubicBezTo>
                  <a:pt x="315" y="467"/>
                  <a:pt x="315" y="467"/>
                  <a:pt x="316" y="466"/>
                </a:cubicBezTo>
                <a:cubicBezTo>
                  <a:pt x="318" y="465"/>
                  <a:pt x="321" y="464"/>
                  <a:pt x="323" y="464"/>
                </a:cubicBezTo>
                <a:cubicBezTo>
                  <a:pt x="324" y="464"/>
                  <a:pt x="331" y="464"/>
                  <a:pt x="331" y="464"/>
                </a:cubicBezTo>
                <a:cubicBezTo>
                  <a:pt x="333" y="464"/>
                  <a:pt x="336" y="466"/>
                  <a:pt x="339" y="465"/>
                </a:cubicBezTo>
                <a:cubicBezTo>
                  <a:pt x="341" y="465"/>
                  <a:pt x="343" y="463"/>
                  <a:pt x="345" y="463"/>
                </a:cubicBezTo>
                <a:cubicBezTo>
                  <a:pt x="350" y="461"/>
                  <a:pt x="352" y="464"/>
                  <a:pt x="355" y="465"/>
                </a:cubicBezTo>
                <a:cubicBezTo>
                  <a:pt x="357" y="465"/>
                  <a:pt x="360" y="465"/>
                  <a:pt x="362" y="465"/>
                </a:cubicBezTo>
                <a:cubicBezTo>
                  <a:pt x="365" y="466"/>
                  <a:pt x="368" y="465"/>
                  <a:pt x="372" y="465"/>
                </a:cubicBezTo>
                <a:cubicBezTo>
                  <a:pt x="373" y="466"/>
                  <a:pt x="375" y="466"/>
                  <a:pt x="376" y="466"/>
                </a:cubicBezTo>
                <a:cubicBezTo>
                  <a:pt x="377" y="466"/>
                  <a:pt x="379" y="466"/>
                  <a:pt x="381" y="466"/>
                </a:cubicBezTo>
                <a:cubicBezTo>
                  <a:pt x="386" y="466"/>
                  <a:pt x="391" y="466"/>
                  <a:pt x="396" y="465"/>
                </a:cubicBezTo>
                <a:cubicBezTo>
                  <a:pt x="399" y="464"/>
                  <a:pt x="404" y="462"/>
                  <a:pt x="407" y="465"/>
                </a:cubicBezTo>
                <a:cubicBezTo>
                  <a:pt x="411" y="465"/>
                  <a:pt x="411" y="463"/>
                  <a:pt x="414" y="462"/>
                </a:cubicBezTo>
                <a:close/>
                <a:moveTo>
                  <a:pt x="389" y="483"/>
                </a:moveTo>
                <a:lnTo>
                  <a:pt x="387" y="485"/>
                </a:lnTo>
                <a:cubicBezTo>
                  <a:pt x="387" y="485"/>
                  <a:pt x="387" y="486"/>
                  <a:pt x="386" y="487"/>
                </a:cubicBezTo>
                <a:cubicBezTo>
                  <a:pt x="386" y="488"/>
                  <a:pt x="385" y="489"/>
                  <a:pt x="384" y="490"/>
                </a:cubicBezTo>
                <a:cubicBezTo>
                  <a:pt x="383" y="490"/>
                  <a:pt x="382" y="491"/>
                  <a:pt x="380" y="491"/>
                </a:cubicBezTo>
                <a:cubicBezTo>
                  <a:pt x="379" y="490"/>
                  <a:pt x="377" y="489"/>
                  <a:pt x="377" y="487"/>
                </a:cubicBezTo>
                <a:cubicBezTo>
                  <a:pt x="377" y="486"/>
                  <a:pt x="377" y="485"/>
                  <a:pt x="376" y="484"/>
                </a:cubicBezTo>
                <a:cubicBezTo>
                  <a:pt x="373" y="484"/>
                  <a:pt x="371" y="483"/>
                  <a:pt x="368" y="484"/>
                </a:cubicBezTo>
                <a:cubicBezTo>
                  <a:pt x="366" y="485"/>
                  <a:pt x="365" y="488"/>
                  <a:pt x="361" y="487"/>
                </a:cubicBezTo>
                <a:cubicBezTo>
                  <a:pt x="360" y="487"/>
                  <a:pt x="359" y="485"/>
                  <a:pt x="358" y="485"/>
                </a:cubicBezTo>
                <a:cubicBezTo>
                  <a:pt x="357" y="484"/>
                  <a:pt x="356" y="485"/>
                  <a:pt x="355" y="486"/>
                </a:cubicBezTo>
                <a:cubicBezTo>
                  <a:pt x="353" y="486"/>
                  <a:pt x="351" y="485"/>
                  <a:pt x="349" y="485"/>
                </a:cubicBezTo>
                <a:cubicBezTo>
                  <a:pt x="349" y="485"/>
                  <a:pt x="348" y="485"/>
                  <a:pt x="347" y="485"/>
                </a:cubicBezTo>
                <a:cubicBezTo>
                  <a:pt x="347" y="485"/>
                  <a:pt x="347" y="485"/>
                  <a:pt x="346" y="486"/>
                </a:cubicBezTo>
                <a:cubicBezTo>
                  <a:pt x="347" y="488"/>
                  <a:pt x="349" y="488"/>
                  <a:pt x="351" y="489"/>
                </a:cubicBezTo>
                <a:cubicBezTo>
                  <a:pt x="352" y="489"/>
                  <a:pt x="353" y="491"/>
                  <a:pt x="354" y="491"/>
                </a:cubicBezTo>
                <a:cubicBezTo>
                  <a:pt x="355" y="491"/>
                  <a:pt x="356" y="492"/>
                  <a:pt x="358" y="492"/>
                </a:cubicBezTo>
                <a:cubicBezTo>
                  <a:pt x="359" y="492"/>
                  <a:pt x="360" y="494"/>
                  <a:pt x="361" y="495"/>
                </a:cubicBezTo>
                <a:cubicBezTo>
                  <a:pt x="366" y="495"/>
                  <a:pt x="374" y="496"/>
                  <a:pt x="379" y="494"/>
                </a:cubicBezTo>
                <a:cubicBezTo>
                  <a:pt x="383" y="493"/>
                  <a:pt x="386" y="495"/>
                  <a:pt x="390" y="495"/>
                </a:cubicBezTo>
                <a:cubicBezTo>
                  <a:pt x="390" y="495"/>
                  <a:pt x="391" y="495"/>
                  <a:pt x="391" y="494"/>
                </a:cubicBezTo>
                <a:cubicBezTo>
                  <a:pt x="392" y="492"/>
                  <a:pt x="392" y="488"/>
                  <a:pt x="393" y="486"/>
                </a:cubicBezTo>
                <a:cubicBezTo>
                  <a:pt x="393" y="485"/>
                  <a:pt x="393" y="485"/>
                  <a:pt x="392" y="484"/>
                </a:cubicBezTo>
                <a:cubicBezTo>
                  <a:pt x="391" y="483"/>
                  <a:pt x="390" y="483"/>
                  <a:pt x="389" y="483"/>
                </a:cubicBezTo>
                <a:close/>
                <a:moveTo>
                  <a:pt x="16" y="349"/>
                </a:moveTo>
                <a:cubicBezTo>
                  <a:pt x="15" y="347"/>
                  <a:pt x="12" y="348"/>
                  <a:pt x="11" y="346"/>
                </a:cubicBezTo>
                <a:cubicBezTo>
                  <a:pt x="10" y="345"/>
                  <a:pt x="11" y="345"/>
                  <a:pt x="9" y="344"/>
                </a:cubicBezTo>
                <a:cubicBezTo>
                  <a:pt x="9" y="344"/>
                  <a:pt x="8" y="343"/>
                  <a:pt x="6" y="344"/>
                </a:cubicBezTo>
                <a:cubicBezTo>
                  <a:pt x="6" y="344"/>
                  <a:pt x="6" y="344"/>
                  <a:pt x="5" y="344"/>
                </a:cubicBezTo>
                <a:cubicBezTo>
                  <a:pt x="5" y="344"/>
                  <a:pt x="4" y="345"/>
                  <a:pt x="4" y="345"/>
                </a:cubicBezTo>
                <a:cubicBezTo>
                  <a:pt x="4" y="347"/>
                  <a:pt x="4" y="349"/>
                  <a:pt x="3" y="351"/>
                </a:cubicBezTo>
                <a:cubicBezTo>
                  <a:pt x="3" y="354"/>
                  <a:pt x="3" y="357"/>
                  <a:pt x="3" y="359"/>
                </a:cubicBezTo>
                <a:cubicBezTo>
                  <a:pt x="2" y="361"/>
                  <a:pt x="3" y="364"/>
                  <a:pt x="3" y="365"/>
                </a:cubicBezTo>
                <a:cubicBezTo>
                  <a:pt x="4" y="368"/>
                  <a:pt x="2" y="372"/>
                  <a:pt x="2" y="374"/>
                </a:cubicBezTo>
                <a:cubicBezTo>
                  <a:pt x="1" y="377"/>
                  <a:pt x="3" y="385"/>
                  <a:pt x="4" y="386"/>
                </a:cubicBezTo>
                <a:cubicBezTo>
                  <a:pt x="6" y="384"/>
                  <a:pt x="9" y="384"/>
                  <a:pt x="10" y="382"/>
                </a:cubicBezTo>
                <a:cubicBezTo>
                  <a:pt x="11" y="381"/>
                  <a:pt x="11" y="380"/>
                  <a:pt x="11" y="379"/>
                </a:cubicBezTo>
                <a:cubicBezTo>
                  <a:pt x="12" y="377"/>
                  <a:pt x="14" y="376"/>
                  <a:pt x="16" y="375"/>
                </a:cubicBezTo>
                <a:cubicBezTo>
                  <a:pt x="17" y="371"/>
                  <a:pt x="16" y="369"/>
                  <a:pt x="15" y="366"/>
                </a:cubicBezTo>
                <a:lnTo>
                  <a:pt x="15" y="360"/>
                </a:lnTo>
                <a:cubicBezTo>
                  <a:pt x="15" y="360"/>
                  <a:pt x="14" y="359"/>
                  <a:pt x="14" y="358"/>
                </a:cubicBezTo>
                <a:cubicBezTo>
                  <a:pt x="13" y="355"/>
                  <a:pt x="18" y="352"/>
                  <a:pt x="16" y="349"/>
                </a:cubicBezTo>
                <a:close/>
                <a:moveTo>
                  <a:pt x="9" y="224"/>
                </a:moveTo>
                <a:cubicBezTo>
                  <a:pt x="11" y="224"/>
                  <a:pt x="11" y="221"/>
                  <a:pt x="12" y="219"/>
                </a:cubicBezTo>
                <a:cubicBezTo>
                  <a:pt x="12" y="216"/>
                  <a:pt x="9" y="212"/>
                  <a:pt x="6" y="215"/>
                </a:cubicBezTo>
                <a:cubicBezTo>
                  <a:pt x="5" y="215"/>
                  <a:pt x="5" y="215"/>
                  <a:pt x="4" y="214"/>
                </a:cubicBezTo>
                <a:cubicBezTo>
                  <a:pt x="3" y="216"/>
                  <a:pt x="2" y="219"/>
                  <a:pt x="4" y="220"/>
                </a:cubicBezTo>
                <a:cubicBezTo>
                  <a:pt x="5" y="222"/>
                  <a:pt x="8" y="223"/>
                  <a:pt x="9" y="224"/>
                </a:cubicBezTo>
                <a:close/>
                <a:moveTo>
                  <a:pt x="14" y="102"/>
                </a:moveTo>
                <a:lnTo>
                  <a:pt x="14" y="103"/>
                </a:lnTo>
                <a:cubicBezTo>
                  <a:pt x="16" y="103"/>
                  <a:pt x="16" y="103"/>
                  <a:pt x="17" y="102"/>
                </a:cubicBezTo>
                <a:cubicBezTo>
                  <a:pt x="17" y="101"/>
                  <a:pt x="16" y="101"/>
                  <a:pt x="16" y="100"/>
                </a:cubicBezTo>
                <a:cubicBezTo>
                  <a:pt x="15" y="101"/>
                  <a:pt x="15" y="101"/>
                  <a:pt x="14" y="102"/>
                </a:cubicBezTo>
                <a:close/>
                <a:moveTo>
                  <a:pt x="21" y="70"/>
                </a:moveTo>
                <a:lnTo>
                  <a:pt x="21" y="71"/>
                </a:lnTo>
                <a:lnTo>
                  <a:pt x="22" y="71"/>
                </a:lnTo>
                <a:cubicBezTo>
                  <a:pt x="22" y="70"/>
                  <a:pt x="22" y="70"/>
                  <a:pt x="21" y="70"/>
                </a:cubicBezTo>
                <a:close/>
                <a:moveTo>
                  <a:pt x="16" y="71"/>
                </a:moveTo>
                <a:cubicBezTo>
                  <a:pt x="16" y="70"/>
                  <a:pt x="16" y="70"/>
                  <a:pt x="15" y="70"/>
                </a:cubicBezTo>
                <a:cubicBezTo>
                  <a:pt x="15" y="69"/>
                  <a:pt x="14" y="69"/>
                  <a:pt x="13" y="69"/>
                </a:cubicBezTo>
                <a:cubicBezTo>
                  <a:pt x="13" y="69"/>
                  <a:pt x="13" y="70"/>
                  <a:pt x="12" y="70"/>
                </a:cubicBezTo>
                <a:cubicBezTo>
                  <a:pt x="12" y="70"/>
                  <a:pt x="12" y="71"/>
                  <a:pt x="12" y="72"/>
                </a:cubicBezTo>
                <a:cubicBezTo>
                  <a:pt x="13" y="73"/>
                  <a:pt x="13" y="73"/>
                  <a:pt x="14" y="72"/>
                </a:cubicBezTo>
                <a:cubicBezTo>
                  <a:pt x="15" y="72"/>
                  <a:pt x="15" y="72"/>
                  <a:pt x="16" y="71"/>
                </a:cubicBezTo>
                <a:close/>
                <a:moveTo>
                  <a:pt x="14" y="114"/>
                </a:moveTo>
                <a:cubicBezTo>
                  <a:pt x="14" y="115"/>
                  <a:pt x="14" y="115"/>
                  <a:pt x="15" y="116"/>
                </a:cubicBezTo>
                <a:cubicBezTo>
                  <a:pt x="18" y="115"/>
                  <a:pt x="23" y="110"/>
                  <a:pt x="21" y="106"/>
                </a:cubicBezTo>
                <a:cubicBezTo>
                  <a:pt x="21" y="105"/>
                  <a:pt x="20" y="105"/>
                  <a:pt x="19" y="104"/>
                </a:cubicBezTo>
                <a:cubicBezTo>
                  <a:pt x="18" y="105"/>
                  <a:pt x="18" y="105"/>
                  <a:pt x="18" y="105"/>
                </a:cubicBezTo>
                <a:cubicBezTo>
                  <a:pt x="18" y="109"/>
                  <a:pt x="17" y="111"/>
                  <a:pt x="14" y="113"/>
                </a:cubicBezTo>
                <a:cubicBezTo>
                  <a:pt x="14" y="114"/>
                  <a:pt x="14" y="114"/>
                  <a:pt x="14" y="114"/>
                </a:cubicBezTo>
                <a:close/>
                <a:moveTo>
                  <a:pt x="3" y="279"/>
                </a:moveTo>
                <a:cubicBezTo>
                  <a:pt x="4" y="279"/>
                  <a:pt x="5" y="280"/>
                  <a:pt x="5" y="280"/>
                </a:cubicBezTo>
                <a:cubicBezTo>
                  <a:pt x="6" y="283"/>
                  <a:pt x="6" y="285"/>
                  <a:pt x="8" y="287"/>
                </a:cubicBezTo>
                <a:cubicBezTo>
                  <a:pt x="8" y="287"/>
                  <a:pt x="8" y="287"/>
                  <a:pt x="9" y="287"/>
                </a:cubicBezTo>
                <a:cubicBezTo>
                  <a:pt x="9" y="287"/>
                  <a:pt x="9" y="287"/>
                  <a:pt x="9" y="286"/>
                </a:cubicBezTo>
                <a:cubicBezTo>
                  <a:pt x="10" y="285"/>
                  <a:pt x="11" y="277"/>
                  <a:pt x="11" y="275"/>
                </a:cubicBezTo>
                <a:cubicBezTo>
                  <a:pt x="11" y="274"/>
                  <a:pt x="10" y="274"/>
                  <a:pt x="10" y="272"/>
                </a:cubicBezTo>
                <a:cubicBezTo>
                  <a:pt x="12" y="270"/>
                  <a:pt x="14" y="268"/>
                  <a:pt x="16" y="265"/>
                </a:cubicBezTo>
                <a:cubicBezTo>
                  <a:pt x="16" y="264"/>
                  <a:pt x="16" y="263"/>
                  <a:pt x="16" y="263"/>
                </a:cubicBezTo>
                <a:cubicBezTo>
                  <a:pt x="14" y="259"/>
                  <a:pt x="10" y="263"/>
                  <a:pt x="8" y="261"/>
                </a:cubicBezTo>
                <a:cubicBezTo>
                  <a:pt x="5" y="260"/>
                  <a:pt x="6" y="256"/>
                  <a:pt x="4" y="254"/>
                </a:cubicBezTo>
                <a:cubicBezTo>
                  <a:pt x="4" y="253"/>
                  <a:pt x="5" y="253"/>
                  <a:pt x="5" y="252"/>
                </a:cubicBezTo>
                <a:cubicBezTo>
                  <a:pt x="7" y="252"/>
                  <a:pt x="8" y="254"/>
                  <a:pt x="8" y="255"/>
                </a:cubicBezTo>
                <a:cubicBezTo>
                  <a:pt x="9" y="256"/>
                  <a:pt x="11" y="257"/>
                  <a:pt x="12" y="258"/>
                </a:cubicBezTo>
                <a:cubicBezTo>
                  <a:pt x="13" y="257"/>
                  <a:pt x="13" y="257"/>
                  <a:pt x="13" y="255"/>
                </a:cubicBezTo>
                <a:cubicBezTo>
                  <a:pt x="15" y="250"/>
                  <a:pt x="12" y="248"/>
                  <a:pt x="12" y="244"/>
                </a:cubicBezTo>
                <a:cubicBezTo>
                  <a:pt x="11" y="243"/>
                  <a:pt x="11" y="243"/>
                  <a:pt x="11" y="243"/>
                </a:cubicBezTo>
                <a:cubicBezTo>
                  <a:pt x="10" y="244"/>
                  <a:pt x="6" y="245"/>
                  <a:pt x="4" y="245"/>
                </a:cubicBezTo>
                <a:cubicBezTo>
                  <a:pt x="4" y="245"/>
                  <a:pt x="4" y="245"/>
                  <a:pt x="3" y="245"/>
                </a:cubicBezTo>
                <a:cubicBezTo>
                  <a:pt x="3" y="247"/>
                  <a:pt x="3" y="250"/>
                  <a:pt x="3" y="252"/>
                </a:cubicBezTo>
                <a:cubicBezTo>
                  <a:pt x="4" y="253"/>
                  <a:pt x="4" y="253"/>
                  <a:pt x="4" y="254"/>
                </a:cubicBezTo>
                <a:cubicBezTo>
                  <a:pt x="3" y="256"/>
                  <a:pt x="0" y="266"/>
                  <a:pt x="1" y="268"/>
                </a:cubicBezTo>
                <a:cubicBezTo>
                  <a:pt x="1" y="270"/>
                  <a:pt x="2" y="271"/>
                  <a:pt x="2" y="273"/>
                </a:cubicBezTo>
                <a:cubicBezTo>
                  <a:pt x="3" y="275"/>
                  <a:pt x="3" y="277"/>
                  <a:pt x="3" y="279"/>
                </a:cubicBezTo>
                <a:close/>
                <a:moveTo>
                  <a:pt x="20" y="66"/>
                </a:moveTo>
                <a:cubicBezTo>
                  <a:pt x="22" y="66"/>
                  <a:pt x="22" y="66"/>
                  <a:pt x="22" y="65"/>
                </a:cubicBezTo>
                <a:cubicBezTo>
                  <a:pt x="23" y="63"/>
                  <a:pt x="20" y="61"/>
                  <a:pt x="20" y="59"/>
                </a:cubicBezTo>
                <a:cubicBezTo>
                  <a:pt x="19" y="57"/>
                  <a:pt x="21" y="55"/>
                  <a:pt x="21" y="52"/>
                </a:cubicBezTo>
                <a:cubicBezTo>
                  <a:pt x="21" y="52"/>
                  <a:pt x="20" y="52"/>
                  <a:pt x="20" y="52"/>
                </a:cubicBezTo>
                <a:cubicBezTo>
                  <a:pt x="19" y="53"/>
                  <a:pt x="18" y="54"/>
                  <a:pt x="17" y="55"/>
                </a:cubicBezTo>
                <a:cubicBezTo>
                  <a:pt x="16" y="55"/>
                  <a:pt x="17" y="56"/>
                  <a:pt x="16" y="57"/>
                </a:cubicBezTo>
                <a:cubicBezTo>
                  <a:pt x="16" y="59"/>
                  <a:pt x="15" y="60"/>
                  <a:pt x="14" y="62"/>
                </a:cubicBezTo>
                <a:cubicBezTo>
                  <a:pt x="15" y="63"/>
                  <a:pt x="16" y="64"/>
                  <a:pt x="17" y="65"/>
                </a:cubicBezTo>
                <a:cubicBezTo>
                  <a:pt x="18" y="66"/>
                  <a:pt x="19" y="66"/>
                  <a:pt x="20" y="66"/>
                </a:cubicBezTo>
                <a:close/>
                <a:moveTo>
                  <a:pt x="35" y="208"/>
                </a:moveTo>
                <a:cubicBezTo>
                  <a:pt x="35" y="208"/>
                  <a:pt x="36" y="208"/>
                  <a:pt x="36" y="207"/>
                </a:cubicBezTo>
                <a:lnTo>
                  <a:pt x="36" y="205"/>
                </a:lnTo>
                <a:cubicBezTo>
                  <a:pt x="36" y="205"/>
                  <a:pt x="35" y="205"/>
                  <a:pt x="35" y="205"/>
                </a:cubicBezTo>
                <a:cubicBezTo>
                  <a:pt x="34" y="205"/>
                  <a:pt x="34" y="205"/>
                  <a:pt x="34" y="205"/>
                </a:cubicBezTo>
                <a:cubicBezTo>
                  <a:pt x="34" y="206"/>
                  <a:pt x="34" y="206"/>
                  <a:pt x="34" y="207"/>
                </a:cubicBezTo>
                <a:cubicBezTo>
                  <a:pt x="35" y="208"/>
                  <a:pt x="34" y="207"/>
                  <a:pt x="35" y="208"/>
                </a:cubicBezTo>
                <a:close/>
                <a:moveTo>
                  <a:pt x="10" y="117"/>
                </a:moveTo>
                <a:cubicBezTo>
                  <a:pt x="10" y="117"/>
                  <a:pt x="11" y="117"/>
                  <a:pt x="11" y="117"/>
                </a:cubicBezTo>
                <a:cubicBezTo>
                  <a:pt x="12" y="116"/>
                  <a:pt x="12" y="116"/>
                  <a:pt x="12" y="116"/>
                </a:cubicBezTo>
                <a:cubicBezTo>
                  <a:pt x="12" y="113"/>
                  <a:pt x="11" y="111"/>
                  <a:pt x="9" y="110"/>
                </a:cubicBezTo>
                <a:cubicBezTo>
                  <a:pt x="9" y="111"/>
                  <a:pt x="8" y="114"/>
                  <a:pt x="9" y="116"/>
                </a:cubicBezTo>
                <a:cubicBezTo>
                  <a:pt x="9" y="117"/>
                  <a:pt x="9" y="116"/>
                  <a:pt x="10" y="117"/>
                </a:cubicBezTo>
                <a:close/>
                <a:moveTo>
                  <a:pt x="23" y="49"/>
                </a:moveTo>
                <a:cubicBezTo>
                  <a:pt x="24" y="49"/>
                  <a:pt x="25" y="48"/>
                  <a:pt x="26" y="48"/>
                </a:cubicBezTo>
                <a:cubicBezTo>
                  <a:pt x="26" y="45"/>
                  <a:pt x="27" y="41"/>
                  <a:pt x="29" y="40"/>
                </a:cubicBezTo>
                <a:cubicBezTo>
                  <a:pt x="32" y="38"/>
                  <a:pt x="35" y="37"/>
                  <a:pt x="37" y="35"/>
                </a:cubicBezTo>
                <a:cubicBezTo>
                  <a:pt x="40" y="30"/>
                  <a:pt x="43" y="26"/>
                  <a:pt x="48" y="23"/>
                </a:cubicBezTo>
                <a:cubicBezTo>
                  <a:pt x="51" y="22"/>
                  <a:pt x="57" y="23"/>
                  <a:pt x="58" y="22"/>
                </a:cubicBezTo>
                <a:lnTo>
                  <a:pt x="60" y="20"/>
                </a:lnTo>
                <a:cubicBezTo>
                  <a:pt x="60" y="18"/>
                  <a:pt x="59" y="18"/>
                  <a:pt x="59" y="17"/>
                </a:cubicBezTo>
                <a:lnTo>
                  <a:pt x="56" y="17"/>
                </a:lnTo>
                <a:cubicBezTo>
                  <a:pt x="55" y="18"/>
                  <a:pt x="52" y="17"/>
                  <a:pt x="50" y="18"/>
                </a:cubicBezTo>
                <a:cubicBezTo>
                  <a:pt x="48" y="19"/>
                  <a:pt x="47" y="21"/>
                  <a:pt x="45" y="21"/>
                </a:cubicBezTo>
                <a:cubicBezTo>
                  <a:pt x="41" y="23"/>
                  <a:pt x="36" y="23"/>
                  <a:pt x="33" y="25"/>
                </a:cubicBezTo>
                <a:cubicBezTo>
                  <a:pt x="32" y="26"/>
                  <a:pt x="32" y="27"/>
                  <a:pt x="32" y="28"/>
                </a:cubicBezTo>
                <a:cubicBezTo>
                  <a:pt x="31" y="28"/>
                  <a:pt x="30" y="29"/>
                  <a:pt x="30" y="30"/>
                </a:cubicBezTo>
                <a:cubicBezTo>
                  <a:pt x="28" y="34"/>
                  <a:pt x="26" y="39"/>
                  <a:pt x="22" y="42"/>
                </a:cubicBezTo>
                <a:cubicBezTo>
                  <a:pt x="22" y="43"/>
                  <a:pt x="22" y="47"/>
                  <a:pt x="23" y="48"/>
                </a:cubicBezTo>
                <a:lnTo>
                  <a:pt x="23" y="49"/>
                </a:lnTo>
                <a:close/>
                <a:moveTo>
                  <a:pt x="4" y="206"/>
                </a:moveTo>
                <a:cubicBezTo>
                  <a:pt x="4" y="207"/>
                  <a:pt x="4" y="208"/>
                  <a:pt x="5" y="209"/>
                </a:cubicBezTo>
                <a:cubicBezTo>
                  <a:pt x="9" y="209"/>
                  <a:pt x="11" y="207"/>
                  <a:pt x="13" y="205"/>
                </a:cubicBezTo>
                <a:cubicBezTo>
                  <a:pt x="13" y="203"/>
                  <a:pt x="12" y="202"/>
                  <a:pt x="12" y="200"/>
                </a:cubicBezTo>
                <a:cubicBezTo>
                  <a:pt x="13" y="198"/>
                  <a:pt x="14" y="195"/>
                  <a:pt x="14" y="194"/>
                </a:cubicBezTo>
                <a:lnTo>
                  <a:pt x="14" y="192"/>
                </a:lnTo>
                <a:cubicBezTo>
                  <a:pt x="14" y="190"/>
                  <a:pt x="15" y="189"/>
                  <a:pt x="16" y="188"/>
                </a:cubicBezTo>
                <a:cubicBezTo>
                  <a:pt x="16" y="187"/>
                  <a:pt x="16" y="186"/>
                  <a:pt x="15" y="185"/>
                </a:cubicBezTo>
                <a:cubicBezTo>
                  <a:pt x="15" y="184"/>
                  <a:pt x="12" y="184"/>
                  <a:pt x="11" y="183"/>
                </a:cubicBezTo>
                <a:cubicBezTo>
                  <a:pt x="8" y="182"/>
                  <a:pt x="8" y="180"/>
                  <a:pt x="5" y="179"/>
                </a:cubicBezTo>
                <a:cubicBezTo>
                  <a:pt x="5" y="181"/>
                  <a:pt x="3" y="184"/>
                  <a:pt x="4" y="185"/>
                </a:cubicBezTo>
                <a:cubicBezTo>
                  <a:pt x="5" y="186"/>
                  <a:pt x="6" y="188"/>
                  <a:pt x="7" y="189"/>
                </a:cubicBezTo>
                <a:cubicBezTo>
                  <a:pt x="6" y="190"/>
                  <a:pt x="5" y="190"/>
                  <a:pt x="3" y="191"/>
                </a:cubicBezTo>
                <a:cubicBezTo>
                  <a:pt x="3" y="196"/>
                  <a:pt x="3" y="199"/>
                  <a:pt x="5" y="203"/>
                </a:cubicBezTo>
                <a:cubicBezTo>
                  <a:pt x="5" y="204"/>
                  <a:pt x="5" y="205"/>
                  <a:pt x="4" y="206"/>
                </a:cubicBezTo>
                <a:close/>
                <a:moveTo>
                  <a:pt x="9" y="138"/>
                </a:moveTo>
                <a:cubicBezTo>
                  <a:pt x="9" y="138"/>
                  <a:pt x="10" y="138"/>
                  <a:pt x="10" y="137"/>
                </a:cubicBezTo>
                <a:cubicBezTo>
                  <a:pt x="10" y="132"/>
                  <a:pt x="9" y="132"/>
                  <a:pt x="12" y="128"/>
                </a:cubicBezTo>
                <a:cubicBezTo>
                  <a:pt x="13" y="128"/>
                  <a:pt x="14" y="128"/>
                  <a:pt x="15" y="129"/>
                </a:cubicBezTo>
                <a:cubicBezTo>
                  <a:pt x="17" y="129"/>
                  <a:pt x="17" y="125"/>
                  <a:pt x="18" y="124"/>
                </a:cubicBezTo>
                <a:cubicBezTo>
                  <a:pt x="18" y="121"/>
                  <a:pt x="15" y="121"/>
                  <a:pt x="14" y="119"/>
                </a:cubicBezTo>
                <a:lnTo>
                  <a:pt x="13" y="119"/>
                </a:lnTo>
                <a:cubicBezTo>
                  <a:pt x="13" y="120"/>
                  <a:pt x="14" y="122"/>
                  <a:pt x="13" y="124"/>
                </a:cubicBezTo>
                <a:cubicBezTo>
                  <a:pt x="12" y="126"/>
                  <a:pt x="9" y="125"/>
                  <a:pt x="8" y="127"/>
                </a:cubicBezTo>
                <a:cubicBezTo>
                  <a:pt x="6" y="130"/>
                  <a:pt x="7" y="135"/>
                  <a:pt x="8" y="138"/>
                </a:cubicBezTo>
                <a:lnTo>
                  <a:pt x="9" y="138"/>
                </a:lnTo>
                <a:close/>
                <a:moveTo>
                  <a:pt x="3" y="238"/>
                </a:moveTo>
                <a:cubicBezTo>
                  <a:pt x="5" y="238"/>
                  <a:pt x="8" y="237"/>
                  <a:pt x="9" y="236"/>
                </a:cubicBezTo>
                <a:cubicBezTo>
                  <a:pt x="11" y="237"/>
                  <a:pt x="11" y="238"/>
                  <a:pt x="12" y="239"/>
                </a:cubicBezTo>
                <a:lnTo>
                  <a:pt x="12" y="240"/>
                </a:lnTo>
                <a:cubicBezTo>
                  <a:pt x="12" y="240"/>
                  <a:pt x="12" y="239"/>
                  <a:pt x="13" y="239"/>
                </a:cubicBezTo>
                <a:cubicBezTo>
                  <a:pt x="14" y="236"/>
                  <a:pt x="14" y="230"/>
                  <a:pt x="12" y="227"/>
                </a:cubicBezTo>
                <a:lnTo>
                  <a:pt x="11" y="227"/>
                </a:lnTo>
                <a:cubicBezTo>
                  <a:pt x="10" y="228"/>
                  <a:pt x="7" y="230"/>
                  <a:pt x="5" y="229"/>
                </a:cubicBezTo>
                <a:cubicBezTo>
                  <a:pt x="3" y="229"/>
                  <a:pt x="3" y="229"/>
                  <a:pt x="2" y="230"/>
                </a:cubicBezTo>
                <a:cubicBezTo>
                  <a:pt x="2" y="231"/>
                  <a:pt x="1" y="234"/>
                  <a:pt x="2" y="235"/>
                </a:cubicBezTo>
                <a:cubicBezTo>
                  <a:pt x="2" y="237"/>
                  <a:pt x="3" y="237"/>
                  <a:pt x="3" y="238"/>
                </a:cubicBezTo>
                <a:close/>
                <a:moveTo>
                  <a:pt x="60" y="41"/>
                </a:moveTo>
                <a:cubicBezTo>
                  <a:pt x="60" y="40"/>
                  <a:pt x="60" y="40"/>
                  <a:pt x="61" y="40"/>
                </a:cubicBezTo>
                <a:cubicBezTo>
                  <a:pt x="63" y="40"/>
                  <a:pt x="65" y="41"/>
                  <a:pt x="66" y="42"/>
                </a:cubicBezTo>
                <a:cubicBezTo>
                  <a:pt x="63" y="42"/>
                  <a:pt x="62" y="43"/>
                  <a:pt x="59" y="43"/>
                </a:cubicBezTo>
                <a:cubicBezTo>
                  <a:pt x="59" y="42"/>
                  <a:pt x="59" y="42"/>
                  <a:pt x="60" y="41"/>
                </a:cubicBezTo>
                <a:close/>
                <a:moveTo>
                  <a:pt x="72" y="39"/>
                </a:moveTo>
                <a:cubicBezTo>
                  <a:pt x="76" y="39"/>
                  <a:pt x="78" y="39"/>
                  <a:pt x="80" y="41"/>
                </a:cubicBezTo>
                <a:cubicBezTo>
                  <a:pt x="80" y="42"/>
                  <a:pt x="78" y="43"/>
                  <a:pt x="77" y="44"/>
                </a:cubicBezTo>
                <a:cubicBezTo>
                  <a:pt x="74" y="44"/>
                  <a:pt x="73" y="43"/>
                  <a:pt x="70" y="42"/>
                </a:cubicBezTo>
                <a:cubicBezTo>
                  <a:pt x="70" y="40"/>
                  <a:pt x="71" y="40"/>
                  <a:pt x="72" y="39"/>
                </a:cubicBezTo>
                <a:close/>
                <a:moveTo>
                  <a:pt x="187" y="234"/>
                </a:moveTo>
                <a:lnTo>
                  <a:pt x="207" y="235"/>
                </a:lnTo>
                <a:cubicBezTo>
                  <a:pt x="209" y="236"/>
                  <a:pt x="210" y="236"/>
                  <a:pt x="211" y="237"/>
                </a:cubicBezTo>
                <a:cubicBezTo>
                  <a:pt x="210" y="237"/>
                  <a:pt x="209" y="237"/>
                  <a:pt x="208" y="237"/>
                </a:cubicBezTo>
                <a:cubicBezTo>
                  <a:pt x="208" y="236"/>
                  <a:pt x="208" y="236"/>
                  <a:pt x="207" y="235"/>
                </a:cubicBezTo>
                <a:cubicBezTo>
                  <a:pt x="203" y="235"/>
                  <a:pt x="197" y="235"/>
                  <a:pt x="192" y="235"/>
                </a:cubicBezTo>
                <a:cubicBezTo>
                  <a:pt x="191" y="234"/>
                  <a:pt x="189" y="234"/>
                  <a:pt x="187" y="234"/>
                </a:cubicBezTo>
                <a:lnTo>
                  <a:pt x="188" y="234"/>
                </a:lnTo>
                <a:cubicBezTo>
                  <a:pt x="188" y="235"/>
                  <a:pt x="189" y="235"/>
                  <a:pt x="189" y="236"/>
                </a:cubicBezTo>
                <a:cubicBezTo>
                  <a:pt x="185" y="238"/>
                  <a:pt x="182" y="236"/>
                  <a:pt x="179" y="235"/>
                </a:cubicBezTo>
                <a:cubicBezTo>
                  <a:pt x="176" y="235"/>
                  <a:pt x="174" y="235"/>
                  <a:pt x="172" y="235"/>
                </a:cubicBezTo>
                <a:lnTo>
                  <a:pt x="187" y="234"/>
                </a:lnTo>
                <a:close/>
                <a:moveTo>
                  <a:pt x="198" y="45"/>
                </a:moveTo>
                <a:cubicBezTo>
                  <a:pt x="199" y="44"/>
                  <a:pt x="200" y="43"/>
                  <a:pt x="201" y="42"/>
                </a:cubicBezTo>
                <a:cubicBezTo>
                  <a:pt x="203" y="42"/>
                  <a:pt x="204" y="42"/>
                  <a:pt x="205" y="42"/>
                </a:cubicBezTo>
                <a:cubicBezTo>
                  <a:pt x="204" y="44"/>
                  <a:pt x="200" y="44"/>
                  <a:pt x="198" y="45"/>
                </a:cubicBezTo>
                <a:close/>
                <a:moveTo>
                  <a:pt x="217" y="42"/>
                </a:moveTo>
                <a:cubicBezTo>
                  <a:pt x="217" y="42"/>
                  <a:pt x="217" y="42"/>
                  <a:pt x="218" y="42"/>
                </a:cubicBezTo>
                <a:cubicBezTo>
                  <a:pt x="217" y="42"/>
                  <a:pt x="217" y="42"/>
                  <a:pt x="216" y="42"/>
                </a:cubicBezTo>
                <a:cubicBezTo>
                  <a:pt x="215" y="42"/>
                  <a:pt x="215" y="42"/>
                  <a:pt x="214" y="42"/>
                </a:cubicBezTo>
                <a:lnTo>
                  <a:pt x="217" y="42"/>
                </a:lnTo>
                <a:close/>
                <a:moveTo>
                  <a:pt x="229" y="228"/>
                </a:moveTo>
                <a:cubicBezTo>
                  <a:pt x="229" y="228"/>
                  <a:pt x="229" y="228"/>
                  <a:pt x="230" y="229"/>
                </a:cubicBezTo>
                <a:cubicBezTo>
                  <a:pt x="231" y="227"/>
                  <a:pt x="231" y="226"/>
                  <a:pt x="232" y="224"/>
                </a:cubicBezTo>
                <a:cubicBezTo>
                  <a:pt x="228" y="221"/>
                  <a:pt x="231" y="218"/>
                  <a:pt x="232" y="213"/>
                </a:cubicBezTo>
                <a:cubicBezTo>
                  <a:pt x="231" y="215"/>
                  <a:pt x="231" y="216"/>
                  <a:pt x="231" y="217"/>
                </a:cubicBezTo>
                <a:cubicBezTo>
                  <a:pt x="231" y="217"/>
                  <a:pt x="231" y="217"/>
                  <a:pt x="232" y="217"/>
                </a:cubicBezTo>
                <a:cubicBezTo>
                  <a:pt x="233" y="216"/>
                  <a:pt x="233" y="216"/>
                  <a:pt x="233" y="215"/>
                </a:cubicBezTo>
                <a:cubicBezTo>
                  <a:pt x="233" y="215"/>
                  <a:pt x="233" y="215"/>
                  <a:pt x="233" y="215"/>
                </a:cubicBezTo>
                <a:lnTo>
                  <a:pt x="233" y="210"/>
                </a:lnTo>
                <a:cubicBezTo>
                  <a:pt x="233" y="210"/>
                  <a:pt x="233" y="210"/>
                  <a:pt x="233" y="210"/>
                </a:cubicBezTo>
                <a:cubicBezTo>
                  <a:pt x="233" y="210"/>
                  <a:pt x="233" y="210"/>
                  <a:pt x="233" y="209"/>
                </a:cubicBezTo>
                <a:cubicBezTo>
                  <a:pt x="232" y="210"/>
                  <a:pt x="232" y="211"/>
                  <a:pt x="232" y="213"/>
                </a:cubicBezTo>
                <a:lnTo>
                  <a:pt x="234" y="200"/>
                </a:lnTo>
                <a:cubicBezTo>
                  <a:pt x="235" y="204"/>
                  <a:pt x="234" y="207"/>
                  <a:pt x="233" y="210"/>
                </a:cubicBezTo>
                <a:cubicBezTo>
                  <a:pt x="234" y="212"/>
                  <a:pt x="234" y="214"/>
                  <a:pt x="233" y="215"/>
                </a:cubicBezTo>
                <a:lnTo>
                  <a:pt x="233" y="219"/>
                </a:lnTo>
                <a:cubicBezTo>
                  <a:pt x="233" y="221"/>
                  <a:pt x="232" y="222"/>
                  <a:pt x="232" y="224"/>
                </a:cubicBezTo>
                <a:cubicBezTo>
                  <a:pt x="233" y="225"/>
                  <a:pt x="234" y="226"/>
                  <a:pt x="234" y="226"/>
                </a:cubicBezTo>
                <a:cubicBezTo>
                  <a:pt x="233" y="228"/>
                  <a:pt x="232" y="228"/>
                  <a:pt x="231" y="229"/>
                </a:cubicBezTo>
                <a:cubicBezTo>
                  <a:pt x="231" y="229"/>
                  <a:pt x="230" y="229"/>
                  <a:pt x="230" y="229"/>
                </a:cubicBezTo>
                <a:cubicBezTo>
                  <a:pt x="229" y="230"/>
                  <a:pt x="228" y="232"/>
                  <a:pt x="227" y="233"/>
                </a:cubicBezTo>
                <a:cubicBezTo>
                  <a:pt x="228" y="230"/>
                  <a:pt x="229" y="228"/>
                  <a:pt x="229" y="228"/>
                </a:cubicBezTo>
                <a:close/>
                <a:moveTo>
                  <a:pt x="234" y="159"/>
                </a:moveTo>
                <a:cubicBezTo>
                  <a:pt x="235" y="160"/>
                  <a:pt x="238" y="163"/>
                  <a:pt x="237" y="165"/>
                </a:cubicBezTo>
                <a:cubicBezTo>
                  <a:pt x="237" y="167"/>
                  <a:pt x="235" y="167"/>
                  <a:pt x="234" y="167"/>
                </a:cubicBezTo>
                <a:cubicBezTo>
                  <a:pt x="233" y="167"/>
                  <a:pt x="233" y="167"/>
                  <a:pt x="232" y="166"/>
                </a:cubicBezTo>
                <a:cubicBezTo>
                  <a:pt x="232" y="164"/>
                  <a:pt x="233" y="162"/>
                  <a:pt x="234" y="159"/>
                </a:cubicBezTo>
                <a:close/>
                <a:moveTo>
                  <a:pt x="54" y="46"/>
                </a:moveTo>
                <a:cubicBezTo>
                  <a:pt x="52" y="47"/>
                  <a:pt x="50" y="50"/>
                  <a:pt x="48" y="51"/>
                </a:cubicBezTo>
                <a:cubicBezTo>
                  <a:pt x="48" y="51"/>
                  <a:pt x="48" y="51"/>
                  <a:pt x="47" y="51"/>
                </a:cubicBezTo>
                <a:cubicBezTo>
                  <a:pt x="47" y="51"/>
                  <a:pt x="47" y="50"/>
                  <a:pt x="47" y="50"/>
                </a:cubicBezTo>
                <a:cubicBezTo>
                  <a:pt x="47" y="47"/>
                  <a:pt x="47" y="46"/>
                  <a:pt x="48" y="45"/>
                </a:cubicBezTo>
                <a:cubicBezTo>
                  <a:pt x="51" y="45"/>
                  <a:pt x="52" y="45"/>
                  <a:pt x="54" y="46"/>
                </a:cubicBezTo>
                <a:close/>
                <a:moveTo>
                  <a:pt x="52" y="36"/>
                </a:moveTo>
                <a:cubicBezTo>
                  <a:pt x="52" y="36"/>
                  <a:pt x="51" y="37"/>
                  <a:pt x="50" y="38"/>
                </a:cubicBezTo>
                <a:cubicBezTo>
                  <a:pt x="48" y="39"/>
                  <a:pt x="46" y="40"/>
                  <a:pt x="44" y="40"/>
                </a:cubicBezTo>
                <a:cubicBezTo>
                  <a:pt x="43" y="41"/>
                  <a:pt x="42" y="43"/>
                  <a:pt x="41" y="44"/>
                </a:cubicBezTo>
                <a:cubicBezTo>
                  <a:pt x="40" y="44"/>
                  <a:pt x="39" y="45"/>
                  <a:pt x="38" y="45"/>
                </a:cubicBezTo>
                <a:cubicBezTo>
                  <a:pt x="38" y="50"/>
                  <a:pt x="41" y="52"/>
                  <a:pt x="42" y="56"/>
                </a:cubicBezTo>
                <a:cubicBezTo>
                  <a:pt x="43" y="59"/>
                  <a:pt x="40" y="60"/>
                  <a:pt x="40" y="62"/>
                </a:cubicBezTo>
                <a:cubicBezTo>
                  <a:pt x="39" y="63"/>
                  <a:pt x="39" y="65"/>
                  <a:pt x="39" y="67"/>
                </a:cubicBezTo>
                <a:cubicBezTo>
                  <a:pt x="39" y="67"/>
                  <a:pt x="39" y="67"/>
                  <a:pt x="39" y="67"/>
                </a:cubicBezTo>
                <a:lnTo>
                  <a:pt x="39" y="70"/>
                </a:lnTo>
                <a:cubicBezTo>
                  <a:pt x="39" y="69"/>
                  <a:pt x="39" y="68"/>
                  <a:pt x="39" y="67"/>
                </a:cubicBezTo>
                <a:cubicBezTo>
                  <a:pt x="39" y="67"/>
                  <a:pt x="38" y="67"/>
                  <a:pt x="38" y="68"/>
                </a:cubicBezTo>
                <a:cubicBezTo>
                  <a:pt x="36" y="69"/>
                  <a:pt x="34" y="71"/>
                  <a:pt x="33" y="73"/>
                </a:cubicBezTo>
                <a:cubicBezTo>
                  <a:pt x="32" y="74"/>
                  <a:pt x="32" y="76"/>
                  <a:pt x="31" y="77"/>
                </a:cubicBezTo>
                <a:cubicBezTo>
                  <a:pt x="32" y="81"/>
                  <a:pt x="35" y="84"/>
                  <a:pt x="39" y="86"/>
                </a:cubicBezTo>
                <a:lnTo>
                  <a:pt x="38" y="89"/>
                </a:lnTo>
                <a:cubicBezTo>
                  <a:pt x="38" y="91"/>
                  <a:pt x="38" y="92"/>
                  <a:pt x="38" y="94"/>
                </a:cubicBezTo>
                <a:lnTo>
                  <a:pt x="40" y="106"/>
                </a:lnTo>
                <a:cubicBezTo>
                  <a:pt x="40" y="107"/>
                  <a:pt x="40" y="107"/>
                  <a:pt x="40" y="107"/>
                </a:cubicBezTo>
                <a:lnTo>
                  <a:pt x="41" y="115"/>
                </a:lnTo>
                <a:cubicBezTo>
                  <a:pt x="41" y="116"/>
                  <a:pt x="41" y="116"/>
                  <a:pt x="41" y="116"/>
                </a:cubicBezTo>
                <a:cubicBezTo>
                  <a:pt x="41" y="119"/>
                  <a:pt x="41" y="123"/>
                  <a:pt x="40" y="125"/>
                </a:cubicBezTo>
                <a:cubicBezTo>
                  <a:pt x="40" y="126"/>
                  <a:pt x="38" y="128"/>
                  <a:pt x="38" y="130"/>
                </a:cubicBezTo>
                <a:cubicBezTo>
                  <a:pt x="37" y="132"/>
                  <a:pt x="38" y="134"/>
                  <a:pt x="36" y="135"/>
                </a:cubicBezTo>
                <a:cubicBezTo>
                  <a:pt x="36" y="137"/>
                  <a:pt x="38" y="139"/>
                  <a:pt x="39" y="140"/>
                </a:cubicBezTo>
                <a:cubicBezTo>
                  <a:pt x="39" y="142"/>
                  <a:pt x="39" y="143"/>
                  <a:pt x="38" y="145"/>
                </a:cubicBezTo>
                <a:cubicBezTo>
                  <a:pt x="38" y="146"/>
                  <a:pt x="38" y="148"/>
                  <a:pt x="38" y="150"/>
                </a:cubicBezTo>
                <a:lnTo>
                  <a:pt x="38" y="155"/>
                </a:lnTo>
                <a:cubicBezTo>
                  <a:pt x="38" y="159"/>
                  <a:pt x="38" y="164"/>
                  <a:pt x="38" y="167"/>
                </a:cubicBezTo>
                <a:lnTo>
                  <a:pt x="37" y="175"/>
                </a:lnTo>
                <a:lnTo>
                  <a:pt x="38" y="185"/>
                </a:lnTo>
                <a:cubicBezTo>
                  <a:pt x="38" y="184"/>
                  <a:pt x="37" y="184"/>
                  <a:pt x="36" y="183"/>
                </a:cubicBezTo>
                <a:cubicBezTo>
                  <a:pt x="36" y="183"/>
                  <a:pt x="36" y="183"/>
                  <a:pt x="35" y="184"/>
                </a:cubicBezTo>
                <a:cubicBezTo>
                  <a:pt x="34" y="185"/>
                  <a:pt x="35" y="187"/>
                  <a:pt x="36" y="188"/>
                </a:cubicBezTo>
                <a:cubicBezTo>
                  <a:pt x="36" y="189"/>
                  <a:pt x="35" y="190"/>
                  <a:pt x="36" y="191"/>
                </a:cubicBezTo>
                <a:cubicBezTo>
                  <a:pt x="36" y="192"/>
                  <a:pt x="36" y="192"/>
                  <a:pt x="37" y="192"/>
                </a:cubicBezTo>
                <a:cubicBezTo>
                  <a:pt x="37" y="192"/>
                  <a:pt x="38" y="192"/>
                  <a:pt x="39" y="191"/>
                </a:cubicBezTo>
                <a:lnTo>
                  <a:pt x="39" y="195"/>
                </a:lnTo>
                <a:cubicBezTo>
                  <a:pt x="38" y="203"/>
                  <a:pt x="35" y="210"/>
                  <a:pt x="36" y="218"/>
                </a:cubicBezTo>
                <a:cubicBezTo>
                  <a:pt x="36" y="219"/>
                  <a:pt x="36" y="220"/>
                  <a:pt x="35" y="221"/>
                </a:cubicBezTo>
                <a:cubicBezTo>
                  <a:pt x="37" y="220"/>
                  <a:pt x="38" y="219"/>
                  <a:pt x="40" y="218"/>
                </a:cubicBezTo>
                <a:lnTo>
                  <a:pt x="40" y="227"/>
                </a:lnTo>
                <a:cubicBezTo>
                  <a:pt x="39" y="226"/>
                  <a:pt x="38" y="225"/>
                  <a:pt x="37" y="225"/>
                </a:cubicBezTo>
                <a:cubicBezTo>
                  <a:pt x="37" y="225"/>
                  <a:pt x="37" y="225"/>
                  <a:pt x="36" y="225"/>
                </a:cubicBezTo>
                <a:cubicBezTo>
                  <a:pt x="36" y="225"/>
                  <a:pt x="36" y="225"/>
                  <a:pt x="36" y="224"/>
                </a:cubicBezTo>
                <a:cubicBezTo>
                  <a:pt x="35" y="223"/>
                  <a:pt x="35" y="222"/>
                  <a:pt x="35" y="221"/>
                </a:cubicBezTo>
                <a:cubicBezTo>
                  <a:pt x="35" y="222"/>
                  <a:pt x="34" y="223"/>
                  <a:pt x="33" y="223"/>
                </a:cubicBezTo>
                <a:cubicBezTo>
                  <a:pt x="30" y="228"/>
                  <a:pt x="32" y="232"/>
                  <a:pt x="35" y="235"/>
                </a:cubicBezTo>
                <a:cubicBezTo>
                  <a:pt x="35" y="234"/>
                  <a:pt x="35" y="233"/>
                  <a:pt x="36" y="232"/>
                </a:cubicBezTo>
                <a:lnTo>
                  <a:pt x="37" y="232"/>
                </a:lnTo>
                <a:cubicBezTo>
                  <a:pt x="37" y="233"/>
                  <a:pt x="38" y="234"/>
                  <a:pt x="39" y="234"/>
                </a:cubicBezTo>
                <a:cubicBezTo>
                  <a:pt x="40" y="235"/>
                  <a:pt x="40" y="236"/>
                  <a:pt x="40" y="237"/>
                </a:cubicBezTo>
                <a:cubicBezTo>
                  <a:pt x="41" y="237"/>
                  <a:pt x="41" y="237"/>
                  <a:pt x="42" y="238"/>
                </a:cubicBezTo>
                <a:cubicBezTo>
                  <a:pt x="46" y="238"/>
                  <a:pt x="49" y="238"/>
                  <a:pt x="53" y="238"/>
                </a:cubicBezTo>
                <a:cubicBezTo>
                  <a:pt x="53" y="238"/>
                  <a:pt x="53" y="237"/>
                  <a:pt x="54" y="237"/>
                </a:cubicBezTo>
                <a:cubicBezTo>
                  <a:pt x="52" y="237"/>
                  <a:pt x="50" y="236"/>
                  <a:pt x="49" y="235"/>
                </a:cubicBezTo>
                <a:lnTo>
                  <a:pt x="56" y="236"/>
                </a:lnTo>
                <a:cubicBezTo>
                  <a:pt x="55" y="236"/>
                  <a:pt x="55" y="237"/>
                  <a:pt x="54" y="237"/>
                </a:cubicBezTo>
                <a:cubicBezTo>
                  <a:pt x="54" y="237"/>
                  <a:pt x="54" y="237"/>
                  <a:pt x="54" y="237"/>
                </a:cubicBezTo>
                <a:lnTo>
                  <a:pt x="54" y="238"/>
                </a:lnTo>
                <a:lnTo>
                  <a:pt x="53" y="238"/>
                </a:lnTo>
                <a:cubicBezTo>
                  <a:pt x="53" y="238"/>
                  <a:pt x="53" y="238"/>
                  <a:pt x="52" y="238"/>
                </a:cubicBezTo>
                <a:cubicBezTo>
                  <a:pt x="48" y="240"/>
                  <a:pt x="43" y="239"/>
                  <a:pt x="38" y="238"/>
                </a:cubicBezTo>
                <a:cubicBezTo>
                  <a:pt x="37" y="237"/>
                  <a:pt x="36" y="236"/>
                  <a:pt x="35" y="235"/>
                </a:cubicBezTo>
                <a:cubicBezTo>
                  <a:pt x="35" y="237"/>
                  <a:pt x="35" y="237"/>
                  <a:pt x="36" y="240"/>
                </a:cubicBezTo>
                <a:cubicBezTo>
                  <a:pt x="37" y="240"/>
                  <a:pt x="38" y="241"/>
                  <a:pt x="39" y="241"/>
                </a:cubicBezTo>
                <a:cubicBezTo>
                  <a:pt x="41" y="241"/>
                  <a:pt x="43" y="240"/>
                  <a:pt x="45" y="240"/>
                </a:cubicBezTo>
                <a:cubicBezTo>
                  <a:pt x="47" y="240"/>
                  <a:pt x="49" y="240"/>
                  <a:pt x="50" y="241"/>
                </a:cubicBezTo>
                <a:cubicBezTo>
                  <a:pt x="53" y="241"/>
                  <a:pt x="57" y="240"/>
                  <a:pt x="60" y="239"/>
                </a:cubicBezTo>
                <a:cubicBezTo>
                  <a:pt x="62" y="239"/>
                  <a:pt x="63" y="240"/>
                  <a:pt x="65" y="240"/>
                </a:cubicBezTo>
                <a:cubicBezTo>
                  <a:pt x="68" y="239"/>
                  <a:pt x="70" y="239"/>
                  <a:pt x="72" y="238"/>
                </a:cubicBezTo>
                <a:cubicBezTo>
                  <a:pt x="77" y="237"/>
                  <a:pt x="80" y="239"/>
                  <a:pt x="82" y="240"/>
                </a:cubicBezTo>
                <a:cubicBezTo>
                  <a:pt x="84" y="240"/>
                  <a:pt x="86" y="240"/>
                  <a:pt x="88" y="240"/>
                </a:cubicBezTo>
                <a:cubicBezTo>
                  <a:pt x="91" y="241"/>
                  <a:pt x="94" y="240"/>
                  <a:pt x="97" y="239"/>
                </a:cubicBezTo>
                <a:cubicBezTo>
                  <a:pt x="102" y="239"/>
                  <a:pt x="108" y="239"/>
                  <a:pt x="114" y="239"/>
                </a:cubicBezTo>
                <a:cubicBezTo>
                  <a:pt x="123" y="239"/>
                  <a:pt x="134" y="240"/>
                  <a:pt x="142" y="238"/>
                </a:cubicBezTo>
                <a:cubicBezTo>
                  <a:pt x="145" y="238"/>
                  <a:pt x="148" y="238"/>
                  <a:pt x="150" y="237"/>
                </a:cubicBezTo>
                <a:cubicBezTo>
                  <a:pt x="153" y="237"/>
                  <a:pt x="154" y="239"/>
                  <a:pt x="156" y="240"/>
                </a:cubicBezTo>
                <a:cubicBezTo>
                  <a:pt x="157" y="241"/>
                  <a:pt x="159" y="240"/>
                  <a:pt x="161" y="239"/>
                </a:cubicBezTo>
                <a:cubicBezTo>
                  <a:pt x="160" y="239"/>
                  <a:pt x="159" y="239"/>
                  <a:pt x="159" y="239"/>
                </a:cubicBezTo>
                <a:cubicBezTo>
                  <a:pt x="157" y="238"/>
                  <a:pt x="156" y="237"/>
                  <a:pt x="155" y="237"/>
                </a:cubicBezTo>
                <a:lnTo>
                  <a:pt x="165" y="236"/>
                </a:lnTo>
                <a:cubicBezTo>
                  <a:pt x="166" y="236"/>
                  <a:pt x="166" y="236"/>
                  <a:pt x="166" y="237"/>
                </a:cubicBezTo>
                <a:cubicBezTo>
                  <a:pt x="165" y="237"/>
                  <a:pt x="163" y="238"/>
                  <a:pt x="161" y="239"/>
                </a:cubicBezTo>
                <a:cubicBezTo>
                  <a:pt x="165" y="240"/>
                  <a:pt x="169" y="239"/>
                  <a:pt x="174" y="240"/>
                </a:cubicBezTo>
                <a:cubicBezTo>
                  <a:pt x="178" y="241"/>
                  <a:pt x="183" y="241"/>
                  <a:pt x="187" y="242"/>
                </a:cubicBezTo>
                <a:lnTo>
                  <a:pt x="200" y="242"/>
                </a:lnTo>
                <a:cubicBezTo>
                  <a:pt x="205" y="244"/>
                  <a:pt x="212" y="244"/>
                  <a:pt x="217" y="241"/>
                </a:cubicBezTo>
                <a:cubicBezTo>
                  <a:pt x="219" y="241"/>
                  <a:pt x="220" y="240"/>
                  <a:pt x="221" y="239"/>
                </a:cubicBezTo>
                <a:cubicBezTo>
                  <a:pt x="221" y="239"/>
                  <a:pt x="221" y="239"/>
                  <a:pt x="221" y="239"/>
                </a:cubicBezTo>
                <a:cubicBezTo>
                  <a:pt x="222" y="240"/>
                  <a:pt x="222" y="240"/>
                  <a:pt x="223" y="240"/>
                </a:cubicBezTo>
                <a:cubicBezTo>
                  <a:pt x="226" y="240"/>
                  <a:pt x="226" y="238"/>
                  <a:pt x="227" y="238"/>
                </a:cubicBezTo>
                <a:cubicBezTo>
                  <a:pt x="229" y="237"/>
                  <a:pt x="231" y="238"/>
                  <a:pt x="233" y="237"/>
                </a:cubicBezTo>
                <a:cubicBezTo>
                  <a:pt x="236" y="237"/>
                  <a:pt x="238" y="234"/>
                  <a:pt x="239" y="232"/>
                </a:cubicBezTo>
                <a:cubicBezTo>
                  <a:pt x="239" y="229"/>
                  <a:pt x="237" y="226"/>
                  <a:pt x="235" y="225"/>
                </a:cubicBezTo>
                <a:cubicBezTo>
                  <a:pt x="236" y="223"/>
                  <a:pt x="237" y="220"/>
                  <a:pt x="238" y="218"/>
                </a:cubicBezTo>
                <a:cubicBezTo>
                  <a:pt x="239" y="214"/>
                  <a:pt x="238" y="211"/>
                  <a:pt x="238" y="208"/>
                </a:cubicBezTo>
                <a:cubicBezTo>
                  <a:pt x="239" y="205"/>
                  <a:pt x="241" y="202"/>
                  <a:pt x="241" y="200"/>
                </a:cubicBezTo>
                <a:cubicBezTo>
                  <a:pt x="242" y="197"/>
                  <a:pt x="241" y="190"/>
                  <a:pt x="241" y="188"/>
                </a:cubicBezTo>
                <a:cubicBezTo>
                  <a:pt x="240" y="187"/>
                  <a:pt x="238" y="185"/>
                  <a:pt x="239" y="182"/>
                </a:cubicBezTo>
                <a:cubicBezTo>
                  <a:pt x="240" y="179"/>
                  <a:pt x="241" y="177"/>
                  <a:pt x="242" y="174"/>
                </a:cubicBezTo>
                <a:cubicBezTo>
                  <a:pt x="242" y="170"/>
                  <a:pt x="242" y="166"/>
                  <a:pt x="243" y="162"/>
                </a:cubicBezTo>
                <a:cubicBezTo>
                  <a:pt x="243" y="161"/>
                  <a:pt x="243" y="160"/>
                  <a:pt x="244" y="159"/>
                </a:cubicBezTo>
                <a:cubicBezTo>
                  <a:pt x="242" y="158"/>
                  <a:pt x="241" y="157"/>
                  <a:pt x="240" y="156"/>
                </a:cubicBezTo>
                <a:cubicBezTo>
                  <a:pt x="240" y="152"/>
                  <a:pt x="242" y="151"/>
                  <a:pt x="244" y="150"/>
                </a:cubicBezTo>
                <a:cubicBezTo>
                  <a:pt x="244" y="149"/>
                  <a:pt x="243" y="147"/>
                  <a:pt x="244" y="145"/>
                </a:cubicBezTo>
                <a:cubicBezTo>
                  <a:pt x="244" y="143"/>
                  <a:pt x="246" y="140"/>
                  <a:pt x="245" y="137"/>
                </a:cubicBezTo>
                <a:cubicBezTo>
                  <a:pt x="244" y="134"/>
                  <a:pt x="243" y="132"/>
                  <a:pt x="242" y="129"/>
                </a:cubicBezTo>
                <a:cubicBezTo>
                  <a:pt x="242" y="127"/>
                  <a:pt x="242" y="126"/>
                  <a:pt x="242" y="124"/>
                </a:cubicBezTo>
                <a:cubicBezTo>
                  <a:pt x="241" y="123"/>
                  <a:pt x="241" y="121"/>
                  <a:pt x="241" y="120"/>
                </a:cubicBezTo>
                <a:cubicBezTo>
                  <a:pt x="241" y="117"/>
                  <a:pt x="241" y="114"/>
                  <a:pt x="241" y="111"/>
                </a:cubicBezTo>
                <a:cubicBezTo>
                  <a:pt x="241" y="110"/>
                  <a:pt x="240" y="109"/>
                  <a:pt x="239" y="109"/>
                </a:cubicBezTo>
                <a:cubicBezTo>
                  <a:pt x="239" y="108"/>
                  <a:pt x="240" y="105"/>
                  <a:pt x="240" y="104"/>
                </a:cubicBezTo>
                <a:cubicBezTo>
                  <a:pt x="241" y="101"/>
                  <a:pt x="242" y="97"/>
                  <a:pt x="242" y="94"/>
                </a:cubicBezTo>
                <a:lnTo>
                  <a:pt x="242" y="90"/>
                </a:lnTo>
                <a:cubicBezTo>
                  <a:pt x="242" y="83"/>
                  <a:pt x="241" y="79"/>
                  <a:pt x="240" y="74"/>
                </a:cubicBezTo>
                <a:cubicBezTo>
                  <a:pt x="240" y="71"/>
                  <a:pt x="242" y="66"/>
                  <a:pt x="241" y="63"/>
                </a:cubicBezTo>
                <a:cubicBezTo>
                  <a:pt x="241" y="61"/>
                  <a:pt x="240" y="57"/>
                  <a:pt x="239" y="55"/>
                </a:cubicBezTo>
                <a:cubicBezTo>
                  <a:pt x="238" y="54"/>
                  <a:pt x="237" y="53"/>
                  <a:pt x="236" y="52"/>
                </a:cubicBezTo>
                <a:cubicBezTo>
                  <a:pt x="234" y="52"/>
                  <a:pt x="233" y="52"/>
                  <a:pt x="233" y="52"/>
                </a:cubicBezTo>
                <a:cubicBezTo>
                  <a:pt x="231" y="50"/>
                  <a:pt x="229" y="48"/>
                  <a:pt x="227" y="47"/>
                </a:cubicBezTo>
                <a:cubicBezTo>
                  <a:pt x="227" y="46"/>
                  <a:pt x="227" y="45"/>
                  <a:pt x="227" y="45"/>
                </a:cubicBezTo>
                <a:cubicBezTo>
                  <a:pt x="228" y="44"/>
                  <a:pt x="228" y="44"/>
                  <a:pt x="229" y="43"/>
                </a:cubicBezTo>
                <a:cubicBezTo>
                  <a:pt x="234" y="43"/>
                  <a:pt x="232" y="49"/>
                  <a:pt x="236" y="50"/>
                </a:cubicBezTo>
                <a:lnTo>
                  <a:pt x="236" y="51"/>
                </a:lnTo>
                <a:cubicBezTo>
                  <a:pt x="237" y="49"/>
                  <a:pt x="243" y="42"/>
                  <a:pt x="240" y="39"/>
                </a:cubicBezTo>
                <a:cubicBezTo>
                  <a:pt x="239" y="37"/>
                  <a:pt x="236" y="38"/>
                  <a:pt x="233" y="37"/>
                </a:cubicBezTo>
                <a:cubicBezTo>
                  <a:pt x="233" y="37"/>
                  <a:pt x="232" y="36"/>
                  <a:pt x="231" y="36"/>
                </a:cubicBezTo>
                <a:cubicBezTo>
                  <a:pt x="229" y="37"/>
                  <a:pt x="229" y="40"/>
                  <a:pt x="225" y="39"/>
                </a:cubicBezTo>
                <a:cubicBezTo>
                  <a:pt x="221" y="38"/>
                  <a:pt x="219" y="35"/>
                  <a:pt x="215" y="34"/>
                </a:cubicBezTo>
                <a:cubicBezTo>
                  <a:pt x="212" y="34"/>
                  <a:pt x="211" y="35"/>
                  <a:pt x="209" y="36"/>
                </a:cubicBezTo>
                <a:cubicBezTo>
                  <a:pt x="206" y="36"/>
                  <a:pt x="203" y="34"/>
                  <a:pt x="202" y="33"/>
                </a:cubicBezTo>
                <a:cubicBezTo>
                  <a:pt x="198" y="33"/>
                  <a:pt x="197" y="36"/>
                  <a:pt x="194" y="37"/>
                </a:cubicBezTo>
                <a:cubicBezTo>
                  <a:pt x="191" y="38"/>
                  <a:pt x="187" y="39"/>
                  <a:pt x="184" y="40"/>
                </a:cubicBezTo>
                <a:cubicBezTo>
                  <a:pt x="178" y="41"/>
                  <a:pt x="177" y="36"/>
                  <a:pt x="174" y="36"/>
                </a:cubicBezTo>
                <a:cubicBezTo>
                  <a:pt x="171" y="35"/>
                  <a:pt x="169" y="37"/>
                  <a:pt x="165" y="36"/>
                </a:cubicBezTo>
                <a:cubicBezTo>
                  <a:pt x="164" y="35"/>
                  <a:pt x="163" y="35"/>
                  <a:pt x="161" y="35"/>
                </a:cubicBezTo>
                <a:cubicBezTo>
                  <a:pt x="155" y="33"/>
                  <a:pt x="153" y="38"/>
                  <a:pt x="149" y="39"/>
                </a:cubicBezTo>
                <a:cubicBezTo>
                  <a:pt x="146" y="40"/>
                  <a:pt x="143" y="39"/>
                  <a:pt x="140" y="38"/>
                </a:cubicBezTo>
                <a:cubicBezTo>
                  <a:pt x="139" y="38"/>
                  <a:pt x="137" y="39"/>
                  <a:pt x="135" y="39"/>
                </a:cubicBezTo>
                <a:cubicBezTo>
                  <a:pt x="135" y="40"/>
                  <a:pt x="136" y="40"/>
                  <a:pt x="136" y="40"/>
                </a:cubicBezTo>
                <a:cubicBezTo>
                  <a:pt x="131" y="39"/>
                  <a:pt x="127" y="39"/>
                  <a:pt x="123" y="38"/>
                </a:cubicBezTo>
                <a:cubicBezTo>
                  <a:pt x="125" y="38"/>
                  <a:pt x="127" y="37"/>
                  <a:pt x="129" y="38"/>
                </a:cubicBezTo>
                <a:cubicBezTo>
                  <a:pt x="130" y="38"/>
                  <a:pt x="132" y="40"/>
                  <a:pt x="134" y="40"/>
                </a:cubicBezTo>
                <a:cubicBezTo>
                  <a:pt x="134" y="39"/>
                  <a:pt x="135" y="39"/>
                  <a:pt x="135" y="39"/>
                </a:cubicBezTo>
                <a:cubicBezTo>
                  <a:pt x="134" y="37"/>
                  <a:pt x="132" y="35"/>
                  <a:pt x="126" y="35"/>
                </a:cubicBezTo>
                <a:cubicBezTo>
                  <a:pt x="124" y="36"/>
                  <a:pt x="122" y="36"/>
                  <a:pt x="120" y="37"/>
                </a:cubicBezTo>
                <a:cubicBezTo>
                  <a:pt x="120" y="37"/>
                  <a:pt x="119" y="38"/>
                  <a:pt x="118" y="39"/>
                </a:cubicBezTo>
                <a:cubicBezTo>
                  <a:pt x="115" y="39"/>
                  <a:pt x="114" y="39"/>
                  <a:pt x="114" y="39"/>
                </a:cubicBezTo>
                <a:lnTo>
                  <a:pt x="113" y="39"/>
                </a:lnTo>
                <a:cubicBezTo>
                  <a:pt x="109" y="39"/>
                  <a:pt x="106" y="39"/>
                  <a:pt x="105" y="39"/>
                </a:cubicBezTo>
                <a:cubicBezTo>
                  <a:pt x="104" y="38"/>
                  <a:pt x="104" y="37"/>
                  <a:pt x="103" y="36"/>
                </a:cubicBezTo>
                <a:cubicBezTo>
                  <a:pt x="102" y="35"/>
                  <a:pt x="101" y="35"/>
                  <a:pt x="101" y="34"/>
                </a:cubicBezTo>
                <a:cubicBezTo>
                  <a:pt x="98" y="34"/>
                  <a:pt x="96" y="36"/>
                  <a:pt x="93" y="36"/>
                </a:cubicBezTo>
                <a:cubicBezTo>
                  <a:pt x="91" y="37"/>
                  <a:pt x="90" y="36"/>
                  <a:pt x="88" y="37"/>
                </a:cubicBezTo>
                <a:cubicBezTo>
                  <a:pt x="86" y="38"/>
                  <a:pt x="82" y="39"/>
                  <a:pt x="79" y="38"/>
                </a:cubicBezTo>
                <a:cubicBezTo>
                  <a:pt x="77" y="38"/>
                  <a:pt x="75" y="37"/>
                  <a:pt x="74" y="37"/>
                </a:cubicBezTo>
                <a:cubicBezTo>
                  <a:pt x="73" y="37"/>
                  <a:pt x="73" y="37"/>
                  <a:pt x="72" y="37"/>
                </a:cubicBezTo>
                <a:cubicBezTo>
                  <a:pt x="71" y="37"/>
                  <a:pt x="70" y="37"/>
                  <a:pt x="69" y="36"/>
                </a:cubicBezTo>
                <a:cubicBezTo>
                  <a:pt x="67" y="36"/>
                  <a:pt x="64" y="34"/>
                  <a:pt x="61" y="35"/>
                </a:cubicBezTo>
                <a:cubicBezTo>
                  <a:pt x="59" y="35"/>
                  <a:pt x="58" y="36"/>
                  <a:pt x="56" y="36"/>
                </a:cubicBezTo>
                <a:cubicBezTo>
                  <a:pt x="55" y="36"/>
                  <a:pt x="54" y="36"/>
                  <a:pt x="52" y="36"/>
                </a:cubicBezTo>
                <a:close/>
                <a:moveTo>
                  <a:pt x="7" y="150"/>
                </a:moveTo>
                <a:cubicBezTo>
                  <a:pt x="9" y="149"/>
                  <a:pt x="9" y="149"/>
                  <a:pt x="10" y="148"/>
                </a:cubicBezTo>
                <a:cubicBezTo>
                  <a:pt x="10" y="146"/>
                  <a:pt x="10" y="146"/>
                  <a:pt x="9" y="145"/>
                </a:cubicBezTo>
                <a:cubicBezTo>
                  <a:pt x="9" y="145"/>
                  <a:pt x="9" y="145"/>
                  <a:pt x="8" y="145"/>
                </a:cubicBezTo>
                <a:cubicBezTo>
                  <a:pt x="8" y="145"/>
                  <a:pt x="8" y="145"/>
                  <a:pt x="7" y="145"/>
                </a:cubicBezTo>
                <a:cubicBezTo>
                  <a:pt x="7" y="146"/>
                  <a:pt x="6" y="148"/>
                  <a:pt x="7" y="149"/>
                </a:cubicBezTo>
                <a:cubicBezTo>
                  <a:pt x="7" y="149"/>
                  <a:pt x="7" y="149"/>
                  <a:pt x="7" y="150"/>
                </a:cubicBezTo>
                <a:close/>
                <a:moveTo>
                  <a:pt x="12" y="159"/>
                </a:moveTo>
                <a:cubicBezTo>
                  <a:pt x="14" y="159"/>
                  <a:pt x="15" y="160"/>
                  <a:pt x="16" y="159"/>
                </a:cubicBezTo>
                <a:cubicBezTo>
                  <a:pt x="16" y="159"/>
                  <a:pt x="16" y="159"/>
                  <a:pt x="16" y="158"/>
                </a:cubicBezTo>
                <a:cubicBezTo>
                  <a:pt x="16" y="158"/>
                  <a:pt x="16" y="158"/>
                  <a:pt x="16" y="157"/>
                </a:cubicBezTo>
                <a:cubicBezTo>
                  <a:pt x="12" y="157"/>
                  <a:pt x="9" y="157"/>
                  <a:pt x="7" y="156"/>
                </a:cubicBezTo>
                <a:cubicBezTo>
                  <a:pt x="6" y="156"/>
                  <a:pt x="7" y="156"/>
                  <a:pt x="6" y="156"/>
                </a:cubicBezTo>
                <a:cubicBezTo>
                  <a:pt x="6" y="157"/>
                  <a:pt x="6" y="158"/>
                  <a:pt x="6" y="158"/>
                </a:cubicBezTo>
                <a:cubicBezTo>
                  <a:pt x="6" y="159"/>
                  <a:pt x="6" y="159"/>
                  <a:pt x="7" y="160"/>
                </a:cubicBezTo>
                <a:cubicBezTo>
                  <a:pt x="9" y="161"/>
                  <a:pt x="10" y="160"/>
                  <a:pt x="12" y="159"/>
                </a:cubicBezTo>
                <a:close/>
                <a:moveTo>
                  <a:pt x="7" y="176"/>
                </a:moveTo>
                <a:cubicBezTo>
                  <a:pt x="7" y="175"/>
                  <a:pt x="7" y="175"/>
                  <a:pt x="7" y="175"/>
                </a:cubicBezTo>
                <a:cubicBezTo>
                  <a:pt x="7" y="174"/>
                  <a:pt x="6" y="174"/>
                  <a:pt x="6" y="174"/>
                </a:cubicBezTo>
                <a:lnTo>
                  <a:pt x="5" y="174"/>
                </a:lnTo>
                <a:cubicBezTo>
                  <a:pt x="5" y="174"/>
                  <a:pt x="4" y="175"/>
                  <a:pt x="4" y="175"/>
                </a:cubicBezTo>
                <a:cubicBezTo>
                  <a:pt x="4" y="176"/>
                  <a:pt x="4" y="177"/>
                  <a:pt x="5" y="177"/>
                </a:cubicBezTo>
                <a:cubicBezTo>
                  <a:pt x="7" y="177"/>
                  <a:pt x="6" y="177"/>
                  <a:pt x="7" y="176"/>
                </a:cubicBezTo>
                <a:close/>
                <a:moveTo>
                  <a:pt x="432" y="227"/>
                </a:moveTo>
                <a:lnTo>
                  <a:pt x="409" y="227"/>
                </a:lnTo>
                <a:cubicBezTo>
                  <a:pt x="405" y="227"/>
                  <a:pt x="454" y="227"/>
                  <a:pt x="432" y="227"/>
                </a:cubicBezTo>
                <a:close/>
                <a:moveTo>
                  <a:pt x="397" y="149"/>
                </a:moveTo>
                <a:cubicBezTo>
                  <a:pt x="396" y="149"/>
                  <a:pt x="395" y="149"/>
                  <a:pt x="394" y="149"/>
                </a:cubicBezTo>
                <a:cubicBezTo>
                  <a:pt x="392" y="149"/>
                  <a:pt x="391" y="149"/>
                  <a:pt x="389" y="149"/>
                </a:cubicBezTo>
                <a:cubicBezTo>
                  <a:pt x="387" y="149"/>
                  <a:pt x="385" y="149"/>
                  <a:pt x="384" y="149"/>
                </a:cubicBezTo>
                <a:cubicBezTo>
                  <a:pt x="383" y="149"/>
                  <a:pt x="382" y="149"/>
                  <a:pt x="381" y="149"/>
                </a:cubicBezTo>
                <a:lnTo>
                  <a:pt x="381" y="136"/>
                </a:lnTo>
                <a:lnTo>
                  <a:pt x="410" y="136"/>
                </a:lnTo>
                <a:cubicBezTo>
                  <a:pt x="411" y="136"/>
                  <a:pt x="411" y="136"/>
                  <a:pt x="412" y="136"/>
                </a:cubicBezTo>
                <a:cubicBezTo>
                  <a:pt x="412" y="136"/>
                  <a:pt x="413" y="136"/>
                  <a:pt x="414" y="137"/>
                </a:cubicBezTo>
                <a:cubicBezTo>
                  <a:pt x="415" y="137"/>
                  <a:pt x="416" y="138"/>
                  <a:pt x="416" y="138"/>
                </a:cubicBezTo>
                <a:cubicBezTo>
                  <a:pt x="417" y="139"/>
                  <a:pt x="418" y="140"/>
                  <a:pt x="418" y="141"/>
                </a:cubicBezTo>
                <a:cubicBezTo>
                  <a:pt x="418" y="141"/>
                  <a:pt x="418" y="142"/>
                  <a:pt x="418" y="142"/>
                </a:cubicBezTo>
                <a:cubicBezTo>
                  <a:pt x="418" y="143"/>
                  <a:pt x="418" y="144"/>
                  <a:pt x="417" y="145"/>
                </a:cubicBezTo>
                <a:cubicBezTo>
                  <a:pt x="417" y="146"/>
                  <a:pt x="417" y="147"/>
                  <a:pt x="416" y="147"/>
                </a:cubicBezTo>
                <a:cubicBezTo>
                  <a:pt x="416" y="148"/>
                  <a:pt x="415" y="149"/>
                  <a:pt x="415" y="149"/>
                </a:cubicBezTo>
                <a:lnTo>
                  <a:pt x="397" y="149"/>
                </a:lnTo>
                <a:close/>
                <a:moveTo>
                  <a:pt x="370" y="149"/>
                </a:moveTo>
                <a:lnTo>
                  <a:pt x="342" y="149"/>
                </a:lnTo>
                <a:cubicBezTo>
                  <a:pt x="341" y="149"/>
                  <a:pt x="341" y="149"/>
                  <a:pt x="340" y="149"/>
                </a:cubicBezTo>
                <a:cubicBezTo>
                  <a:pt x="339" y="149"/>
                  <a:pt x="339" y="149"/>
                  <a:pt x="338" y="149"/>
                </a:cubicBezTo>
                <a:cubicBezTo>
                  <a:pt x="337" y="149"/>
                  <a:pt x="337" y="149"/>
                  <a:pt x="336" y="149"/>
                </a:cubicBezTo>
                <a:cubicBezTo>
                  <a:pt x="335" y="149"/>
                  <a:pt x="335" y="149"/>
                  <a:pt x="334" y="149"/>
                </a:cubicBezTo>
                <a:lnTo>
                  <a:pt x="333" y="148"/>
                </a:lnTo>
                <a:cubicBezTo>
                  <a:pt x="333" y="147"/>
                  <a:pt x="332" y="146"/>
                  <a:pt x="332" y="145"/>
                </a:cubicBezTo>
                <a:cubicBezTo>
                  <a:pt x="332" y="144"/>
                  <a:pt x="332" y="143"/>
                  <a:pt x="332" y="142"/>
                </a:cubicBezTo>
                <a:cubicBezTo>
                  <a:pt x="332" y="141"/>
                  <a:pt x="332" y="140"/>
                  <a:pt x="332" y="139"/>
                </a:cubicBezTo>
                <a:cubicBezTo>
                  <a:pt x="332" y="139"/>
                  <a:pt x="333" y="138"/>
                  <a:pt x="333" y="138"/>
                </a:cubicBezTo>
                <a:lnTo>
                  <a:pt x="336" y="136"/>
                </a:lnTo>
                <a:cubicBezTo>
                  <a:pt x="338" y="136"/>
                  <a:pt x="340" y="136"/>
                  <a:pt x="342" y="136"/>
                </a:cubicBezTo>
                <a:cubicBezTo>
                  <a:pt x="345" y="136"/>
                  <a:pt x="348" y="136"/>
                  <a:pt x="352" y="136"/>
                </a:cubicBezTo>
                <a:cubicBezTo>
                  <a:pt x="356" y="136"/>
                  <a:pt x="359" y="136"/>
                  <a:pt x="362" y="136"/>
                </a:cubicBezTo>
                <a:cubicBezTo>
                  <a:pt x="365" y="136"/>
                  <a:pt x="368" y="136"/>
                  <a:pt x="370" y="136"/>
                </a:cubicBezTo>
                <a:lnTo>
                  <a:pt x="370" y="149"/>
                </a:lnTo>
                <a:close/>
                <a:moveTo>
                  <a:pt x="321" y="73"/>
                </a:moveTo>
                <a:lnTo>
                  <a:pt x="321" y="76"/>
                </a:lnTo>
                <a:lnTo>
                  <a:pt x="323" y="79"/>
                </a:lnTo>
                <a:lnTo>
                  <a:pt x="324" y="81"/>
                </a:lnTo>
                <a:cubicBezTo>
                  <a:pt x="330" y="81"/>
                  <a:pt x="336" y="80"/>
                  <a:pt x="344" y="80"/>
                </a:cubicBezTo>
                <a:cubicBezTo>
                  <a:pt x="352" y="80"/>
                  <a:pt x="361" y="80"/>
                  <a:pt x="372" y="80"/>
                </a:cubicBezTo>
                <a:cubicBezTo>
                  <a:pt x="382" y="80"/>
                  <a:pt x="391" y="80"/>
                  <a:pt x="399" y="80"/>
                </a:cubicBezTo>
                <a:cubicBezTo>
                  <a:pt x="407" y="80"/>
                  <a:pt x="414" y="80"/>
                  <a:pt x="419" y="81"/>
                </a:cubicBezTo>
                <a:cubicBezTo>
                  <a:pt x="420" y="81"/>
                  <a:pt x="421" y="81"/>
                  <a:pt x="423" y="81"/>
                </a:cubicBezTo>
                <a:cubicBezTo>
                  <a:pt x="424" y="81"/>
                  <a:pt x="426" y="81"/>
                  <a:pt x="428" y="81"/>
                </a:cubicBezTo>
                <a:cubicBezTo>
                  <a:pt x="430" y="80"/>
                  <a:pt x="432" y="80"/>
                  <a:pt x="433" y="79"/>
                </a:cubicBezTo>
                <a:cubicBezTo>
                  <a:pt x="434" y="78"/>
                  <a:pt x="435" y="77"/>
                  <a:pt x="435" y="76"/>
                </a:cubicBezTo>
                <a:cubicBezTo>
                  <a:pt x="435" y="76"/>
                  <a:pt x="435" y="75"/>
                  <a:pt x="435" y="74"/>
                </a:cubicBezTo>
                <a:cubicBezTo>
                  <a:pt x="435" y="74"/>
                  <a:pt x="435" y="73"/>
                  <a:pt x="434" y="72"/>
                </a:cubicBezTo>
                <a:cubicBezTo>
                  <a:pt x="434" y="71"/>
                  <a:pt x="433" y="70"/>
                  <a:pt x="433" y="70"/>
                </a:cubicBezTo>
                <a:cubicBezTo>
                  <a:pt x="432" y="69"/>
                  <a:pt x="431" y="69"/>
                  <a:pt x="431" y="69"/>
                </a:cubicBezTo>
                <a:cubicBezTo>
                  <a:pt x="427" y="69"/>
                  <a:pt x="421" y="69"/>
                  <a:pt x="414" y="69"/>
                </a:cubicBezTo>
                <a:cubicBezTo>
                  <a:pt x="408" y="70"/>
                  <a:pt x="400" y="70"/>
                  <a:pt x="391" y="69"/>
                </a:cubicBezTo>
                <a:cubicBezTo>
                  <a:pt x="383" y="69"/>
                  <a:pt x="375" y="69"/>
                  <a:pt x="368" y="69"/>
                </a:cubicBezTo>
                <a:cubicBezTo>
                  <a:pt x="362" y="69"/>
                  <a:pt x="356" y="69"/>
                  <a:pt x="352" y="69"/>
                </a:cubicBezTo>
                <a:cubicBezTo>
                  <a:pt x="350" y="69"/>
                  <a:pt x="348" y="70"/>
                  <a:pt x="345" y="69"/>
                </a:cubicBezTo>
                <a:cubicBezTo>
                  <a:pt x="343" y="69"/>
                  <a:pt x="340" y="69"/>
                  <a:pt x="336" y="69"/>
                </a:cubicBezTo>
                <a:cubicBezTo>
                  <a:pt x="333" y="69"/>
                  <a:pt x="330" y="69"/>
                  <a:pt x="327" y="70"/>
                </a:cubicBezTo>
                <a:cubicBezTo>
                  <a:pt x="325" y="71"/>
                  <a:pt x="323" y="72"/>
                  <a:pt x="321" y="73"/>
                </a:cubicBezTo>
                <a:close/>
                <a:moveTo>
                  <a:pt x="298" y="158"/>
                </a:moveTo>
                <a:cubicBezTo>
                  <a:pt x="298" y="161"/>
                  <a:pt x="297" y="165"/>
                  <a:pt x="297" y="170"/>
                </a:cubicBezTo>
                <a:cubicBezTo>
                  <a:pt x="296" y="175"/>
                  <a:pt x="295" y="180"/>
                  <a:pt x="294" y="187"/>
                </a:cubicBezTo>
                <a:cubicBezTo>
                  <a:pt x="293" y="193"/>
                  <a:pt x="292" y="199"/>
                  <a:pt x="292" y="204"/>
                </a:cubicBezTo>
                <a:cubicBezTo>
                  <a:pt x="291" y="209"/>
                  <a:pt x="291" y="213"/>
                  <a:pt x="291" y="217"/>
                </a:cubicBezTo>
                <a:lnTo>
                  <a:pt x="291" y="219"/>
                </a:lnTo>
                <a:lnTo>
                  <a:pt x="295" y="221"/>
                </a:lnTo>
                <a:lnTo>
                  <a:pt x="299" y="221"/>
                </a:lnTo>
                <a:cubicBezTo>
                  <a:pt x="299" y="221"/>
                  <a:pt x="299" y="220"/>
                  <a:pt x="299" y="220"/>
                </a:cubicBezTo>
                <a:cubicBezTo>
                  <a:pt x="299" y="220"/>
                  <a:pt x="299" y="220"/>
                  <a:pt x="299" y="219"/>
                </a:cubicBezTo>
                <a:cubicBezTo>
                  <a:pt x="300" y="219"/>
                  <a:pt x="300" y="219"/>
                  <a:pt x="300" y="219"/>
                </a:cubicBezTo>
                <a:cubicBezTo>
                  <a:pt x="300" y="219"/>
                  <a:pt x="301" y="218"/>
                  <a:pt x="301" y="218"/>
                </a:cubicBezTo>
                <a:cubicBezTo>
                  <a:pt x="302" y="214"/>
                  <a:pt x="302" y="210"/>
                  <a:pt x="303" y="204"/>
                </a:cubicBezTo>
                <a:cubicBezTo>
                  <a:pt x="304" y="199"/>
                  <a:pt x="305" y="192"/>
                  <a:pt x="306" y="185"/>
                </a:cubicBezTo>
                <a:cubicBezTo>
                  <a:pt x="307" y="178"/>
                  <a:pt x="307" y="171"/>
                  <a:pt x="308" y="166"/>
                </a:cubicBezTo>
                <a:cubicBezTo>
                  <a:pt x="309" y="160"/>
                  <a:pt x="309" y="156"/>
                  <a:pt x="310" y="152"/>
                </a:cubicBezTo>
                <a:lnTo>
                  <a:pt x="310" y="139"/>
                </a:lnTo>
                <a:cubicBezTo>
                  <a:pt x="310" y="137"/>
                  <a:pt x="310" y="134"/>
                  <a:pt x="309" y="131"/>
                </a:cubicBezTo>
                <a:cubicBezTo>
                  <a:pt x="309" y="128"/>
                  <a:pt x="309" y="124"/>
                  <a:pt x="309" y="120"/>
                </a:cubicBezTo>
                <a:cubicBezTo>
                  <a:pt x="308" y="116"/>
                  <a:pt x="308" y="113"/>
                  <a:pt x="308" y="110"/>
                </a:cubicBezTo>
                <a:cubicBezTo>
                  <a:pt x="307" y="107"/>
                  <a:pt x="307" y="104"/>
                  <a:pt x="307" y="102"/>
                </a:cubicBezTo>
                <a:cubicBezTo>
                  <a:pt x="307" y="100"/>
                  <a:pt x="306" y="98"/>
                  <a:pt x="305" y="94"/>
                </a:cubicBezTo>
                <a:cubicBezTo>
                  <a:pt x="304" y="91"/>
                  <a:pt x="303" y="87"/>
                  <a:pt x="302" y="82"/>
                </a:cubicBezTo>
                <a:cubicBezTo>
                  <a:pt x="301" y="78"/>
                  <a:pt x="301" y="74"/>
                  <a:pt x="302" y="71"/>
                </a:cubicBezTo>
                <a:cubicBezTo>
                  <a:pt x="304" y="68"/>
                  <a:pt x="306" y="65"/>
                  <a:pt x="308" y="63"/>
                </a:cubicBezTo>
                <a:cubicBezTo>
                  <a:pt x="315" y="63"/>
                  <a:pt x="325" y="62"/>
                  <a:pt x="336" y="62"/>
                </a:cubicBezTo>
                <a:cubicBezTo>
                  <a:pt x="346" y="62"/>
                  <a:pt x="359" y="62"/>
                  <a:pt x="374" y="62"/>
                </a:cubicBezTo>
                <a:cubicBezTo>
                  <a:pt x="389" y="62"/>
                  <a:pt x="402" y="62"/>
                  <a:pt x="413" y="63"/>
                </a:cubicBezTo>
                <a:cubicBezTo>
                  <a:pt x="424" y="63"/>
                  <a:pt x="434" y="63"/>
                  <a:pt x="441" y="63"/>
                </a:cubicBezTo>
                <a:cubicBezTo>
                  <a:pt x="441" y="63"/>
                  <a:pt x="442" y="64"/>
                  <a:pt x="442" y="64"/>
                </a:cubicBezTo>
                <a:cubicBezTo>
                  <a:pt x="442" y="64"/>
                  <a:pt x="443" y="65"/>
                  <a:pt x="444" y="65"/>
                </a:cubicBezTo>
                <a:cubicBezTo>
                  <a:pt x="444" y="66"/>
                  <a:pt x="445" y="66"/>
                  <a:pt x="445" y="66"/>
                </a:cubicBezTo>
                <a:cubicBezTo>
                  <a:pt x="446" y="67"/>
                  <a:pt x="447" y="67"/>
                  <a:pt x="447" y="67"/>
                </a:cubicBezTo>
                <a:lnTo>
                  <a:pt x="449" y="73"/>
                </a:lnTo>
                <a:cubicBezTo>
                  <a:pt x="449" y="74"/>
                  <a:pt x="448" y="75"/>
                  <a:pt x="448" y="76"/>
                </a:cubicBezTo>
                <a:cubicBezTo>
                  <a:pt x="448" y="77"/>
                  <a:pt x="448" y="78"/>
                  <a:pt x="447" y="80"/>
                </a:cubicBezTo>
                <a:cubicBezTo>
                  <a:pt x="447" y="81"/>
                  <a:pt x="446" y="83"/>
                  <a:pt x="446" y="84"/>
                </a:cubicBezTo>
                <a:cubicBezTo>
                  <a:pt x="445" y="85"/>
                  <a:pt x="445" y="86"/>
                  <a:pt x="444" y="86"/>
                </a:cubicBezTo>
                <a:cubicBezTo>
                  <a:pt x="444" y="87"/>
                  <a:pt x="443" y="87"/>
                  <a:pt x="442" y="87"/>
                </a:cubicBezTo>
                <a:cubicBezTo>
                  <a:pt x="442" y="87"/>
                  <a:pt x="441" y="88"/>
                  <a:pt x="440" y="88"/>
                </a:cubicBezTo>
                <a:cubicBezTo>
                  <a:pt x="439" y="88"/>
                  <a:pt x="438" y="88"/>
                  <a:pt x="438" y="88"/>
                </a:cubicBezTo>
                <a:cubicBezTo>
                  <a:pt x="437" y="88"/>
                  <a:pt x="437" y="88"/>
                  <a:pt x="437" y="88"/>
                </a:cubicBezTo>
                <a:lnTo>
                  <a:pt x="408" y="88"/>
                </a:lnTo>
                <a:cubicBezTo>
                  <a:pt x="407" y="88"/>
                  <a:pt x="407" y="88"/>
                  <a:pt x="406" y="88"/>
                </a:cubicBezTo>
                <a:cubicBezTo>
                  <a:pt x="405" y="88"/>
                  <a:pt x="405" y="88"/>
                  <a:pt x="404" y="88"/>
                </a:cubicBezTo>
                <a:cubicBezTo>
                  <a:pt x="403" y="88"/>
                  <a:pt x="402" y="88"/>
                  <a:pt x="402" y="88"/>
                </a:cubicBezTo>
                <a:cubicBezTo>
                  <a:pt x="401" y="88"/>
                  <a:pt x="401" y="88"/>
                  <a:pt x="400" y="88"/>
                </a:cubicBezTo>
                <a:lnTo>
                  <a:pt x="356" y="88"/>
                </a:lnTo>
                <a:cubicBezTo>
                  <a:pt x="354" y="88"/>
                  <a:pt x="352" y="88"/>
                  <a:pt x="349" y="88"/>
                </a:cubicBezTo>
                <a:cubicBezTo>
                  <a:pt x="346" y="88"/>
                  <a:pt x="342" y="88"/>
                  <a:pt x="338" y="88"/>
                </a:cubicBezTo>
                <a:cubicBezTo>
                  <a:pt x="334" y="88"/>
                  <a:pt x="330" y="90"/>
                  <a:pt x="327" y="92"/>
                </a:cubicBezTo>
                <a:cubicBezTo>
                  <a:pt x="325" y="93"/>
                  <a:pt x="323" y="96"/>
                  <a:pt x="321" y="98"/>
                </a:cubicBezTo>
                <a:cubicBezTo>
                  <a:pt x="321" y="99"/>
                  <a:pt x="321" y="99"/>
                  <a:pt x="321" y="100"/>
                </a:cubicBezTo>
                <a:cubicBezTo>
                  <a:pt x="321" y="101"/>
                  <a:pt x="321" y="102"/>
                  <a:pt x="321" y="103"/>
                </a:cubicBezTo>
                <a:cubicBezTo>
                  <a:pt x="321" y="104"/>
                  <a:pt x="321" y="105"/>
                  <a:pt x="321" y="106"/>
                </a:cubicBezTo>
                <a:cubicBezTo>
                  <a:pt x="321" y="107"/>
                  <a:pt x="321" y="108"/>
                  <a:pt x="321" y="108"/>
                </a:cubicBezTo>
                <a:cubicBezTo>
                  <a:pt x="322" y="109"/>
                  <a:pt x="322" y="110"/>
                  <a:pt x="323" y="111"/>
                </a:cubicBezTo>
                <a:cubicBezTo>
                  <a:pt x="323" y="112"/>
                  <a:pt x="324" y="113"/>
                  <a:pt x="325" y="115"/>
                </a:cubicBezTo>
                <a:cubicBezTo>
                  <a:pt x="327" y="116"/>
                  <a:pt x="328" y="117"/>
                  <a:pt x="329" y="117"/>
                </a:cubicBezTo>
                <a:cubicBezTo>
                  <a:pt x="331" y="118"/>
                  <a:pt x="332" y="118"/>
                  <a:pt x="333" y="119"/>
                </a:cubicBezTo>
                <a:cubicBezTo>
                  <a:pt x="335" y="119"/>
                  <a:pt x="337" y="119"/>
                  <a:pt x="340" y="119"/>
                </a:cubicBezTo>
                <a:cubicBezTo>
                  <a:pt x="343" y="119"/>
                  <a:pt x="347" y="119"/>
                  <a:pt x="351" y="119"/>
                </a:cubicBezTo>
                <a:cubicBezTo>
                  <a:pt x="355" y="119"/>
                  <a:pt x="358" y="119"/>
                  <a:pt x="361" y="119"/>
                </a:cubicBezTo>
                <a:cubicBezTo>
                  <a:pt x="365" y="120"/>
                  <a:pt x="367" y="120"/>
                  <a:pt x="370" y="120"/>
                </a:cubicBezTo>
                <a:cubicBezTo>
                  <a:pt x="370" y="120"/>
                  <a:pt x="370" y="121"/>
                  <a:pt x="370" y="121"/>
                </a:cubicBezTo>
                <a:cubicBezTo>
                  <a:pt x="370" y="121"/>
                  <a:pt x="370" y="122"/>
                  <a:pt x="370" y="122"/>
                </a:cubicBezTo>
                <a:cubicBezTo>
                  <a:pt x="370" y="123"/>
                  <a:pt x="370" y="124"/>
                  <a:pt x="370" y="124"/>
                </a:cubicBezTo>
                <a:cubicBezTo>
                  <a:pt x="370" y="125"/>
                  <a:pt x="370" y="125"/>
                  <a:pt x="370" y="126"/>
                </a:cubicBezTo>
                <a:lnTo>
                  <a:pt x="337" y="126"/>
                </a:lnTo>
                <a:cubicBezTo>
                  <a:pt x="336" y="126"/>
                  <a:pt x="334" y="126"/>
                  <a:pt x="331" y="127"/>
                </a:cubicBezTo>
                <a:cubicBezTo>
                  <a:pt x="329" y="128"/>
                  <a:pt x="326" y="130"/>
                  <a:pt x="324" y="132"/>
                </a:cubicBezTo>
                <a:cubicBezTo>
                  <a:pt x="322" y="135"/>
                  <a:pt x="321" y="138"/>
                  <a:pt x="321" y="140"/>
                </a:cubicBezTo>
                <a:cubicBezTo>
                  <a:pt x="321" y="143"/>
                  <a:pt x="321" y="145"/>
                  <a:pt x="321" y="146"/>
                </a:cubicBezTo>
                <a:cubicBezTo>
                  <a:pt x="322" y="147"/>
                  <a:pt x="322" y="148"/>
                  <a:pt x="322" y="149"/>
                </a:cubicBezTo>
                <a:cubicBezTo>
                  <a:pt x="323" y="151"/>
                  <a:pt x="324" y="152"/>
                  <a:pt x="325" y="153"/>
                </a:cubicBezTo>
                <a:cubicBezTo>
                  <a:pt x="326" y="155"/>
                  <a:pt x="327" y="156"/>
                  <a:pt x="328" y="157"/>
                </a:cubicBezTo>
                <a:cubicBezTo>
                  <a:pt x="329" y="157"/>
                  <a:pt x="331" y="158"/>
                  <a:pt x="332" y="158"/>
                </a:cubicBezTo>
                <a:cubicBezTo>
                  <a:pt x="333" y="159"/>
                  <a:pt x="336" y="159"/>
                  <a:pt x="339" y="159"/>
                </a:cubicBezTo>
                <a:cubicBezTo>
                  <a:pt x="342" y="160"/>
                  <a:pt x="346" y="160"/>
                  <a:pt x="350" y="160"/>
                </a:cubicBezTo>
                <a:cubicBezTo>
                  <a:pt x="354" y="160"/>
                  <a:pt x="358" y="160"/>
                  <a:pt x="361" y="160"/>
                </a:cubicBezTo>
                <a:cubicBezTo>
                  <a:pt x="365" y="160"/>
                  <a:pt x="367" y="160"/>
                  <a:pt x="370" y="160"/>
                </a:cubicBezTo>
                <a:lnTo>
                  <a:pt x="370" y="164"/>
                </a:lnTo>
                <a:cubicBezTo>
                  <a:pt x="369" y="164"/>
                  <a:pt x="368" y="165"/>
                  <a:pt x="368" y="165"/>
                </a:cubicBezTo>
                <a:cubicBezTo>
                  <a:pt x="367" y="166"/>
                  <a:pt x="367" y="166"/>
                  <a:pt x="366" y="167"/>
                </a:cubicBezTo>
                <a:cubicBezTo>
                  <a:pt x="365" y="168"/>
                  <a:pt x="365" y="168"/>
                  <a:pt x="365" y="169"/>
                </a:cubicBezTo>
                <a:cubicBezTo>
                  <a:pt x="364" y="169"/>
                  <a:pt x="364" y="170"/>
                  <a:pt x="364" y="170"/>
                </a:cubicBezTo>
                <a:cubicBezTo>
                  <a:pt x="362" y="170"/>
                  <a:pt x="360" y="170"/>
                  <a:pt x="358" y="170"/>
                </a:cubicBezTo>
                <a:cubicBezTo>
                  <a:pt x="356" y="169"/>
                  <a:pt x="353" y="169"/>
                  <a:pt x="351" y="169"/>
                </a:cubicBezTo>
                <a:cubicBezTo>
                  <a:pt x="348" y="169"/>
                  <a:pt x="346" y="169"/>
                  <a:pt x="344" y="169"/>
                </a:cubicBezTo>
                <a:cubicBezTo>
                  <a:pt x="342" y="168"/>
                  <a:pt x="340" y="168"/>
                  <a:pt x="339" y="168"/>
                </a:cubicBezTo>
                <a:cubicBezTo>
                  <a:pt x="336" y="169"/>
                  <a:pt x="332" y="171"/>
                  <a:pt x="329" y="173"/>
                </a:cubicBezTo>
                <a:cubicBezTo>
                  <a:pt x="326" y="176"/>
                  <a:pt x="324" y="179"/>
                  <a:pt x="322" y="184"/>
                </a:cubicBezTo>
                <a:cubicBezTo>
                  <a:pt x="321" y="189"/>
                  <a:pt x="320" y="193"/>
                  <a:pt x="321" y="196"/>
                </a:cubicBezTo>
                <a:cubicBezTo>
                  <a:pt x="321" y="200"/>
                  <a:pt x="321" y="203"/>
                  <a:pt x="321" y="205"/>
                </a:cubicBezTo>
                <a:cubicBezTo>
                  <a:pt x="322" y="206"/>
                  <a:pt x="322" y="207"/>
                  <a:pt x="322" y="208"/>
                </a:cubicBezTo>
                <a:cubicBezTo>
                  <a:pt x="323" y="209"/>
                  <a:pt x="324" y="210"/>
                  <a:pt x="325" y="212"/>
                </a:cubicBezTo>
                <a:cubicBezTo>
                  <a:pt x="326" y="214"/>
                  <a:pt x="327" y="215"/>
                  <a:pt x="327" y="216"/>
                </a:cubicBezTo>
                <a:cubicBezTo>
                  <a:pt x="328" y="217"/>
                  <a:pt x="329" y="218"/>
                  <a:pt x="330" y="218"/>
                </a:cubicBezTo>
                <a:cubicBezTo>
                  <a:pt x="332" y="219"/>
                  <a:pt x="335" y="220"/>
                  <a:pt x="338" y="220"/>
                </a:cubicBezTo>
                <a:cubicBezTo>
                  <a:pt x="341" y="221"/>
                  <a:pt x="345" y="221"/>
                  <a:pt x="349" y="221"/>
                </a:cubicBezTo>
                <a:cubicBezTo>
                  <a:pt x="353" y="221"/>
                  <a:pt x="357" y="221"/>
                  <a:pt x="360" y="221"/>
                </a:cubicBezTo>
                <a:cubicBezTo>
                  <a:pt x="363" y="221"/>
                  <a:pt x="366" y="221"/>
                  <a:pt x="368" y="221"/>
                </a:cubicBezTo>
                <a:lnTo>
                  <a:pt x="391" y="221"/>
                </a:lnTo>
                <a:cubicBezTo>
                  <a:pt x="393" y="221"/>
                  <a:pt x="394" y="221"/>
                  <a:pt x="396" y="220"/>
                </a:cubicBezTo>
                <a:cubicBezTo>
                  <a:pt x="398" y="220"/>
                  <a:pt x="400" y="220"/>
                  <a:pt x="403" y="220"/>
                </a:cubicBezTo>
                <a:cubicBezTo>
                  <a:pt x="406" y="220"/>
                  <a:pt x="408" y="220"/>
                  <a:pt x="410" y="220"/>
                </a:cubicBezTo>
                <a:cubicBezTo>
                  <a:pt x="412" y="220"/>
                  <a:pt x="414" y="220"/>
                  <a:pt x="415" y="219"/>
                </a:cubicBezTo>
                <a:cubicBezTo>
                  <a:pt x="417" y="219"/>
                  <a:pt x="420" y="217"/>
                  <a:pt x="422" y="215"/>
                </a:cubicBezTo>
                <a:cubicBezTo>
                  <a:pt x="425" y="212"/>
                  <a:pt x="426" y="209"/>
                  <a:pt x="427" y="205"/>
                </a:cubicBezTo>
                <a:cubicBezTo>
                  <a:pt x="429" y="201"/>
                  <a:pt x="429" y="197"/>
                  <a:pt x="429" y="194"/>
                </a:cubicBezTo>
                <a:cubicBezTo>
                  <a:pt x="429" y="191"/>
                  <a:pt x="428" y="189"/>
                  <a:pt x="428" y="187"/>
                </a:cubicBezTo>
                <a:cubicBezTo>
                  <a:pt x="428" y="184"/>
                  <a:pt x="427" y="181"/>
                  <a:pt x="425" y="178"/>
                </a:cubicBezTo>
                <a:cubicBezTo>
                  <a:pt x="423" y="174"/>
                  <a:pt x="420" y="172"/>
                  <a:pt x="416" y="170"/>
                </a:cubicBezTo>
                <a:cubicBezTo>
                  <a:pt x="411" y="169"/>
                  <a:pt x="407" y="168"/>
                  <a:pt x="403" y="169"/>
                </a:cubicBezTo>
                <a:cubicBezTo>
                  <a:pt x="399" y="169"/>
                  <a:pt x="396" y="169"/>
                  <a:pt x="394" y="170"/>
                </a:cubicBezTo>
                <a:lnTo>
                  <a:pt x="391" y="173"/>
                </a:lnTo>
                <a:lnTo>
                  <a:pt x="391" y="176"/>
                </a:lnTo>
                <a:cubicBezTo>
                  <a:pt x="391" y="176"/>
                  <a:pt x="392" y="176"/>
                  <a:pt x="392" y="177"/>
                </a:cubicBezTo>
                <a:cubicBezTo>
                  <a:pt x="392" y="177"/>
                  <a:pt x="392" y="177"/>
                  <a:pt x="392" y="178"/>
                </a:cubicBezTo>
                <a:cubicBezTo>
                  <a:pt x="393" y="178"/>
                  <a:pt x="393" y="179"/>
                  <a:pt x="393" y="179"/>
                </a:cubicBezTo>
                <a:cubicBezTo>
                  <a:pt x="394" y="179"/>
                  <a:pt x="394" y="180"/>
                  <a:pt x="394" y="180"/>
                </a:cubicBezTo>
                <a:lnTo>
                  <a:pt x="412" y="180"/>
                </a:lnTo>
                <a:cubicBezTo>
                  <a:pt x="412" y="180"/>
                  <a:pt x="413" y="181"/>
                  <a:pt x="414" y="181"/>
                </a:cubicBezTo>
                <a:cubicBezTo>
                  <a:pt x="414" y="182"/>
                  <a:pt x="415" y="182"/>
                  <a:pt x="415" y="183"/>
                </a:cubicBezTo>
                <a:cubicBezTo>
                  <a:pt x="416" y="184"/>
                  <a:pt x="416" y="184"/>
                  <a:pt x="417" y="185"/>
                </a:cubicBezTo>
                <a:cubicBezTo>
                  <a:pt x="417" y="185"/>
                  <a:pt x="418" y="186"/>
                  <a:pt x="418" y="186"/>
                </a:cubicBezTo>
                <a:lnTo>
                  <a:pt x="418" y="202"/>
                </a:lnTo>
                <a:lnTo>
                  <a:pt x="415" y="208"/>
                </a:lnTo>
                <a:cubicBezTo>
                  <a:pt x="411" y="208"/>
                  <a:pt x="406" y="209"/>
                  <a:pt x="399" y="209"/>
                </a:cubicBezTo>
                <a:cubicBezTo>
                  <a:pt x="393" y="209"/>
                  <a:pt x="386" y="210"/>
                  <a:pt x="378" y="210"/>
                </a:cubicBezTo>
                <a:cubicBezTo>
                  <a:pt x="369" y="210"/>
                  <a:pt x="362" y="210"/>
                  <a:pt x="356" y="210"/>
                </a:cubicBezTo>
                <a:cubicBezTo>
                  <a:pt x="350" y="210"/>
                  <a:pt x="344" y="210"/>
                  <a:pt x="340" y="211"/>
                </a:cubicBezTo>
                <a:cubicBezTo>
                  <a:pt x="340" y="210"/>
                  <a:pt x="339" y="210"/>
                  <a:pt x="339" y="210"/>
                </a:cubicBezTo>
                <a:cubicBezTo>
                  <a:pt x="338" y="209"/>
                  <a:pt x="337" y="209"/>
                  <a:pt x="337" y="209"/>
                </a:cubicBezTo>
                <a:cubicBezTo>
                  <a:pt x="336" y="208"/>
                  <a:pt x="335" y="208"/>
                  <a:pt x="335" y="207"/>
                </a:cubicBezTo>
                <a:cubicBezTo>
                  <a:pt x="334" y="207"/>
                  <a:pt x="333" y="207"/>
                  <a:pt x="333" y="206"/>
                </a:cubicBezTo>
                <a:cubicBezTo>
                  <a:pt x="332" y="205"/>
                  <a:pt x="332" y="204"/>
                  <a:pt x="332" y="202"/>
                </a:cubicBezTo>
                <a:cubicBezTo>
                  <a:pt x="331" y="201"/>
                  <a:pt x="331" y="199"/>
                  <a:pt x="331" y="197"/>
                </a:cubicBezTo>
                <a:cubicBezTo>
                  <a:pt x="331" y="195"/>
                  <a:pt x="331" y="193"/>
                  <a:pt x="331" y="191"/>
                </a:cubicBezTo>
                <a:cubicBezTo>
                  <a:pt x="331" y="190"/>
                  <a:pt x="332" y="188"/>
                  <a:pt x="332" y="187"/>
                </a:cubicBezTo>
                <a:cubicBezTo>
                  <a:pt x="332" y="187"/>
                  <a:pt x="332" y="186"/>
                  <a:pt x="333" y="185"/>
                </a:cubicBezTo>
                <a:cubicBezTo>
                  <a:pt x="334" y="183"/>
                  <a:pt x="335" y="182"/>
                  <a:pt x="336" y="181"/>
                </a:cubicBezTo>
                <a:cubicBezTo>
                  <a:pt x="337" y="180"/>
                  <a:pt x="339" y="180"/>
                  <a:pt x="340" y="180"/>
                </a:cubicBezTo>
                <a:cubicBezTo>
                  <a:pt x="341" y="180"/>
                  <a:pt x="341" y="180"/>
                  <a:pt x="342" y="180"/>
                </a:cubicBezTo>
                <a:lnTo>
                  <a:pt x="353" y="180"/>
                </a:lnTo>
                <a:cubicBezTo>
                  <a:pt x="355" y="180"/>
                  <a:pt x="358" y="181"/>
                  <a:pt x="361" y="180"/>
                </a:cubicBezTo>
                <a:cubicBezTo>
                  <a:pt x="364" y="180"/>
                  <a:pt x="367" y="178"/>
                  <a:pt x="371" y="176"/>
                </a:cubicBezTo>
                <a:cubicBezTo>
                  <a:pt x="375" y="173"/>
                  <a:pt x="378" y="170"/>
                  <a:pt x="379" y="167"/>
                </a:cubicBezTo>
                <a:cubicBezTo>
                  <a:pt x="380" y="164"/>
                  <a:pt x="381" y="162"/>
                  <a:pt x="381" y="160"/>
                </a:cubicBezTo>
                <a:cubicBezTo>
                  <a:pt x="383" y="160"/>
                  <a:pt x="385" y="160"/>
                  <a:pt x="388" y="160"/>
                </a:cubicBezTo>
                <a:cubicBezTo>
                  <a:pt x="390" y="160"/>
                  <a:pt x="393" y="160"/>
                  <a:pt x="397" y="160"/>
                </a:cubicBezTo>
                <a:cubicBezTo>
                  <a:pt x="400" y="160"/>
                  <a:pt x="403" y="160"/>
                  <a:pt x="406" y="160"/>
                </a:cubicBezTo>
                <a:cubicBezTo>
                  <a:pt x="408" y="160"/>
                  <a:pt x="410" y="160"/>
                  <a:pt x="412" y="160"/>
                </a:cubicBezTo>
                <a:cubicBezTo>
                  <a:pt x="414" y="160"/>
                  <a:pt x="417" y="159"/>
                  <a:pt x="420" y="157"/>
                </a:cubicBezTo>
                <a:cubicBezTo>
                  <a:pt x="423" y="156"/>
                  <a:pt x="426" y="153"/>
                  <a:pt x="427" y="149"/>
                </a:cubicBezTo>
                <a:cubicBezTo>
                  <a:pt x="429" y="145"/>
                  <a:pt x="429" y="141"/>
                  <a:pt x="428" y="138"/>
                </a:cubicBezTo>
                <a:cubicBezTo>
                  <a:pt x="427" y="135"/>
                  <a:pt x="425" y="132"/>
                  <a:pt x="424" y="130"/>
                </a:cubicBezTo>
                <a:cubicBezTo>
                  <a:pt x="421" y="129"/>
                  <a:pt x="419" y="127"/>
                  <a:pt x="415" y="126"/>
                </a:cubicBezTo>
                <a:cubicBezTo>
                  <a:pt x="411" y="125"/>
                  <a:pt x="407" y="124"/>
                  <a:pt x="402" y="125"/>
                </a:cubicBezTo>
                <a:cubicBezTo>
                  <a:pt x="398" y="125"/>
                  <a:pt x="393" y="125"/>
                  <a:pt x="390" y="125"/>
                </a:cubicBezTo>
                <a:cubicBezTo>
                  <a:pt x="386" y="125"/>
                  <a:pt x="383" y="125"/>
                  <a:pt x="381" y="124"/>
                </a:cubicBezTo>
                <a:cubicBezTo>
                  <a:pt x="381" y="124"/>
                  <a:pt x="381" y="124"/>
                  <a:pt x="381" y="124"/>
                </a:cubicBezTo>
                <a:cubicBezTo>
                  <a:pt x="381" y="123"/>
                  <a:pt x="381" y="123"/>
                  <a:pt x="381" y="122"/>
                </a:cubicBezTo>
                <a:cubicBezTo>
                  <a:pt x="381" y="122"/>
                  <a:pt x="381" y="121"/>
                  <a:pt x="381" y="121"/>
                </a:cubicBezTo>
                <a:cubicBezTo>
                  <a:pt x="381" y="121"/>
                  <a:pt x="381" y="120"/>
                  <a:pt x="381" y="120"/>
                </a:cubicBezTo>
                <a:lnTo>
                  <a:pt x="441" y="120"/>
                </a:lnTo>
                <a:cubicBezTo>
                  <a:pt x="442" y="120"/>
                  <a:pt x="442" y="121"/>
                  <a:pt x="443" y="121"/>
                </a:cubicBezTo>
                <a:cubicBezTo>
                  <a:pt x="444" y="122"/>
                  <a:pt x="445" y="122"/>
                  <a:pt x="445" y="123"/>
                </a:cubicBezTo>
                <a:cubicBezTo>
                  <a:pt x="446" y="124"/>
                  <a:pt x="447" y="125"/>
                  <a:pt x="447" y="126"/>
                </a:cubicBezTo>
                <a:cubicBezTo>
                  <a:pt x="448" y="126"/>
                  <a:pt x="448" y="127"/>
                  <a:pt x="449" y="127"/>
                </a:cubicBezTo>
                <a:cubicBezTo>
                  <a:pt x="448" y="130"/>
                  <a:pt x="447" y="132"/>
                  <a:pt x="446" y="136"/>
                </a:cubicBezTo>
                <a:cubicBezTo>
                  <a:pt x="445" y="139"/>
                  <a:pt x="444" y="143"/>
                  <a:pt x="443" y="147"/>
                </a:cubicBezTo>
                <a:cubicBezTo>
                  <a:pt x="442" y="152"/>
                  <a:pt x="441" y="155"/>
                  <a:pt x="441" y="159"/>
                </a:cubicBezTo>
                <a:cubicBezTo>
                  <a:pt x="440" y="162"/>
                  <a:pt x="440" y="165"/>
                  <a:pt x="440" y="167"/>
                </a:cubicBezTo>
                <a:cubicBezTo>
                  <a:pt x="440" y="170"/>
                  <a:pt x="440" y="173"/>
                  <a:pt x="440" y="178"/>
                </a:cubicBezTo>
                <a:cubicBezTo>
                  <a:pt x="441" y="182"/>
                  <a:pt x="441" y="187"/>
                  <a:pt x="442" y="193"/>
                </a:cubicBezTo>
                <a:cubicBezTo>
                  <a:pt x="443" y="199"/>
                  <a:pt x="444" y="204"/>
                  <a:pt x="445" y="209"/>
                </a:cubicBezTo>
                <a:cubicBezTo>
                  <a:pt x="446" y="213"/>
                  <a:pt x="447" y="217"/>
                  <a:pt x="449" y="219"/>
                </a:cubicBezTo>
                <a:lnTo>
                  <a:pt x="453" y="221"/>
                </a:lnTo>
                <a:lnTo>
                  <a:pt x="457" y="219"/>
                </a:lnTo>
                <a:lnTo>
                  <a:pt x="459" y="217"/>
                </a:lnTo>
                <a:cubicBezTo>
                  <a:pt x="459" y="217"/>
                  <a:pt x="459" y="217"/>
                  <a:pt x="459" y="217"/>
                </a:cubicBezTo>
                <a:cubicBezTo>
                  <a:pt x="459" y="217"/>
                  <a:pt x="459" y="217"/>
                  <a:pt x="459" y="216"/>
                </a:cubicBezTo>
                <a:cubicBezTo>
                  <a:pt x="459" y="216"/>
                  <a:pt x="459" y="216"/>
                  <a:pt x="459" y="216"/>
                </a:cubicBezTo>
                <a:cubicBezTo>
                  <a:pt x="459" y="216"/>
                  <a:pt x="459" y="215"/>
                  <a:pt x="459" y="215"/>
                </a:cubicBezTo>
                <a:cubicBezTo>
                  <a:pt x="457" y="211"/>
                  <a:pt x="456" y="206"/>
                  <a:pt x="454" y="200"/>
                </a:cubicBezTo>
                <a:cubicBezTo>
                  <a:pt x="452" y="193"/>
                  <a:pt x="451" y="186"/>
                  <a:pt x="451" y="178"/>
                </a:cubicBezTo>
                <a:cubicBezTo>
                  <a:pt x="450" y="170"/>
                  <a:pt x="451" y="162"/>
                  <a:pt x="452" y="156"/>
                </a:cubicBezTo>
                <a:cubicBezTo>
                  <a:pt x="453" y="150"/>
                  <a:pt x="454" y="145"/>
                  <a:pt x="456" y="141"/>
                </a:cubicBezTo>
                <a:cubicBezTo>
                  <a:pt x="457" y="139"/>
                  <a:pt x="458" y="136"/>
                  <a:pt x="459" y="132"/>
                </a:cubicBezTo>
                <a:cubicBezTo>
                  <a:pt x="460" y="128"/>
                  <a:pt x="459" y="124"/>
                  <a:pt x="456" y="120"/>
                </a:cubicBezTo>
                <a:cubicBezTo>
                  <a:pt x="454" y="115"/>
                  <a:pt x="451" y="112"/>
                  <a:pt x="448" y="110"/>
                </a:cubicBezTo>
                <a:cubicBezTo>
                  <a:pt x="444" y="109"/>
                  <a:pt x="441" y="108"/>
                  <a:pt x="438" y="108"/>
                </a:cubicBezTo>
                <a:lnTo>
                  <a:pt x="394" y="108"/>
                </a:lnTo>
                <a:cubicBezTo>
                  <a:pt x="394" y="108"/>
                  <a:pt x="393" y="108"/>
                  <a:pt x="393" y="108"/>
                </a:cubicBezTo>
                <a:cubicBezTo>
                  <a:pt x="392" y="108"/>
                  <a:pt x="391" y="108"/>
                  <a:pt x="391" y="108"/>
                </a:cubicBezTo>
                <a:cubicBezTo>
                  <a:pt x="390" y="108"/>
                  <a:pt x="389" y="108"/>
                  <a:pt x="389" y="108"/>
                </a:cubicBezTo>
                <a:cubicBezTo>
                  <a:pt x="388" y="108"/>
                  <a:pt x="388" y="108"/>
                  <a:pt x="387" y="108"/>
                </a:cubicBezTo>
                <a:lnTo>
                  <a:pt x="334" y="108"/>
                </a:lnTo>
                <a:cubicBezTo>
                  <a:pt x="334" y="108"/>
                  <a:pt x="334" y="108"/>
                  <a:pt x="333" y="108"/>
                </a:cubicBezTo>
                <a:cubicBezTo>
                  <a:pt x="333" y="107"/>
                  <a:pt x="333" y="107"/>
                  <a:pt x="332" y="107"/>
                </a:cubicBezTo>
                <a:cubicBezTo>
                  <a:pt x="332" y="107"/>
                  <a:pt x="332" y="106"/>
                  <a:pt x="332" y="106"/>
                </a:cubicBezTo>
                <a:cubicBezTo>
                  <a:pt x="332" y="106"/>
                  <a:pt x="332" y="106"/>
                  <a:pt x="332" y="105"/>
                </a:cubicBezTo>
                <a:cubicBezTo>
                  <a:pt x="332" y="105"/>
                  <a:pt x="332" y="104"/>
                  <a:pt x="332" y="104"/>
                </a:cubicBezTo>
                <a:cubicBezTo>
                  <a:pt x="332" y="103"/>
                  <a:pt x="332" y="103"/>
                  <a:pt x="332" y="102"/>
                </a:cubicBezTo>
                <a:cubicBezTo>
                  <a:pt x="332" y="101"/>
                  <a:pt x="332" y="101"/>
                  <a:pt x="333" y="100"/>
                </a:cubicBezTo>
                <a:cubicBezTo>
                  <a:pt x="333" y="100"/>
                  <a:pt x="334" y="100"/>
                  <a:pt x="334" y="100"/>
                </a:cubicBezTo>
                <a:cubicBezTo>
                  <a:pt x="335" y="100"/>
                  <a:pt x="336" y="100"/>
                  <a:pt x="336" y="100"/>
                </a:cubicBezTo>
                <a:cubicBezTo>
                  <a:pt x="337" y="100"/>
                  <a:pt x="338" y="100"/>
                  <a:pt x="339" y="100"/>
                </a:cubicBezTo>
                <a:cubicBezTo>
                  <a:pt x="340" y="100"/>
                  <a:pt x="341" y="100"/>
                  <a:pt x="342" y="100"/>
                </a:cubicBezTo>
                <a:cubicBezTo>
                  <a:pt x="343" y="100"/>
                  <a:pt x="344" y="100"/>
                  <a:pt x="345" y="100"/>
                </a:cubicBezTo>
                <a:lnTo>
                  <a:pt x="362" y="100"/>
                </a:lnTo>
                <a:cubicBezTo>
                  <a:pt x="362" y="100"/>
                  <a:pt x="363" y="100"/>
                  <a:pt x="363" y="100"/>
                </a:cubicBezTo>
                <a:cubicBezTo>
                  <a:pt x="364" y="100"/>
                  <a:pt x="364" y="100"/>
                  <a:pt x="365" y="100"/>
                </a:cubicBezTo>
                <a:cubicBezTo>
                  <a:pt x="366" y="100"/>
                  <a:pt x="367" y="100"/>
                  <a:pt x="368" y="100"/>
                </a:cubicBezTo>
                <a:cubicBezTo>
                  <a:pt x="368" y="100"/>
                  <a:pt x="369" y="100"/>
                  <a:pt x="370" y="100"/>
                </a:cubicBezTo>
                <a:lnTo>
                  <a:pt x="428" y="100"/>
                </a:lnTo>
                <a:cubicBezTo>
                  <a:pt x="429" y="100"/>
                  <a:pt x="430" y="100"/>
                  <a:pt x="431" y="99"/>
                </a:cubicBezTo>
                <a:cubicBezTo>
                  <a:pt x="432" y="99"/>
                  <a:pt x="433" y="99"/>
                  <a:pt x="434" y="99"/>
                </a:cubicBezTo>
                <a:cubicBezTo>
                  <a:pt x="435" y="99"/>
                  <a:pt x="436" y="98"/>
                  <a:pt x="437" y="98"/>
                </a:cubicBezTo>
                <a:cubicBezTo>
                  <a:pt x="438" y="98"/>
                  <a:pt x="439" y="98"/>
                  <a:pt x="440" y="98"/>
                </a:cubicBezTo>
                <a:cubicBezTo>
                  <a:pt x="444" y="97"/>
                  <a:pt x="448" y="95"/>
                  <a:pt x="452" y="92"/>
                </a:cubicBezTo>
                <a:cubicBezTo>
                  <a:pt x="456" y="88"/>
                  <a:pt x="458" y="83"/>
                  <a:pt x="459" y="76"/>
                </a:cubicBezTo>
                <a:cubicBezTo>
                  <a:pt x="459" y="69"/>
                  <a:pt x="457" y="64"/>
                  <a:pt x="453" y="59"/>
                </a:cubicBezTo>
                <a:cubicBezTo>
                  <a:pt x="449" y="55"/>
                  <a:pt x="445" y="53"/>
                  <a:pt x="441" y="51"/>
                </a:cubicBezTo>
                <a:cubicBezTo>
                  <a:pt x="434" y="51"/>
                  <a:pt x="425" y="51"/>
                  <a:pt x="415" y="51"/>
                </a:cubicBezTo>
                <a:cubicBezTo>
                  <a:pt x="404" y="51"/>
                  <a:pt x="392" y="51"/>
                  <a:pt x="378" y="51"/>
                </a:cubicBezTo>
                <a:cubicBezTo>
                  <a:pt x="364" y="51"/>
                  <a:pt x="352" y="51"/>
                  <a:pt x="342" y="51"/>
                </a:cubicBezTo>
                <a:cubicBezTo>
                  <a:pt x="331" y="51"/>
                  <a:pt x="322" y="51"/>
                  <a:pt x="315" y="51"/>
                </a:cubicBezTo>
                <a:cubicBezTo>
                  <a:pt x="313" y="51"/>
                  <a:pt x="311" y="50"/>
                  <a:pt x="308" y="51"/>
                </a:cubicBezTo>
                <a:cubicBezTo>
                  <a:pt x="304" y="51"/>
                  <a:pt x="301" y="53"/>
                  <a:pt x="297" y="56"/>
                </a:cubicBezTo>
                <a:cubicBezTo>
                  <a:pt x="294" y="60"/>
                  <a:pt x="292" y="63"/>
                  <a:pt x="291" y="66"/>
                </a:cubicBezTo>
                <a:cubicBezTo>
                  <a:pt x="290" y="70"/>
                  <a:pt x="290" y="73"/>
                  <a:pt x="291" y="75"/>
                </a:cubicBezTo>
                <a:cubicBezTo>
                  <a:pt x="291" y="78"/>
                  <a:pt x="292" y="82"/>
                  <a:pt x="293" y="88"/>
                </a:cubicBezTo>
                <a:cubicBezTo>
                  <a:pt x="293" y="93"/>
                  <a:pt x="294" y="99"/>
                  <a:pt x="295" y="105"/>
                </a:cubicBezTo>
                <a:cubicBezTo>
                  <a:pt x="295" y="112"/>
                  <a:pt x="296" y="118"/>
                  <a:pt x="296" y="123"/>
                </a:cubicBezTo>
                <a:cubicBezTo>
                  <a:pt x="297" y="128"/>
                  <a:pt x="297" y="133"/>
                  <a:pt x="298" y="136"/>
                </a:cubicBezTo>
                <a:lnTo>
                  <a:pt x="298" y="158"/>
                </a:lnTo>
                <a:close/>
                <a:moveTo>
                  <a:pt x="221" y="121"/>
                </a:moveTo>
                <a:cubicBezTo>
                  <a:pt x="221" y="121"/>
                  <a:pt x="222" y="120"/>
                  <a:pt x="222" y="120"/>
                </a:cubicBezTo>
                <a:cubicBezTo>
                  <a:pt x="223" y="120"/>
                  <a:pt x="223" y="119"/>
                  <a:pt x="224" y="118"/>
                </a:cubicBezTo>
                <a:cubicBezTo>
                  <a:pt x="225" y="118"/>
                  <a:pt x="225" y="117"/>
                  <a:pt x="226" y="117"/>
                </a:cubicBezTo>
                <a:cubicBezTo>
                  <a:pt x="226" y="116"/>
                  <a:pt x="227" y="116"/>
                  <a:pt x="227" y="116"/>
                </a:cubicBezTo>
                <a:cubicBezTo>
                  <a:pt x="227" y="113"/>
                  <a:pt x="227" y="110"/>
                  <a:pt x="227" y="105"/>
                </a:cubicBezTo>
                <a:cubicBezTo>
                  <a:pt x="228" y="100"/>
                  <a:pt x="228" y="95"/>
                  <a:pt x="227" y="89"/>
                </a:cubicBezTo>
                <a:cubicBezTo>
                  <a:pt x="226" y="83"/>
                  <a:pt x="224" y="78"/>
                  <a:pt x="221" y="74"/>
                </a:cubicBezTo>
                <a:cubicBezTo>
                  <a:pt x="218" y="71"/>
                  <a:pt x="215" y="68"/>
                  <a:pt x="212" y="67"/>
                </a:cubicBezTo>
                <a:cubicBezTo>
                  <a:pt x="205" y="66"/>
                  <a:pt x="195" y="65"/>
                  <a:pt x="184" y="65"/>
                </a:cubicBezTo>
                <a:cubicBezTo>
                  <a:pt x="173" y="64"/>
                  <a:pt x="160" y="64"/>
                  <a:pt x="145" y="64"/>
                </a:cubicBezTo>
                <a:cubicBezTo>
                  <a:pt x="130" y="64"/>
                  <a:pt x="117" y="64"/>
                  <a:pt x="106" y="64"/>
                </a:cubicBezTo>
                <a:cubicBezTo>
                  <a:pt x="95" y="64"/>
                  <a:pt x="85" y="64"/>
                  <a:pt x="78" y="63"/>
                </a:cubicBezTo>
                <a:cubicBezTo>
                  <a:pt x="76" y="63"/>
                  <a:pt x="73" y="63"/>
                  <a:pt x="70" y="64"/>
                </a:cubicBezTo>
                <a:cubicBezTo>
                  <a:pt x="67" y="65"/>
                  <a:pt x="63" y="67"/>
                  <a:pt x="60" y="71"/>
                </a:cubicBezTo>
                <a:cubicBezTo>
                  <a:pt x="56" y="75"/>
                  <a:pt x="53" y="79"/>
                  <a:pt x="52" y="83"/>
                </a:cubicBezTo>
                <a:cubicBezTo>
                  <a:pt x="51" y="87"/>
                  <a:pt x="51" y="90"/>
                  <a:pt x="51" y="93"/>
                </a:cubicBezTo>
                <a:lnTo>
                  <a:pt x="51" y="114"/>
                </a:lnTo>
                <a:lnTo>
                  <a:pt x="54" y="119"/>
                </a:lnTo>
                <a:cubicBezTo>
                  <a:pt x="55" y="119"/>
                  <a:pt x="55" y="119"/>
                  <a:pt x="56" y="119"/>
                </a:cubicBezTo>
                <a:cubicBezTo>
                  <a:pt x="57" y="119"/>
                  <a:pt x="57" y="119"/>
                  <a:pt x="58" y="118"/>
                </a:cubicBezTo>
                <a:cubicBezTo>
                  <a:pt x="59" y="118"/>
                  <a:pt x="59" y="118"/>
                  <a:pt x="60" y="118"/>
                </a:cubicBezTo>
                <a:cubicBezTo>
                  <a:pt x="61" y="118"/>
                  <a:pt x="61" y="118"/>
                  <a:pt x="62" y="118"/>
                </a:cubicBezTo>
                <a:lnTo>
                  <a:pt x="63" y="114"/>
                </a:lnTo>
                <a:cubicBezTo>
                  <a:pt x="63" y="114"/>
                  <a:pt x="63" y="113"/>
                  <a:pt x="63" y="113"/>
                </a:cubicBezTo>
                <a:cubicBezTo>
                  <a:pt x="63" y="112"/>
                  <a:pt x="63" y="111"/>
                  <a:pt x="63" y="111"/>
                </a:cubicBezTo>
                <a:cubicBezTo>
                  <a:pt x="63" y="110"/>
                  <a:pt x="63" y="109"/>
                  <a:pt x="63" y="108"/>
                </a:cubicBezTo>
                <a:cubicBezTo>
                  <a:pt x="63" y="108"/>
                  <a:pt x="63" y="107"/>
                  <a:pt x="63" y="107"/>
                </a:cubicBezTo>
                <a:lnTo>
                  <a:pt x="63" y="86"/>
                </a:lnTo>
                <a:lnTo>
                  <a:pt x="67" y="79"/>
                </a:lnTo>
                <a:cubicBezTo>
                  <a:pt x="68" y="79"/>
                  <a:pt x="70" y="79"/>
                  <a:pt x="71" y="78"/>
                </a:cubicBezTo>
                <a:cubicBezTo>
                  <a:pt x="73" y="78"/>
                  <a:pt x="74" y="78"/>
                  <a:pt x="76" y="78"/>
                </a:cubicBezTo>
                <a:cubicBezTo>
                  <a:pt x="79" y="79"/>
                  <a:pt x="80" y="79"/>
                  <a:pt x="82" y="79"/>
                </a:cubicBezTo>
                <a:cubicBezTo>
                  <a:pt x="84" y="79"/>
                  <a:pt x="85" y="79"/>
                  <a:pt x="86" y="79"/>
                </a:cubicBezTo>
                <a:lnTo>
                  <a:pt x="85" y="126"/>
                </a:lnTo>
                <a:cubicBezTo>
                  <a:pt x="85" y="126"/>
                  <a:pt x="84" y="126"/>
                  <a:pt x="83" y="126"/>
                </a:cubicBezTo>
                <a:cubicBezTo>
                  <a:pt x="82" y="126"/>
                  <a:pt x="82" y="126"/>
                  <a:pt x="81" y="126"/>
                </a:cubicBezTo>
                <a:cubicBezTo>
                  <a:pt x="80" y="126"/>
                  <a:pt x="79" y="126"/>
                  <a:pt x="78" y="126"/>
                </a:cubicBezTo>
                <a:cubicBezTo>
                  <a:pt x="77" y="126"/>
                  <a:pt x="77" y="126"/>
                  <a:pt x="76" y="126"/>
                </a:cubicBezTo>
                <a:cubicBezTo>
                  <a:pt x="74" y="126"/>
                  <a:pt x="71" y="126"/>
                  <a:pt x="68" y="127"/>
                </a:cubicBezTo>
                <a:cubicBezTo>
                  <a:pt x="64" y="128"/>
                  <a:pt x="61" y="131"/>
                  <a:pt x="58" y="135"/>
                </a:cubicBezTo>
                <a:cubicBezTo>
                  <a:pt x="54" y="138"/>
                  <a:pt x="52" y="142"/>
                  <a:pt x="52" y="146"/>
                </a:cubicBezTo>
                <a:cubicBezTo>
                  <a:pt x="51" y="150"/>
                  <a:pt x="51" y="153"/>
                  <a:pt x="51" y="156"/>
                </a:cubicBezTo>
                <a:cubicBezTo>
                  <a:pt x="52" y="158"/>
                  <a:pt x="53" y="159"/>
                  <a:pt x="53" y="162"/>
                </a:cubicBezTo>
                <a:cubicBezTo>
                  <a:pt x="54" y="164"/>
                  <a:pt x="55" y="167"/>
                  <a:pt x="56" y="170"/>
                </a:cubicBezTo>
                <a:cubicBezTo>
                  <a:pt x="57" y="174"/>
                  <a:pt x="58" y="177"/>
                  <a:pt x="58" y="179"/>
                </a:cubicBezTo>
                <a:cubicBezTo>
                  <a:pt x="59" y="182"/>
                  <a:pt x="59" y="184"/>
                  <a:pt x="59" y="186"/>
                </a:cubicBezTo>
                <a:cubicBezTo>
                  <a:pt x="59" y="188"/>
                  <a:pt x="58" y="190"/>
                  <a:pt x="58" y="192"/>
                </a:cubicBezTo>
                <a:cubicBezTo>
                  <a:pt x="57" y="195"/>
                  <a:pt x="57" y="198"/>
                  <a:pt x="56" y="202"/>
                </a:cubicBezTo>
                <a:cubicBezTo>
                  <a:pt x="54" y="205"/>
                  <a:pt x="54" y="208"/>
                  <a:pt x="53" y="211"/>
                </a:cubicBezTo>
                <a:cubicBezTo>
                  <a:pt x="52" y="213"/>
                  <a:pt x="52" y="216"/>
                  <a:pt x="51" y="217"/>
                </a:cubicBezTo>
                <a:lnTo>
                  <a:pt x="53" y="223"/>
                </a:lnTo>
                <a:lnTo>
                  <a:pt x="56" y="224"/>
                </a:lnTo>
                <a:lnTo>
                  <a:pt x="60" y="224"/>
                </a:lnTo>
                <a:cubicBezTo>
                  <a:pt x="60" y="224"/>
                  <a:pt x="60" y="224"/>
                  <a:pt x="60" y="223"/>
                </a:cubicBezTo>
                <a:cubicBezTo>
                  <a:pt x="60" y="223"/>
                  <a:pt x="61" y="223"/>
                  <a:pt x="61" y="223"/>
                </a:cubicBezTo>
                <a:cubicBezTo>
                  <a:pt x="61" y="222"/>
                  <a:pt x="62" y="222"/>
                  <a:pt x="62" y="222"/>
                </a:cubicBezTo>
                <a:cubicBezTo>
                  <a:pt x="63" y="221"/>
                  <a:pt x="63" y="221"/>
                  <a:pt x="63" y="221"/>
                </a:cubicBezTo>
                <a:cubicBezTo>
                  <a:pt x="64" y="219"/>
                  <a:pt x="65" y="216"/>
                  <a:pt x="66" y="213"/>
                </a:cubicBezTo>
                <a:cubicBezTo>
                  <a:pt x="67" y="210"/>
                  <a:pt x="68" y="207"/>
                  <a:pt x="69" y="203"/>
                </a:cubicBezTo>
                <a:cubicBezTo>
                  <a:pt x="70" y="200"/>
                  <a:pt x="70" y="197"/>
                  <a:pt x="70" y="194"/>
                </a:cubicBezTo>
                <a:cubicBezTo>
                  <a:pt x="70" y="191"/>
                  <a:pt x="70" y="189"/>
                  <a:pt x="70" y="188"/>
                </a:cubicBezTo>
                <a:cubicBezTo>
                  <a:pt x="71" y="185"/>
                  <a:pt x="71" y="182"/>
                  <a:pt x="70" y="178"/>
                </a:cubicBezTo>
                <a:cubicBezTo>
                  <a:pt x="69" y="174"/>
                  <a:pt x="68" y="169"/>
                  <a:pt x="66" y="164"/>
                </a:cubicBezTo>
                <a:cubicBezTo>
                  <a:pt x="64" y="159"/>
                  <a:pt x="64" y="155"/>
                  <a:pt x="64" y="151"/>
                </a:cubicBezTo>
                <a:cubicBezTo>
                  <a:pt x="64" y="147"/>
                  <a:pt x="66" y="144"/>
                  <a:pt x="67" y="142"/>
                </a:cubicBezTo>
                <a:cubicBezTo>
                  <a:pt x="74" y="141"/>
                  <a:pt x="83" y="141"/>
                  <a:pt x="93" y="141"/>
                </a:cubicBezTo>
                <a:cubicBezTo>
                  <a:pt x="103" y="140"/>
                  <a:pt x="115" y="140"/>
                  <a:pt x="128" y="141"/>
                </a:cubicBezTo>
                <a:cubicBezTo>
                  <a:pt x="142" y="141"/>
                  <a:pt x="153" y="141"/>
                  <a:pt x="163" y="142"/>
                </a:cubicBezTo>
                <a:cubicBezTo>
                  <a:pt x="174" y="142"/>
                  <a:pt x="182" y="142"/>
                  <a:pt x="189" y="142"/>
                </a:cubicBezTo>
                <a:lnTo>
                  <a:pt x="203" y="142"/>
                </a:lnTo>
                <a:cubicBezTo>
                  <a:pt x="204" y="142"/>
                  <a:pt x="206" y="142"/>
                  <a:pt x="207" y="142"/>
                </a:cubicBezTo>
                <a:cubicBezTo>
                  <a:pt x="209" y="143"/>
                  <a:pt x="210" y="144"/>
                  <a:pt x="211" y="146"/>
                </a:cubicBezTo>
                <a:cubicBezTo>
                  <a:pt x="213" y="148"/>
                  <a:pt x="214" y="150"/>
                  <a:pt x="214" y="151"/>
                </a:cubicBezTo>
                <a:cubicBezTo>
                  <a:pt x="215" y="153"/>
                  <a:pt x="215" y="155"/>
                  <a:pt x="215" y="156"/>
                </a:cubicBezTo>
                <a:cubicBezTo>
                  <a:pt x="214" y="158"/>
                  <a:pt x="213" y="159"/>
                  <a:pt x="211" y="162"/>
                </a:cubicBezTo>
                <a:cubicBezTo>
                  <a:pt x="210" y="164"/>
                  <a:pt x="209" y="167"/>
                  <a:pt x="208" y="170"/>
                </a:cubicBezTo>
                <a:cubicBezTo>
                  <a:pt x="207" y="173"/>
                  <a:pt x="207" y="176"/>
                  <a:pt x="207" y="178"/>
                </a:cubicBezTo>
                <a:cubicBezTo>
                  <a:pt x="206" y="181"/>
                  <a:pt x="206" y="183"/>
                  <a:pt x="206" y="184"/>
                </a:cubicBezTo>
                <a:cubicBezTo>
                  <a:pt x="206" y="186"/>
                  <a:pt x="206" y="189"/>
                  <a:pt x="206" y="192"/>
                </a:cubicBezTo>
                <a:cubicBezTo>
                  <a:pt x="206" y="195"/>
                  <a:pt x="207" y="199"/>
                  <a:pt x="208" y="203"/>
                </a:cubicBezTo>
                <a:cubicBezTo>
                  <a:pt x="209" y="208"/>
                  <a:pt x="211" y="211"/>
                  <a:pt x="212" y="215"/>
                </a:cubicBezTo>
                <a:cubicBezTo>
                  <a:pt x="214" y="218"/>
                  <a:pt x="215" y="220"/>
                  <a:pt x="217" y="223"/>
                </a:cubicBezTo>
                <a:lnTo>
                  <a:pt x="220" y="224"/>
                </a:lnTo>
                <a:lnTo>
                  <a:pt x="224" y="223"/>
                </a:lnTo>
                <a:lnTo>
                  <a:pt x="225" y="221"/>
                </a:lnTo>
                <a:lnTo>
                  <a:pt x="225" y="216"/>
                </a:lnTo>
                <a:cubicBezTo>
                  <a:pt x="225" y="215"/>
                  <a:pt x="225" y="215"/>
                  <a:pt x="225" y="214"/>
                </a:cubicBezTo>
                <a:cubicBezTo>
                  <a:pt x="224" y="214"/>
                  <a:pt x="224" y="213"/>
                  <a:pt x="224" y="213"/>
                </a:cubicBezTo>
                <a:cubicBezTo>
                  <a:pt x="224" y="212"/>
                  <a:pt x="224" y="212"/>
                  <a:pt x="224" y="211"/>
                </a:cubicBezTo>
                <a:cubicBezTo>
                  <a:pt x="224" y="211"/>
                  <a:pt x="224" y="211"/>
                  <a:pt x="224" y="210"/>
                </a:cubicBezTo>
                <a:cubicBezTo>
                  <a:pt x="222" y="207"/>
                  <a:pt x="221" y="203"/>
                  <a:pt x="220" y="198"/>
                </a:cubicBezTo>
                <a:cubicBezTo>
                  <a:pt x="219" y="193"/>
                  <a:pt x="219" y="188"/>
                  <a:pt x="220" y="181"/>
                </a:cubicBezTo>
                <a:cubicBezTo>
                  <a:pt x="222" y="175"/>
                  <a:pt x="223" y="169"/>
                  <a:pt x="224" y="164"/>
                </a:cubicBezTo>
                <a:cubicBezTo>
                  <a:pt x="225" y="159"/>
                  <a:pt x="226" y="154"/>
                  <a:pt x="227" y="151"/>
                </a:cubicBezTo>
                <a:cubicBezTo>
                  <a:pt x="227" y="147"/>
                  <a:pt x="226" y="144"/>
                  <a:pt x="224" y="140"/>
                </a:cubicBezTo>
                <a:cubicBezTo>
                  <a:pt x="222" y="136"/>
                  <a:pt x="218" y="133"/>
                  <a:pt x="214" y="130"/>
                </a:cubicBezTo>
                <a:cubicBezTo>
                  <a:pt x="209" y="128"/>
                  <a:pt x="205" y="127"/>
                  <a:pt x="201" y="127"/>
                </a:cubicBezTo>
                <a:cubicBezTo>
                  <a:pt x="197" y="127"/>
                  <a:pt x="194" y="127"/>
                  <a:pt x="192" y="128"/>
                </a:cubicBezTo>
                <a:lnTo>
                  <a:pt x="192" y="93"/>
                </a:lnTo>
                <a:cubicBezTo>
                  <a:pt x="192" y="92"/>
                  <a:pt x="192" y="91"/>
                  <a:pt x="192" y="90"/>
                </a:cubicBezTo>
                <a:cubicBezTo>
                  <a:pt x="192" y="88"/>
                  <a:pt x="192" y="87"/>
                  <a:pt x="192" y="85"/>
                </a:cubicBezTo>
                <a:cubicBezTo>
                  <a:pt x="192" y="84"/>
                  <a:pt x="192" y="82"/>
                  <a:pt x="192" y="81"/>
                </a:cubicBezTo>
                <a:cubicBezTo>
                  <a:pt x="192" y="80"/>
                  <a:pt x="192" y="80"/>
                  <a:pt x="192" y="79"/>
                </a:cubicBezTo>
                <a:lnTo>
                  <a:pt x="208" y="79"/>
                </a:lnTo>
                <a:lnTo>
                  <a:pt x="215" y="88"/>
                </a:lnTo>
                <a:cubicBezTo>
                  <a:pt x="215" y="89"/>
                  <a:pt x="215" y="91"/>
                  <a:pt x="215" y="93"/>
                </a:cubicBezTo>
                <a:cubicBezTo>
                  <a:pt x="215" y="96"/>
                  <a:pt x="215" y="99"/>
                  <a:pt x="215" y="102"/>
                </a:cubicBezTo>
                <a:cubicBezTo>
                  <a:pt x="215" y="105"/>
                  <a:pt x="215" y="108"/>
                  <a:pt x="215" y="110"/>
                </a:cubicBezTo>
                <a:cubicBezTo>
                  <a:pt x="215" y="112"/>
                  <a:pt x="215" y="114"/>
                  <a:pt x="215" y="116"/>
                </a:cubicBezTo>
                <a:cubicBezTo>
                  <a:pt x="215" y="116"/>
                  <a:pt x="215" y="116"/>
                  <a:pt x="215" y="117"/>
                </a:cubicBezTo>
                <a:cubicBezTo>
                  <a:pt x="215" y="117"/>
                  <a:pt x="216" y="118"/>
                  <a:pt x="216" y="118"/>
                </a:cubicBezTo>
                <a:cubicBezTo>
                  <a:pt x="216" y="119"/>
                  <a:pt x="217" y="120"/>
                  <a:pt x="217" y="120"/>
                </a:cubicBezTo>
                <a:cubicBezTo>
                  <a:pt x="218" y="120"/>
                  <a:pt x="218" y="121"/>
                  <a:pt x="218" y="121"/>
                </a:cubicBezTo>
                <a:lnTo>
                  <a:pt x="221" y="121"/>
                </a:lnTo>
                <a:close/>
                <a:moveTo>
                  <a:pt x="98" y="119"/>
                </a:moveTo>
                <a:lnTo>
                  <a:pt x="117" y="119"/>
                </a:lnTo>
                <a:cubicBezTo>
                  <a:pt x="121" y="119"/>
                  <a:pt x="125" y="119"/>
                  <a:pt x="130" y="120"/>
                </a:cubicBezTo>
                <a:cubicBezTo>
                  <a:pt x="135" y="120"/>
                  <a:pt x="141" y="120"/>
                  <a:pt x="148" y="120"/>
                </a:cubicBezTo>
                <a:cubicBezTo>
                  <a:pt x="155" y="120"/>
                  <a:pt x="161" y="121"/>
                  <a:pt x="167" y="121"/>
                </a:cubicBezTo>
                <a:cubicBezTo>
                  <a:pt x="172" y="121"/>
                  <a:pt x="176" y="121"/>
                  <a:pt x="180" y="121"/>
                </a:cubicBezTo>
                <a:lnTo>
                  <a:pt x="180" y="128"/>
                </a:lnTo>
                <a:cubicBezTo>
                  <a:pt x="175" y="128"/>
                  <a:pt x="170" y="128"/>
                  <a:pt x="163" y="127"/>
                </a:cubicBezTo>
                <a:cubicBezTo>
                  <a:pt x="156" y="127"/>
                  <a:pt x="148" y="127"/>
                  <a:pt x="139" y="127"/>
                </a:cubicBezTo>
                <a:cubicBezTo>
                  <a:pt x="129" y="127"/>
                  <a:pt x="122" y="127"/>
                  <a:pt x="115" y="127"/>
                </a:cubicBezTo>
                <a:cubicBezTo>
                  <a:pt x="108" y="127"/>
                  <a:pt x="103" y="127"/>
                  <a:pt x="98" y="126"/>
                </a:cubicBezTo>
                <a:lnTo>
                  <a:pt x="98" y="119"/>
                </a:lnTo>
                <a:close/>
                <a:moveTo>
                  <a:pt x="180" y="79"/>
                </a:moveTo>
                <a:lnTo>
                  <a:pt x="180" y="86"/>
                </a:lnTo>
                <a:cubicBezTo>
                  <a:pt x="175" y="86"/>
                  <a:pt x="170" y="86"/>
                  <a:pt x="163" y="85"/>
                </a:cubicBezTo>
                <a:cubicBezTo>
                  <a:pt x="156" y="85"/>
                  <a:pt x="148" y="85"/>
                  <a:pt x="139" y="85"/>
                </a:cubicBezTo>
                <a:cubicBezTo>
                  <a:pt x="129" y="85"/>
                  <a:pt x="122" y="85"/>
                  <a:pt x="115" y="85"/>
                </a:cubicBezTo>
                <a:cubicBezTo>
                  <a:pt x="108" y="85"/>
                  <a:pt x="103" y="85"/>
                  <a:pt x="98" y="84"/>
                </a:cubicBezTo>
                <a:lnTo>
                  <a:pt x="98" y="79"/>
                </a:lnTo>
                <a:lnTo>
                  <a:pt x="129" y="79"/>
                </a:lnTo>
                <a:cubicBezTo>
                  <a:pt x="130" y="79"/>
                  <a:pt x="132" y="79"/>
                  <a:pt x="133" y="79"/>
                </a:cubicBezTo>
                <a:cubicBezTo>
                  <a:pt x="135" y="79"/>
                  <a:pt x="137" y="79"/>
                  <a:pt x="140" y="79"/>
                </a:cubicBezTo>
                <a:cubicBezTo>
                  <a:pt x="142" y="79"/>
                  <a:pt x="144" y="79"/>
                  <a:pt x="146" y="79"/>
                </a:cubicBezTo>
                <a:cubicBezTo>
                  <a:pt x="148" y="79"/>
                  <a:pt x="150" y="79"/>
                  <a:pt x="151" y="79"/>
                </a:cubicBezTo>
                <a:lnTo>
                  <a:pt x="180" y="79"/>
                </a:lnTo>
                <a:close/>
                <a:moveTo>
                  <a:pt x="180" y="100"/>
                </a:moveTo>
                <a:lnTo>
                  <a:pt x="180" y="107"/>
                </a:lnTo>
                <a:cubicBezTo>
                  <a:pt x="175" y="107"/>
                  <a:pt x="170" y="106"/>
                  <a:pt x="163" y="106"/>
                </a:cubicBezTo>
                <a:cubicBezTo>
                  <a:pt x="156" y="106"/>
                  <a:pt x="148" y="106"/>
                  <a:pt x="139" y="106"/>
                </a:cubicBezTo>
                <a:cubicBezTo>
                  <a:pt x="129" y="105"/>
                  <a:pt x="122" y="105"/>
                  <a:pt x="115" y="105"/>
                </a:cubicBezTo>
                <a:cubicBezTo>
                  <a:pt x="108" y="105"/>
                  <a:pt x="103" y="105"/>
                  <a:pt x="98" y="105"/>
                </a:cubicBezTo>
                <a:lnTo>
                  <a:pt x="100" y="98"/>
                </a:lnTo>
                <a:cubicBezTo>
                  <a:pt x="104" y="99"/>
                  <a:pt x="110" y="99"/>
                  <a:pt x="116" y="99"/>
                </a:cubicBezTo>
                <a:cubicBezTo>
                  <a:pt x="123" y="99"/>
                  <a:pt x="130" y="99"/>
                  <a:pt x="139" y="99"/>
                </a:cubicBezTo>
                <a:cubicBezTo>
                  <a:pt x="148" y="99"/>
                  <a:pt x="156" y="99"/>
                  <a:pt x="163" y="99"/>
                </a:cubicBezTo>
                <a:cubicBezTo>
                  <a:pt x="170" y="100"/>
                  <a:pt x="175" y="100"/>
                  <a:pt x="180" y="100"/>
                </a:cubicBezTo>
                <a:close/>
                <a:moveTo>
                  <a:pt x="180" y="179"/>
                </a:moveTo>
                <a:lnTo>
                  <a:pt x="180" y="205"/>
                </a:lnTo>
                <a:cubicBezTo>
                  <a:pt x="180" y="205"/>
                  <a:pt x="180" y="205"/>
                  <a:pt x="179" y="205"/>
                </a:cubicBezTo>
                <a:cubicBezTo>
                  <a:pt x="179" y="205"/>
                  <a:pt x="179" y="206"/>
                  <a:pt x="179" y="206"/>
                </a:cubicBezTo>
                <a:cubicBezTo>
                  <a:pt x="178" y="207"/>
                  <a:pt x="178" y="207"/>
                  <a:pt x="178" y="207"/>
                </a:cubicBezTo>
                <a:cubicBezTo>
                  <a:pt x="178" y="208"/>
                  <a:pt x="177" y="208"/>
                  <a:pt x="177" y="209"/>
                </a:cubicBezTo>
                <a:cubicBezTo>
                  <a:pt x="175" y="209"/>
                  <a:pt x="173" y="210"/>
                  <a:pt x="171" y="211"/>
                </a:cubicBezTo>
                <a:cubicBezTo>
                  <a:pt x="168" y="211"/>
                  <a:pt x="165" y="212"/>
                  <a:pt x="162" y="211"/>
                </a:cubicBezTo>
                <a:cubicBezTo>
                  <a:pt x="158" y="211"/>
                  <a:pt x="155" y="211"/>
                  <a:pt x="152" y="211"/>
                </a:cubicBezTo>
                <a:cubicBezTo>
                  <a:pt x="149" y="210"/>
                  <a:pt x="147" y="210"/>
                  <a:pt x="145" y="210"/>
                </a:cubicBezTo>
                <a:cubicBezTo>
                  <a:pt x="143" y="210"/>
                  <a:pt x="139" y="210"/>
                  <a:pt x="136" y="210"/>
                </a:cubicBezTo>
                <a:cubicBezTo>
                  <a:pt x="132" y="210"/>
                  <a:pt x="127" y="210"/>
                  <a:pt x="122" y="211"/>
                </a:cubicBezTo>
                <a:cubicBezTo>
                  <a:pt x="117" y="211"/>
                  <a:pt x="113" y="210"/>
                  <a:pt x="109" y="210"/>
                </a:cubicBezTo>
                <a:cubicBezTo>
                  <a:pt x="105" y="209"/>
                  <a:pt x="102" y="208"/>
                  <a:pt x="100" y="207"/>
                </a:cubicBezTo>
                <a:cubicBezTo>
                  <a:pt x="99" y="206"/>
                  <a:pt x="99" y="205"/>
                  <a:pt x="99" y="205"/>
                </a:cubicBezTo>
                <a:cubicBezTo>
                  <a:pt x="98" y="204"/>
                  <a:pt x="98" y="203"/>
                  <a:pt x="98" y="202"/>
                </a:cubicBezTo>
                <a:cubicBezTo>
                  <a:pt x="98" y="201"/>
                  <a:pt x="98" y="200"/>
                  <a:pt x="98" y="199"/>
                </a:cubicBezTo>
                <a:cubicBezTo>
                  <a:pt x="98" y="199"/>
                  <a:pt x="98" y="198"/>
                  <a:pt x="98" y="198"/>
                </a:cubicBezTo>
                <a:lnTo>
                  <a:pt x="98" y="179"/>
                </a:lnTo>
                <a:cubicBezTo>
                  <a:pt x="103" y="179"/>
                  <a:pt x="108" y="179"/>
                  <a:pt x="115" y="179"/>
                </a:cubicBezTo>
                <a:cubicBezTo>
                  <a:pt x="122" y="178"/>
                  <a:pt x="129" y="178"/>
                  <a:pt x="139" y="178"/>
                </a:cubicBezTo>
                <a:cubicBezTo>
                  <a:pt x="148" y="178"/>
                  <a:pt x="156" y="178"/>
                  <a:pt x="163" y="178"/>
                </a:cubicBezTo>
                <a:cubicBezTo>
                  <a:pt x="170" y="178"/>
                  <a:pt x="175" y="178"/>
                  <a:pt x="180" y="179"/>
                </a:cubicBezTo>
                <a:close/>
                <a:moveTo>
                  <a:pt x="88" y="153"/>
                </a:moveTo>
                <a:cubicBezTo>
                  <a:pt x="87" y="155"/>
                  <a:pt x="87" y="158"/>
                  <a:pt x="86" y="162"/>
                </a:cubicBezTo>
                <a:cubicBezTo>
                  <a:pt x="86" y="166"/>
                  <a:pt x="85" y="171"/>
                  <a:pt x="85" y="176"/>
                </a:cubicBezTo>
                <a:cubicBezTo>
                  <a:pt x="85" y="181"/>
                  <a:pt x="85" y="186"/>
                  <a:pt x="85" y="190"/>
                </a:cubicBezTo>
                <a:cubicBezTo>
                  <a:pt x="85" y="194"/>
                  <a:pt x="85" y="197"/>
                  <a:pt x="85" y="200"/>
                </a:cubicBezTo>
                <a:cubicBezTo>
                  <a:pt x="85" y="201"/>
                  <a:pt x="86" y="203"/>
                  <a:pt x="86" y="205"/>
                </a:cubicBezTo>
                <a:cubicBezTo>
                  <a:pt x="87" y="207"/>
                  <a:pt x="88" y="209"/>
                  <a:pt x="89" y="212"/>
                </a:cubicBezTo>
                <a:cubicBezTo>
                  <a:pt x="91" y="215"/>
                  <a:pt x="92" y="217"/>
                  <a:pt x="94" y="218"/>
                </a:cubicBezTo>
                <a:cubicBezTo>
                  <a:pt x="96" y="220"/>
                  <a:pt x="97" y="220"/>
                  <a:pt x="98" y="221"/>
                </a:cubicBezTo>
                <a:cubicBezTo>
                  <a:pt x="101" y="222"/>
                  <a:pt x="105" y="223"/>
                  <a:pt x="109" y="224"/>
                </a:cubicBezTo>
                <a:cubicBezTo>
                  <a:pt x="113" y="225"/>
                  <a:pt x="118" y="225"/>
                  <a:pt x="124" y="225"/>
                </a:cubicBezTo>
                <a:cubicBezTo>
                  <a:pt x="129" y="225"/>
                  <a:pt x="134" y="225"/>
                  <a:pt x="139" y="225"/>
                </a:cubicBezTo>
                <a:cubicBezTo>
                  <a:pt x="143" y="224"/>
                  <a:pt x="146" y="224"/>
                  <a:pt x="149" y="224"/>
                </a:cubicBezTo>
                <a:cubicBezTo>
                  <a:pt x="151" y="224"/>
                  <a:pt x="153" y="224"/>
                  <a:pt x="156" y="225"/>
                </a:cubicBezTo>
                <a:cubicBezTo>
                  <a:pt x="158" y="225"/>
                  <a:pt x="161" y="225"/>
                  <a:pt x="165" y="225"/>
                </a:cubicBezTo>
                <a:cubicBezTo>
                  <a:pt x="168" y="225"/>
                  <a:pt x="172" y="225"/>
                  <a:pt x="174" y="224"/>
                </a:cubicBezTo>
                <a:cubicBezTo>
                  <a:pt x="177" y="223"/>
                  <a:pt x="180" y="222"/>
                  <a:pt x="182" y="221"/>
                </a:cubicBezTo>
                <a:cubicBezTo>
                  <a:pt x="183" y="220"/>
                  <a:pt x="185" y="218"/>
                  <a:pt x="187" y="216"/>
                </a:cubicBezTo>
                <a:cubicBezTo>
                  <a:pt x="188" y="214"/>
                  <a:pt x="190" y="211"/>
                  <a:pt x="190" y="207"/>
                </a:cubicBezTo>
                <a:cubicBezTo>
                  <a:pt x="191" y="204"/>
                  <a:pt x="192" y="201"/>
                  <a:pt x="192" y="199"/>
                </a:cubicBezTo>
                <a:cubicBezTo>
                  <a:pt x="192" y="196"/>
                  <a:pt x="192" y="194"/>
                  <a:pt x="192" y="193"/>
                </a:cubicBezTo>
                <a:lnTo>
                  <a:pt x="192" y="170"/>
                </a:lnTo>
                <a:cubicBezTo>
                  <a:pt x="192" y="169"/>
                  <a:pt x="192" y="168"/>
                  <a:pt x="192" y="167"/>
                </a:cubicBezTo>
                <a:cubicBezTo>
                  <a:pt x="192" y="165"/>
                  <a:pt x="192" y="164"/>
                  <a:pt x="192" y="162"/>
                </a:cubicBezTo>
                <a:cubicBezTo>
                  <a:pt x="191" y="160"/>
                  <a:pt x="191" y="159"/>
                  <a:pt x="191" y="158"/>
                </a:cubicBezTo>
                <a:cubicBezTo>
                  <a:pt x="191" y="156"/>
                  <a:pt x="191" y="155"/>
                  <a:pt x="190" y="154"/>
                </a:cubicBezTo>
                <a:lnTo>
                  <a:pt x="189" y="153"/>
                </a:lnTo>
                <a:lnTo>
                  <a:pt x="183" y="153"/>
                </a:lnTo>
                <a:cubicBezTo>
                  <a:pt x="183" y="153"/>
                  <a:pt x="182" y="154"/>
                  <a:pt x="181" y="155"/>
                </a:cubicBezTo>
                <a:cubicBezTo>
                  <a:pt x="181" y="156"/>
                  <a:pt x="180" y="157"/>
                  <a:pt x="180" y="158"/>
                </a:cubicBezTo>
                <a:cubicBezTo>
                  <a:pt x="180" y="159"/>
                  <a:pt x="179" y="161"/>
                  <a:pt x="180" y="162"/>
                </a:cubicBezTo>
                <a:cubicBezTo>
                  <a:pt x="180" y="163"/>
                  <a:pt x="180" y="164"/>
                  <a:pt x="180" y="165"/>
                </a:cubicBezTo>
                <a:cubicBezTo>
                  <a:pt x="175" y="165"/>
                  <a:pt x="170" y="165"/>
                  <a:pt x="163" y="165"/>
                </a:cubicBezTo>
                <a:cubicBezTo>
                  <a:pt x="156" y="165"/>
                  <a:pt x="148" y="165"/>
                  <a:pt x="139" y="165"/>
                </a:cubicBezTo>
                <a:cubicBezTo>
                  <a:pt x="129" y="164"/>
                  <a:pt x="122" y="164"/>
                  <a:pt x="115" y="164"/>
                </a:cubicBezTo>
                <a:cubicBezTo>
                  <a:pt x="108" y="164"/>
                  <a:pt x="103" y="164"/>
                  <a:pt x="98" y="165"/>
                </a:cubicBezTo>
                <a:lnTo>
                  <a:pt x="98" y="158"/>
                </a:lnTo>
                <a:lnTo>
                  <a:pt x="95" y="153"/>
                </a:lnTo>
                <a:cubicBezTo>
                  <a:pt x="95" y="152"/>
                  <a:pt x="94" y="152"/>
                  <a:pt x="94" y="152"/>
                </a:cubicBezTo>
                <a:cubicBezTo>
                  <a:pt x="93" y="152"/>
                  <a:pt x="92" y="152"/>
                  <a:pt x="92" y="152"/>
                </a:cubicBezTo>
                <a:cubicBezTo>
                  <a:pt x="91" y="152"/>
                  <a:pt x="90" y="152"/>
                  <a:pt x="90" y="152"/>
                </a:cubicBezTo>
                <a:cubicBezTo>
                  <a:pt x="89" y="152"/>
                  <a:pt x="88" y="153"/>
                  <a:pt x="88" y="153"/>
                </a:cubicBezTo>
                <a:cubicBezTo>
                  <a:pt x="88" y="153"/>
                  <a:pt x="88" y="153"/>
                  <a:pt x="88" y="153"/>
                </a:cubicBezTo>
                <a:cubicBezTo>
                  <a:pt x="88" y="153"/>
                  <a:pt x="88" y="153"/>
                  <a:pt x="88" y="153"/>
                </a:cubicBezTo>
                <a:cubicBezTo>
                  <a:pt x="88" y="153"/>
                  <a:pt x="88" y="153"/>
                  <a:pt x="88" y="153"/>
                </a:cubicBezTo>
                <a:cubicBezTo>
                  <a:pt x="88" y="153"/>
                  <a:pt x="88" y="153"/>
                  <a:pt x="88" y="153"/>
                </a:cubicBezTo>
                <a:close/>
                <a:moveTo>
                  <a:pt x="421" y="352"/>
                </a:moveTo>
                <a:lnTo>
                  <a:pt x="422" y="327"/>
                </a:lnTo>
                <a:cubicBezTo>
                  <a:pt x="424" y="327"/>
                  <a:pt x="426" y="327"/>
                  <a:pt x="428" y="326"/>
                </a:cubicBezTo>
                <a:cubicBezTo>
                  <a:pt x="431" y="326"/>
                  <a:pt x="434" y="326"/>
                  <a:pt x="437" y="327"/>
                </a:cubicBezTo>
                <a:cubicBezTo>
                  <a:pt x="440" y="328"/>
                  <a:pt x="442" y="329"/>
                  <a:pt x="444" y="331"/>
                </a:cubicBezTo>
                <a:cubicBezTo>
                  <a:pt x="445" y="333"/>
                  <a:pt x="447" y="335"/>
                  <a:pt x="447" y="338"/>
                </a:cubicBezTo>
                <a:cubicBezTo>
                  <a:pt x="447" y="338"/>
                  <a:pt x="447" y="339"/>
                  <a:pt x="447" y="341"/>
                </a:cubicBezTo>
                <a:cubicBezTo>
                  <a:pt x="447" y="342"/>
                  <a:pt x="446" y="344"/>
                  <a:pt x="445" y="345"/>
                </a:cubicBezTo>
                <a:cubicBezTo>
                  <a:pt x="444" y="347"/>
                  <a:pt x="443" y="349"/>
                  <a:pt x="442" y="350"/>
                </a:cubicBezTo>
                <a:cubicBezTo>
                  <a:pt x="440" y="351"/>
                  <a:pt x="439" y="352"/>
                  <a:pt x="438" y="352"/>
                </a:cubicBezTo>
                <a:lnTo>
                  <a:pt x="421" y="352"/>
                </a:lnTo>
                <a:close/>
                <a:moveTo>
                  <a:pt x="383" y="377"/>
                </a:moveTo>
                <a:lnTo>
                  <a:pt x="383" y="402"/>
                </a:lnTo>
                <a:cubicBezTo>
                  <a:pt x="383" y="402"/>
                  <a:pt x="383" y="402"/>
                  <a:pt x="383" y="403"/>
                </a:cubicBezTo>
                <a:cubicBezTo>
                  <a:pt x="383" y="403"/>
                  <a:pt x="383" y="403"/>
                  <a:pt x="383" y="403"/>
                </a:cubicBezTo>
                <a:cubicBezTo>
                  <a:pt x="383" y="404"/>
                  <a:pt x="383" y="404"/>
                  <a:pt x="383" y="404"/>
                </a:cubicBezTo>
                <a:cubicBezTo>
                  <a:pt x="384" y="404"/>
                  <a:pt x="384" y="405"/>
                  <a:pt x="384" y="405"/>
                </a:cubicBezTo>
                <a:cubicBezTo>
                  <a:pt x="385" y="408"/>
                  <a:pt x="386" y="411"/>
                  <a:pt x="389" y="413"/>
                </a:cubicBezTo>
                <a:cubicBezTo>
                  <a:pt x="391" y="416"/>
                  <a:pt x="394" y="418"/>
                  <a:pt x="398" y="420"/>
                </a:cubicBezTo>
                <a:cubicBezTo>
                  <a:pt x="402" y="421"/>
                  <a:pt x="406" y="422"/>
                  <a:pt x="409" y="422"/>
                </a:cubicBezTo>
                <a:cubicBezTo>
                  <a:pt x="412" y="422"/>
                  <a:pt x="415" y="422"/>
                  <a:pt x="416" y="422"/>
                </a:cubicBezTo>
                <a:cubicBezTo>
                  <a:pt x="418" y="423"/>
                  <a:pt x="420" y="424"/>
                  <a:pt x="423" y="425"/>
                </a:cubicBezTo>
                <a:cubicBezTo>
                  <a:pt x="426" y="426"/>
                  <a:pt x="430" y="428"/>
                  <a:pt x="433" y="430"/>
                </a:cubicBezTo>
                <a:cubicBezTo>
                  <a:pt x="437" y="432"/>
                  <a:pt x="441" y="435"/>
                  <a:pt x="443" y="437"/>
                </a:cubicBezTo>
                <a:cubicBezTo>
                  <a:pt x="445" y="439"/>
                  <a:pt x="447" y="441"/>
                  <a:pt x="449" y="443"/>
                </a:cubicBezTo>
                <a:lnTo>
                  <a:pt x="454" y="444"/>
                </a:lnTo>
                <a:cubicBezTo>
                  <a:pt x="455" y="444"/>
                  <a:pt x="455" y="444"/>
                  <a:pt x="455" y="443"/>
                </a:cubicBezTo>
                <a:cubicBezTo>
                  <a:pt x="456" y="443"/>
                  <a:pt x="456" y="443"/>
                  <a:pt x="457" y="442"/>
                </a:cubicBezTo>
                <a:cubicBezTo>
                  <a:pt x="457" y="442"/>
                  <a:pt x="457" y="441"/>
                  <a:pt x="458" y="441"/>
                </a:cubicBezTo>
                <a:cubicBezTo>
                  <a:pt x="458" y="440"/>
                  <a:pt x="458" y="440"/>
                  <a:pt x="459" y="440"/>
                </a:cubicBezTo>
                <a:cubicBezTo>
                  <a:pt x="458" y="438"/>
                  <a:pt x="458" y="436"/>
                  <a:pt x="456" y="434"/>
                </a:cubicBezTo>
                <a:cubicBezTo>
                  <a:pt x="455" y="431"/>
                  <a:pt x="452" y="428"/>
                  <a:pt x="449" y="426"/>
                </a:cubicBezTo>
                <a:cubicBezTo>
                  <a:pt x="446" y="423"/>
                  <a:pt x="443" y="421"/>
                  <a:pt x="440" y="419"/>
                </a:cubicBezTo>
                <a:cubicBezTo>
                  <a:pt x="437" y="418"/>
                  <a:pt x="435" y="417"/>
                  <a:pt x="434" y="417"/>
                </a:cubicBezTo>
                <a:cubicBezTo>
                  <a:pt x="432" y="415"/>
                  <a:pt x="429" y="414"/>
                  <a:pt x="426" y="413"/>
                </a:cubicBezTo>
                <a:cubicBezTo>
                  <a:pt x="423" y="412"/>
                  <a:pt x="420" y="411"/>
                  <a:pt x="416" y="411"/>
                </a:cubicBezTo>
                <a:cubicBezTo>
                  <a:pt x="411" y="410"/>
                  <a:pt x="408" y="410"/>
                  <a:pt x="405" y="409"/>
                </a:cubicBezTo>
                <a:cubicBezTo>
                  <a:pt x="402" y="409"/>
                  <a:pt x="399" y="409"/>
                  <a:pt x="397" y="408"/>
                </a:cubicBezTo>
                <a:lnTo>
                  <a:pt x="394" y="403"/>
                </a:lnTo>
                <a:cubicBezTo>
                  <a:pt x="395" y="401"/>
                  <a:pt x="395" y="399"/>
                  <a:pt x="395" y="396"/>
                </a:cubicBezTo>
                <a:cubicBezTo>
                  <a:pt x="395" y="393"/>
                  <a:pt x="395" y="389"/>
                  <a:pt x="395" y="385"/>
                </a:cubicBezTo>
                <a:cubicBezTo>
                  <a:pt x="395" y="381"/>
                  <a:pt x="395" y="377"/>
                  <a:pt x="395" y="374"/>
                </a:cubicBezTo>
                <a:cubicBezTo>
                  <a:pt x="396" y="371"/>
                  <a:pt x="397" y="369"/>
                  <a:pt x="397" y="367"/>
                </a:cubicBezTo>
                <a:cubicBezTo>
                  <a:pt x="398" y="367"/>
                  <a:pt x="398" y="366"/>
                  <a:pt x="399" y="366"/>
                </a:cubicBezTo>
                <a:cubicBezTo>
                  <a:pt x="400" y="366"/>
                  <a:pt x="401" y="365"/>
                  <a:pt x="402" y="365"/>
                </a:cubicBezTo>
                <a:cubicBezTo>
                  <a:pt x="403" y="364"/>
                  <a:pt x="404" y="364"/>
                  <a:pt x="404" y="364"/>
                </a:cubicBezTo>
                <a:cubicBezTo>
                  <a:pt x="405" y="364"/>
                  <a:pt x="406" y="364"/>
                  <a:pt x="406" y="364"/>
                </a:cubicBezTo>
                <a:lnTo>
                  <a:pt x="432" y="364"/>
                </a:lnTo>
                <a:cubicBezTo>
                  <a:pt x="433" y="364"/>
                  <a:pt x="434" y="364"/>
                  <a:pt x="435" y="364"/>
                </a:cubicBezTo>
                <a:cubicBezTo>
                  <a:pt x="437" y="364"/>
                  <a:pt x="438" y="364"/>
                  <a:pt x="440" y="363"/>
                </a:cubicBezTo>
                <a:cubicBezTo>
                  <a:pt x="442" y="363"/>
                  <a:pt x="443" y="362"/>
                  <a:pt x="445" y="362"/>
                </a:cubicBezTo>
                <a:cubicBezTo>
                  <a:pt x="446" y="361"/>
                  <a:pt x="448" y="360"/>
                  <a:pt x="449" y="360"/>
                </a:cubicBezTo>
                <a:cubicBezTo>
                  <a:pt x="451" y="358"/>
                  <a:pt x="453" y="355"/>
                  <a:pt x="455" y="351"/>
                </a:cubicBezTo>
                <a:cubicBezTo>
                  <a:pt x="458" y="348"/>
                  <a:pt x="459" y="344"/>
                  <a:pt x="459" y="339"/>
                </a:cubicBezTo>
                <a:cubicBezTo>
                  <a:pt x="459" y="334"/>
                  <a:pt x="457" y="330"/>
                  <a:pt x="455" y="327"/>
                </a:cubicBezTo>
                <a:cubicBezTo>
                  <a:pt x="452" y="323"/>
                  <a:pt x="450" y="321"/>
                  <a:pt x="447" y="319"/>
                </a:cubicBezTo>
                <a:cubicBezTo>
                  <a:pt x="444" y="317"/>
                  <a:pt x="440" y="316"/>
                  <a:pt x="435" y="315"/>
                </a:cubicBezTo>
                <a:cubicBezTo>
                  <a:pt x="430" y="314"/>
                  <a:pt x="424" y="314"/>
                  <a:pt x="418" y="314"/>
                </a:cubicBezTo>
                <a:cubicBezTo>
                  <a:pt x="411" y="315"/>
                  <a:pt x="405" y="315"/>
                  <a:pt x="401" y="315"/>
                </a:cubicBezTo>
                <a:cubicBezTo>
                  <a:pt x="396" y="316"/>
                  <a:pt x="392" y="316"/>
                  <a:pt x="389" y="316"/>
                </a:cubicBezTo>
                <a:cubicBezTo>
                  <a:pt x="388" y="316"/>
                  <a:pt x="388" y="316"/>
                  <a:pt x="387" y="317"/>
                </a:cubicBezTo>
                <a:cubicBezTo>
                  <a:pt x="386" y="317"/>
                  <a:pt x="386" y="317"/>
                  <a:pt x="385" y="318"/>
                </a:cubicBezTo>
                <a:cubicBezTo>
                  <a:pt x="385" y="318"/>
                  <a:pt x="384" y="319"/>
                  <a:pt x="384" y="319"/>
                </a:cubicBezTo>
                <a:cubicBezTo>
                  <a:pt x="384" y="319"/>
                  <a:pt x="384" y="320"/>
                  <a:pt x="384" y="320"/>
                </a:cubicBezTo>
                <a:lnTo>
                  <a:pt x="384" y="323"/>
                </a:lnTo>
                <a:cubicBezTo>
                  <a:pt x="384" y="323"/>
                  <a:pt x="384" y="324"/>
                  <a:pt x="384" y="324"/>
                </a:cubicBezTo>
                <a:cubicBezTo>
                  <a:pt x="384" y="324"/>
                  <a:pt x="385" y="325"/>
                  <a:pt x="385" y="325"/>
                </a:cubicBezTo>
                <a:cubicBezTo>
                  <a:pt x="385" y="326"/>
                  <a:pt x="386" y="326"/>
                  <a:pt x="386" y="326"/>
                </a:cubicBezTo>
                <a:cubicBezTo>
                  <a:pt x="387" y="327"/>
                  <a:pt x="387" y="327"/>
                  <a:pt x="387" y="327"/>
                </a:cubicBezTo>
                <a:cubicBezTo>
                  <a:pt x="387" y="327"/>
                  <a:pt x="388" y="327"/>
                  <a:pt x="388" y="327"/>
                </a:cubicBezTo>
                <a:cubicBezTo>
                  <a:pt x="388" y="327"/>
                  <a:pt x="389" y="327"/>
                  <a:pt x="389" y="327"/>
                </a:cubicBezTo>
                <a:cubicBezTo>
                  <a:pt x="390" y="327"/>
                  <a:pt x="391" y="327"/>
                  <a:pt x="391" y="327"/>
                </a:cubicBezTo>
                <a:cubicBezTo>
                  <a:pt x="392" y="327"/>
                  <a:pt x="392" y="327"/>
                  <a:pt x="393" y="327"/>
                </a:cubicBezTo>
                <a:lnTo>
                  <a:pt x="410" y="327"/>
                </a:lnTo>
                <a:lnTo>
                  <a:pt x="410" y="354"/>
                </a:lnTo>
                <a:lnTo>
                  <a:pt x="399" y="354"/>
                </a:lnTo>
                <a:cubicBezTo>
                  <a:pt x="397" y="354"/>
                  <a:pt x="395" y="355"/>
                  <a:pt x="393" y="357"/>
                </a:cubicBezTo>
                <a:cubicBezTo>
                  <a:pt x="390" y="358"/>
                  <a:pt x="388" y="360"/>
                  <a:pt x="386" y="363"/>
                </a:cubicBezTo>
                <a:cubicBezTo>
                  <a:pt x="384" y="366"/>
                  <a:pt x="383" y="369"/>
                  <a:pt x="383" y="371"/>
                </a:cubicBezTo>
                <a:cubicBezTo>
                  <a:pt x="383" y="374"/>
                  <a:pt x="382" y="376"/>
                  <a:pt x="383" y="377"/>
                </a:cubicBezTo>
                <a:close/>
                <a:moveTo>
                  <a:pt x="406" y="282"/>
                </a:moveTo>
                <a:cubicBezTo>
                  <a:pt x="404" y="282"/>
                  <a:pt x="402" y="282"/>
                  <a:pt x="399" y="282"/>
                </a:cubicBezTo>
                <a:cubicBezTo>
                  <a:pt x="396" y="283"/>
                  <a:pt x="392" y="284"/>
                  <a:pt x="389" y="287"/>
                </a:cubicBezTo>
                <a:cubicBezTo>
                  <a:pt x="385" y="290"/>
                  <a:pt x="382" y="293"/>
                  <a:pt x="381" y="296"/>
                </a:cubicBezTo>
                <a:cubicBezTo>
                  <a:pt x="380" y="299"/>
                  <a:pt x="380" y="302"/>
                  <a:pt x="380" y="304"/>
                </a:cubicBezTo>
                <a:lnTo>
                  <a:pt x="381" y="308"/>
                </a:lnTo>
                <a:lnTo>
                  <a:pt x="384" y="310"/>
                </a:lnTo>
                <a:lnTo>
                  <a:pt x="389" y="310"/>
                </a:lnTo>
                <a:lnTo>
                  <a:pt x="391" y="308"/>
                </a:lnTo>
                <a:cubicBezTo>
                  <a:pt x="391" y="308"/>
                  <a:pt x="391" y="307"/>
                  <a:pt x="391" y="307"/>
                </a:cubicBezTo>
                <a:cubicBezTo>
                  <a:pt x="391" y="306"/>
                  <a:pt x="391" y="305"/>
                  <a:pt x="391" y="304"/>
                </a:cubicBezTo>
                <a:cubicBezTo>
                  <a:pt x="391" y="303"/>
                  <a:pt x="391" y="303"/>
                  <a:pt x="391" y="302"/>
                </a:cubicBezTo>
                <a:cubicBezTo>
                  <a:pt x="391" y="302"/>
                  <a:pt x="391" y="301"/>
                  <a:pt x="391" y="301"/>
                </a:cubicBezTo>
                <a:cubicBezTo>
                  <a:pt x="392" y="301"/>
                  <a:pt x="392" y="300"/>
                  <a:pt x="392" y="299"/>
                </a:cubicBezTo>
                <a:cubicBezTo>
                  <a:pt x="393" y="298"/>
                  <a:pt x="393" y="298"/>
                  <a:pt x="394" y="297"/>
                </a:cubicBezTo>
                <a:cubicBezTo>
                  <a:pt x="394" y="296"/>
                  <a:pt x="395" y="295"/>
                  <a:pt x="396" y="295"/>
                </a:cubicBezTo>
                <a:cubicBezTo>
                  <a:pt x="396" y="294"/>
                  <a:pt x="397" y="294"/>
                  <a:pt x="397" y="294"/>
                </a:cubicBezTo>
                <a:lnTo>
                  <a:pt x="413" y="294"/>
                </a:lnTo>
                <a:cubicBezTo>
                  <a:pt x="413" y="295"/>
                  <a:pt x="413" y="296"/>
                  <a:pt x="413" y="297"/>
                </a:cubicBezTo>
                <a:cubicBezTo>
                  <a:pt x="413" y="299"/>
                  <a:pt x="413" y="300"/>
                  <a:pt x="413" y="302"/>
                </a:cubicBezTo>
                <a:cubicBezTo>
                  <a:pt x="413" y="303"/>
                  <a:pt x="414" y="305"/>
                  <a:pt x="414" y="306"/>
                </a:cubicBezTo>
                <a:cubicBezTo>
                  <a:pt x="415" y="308"/>
                  <a:pt x="416" y="309"/>
                  <a:pt x="416" y="310"/>
                </a:cubicBezTo>
                <a:cubicBezTo>
                  <a:pt x="417" y="310"/>
                  <a:pt x="417" y="310"/>
                  <a:pt x="418" y="310"/>
                </a:cubicBezTo>
                <a:cubicBezTo>
                  <a:pt x="419" y="310"/>
                  <a:pt x="420" y="310"/>
                  <a:pt x="421" y="309"/>
                </a:cubicBezTo>
                <a:cubicBezTo>
                  <a:pt x="422" y="309"/>
                  <a:pt x="423" y="309"/>
                  <a:pt x="423" y="308"/>
                </a:cubicBezTo>
                <a:cubicBezTo>
                  <a:pt x="424" y="308"/>
                  <a:pt x="425" y="307"/>
                  <a:pt x="425" y="307"/>
                </a:cubicBezTo>
                <a:lnTo>
                  <a:pt x="425" y="294"/>
                </a:lnTo>
                <a:lnTo>
                  <a:pt x="441" y="294"/>
                </a:lnTo>
                <a:cubicBezTo>
                  <a:pt x="442" y="294"/>
                  <a:pt x="443" y="295"/>
                  <a:pt x="444" y="297"/>
                </a:cubicBezTo>
                <a:cubicBezTo>
                  <a:pt x="445" y="298"/>
                  <a:pt x="446" y="299"/>
                  <a:pt x="446" y="301"/>
                </a:cubicBezTo>
                <a:cubicBezTo>
                  <a:pt x="447" y="303"/>
                  <a:pt x="448" y="304"/>
                  <a:pt x="448" y="305"/>
                </a:cubicBezTo>
                <a:cubicBezTo>
                  <a:pt x="448" y="307"/>
                  <a:pt x="448" y="308"/>
                  <a:pt x="449" y="308"/>
                </a:cubicBezTo>
                <a:lnTo>
                  <a:pt x="450" y="310"/>
                </a:lnTo>
                <a:cubicBezTo>
                  <a:pt x="450" y="310"/>
                  <a:pt x="451" y="310"/>
                  <a:pt x="452" y="310"/>
                </a:cubicBezTo>
                <a:cubicBezTo>
                  <a:pt x="453" y="310"/>
                  <a:pt x="453" y="310"/>
                  <a:pt x="454" y="309"/>
                </a:cubicBezTo>
                <a:cubicBezTo>
                  <a:pt x="455" y="309"/>
                  <a:pt x="456" y="308"/>
                  <a:pt x="457" y="308"/>
                </a:cubicBezTo>
                <a:cubicBezTo>
                  <a:pt x="458" y="307"/>
                  <a:pt x="458" y="306"/>
                  <a:pt x="459" y="305"/>
                </a:cubicBezTo>
                <a:cubicBezTo>
                  <a:pt x="459" y="305"/>
                  <a:pt x="459" y="305"/>
                  <a:pt x="459" y="305"/>
                </a:cubicBezTo>
                <a:cubicBezTo>
                  <a:pt x="459" y="304"/>
                  <a:pt x="459" y="304"/>
                  <a:pt x="459" y="303"/>
                </a:cubicBezTo>
                <a:cubicBezTo>
                  <a:pt x="459" y="303"/>
                  <a:pt x="459" y="302"/>
                  <a:pt x="459" y="302"/>
                </a:cubicBezTo>
                <a:cubicBezTo>
                  <a:pt x="459" y="302"/>
                  <a:pt x="459" y="301"/>
                  <a:pt x="459" y="301"/>
                </a:cubicBezTo>
                <a:cubicBezTo>
                  <a:pt x="458" y="298"/>
                  <a:pt x="457" y="295"/>
                  <a:pt x="455" y="292"/>
                </a:cubicBezTo>
                <a:cubicBezTo>
                  <a:pt x="453" y="289"/>
                  <a:pt x="450" y="286"/>
                  <a:pt x="445" y="284"/>
                </a:cubicBezTo>
                <a:cubicBezTo>
                  <a:pt x="441" y="282"/>
                  <a:pt x="437" y="281"/>
                  <a:pt x="433" y="281"/>
                </a:cubicBezTo>
                <a:cubicBezTo>
                  <a:pt x="430" y="281"/>
                  <a:pt x="427" y="282"/>
                  <a:pt x="425" y="282"/>
                </a:cubicBezTo>
                <a:lnTo>
                  <a:pt x="425" y="281"/>
                </a:lnTo>
                <a:cubicBezTo>
                  <a:pt x="425" y="280"/>
                  <a:pt x="424" y="279"/>
                  <a:pt x="423" y="278"/>
                </a:cubicBezTo>
                <a:cubicBezTo>
                  <a:pt x="423" y="277"/>
                  <a:pt x="422" y="277"/>
                  <a:pt x="421" y="276"/>
                </a:cubicBezTo>
                <a:cubicBezTo>
                  <a:pt x="420" y="276"/>
                  <a:pt x="419" y="275"/>
                  <a:pt x="419" y="276"/>
                </a:cubicBezTo>
                <a:cubicBezTo>
                  <a:pt x="418" y="276"/>
                  <a:pt x="418" y="276"/>
                  <a:pt x="418" y="276"/>
                </a:cubicBezTo>
                <a:cubicBezTo>
                  <a:pt x="417" y="276"/>
                  <a:pt x="417" y="276"/>
                  <a:pt x="416" y="276"/>
                </a:cubicBezTo>
                <a:cubicBezTo>
                  <a:pt x="416" y="276"/>
                  <a:pt x="415" y="277"/>
                  <a:pt x="414" y="277"/>
                </a:cubicBezTo>
                <a:cubicBezTo>
                  <a:pt x="414" y="278"/>
                  <a:pt x="414" y="278"/>
                  <a:pt x="414" y="279"/>
                </a:cubicBezTo>
                <a:cubicBezTo>
                  <a:pt x="413" y="280"/>
                  <a:pt x="413" y="280"/>
                  <a:pt x="413" y="281"/>
                </a:cubicBezTo>
                <a:lnTo>
                  <a:pt x="413" y="282"/>
                </a:lnTo>
                <a:cubicBezTo>
                  <a:pt x="413" y="282"/>
                  <a:pt x="412" y="282"/>
                  <a:pt x="412" y="282"/>
                </a:cubicBezTo>
                <a:cubicBezTo>
                  <a:pt x="411" y="282"/>
                  <a:pt x="410" y="282"/>
                  <a:pt x="410" y="282"/>
                </a:cubicBezTo>
                <a:cubicBezTo>
                  <a:pt x="409" y="282"/>
                  <a:pt x="408" y="282"/>
                  <a:pt x="408" y="282"/>
                </a:cubicBezTo>
                <a:cubicBezTo>
                  <a:pt x="407" y="282"/>
                  <a:pt x="407" y="282"/>
                  <a:pt x="406" y="282"/>
                </a:cubicBezTo>
                <a:close/>
                <a:moveTo>
                  <a:pt x="355" y="360"/>
                </a:moveTo>
                <a:lnTo>
                  <a:pt x="310" y="360"/>
                </a:lnTo>
                <a:cubicBezTo>
                  <a:pt x="309" y="359"/>
                  <a:pt x="308" y="359"/>
                  <a:pt x="307" y="358"/>
                </a:cubicBezTo>
                <a:cubicBezTo>
                  <a:pt x="306" y="358"/>
                  <a:pt x="305" y="357"/>
                  <a:pt x="304" y="356"/>
                </a:cubicBezTo>
                <a:cubicBezTo>
                  <a:pt x="303" y="355"/>
                  <a:pt x="302" y="354"/>
                  <a:pt x="302" y="353"/>
                </a:cubicBezTo>
                <a:cubicBezTo>
                  <a:pt x="301" y="352"/>
                  <a:pt x="301" y="351"/>
                  <a:pt x="301" y="351"/>
                </a:cubicBezTo>
                <a:lnTo>
                  <a:pt x="362" y="354"/>
                </a:lnTo>
                <a:cubicBezTo>
                  <a:pt x="362" y="354"/>
                  <a:pt x="362" y="355"/>
                  <a:pt x="361" y="355"/>
                </a:cubicBezTo>
                <a:cubicBezTo>
                  <a:pt x="361" y="356"/>
                  <a:pt x="360" y="357"/>
                  <a:pt x="359" y="357"/>
                </a:cubicBezTo>
                <a:cubicBezTo>
                  <a:pt x="358" y="358"/>
                  <a:pt x="357" y="358"/>
                  <a:pt x="357" y="359"/>
                </a:cubicBezTo>
                <a:cubicBezTo>
                  <a:pt x="356" y="359"/>
                  <a:pt x="355" y="359"/>
                  <a:pt x="355" y="360"/>
                </a:cubicBezTo>
                <a:close/>
                <a:moveTo>
                  <a:pt x="329" y="333"/>
                </a:moveTo>
                <a:cubicBezTo>
                  <a:pt x="331" y="333"/>
                  <a:pt x="333" y="333"/>
                  <a:pt x="336" y="333"/>
                </a:cubicBezTo>
                <a:cubicBezTo>
                  <a:pt x="339" y="333"/>
                  <a:pt x="343" y="332"/>
                  <a:pt x="347" y="332"/>
                </a:cubicBezTo>
                <a:cubicBezTo>
                  <a:pt x="351" y="332"/>
                  <a:pt x="354" y="333"/>
                  <a:pt x="357" y="335"/>
                </a:cubicBezTo>
                <a:cubicBezTo>
                  <a:pt x="360" y="336"/>
                  <a:pt x="362" y="338"/>
                  <a:pt x="364" y="341"/>
                </a:cubicBezTo>
                <a:lnTo>
                  <a:pt x="301" y="341"/>
                </a:lnTo>
                <a:cubicBezTo>
                  <a:pt x="301" y="340"/>
                  <a:pt x="301" y="339"/>
                  <a:pt x="302" y="339"/>
                </a:cubicBezTo>
                <a:cubicBezTo>
                  <a:pt x="302" y="338"/>
                  <a:pt x="303" y="337"/>
                  <a:pt x="304" y="336"/>
                </a:cubicBezTo>
                <a:cubicBezTo>
                  <a:pt x="305" y="335"/>
                  <a:pt x="306" y="335"/>
                  <a:pt x="307" y="334"/>
                </a:cubicBezTo>
                <a:cubicBezTo>
                  <a:pt x="308" y="334"/>
                  <a:pt x="309" y="333"/>
                  <a:pt x="310" y="333"/>
                </a:cubicBezTo>
                <a:cubicBezTo>
                  <a:pt x="311" y="333"/>
                  <a:pt x="312" y="333"/>
                  <a:pt x="313" y="333"/>
                </a:cubicBezTo>
                <a:cubicBezTo>
                  <a:pt x="315" y="333"/>
                  <a:pt x="317" y="333"/>
                  <a:pt x="319" y="333"/>
                </a:cubicBezTo>
                <a:cubicBezTo>
                  <a:pt x="321" y="333"/>
                  <a:pt x="323" y="333"/>
                  <a:pt x="325" y="333"/>
                </a:cubicBezTo>
                <a:cubicBezTo>
                  <a:pt x="326" y="333"/>
                  <a:pt x="328" y="333"/>
                  <a:pt x="329" y="333"/>
                </a:cubicBezTo>
                <a:close/>
                <a:moveTo>
                  <a:pt x="317" y="282"/>
                </a:moveTo>
                <a:cubicBezTo>
                  <a:pt x="315" y="282"/>
                  <a:pt x="312" y="282"/>
                  <a:pt x="309" y="282"/>
                </a:cubicBezTo>
                <a:cubicBezTo>
                  <a:pt x="305" y="283"/>
                  <a:pt x="301" y="285"/>
                  <a:pt x="298" y="288"/>
                </a:cubicBezTo>
                <a:cubicBezTo>
                  <a:pt x="294" y="291"/>
                  <a:pt x="292" y="294"/>
                  <a:pt x="291" y="297"/>
                </a:cubicBezTo>
                <a:cubicBezTo>
                  <a:pt x="290" y="300"/>
                  <a:pt x="290" y="303"/>
                  <a:pt x="291" y="305"/>
                </a:cubicBezTo>
                <a:lnTo>
                  <a:pt x="292" y="310"/>
                </a:lnTo>
                <a:lnTo>
                  <a:pt x="296" y="310"/>
                </a:lnTo>
                <a:cubicBezTo>
                  <a:pt x="297" y="310"/>
                  <a:pt x="297" y="309"/>
                  <a:pt x="297" y="309"/>
                </a:cubicBezTo>
                <a:cubicBezTo>
                  <a:pt x="298" y="309"/>
                  <a:pt x="298" y="308"/>
                  <a:pt x="299" y="308"/>
                </a:cubicBezTo>
                <a:cubicBezTo>
                  <a:pt x="299" y="307"/>
                  <a:pt x="299" y="307"/>
                  <a:pt x="300" y="306"/>
                </a:cubicBezTo>
                <a:cubicBezTo>
                  <a:pt x="300" y="306"/>
                  <a:pt x="301" y="306"/>
                  <a:pt x="301" y="305"/>
                </a:cubicBezTo>
                <a:cubicBezTo>
                  <a:pt x="301" y="305"/>
                  <a:pt x="301" y="304"/>
                  <a:pt x="301" y="304"/>
                </a:cubicBezTo>
                <a:cubicBezTo>
                  <a:pt x="301" y="303"/>
                  <a:pt x="301" y="302"/>
                  <a:pt x="302" y="301"/>
                </a:cubicBezTo>
                <a:cubicBezTo>
                  <a:pt x="302" y="300"/>
                  <a:pt x="302" y="299"/>
                  <a:pt x="303" y="298"/>
                </a:cubicBezTo>
                <a:cubicBezTo>
                  <a:pt x="303" y="298"/>
                  <a:pt x="303" y="297"/>
                  <a:pt x="304" y="297"/>
                </a:cubicBezTo>
                <a:cubicBezTo>
                  <a:pt x="305" y="296"/>
                  <a:pt x="306" y="295"/>
                  <a:pt x="308" y="295"/>
                </a:cubicBezTo>
                <a:cubicBezTo>
                  <a:pt x="309" y="294"/>
                  <a:pt x="311" y="294"/>
                  <a:pt x="313" y="294"/>
                </a:cubicBezTo>
                <a:cubicBezTo>
                  <a:pt x="315" y="294"/>
                  <a:pt x="317" y="294"/>
                  <a:pt x="319" y="294"/>
                </a:cubicBezTo>
                <a:cubicBezTo>
                  <a:pt x="320" y="294"/>
                  <a:pt x="322" y="294"/>
                  <a:pt x="323" y="294"/>
                </a:cubicBezTo>
                <a:cubicBezTo>
                  <a:pt x="323" y="295"/>
                  <a:pt x="323" y="296"/>
                  <a:pt x="323" y="297"/>
                </a:cubicBezTo>
                <a:cubicBezTo>
                  <a:pt x="323" y="299"/>
                  <a:pt x="324" y="300"/>
                  <a:pt x="324" y="302"/>
                </a:cubicBezTo>
                <a:cubicBezTo>
                  <a:pt x="324" y="303"/>
                  <a:pt x="324" y="305"/>
                  <a:pt x="324" y="306"/>
                </a:cubicBezTo>
                <a:cubicBezTo>
                  <a:pt x="325" y="308"/>
                  <a:pt x="325" y="309"/>
                  <a:pt x="326" y="310"/>
                </a:cubicBezTo>
                <a:lnTo>
                  <a:pt x="330" y="310"/>
                </a:lnTo>
                <a:cubicBezTo>
                  <a:pt x="330" y="310"/>
                  <a:pt x="331" y="310"/>
                  <a:pt x="331" y="310"/>
                </a:cubicBezTo>
                <a:cubicBezTo>
                  <a:pt x="331" y="310"/>
                  <a:pt x="332" y="309"/>
                  <a:pt x="332" y="309"/>
                </a:cubicBezTo>
                <a:cubicBezTo>
                  <a:pt x="333" y="309"/>
                  <a:pt x="333" y="308"/>
                  <a:pt x="333" y="308"/>
                </a:cubicBezTo>
                <a:cubicBezTo>
                  <a:pt x="334" y="307"/>
                  <a:pt x="334" y="307"/>
                  <a:pt x="334" y="307"/>
                </a:cubicBezTo>
                <a:lnTo>
                  <a:pt x="334" y="294"/>
                </a:lnTo>
                <a:lnTo>
                  <a:pt x="351" y="294"/>
                </a:lnTo>
                <a:cubicBezTo>
                  <a:pt x="352" y="294"/>
                  <a:pt x="353" y="295"/>
                  <a:pt x="354" y="296"/>
                </a:cubicBezTo>
                <a:cubicBezTo>
                  <a:pt x="355" y="297"/>
                  <a:pt x="356" y="298"/>
                  <a:pt x="356" y="300"/>
                </a:cubicBezTo>
                <a:cubicBezTo>
                  <a:pt x="357" y="302"/>
                  <a:pt x="358" y="303"/>
                  <a:pt x="358" y="305"/>
                </a:cubicBezTo>
                <a:cubicBezTo>
                  <a:pt x="358" y="306"/>
                  <a:pt x="358" y="307"/>
                  <a:pt x="358" y="308"/>
                </a:cubicBezTo>
                <a:lnTo>
                  <a:pt x="361" y="310"/>
                </a:lnTo>
                <a:lnTo>
                  <a:pt x="367" y="308"/>
                </a:lnTo>
                <a:lnTo>
                  <a:pt x="368" y="305"/>
                </a:lnTo>
                <a:cubicBezTo>
                  <a:pt x="368" y="305"/>
                  <a:pt x="368" y="305"/>
                  <a:pt x="368" y="305"/>
                </a:cubicBezTo>
                <a:cubicBezTo>
                  <a:pt x="368" y="304"/>
                  <a:pt x="368" y="304"/>
                  <a:pt x="368" y="303"/>
                </a:cubicBezTo>
                <a:cubicBezTo>
                  <a:pt x="368" y="303"/>
                  <a:pt x="368" y="303"/>
                  <a:pt x="368" y="303"/>
                </a:cubicBezTo>
                <a:cubicBezTo>
                  <a:pt x="368" y="303"/>
                  <a:pt x="368" y="302"/>
                  <a:pt x="368" y="302"/>
                </a:cubicBezTo>
                <a:cubicBezTo>
                  <a:pt x="368" y="299"/>
                  <a:pt x="367" y="296"/>
                  <a:pt x="365" y="293"/>
                </a:cubicBezTo>
                <a:cubicBezTo>
                  <a:pt x="363" y="289"/>
                  <a:pt x="360" y="287"/>
                  <a:pt x="356" y="285"/>
                </a:cubicBezTo>
                <a:cubicBezTo>
                  <a:pt x="351" y="283"/>
                  <a:pt x="347" y="282"/>
                  <a:pt x="343" y="282"/>
                </a:cubicBezTo>
                <a:cubicBezTo>
                  <a:pt x="339" y="282"/>
                  <a:pt x="336" y="282"/>
                  <a:pt x="334" y="282"/>
                </a:cubicBezTo>
                <a:lnTo>
                  <a:pt x="334" y="278"/>
                </a:lnTo>
                <a:cubicBezTo>
                  <a:pt x="334" y="277"/>
                  <a:pt x="334" y="277"/>
                  <a:pt x="333" y="277"/>
                </a:cubicBezTo>
                <a:cubicBezTo>
                  <a:pt x="333" y="276"/>
                  <a:pt x="333" y="276"/>
                  <a:pt x="332" y="276"/>
                </a:cubicBezTo>
                <a:cubicBezTo>
                  <a:pt x="332" y="275"/>
                  <a:pt x="331" y="275"/>
                  <a:pt x="331" y="275"/>
                </a:cubicBezTo>
                <a:cubicBezTo>
                  <a:pt x="331" y="275"/>
                  <a:pt x="330" y="275"/>
                  <a:pt x="330" y="275"/>
                </a:cubicBezTo>
                <a:cubicBezTo>
                  <a:pt x="330" y="275"/>
                  <a:pt x="329" y="275"/>
                  <a:pt x="328" y="275"/>
                </a:cubicBezTo>
                <a:cubicBezTo>
                  <a:pt x="328" y="276"/>
                  <a:pt x="327" y="276"/>
                  <a:pt x="327" y="276"/>
                </a:cubicBezTo>
                <a:cubicBezTo>
                  <a:pt x="326" y="276"/>
                  <a:pt x="325" y="277"/>
                  <a:pt x="325" y="277"/>
                </a:cubicBezTo>
                <a:cubicBezTo>
                  <a:pt x="325" y="277"/>
                  <a:pt x="324" y="277"/>
                  <a:pt x="324" y="278"/>
                </a:cubicBezTo>
                <a:lnTo>
                  <a:pt x="323" y="283"/>
                </a:lnTo>
                <a:cubicBezTo>
                  <a:pt x="322" y="283"/>
                  <a:pt x="322" y="283"/>
                  <a:pt x="322" y="283"/>
                </a:cubicBezTo>
                <a:cubicBezTo>
                  <a:pt x="321" y="283"/>
                  <a:pt x="321" y="283"/>
                  <a:pt x="320" y="283"/>
                </a:cubicBezTo>
                <a:cubicBezTo>
                  <a:pt x="319" y="283"/>
                  <a:pt x="318" y="282"/>
                  <a:pt x="318" y="282"/>
                </a:cubicBezTo>
                <a:cubicBezTo>
                  <a:pt x="317" y="282"/>
                  <a:pt x="317" y="282"/>
                  <a:pt x="317" y="282"/>
                </a:cubicBezTo>
                <a:close/>
                <a:moveTo>
                  <a:pt x="311" y="323"/>
                </a:moveTo>
                <a:cubicBezTo>
                  <a:pt x="309" y="323"/>
                  <a:pt x="306" y="323"/>
                  <a:pt x="303" y="324"/>
                </a:cubicBezTo>
                <a:cubicBezTo>
                  <a:pt x="300" y="326"/>
                  <a:pt x="297" y="328"/>
                  <a:pt x="295" y="332"/>
                </a:cubicBezTo>
                <a:cubicBezTo>
                  <a:pt x="292" y="335"/>
                  <a:pt x="291" y="339"/>
                  <a:pt x="290" y="342"/>
                </a:cubicBezTo>
                <a:cubicBezTo>
                  <a:pt x="290" y="345"/>
                  <a:pt x="290" y="348"/>
                  <a:pt x="291" y="349"/>
                </a:cubicBezTo>
                <a:lnTo>
                  <a:pt x="291" y="351"/>
                </a:lnTo>
                <a:cubicBezTo>
                  <a:pt x="291" y="353"/>
                  <a:pt x="292" y="356"/>
                  <a:pt x="294" y="359"/>
                </a:cubicBezTo>
                <a:cubicBezTo>
                  <a:pt x="296" y="362"/>
                  <a:pt x="299" y="365"/>
                  <a:pt x="303" y="367"/>
                </a:cubicBezTo>
                <a:cubicBezTo>
                  <a:pt x="307" y="369"/>
                  <a:pt x="311" y="370"/>
                  <a:pt x="315" y="370"/>
                </a:cubicBezTo>
                <a:cubicBezTo>
                  <a:pt x="318" y="370"/>
                  <a:pt x="321" y="370"/>
                  <a:pt x="323" y="370"/>
                </a:cubicBezTo>
                <a:cubicBezTo>
                  <a:pt x="323" y="370"/>
                  <a:pt x="323" y="370"/>
                  <a:pt x="323" y="371"/>
                </a:cubicBezTo>
                <a:cubicBezTo>
                  <a:pt x="322" y="371"/>
                  <a:pt x="322" y="371"/>
                  <a:pt x="322" y="372"/>
                </a:cubicBezTo>
                <a:cubicBezTo>
                  <a:pt x="321" y="372"/>
                  <a:pt x="321" y="373"/>
                  <a:pt x="321" y="373"/>
                </a:cubicBezTo>
                <a:cubicBezTo>
                  <a:pt x="320" y="374"/>
                  <a:pt x="320" y="374"/>
                  <a:pt x="320" y="374"/>
                </a:cubicBezTo>
                <a:cubicBezTo>
                  <a:pt x="318" y="374"/>
                  <a:pt x="315" y="374"/>
                  <a:pt x="311" y="375"/>
                </a:cubicBezTo>
                <a:cubicBezTo>
                  <a:pt x="308" y="376"/>
                  <a:pt x="304" y="378"/>
                  <a:pt x="300" y="382"/>
                </a:cubicBezTo>
                <a:cubicBezTo>
                  <a:pt x="296" y="386"/>
                  <a:pt x="294" y="389"/>
                  <a:pt x="293" y="393"/>
                </a:cubicBezTo>
                <a:cubicBezTo>
                  <a:pt x="291" y="396"/>
                  <a:pt x="291" y="400"/>
                  <a:pt x="291" y="402"/>
                </a:cubicBezTo>
                <a:cubicBezTo>
                  <a:pt x="290" y="404"/>
                  <a:pt x="291" y="407"/>
                  <a:pt x="291" y="410"/>
                </a:cubicBezTo>
                <a:cubicBezTo>
                  <a:pt x="292" y="413"/>
                  <a:pt x="293" y="417"/>
                  <a:pt x="296" y="422"/>
                </a:cubicBezTo>
                <a:cubicBezTo>
                  <a:pt x="298" y="426"/>
                  <a:pt x="300" y="430"/>
                  <a:pt x="302" y="434"/>
                </a:cubicBezTo>
                <a:cubicBezTo>
                  <a:pt x="303" y="437"/>
                  <a:pt x="304" y="440"/>
                  <a:pt x="305" y="443"/>
                </a:cubicBezTo>
                <a:lnTo>
                  <a:pt x="308" y="444"/>
                </a:lnTo>
                <a:cubicBezTo>
                  <a:pt x="308" y="444"/>
                  <a:pt x="309" y="444"/>
                  <a:pt x="309" y="444"/>
                </a:cubicBezTo>
                <a:cubicBezTo>
                  <a:pt x="310" y="444"/>
                  <a:pt x="311" y="444"/>
                  <a:pt x="312" y="444"/>
                </a:cubicBezTo>
                <a:cubicBezTo>
                  <a:pt x="313" y="443"/>
                  <a:pt x="314" y="443"/>
                  <a:pt x="314" y="442"/>
                </a:cubicBezTo>
                <a:cubicBezTo>
                  <a:pt x="315" y="441"/>
                  <a:pt x="315" y="441"/>
                  <a:pt x="315" y="440"/>
                </a:cubicBezTo>
                <a:lnTo>
                  <a:pt x="315" y="437"/>
                </a:lnTo>
                <a:cubicBezTo>
                  <a:pt x="315" y="436"/>
                  <a:pt x="314" y="435"/>
                  <a:pt x="314" y="434"/>
                </a:cubicBezTo>
                <a:cubicBezTo>
                  <a:pt x="313" y="433"/>
                  <a:pt x="312" y="432"/>
                  <a:pt x="311" y="430"/>
                </a:cubicBezTo>
                <a:cubicBezTo>
                  <a:pt x="310" y="429"/>
                  <a:pt x="310" y="427"/>
                  <a:pt x="309" y="426"/>
                </a:cubicBezTo>
                <a:cubicBezTo>
                  <a:pt x="309" y="425"/>
                  <a:pt x="308" y="423"/>
                  <a:pt x="308" y="422"/>
                </a:cubicBezTo>
                <a:cubicBezTo>
                  <a:pt x="307" y="420"/>
                  <a:pt x="305" y="418"/>
                  <a:pt x="304" y="414"/>
                </a:cubicBezTo>
                <a:cubicBezTo>
                  <a:pt x="302" y="411"/>
                  <a:pt x="302" y="407"/>
                  <a:pt x="302" y="402"/>
                </a:cubicBezTo>
                <a:cubicBezTo>
                  <a:pt x="302" y="397"/>
                  <a:pt x="303" y="394"/>
                  <a:pt x="306" y="391"/>
                </a:cubicBezTo>
                <a:cubicBezTo>
                  <a:pt x="308" y="389"/>
                  <a:pt x="311" y="387"/>
                  <a:pt x="314" y="386"/>
                </a:cubicBezTo>
                <a:cubicBezTo>
                  <a:pt x="314" y="386"/>
                  <a:pt x="315" y="387"/>
                  <a:pt x="316" y="388"/>
                </a:cubicBezTo>
                <a:cubicBezTo>
                  <a:pt x="316" y="388"/>
                  <a:pt x="317" y="389"/>
                  <a:pt x="318" y="390"/>
                </a:cubicBezTo>
                <a:cubicBezTo>
                  <a:pt x="318" y="391"/>
                  <a:pt x="319" y="392"/>
                  <a:pt x="320" y="393"/>
                </a:cubicBezTo>
                <a:cubicBezTo>
                  <a:pt x="320" y="394"/>
                  <a:pt x="321" y="394"/>
                  <a:pt x="321" y="395"/>
                </a:cubicBezTo>
                <a:cubicBezTo>
                  <a:pt x="323" y="398"/>
                  <a:pt x="325" y="402"/>
                  <a:pt x="329" y="406"/>
                </a:cubicBezTo>
                <a:cubicBezTo>
                  <a:pt x="332" y="411"/>
                  <a:pt x="336" y="416"/>
                  <a:pt x="342" y="421"/>
                </a:cubicBezTo>
                <a:cubicBezTo>
                  <a:pt x="347" y="427"/>
                  <a:pt x="352" y="431"/>
                  <a:pt x="357" y="435"/>
                </a:cubicBezTo>
                <a:cubicBezTo>
                  <a:pt x="361" y="439"/>
                  <a:pt x="365" y="442"/>
                  <a:pt x="368" y="444"/>
                </a:cubicBezTo>
                <a:lnTo>
                  <a:pt x="372" y="443"/>
                </a:lnTo>
                <a:lnTo>
                  <a:pt x="375" y="438"/>
                </a:lnTo>
                <a:cubicBezTo>
                  <a:pt x="375" y="438"/>
                  <a:pt x="375" y="438"/>
                  <a:pt x="374" y="438"/>
                </a:cubicBezTo>
                <a:cubicBezTo>
                  <a:pt x="374" y="437"/>
                  <a:pt x="374" y="437"/>
                  <a:pt x="373" y="436"/>
                </a:cubicBezTo>
                <a:cubicBezTo>
                  <a:pt x="373" y="436"/>
                  <a:pt x="372" y="435"/>
                  <a:pt x="372" y="435"/>
                </a:cubicBezTo>
                <a:cubicBezTo>
                  <a:pt x="372" y="435"/>
                  <a:pt x="371" y="434"/>
                  <a:pt x="371" y="434"/>
                </a:cubicBezTo>
                <a:cubicBezTo>
                  <a:pt x="368" y="431"/>
                  <a:pt x="364" y="428"/>
                  <a:pt x="360" y="424"/>
                </a:cubicBezTo>
                <a:cubicBezTo>
                  <a:pt x="356" y="420"/>
                  <a:pt x="351" y="415"/>
                  <a:pt x="346" y="409"/>
                </a:cubicBezTo>
                <a:cubicBezTo>
                  <a:pt x="342" y="403"/>
                  <a:pt x="338" y="398"/>
                  <a:pt x="335" y="394"/>
                </a:cubicBezTo>
                <a:cubicBezTo>
                  <a:pt x="332" y="389"/>
                  <a:pt x="329" y="386"/>
                  <a:pt x="327" y="383"/>
                </a:cubicBezTo>
                <a:cubicBezTo>
                  <a:pt x="328" y="382"/>
                  <a:pt x="329" y="382"/>
                  <a:pt x="330" y="381"/>
                </a:cubicBezTo>
                <a:cubicBezTo>
                  <a:pt x="331" y="380"/>
                  <a:pt x="332" y="378"/>
                  <a:pt x="333" y="377"/>
                </a:cubicBezTo>
                <a:cubicBezTo>
                  <a:pt x="335" y="375"/>
                  <a:pt x="335" y="374"/>
                  <a:pt x="336" y="373"/>
                </a:cubicBezTo>
                <a:cubicBezTo>
                  <a:pt x="337" y="371"/>
                  <a:pt x="337" y="370"/>
                  <a:pt x="337" y="370"/>
                </a:cubicBezTo>
                <a:cubicBezTo>
                  <a:pt x="338" y="370"/>
                  <a:pt x="339" y="370"/>
                  <a:pt x="340" y="370"/>
                </a:cubicBezTo>
                <a:cubicBezTo>
                  <a:pt x="341" y="370"/>
                  <a:pt x="342" y="370"/>
                  <a:pt x="344" y="370"/>
                </a:cubicBezTo>
                <a:cubicBezTo>
                  <a:pt x="345" y="370"/>
                  <a:pt x="347" y="370"/>
                  <a:pt x="348" y="370"/>
                </a:cubicBezTo>
                <a:cubicBezTo>
                  <a:pt x="349" y="370"/>
                  <a:pt x="350" y="370"/>
                  <a:pt x="351" y="370"/>
                </a:cubicBezTo>
                <a:cubicBezTo>
                  <a:pt x="353" y="370"/>
                  <a:pt x="356" y="369"/>
                  <a:pt x="360" y="368"/>
                </a:cubicBezTo>
                <a:cubicBezTo>
                  <a:pt x="363" y="367"/>
                  <a:pt x="367" y="364"/>
                  <a:pt x="370" y="360"/>
                </a:cubicBezTo>
                <a:cubicBezTo>
                  <a:pt x="373" y="356"/>
                  <a:pt x="375" y="352"/>
                  <a:pt x="375" y="348"/>
                </a:cubicBezTo>
                <a:cubicBezTo>
                  <a:pt x="375" y="344"/>
                  <a:pt x="375" y="341"/>
                  <a:pt x="374" y="339"/>
                </a:cubicBezTo>
                <a:cubicBezTo>
                  <a:pt x="373" y="336"/>
                  <a:pt x="371" y="333"/>
                  <a:pt x="369" y="330"/>
                </a:cubicBezTo>
                <a:cubicBezTo>
                  <a:pt x="366" y="328"/>
                  <a:pt x="363" y="326"/>
                  <a:pt x="358" y="324"/>
                </a:cubicBezTo>
                <a:cubicBezTo>
                  <a:pt x="354" y="323"/>
                  <a:pt x="350" y="323"/>
                  <a:pt x="346" y="323"/>
                </a:cubicBezTo>
                <a:cubicBezTo>
                  <a:pt x="342" y="323"/>
                  <a:pt x="340" y="323"/>
                  <a:pt x="337" y="323"/>
                </a:cubicBezTo>
                <a:cubicBezTo>
                  <a:pt x="337" y="322"/>
                  <a:pt x="337" y="322"/>
                  <a:pt x="338" y="321"/>
                </a:cubicBezTo>
                <a:cubicBezTo>
                  <a:pt x="338" y="320"/>
                  <a:pt x="338" y="320"/>
                  <a:pt x="338" y="319"/>
                </a:cubicBezTo>
                <a:cubicBezTo>
                  <a:pt x="338" y="318"/>
                  <a:pt x="338" y="317"/>
                  <a:pt x="337" y="316"/>
                </a:cubicBezTo>
                <a:cubicBezTo>
                  <a:pt x="337" y="315"/>
                  <a:pt x="336" y="315"/>
                  <a:pt x="336" y="314"/>
                </a:cubicBezTo>
                <a:cubicBezTo>
                  <a:pt x="335" y="314"/>
                  <a:pt x="335" y="314"/>
                  <a:pt x="334" y="313"/>
                </a:cubicBezTo>
                <a:cubicBezTo>
                  <a:pt x="334" y="313"/>
                  <a:pt x="333" y="313"/>
                  <a:pt x="332" y="313"/>
                </a:cubicBezTo>
                <a:cubicBezTo>
                  <a:pt x="332" y="313"/>
                  <a:pt x="331" y="313"/>
                  <a:pt x="330" y="313"/>
                </a:cubicBezTo>
                <a:cubicBezTo>
                  <a:pt x="330" y="314"/>
                  <a:pt x="329" y="314"/>
                  <a:pt x="329" y="314"/>
                </a:cubicBezTo>
                <a:lnTo>
                  <a:pt x="327" y="316"/>
                </a:lnTo>
                <a:lnTo>
                  <a:pt x="327" y="323"/>
                </a:lnTo>
                <a:cubicBezTo>
                  <a:pt x="326" y="323"/>
                  <a:pt x="325" y="323"/>
                  <a:pt x="324" y="323"/>
                </a:cubicBezTo>
                <a:cubicBezTo>
                  <a:pt x="322" y="323"/>
                  <a:pt x="321" y="323"/>
                  <a:pt x="319" y="323"/>
                </a:cubicBezTo>
                <a:cubicBezTo>
                  <a:pt x="317" y="323"/>
                  <a:pt x="316" y="323"/>
                  <a:pt x="315" y="323"/>
                </a:cubicBezTo>
                <a:cubicBezTo>
                  <a:pt x="313" y="323"/>
                  <a:pt x="312" y="323"/>
                  <a:pt x="311" y="323"/>
                </a:cubicBezTo>
                <a:close/>
                <a:moveTo>
                  <a:pt x="186" y="327"/>
                </a:moveTo>
                <a:lnTo>
                  <a:pt x="184" y="330"/>
                </a:lnTo>
                <a:cubicBezTo>
                  <a:pt x="179" y="331"/>
                  <a:pt x="172" y="331"/>
                  <a:pt x="164" y="332"/>
                </a:cubicBezTo>
                <a:cubicBezTo>
                  <a:pt x="156" y="332"/>
                  <a:pt x="147" y="333"/>
                  <a:pt x="136" y="333"/>
                </a:cubicBezTo>
                <a:cubicBezTo>
                  <a:pt x="125" y="333"/>
                  <a:pt x="116" y="333"/>
                  <a:pt x="108" y="332"/>
                </a:cubicBezTo>
                <a:cubicBezTo>
                  <a:pt x="100" y="332"/>
                  <a:pt x="93" y="332"/>
                  <a:pt x="88" y="332"/>
                </a:cubicBezTo>
                <a:cubicBezTo>
                  <a:pt x="88" y="331"/>
                  <a:pt x="87" y="331"/>
                  <a:pt x="87" y="330"/>
                </a:cubicBezTo>
                <a:cubicBezTo>
                  <a:pt x="87" y="329"/>
                  <a:pt x="87" y="328"/>
                  <a:pt x="87" y="327"/>
                </a:cubicBezTo>
                <a:cubicBezTo>
                  <a:pt x="87" y="325"/>
                  <a:pt x="87" y="324"/>
                  <a:pt x="87" y="324"/>
                </a:cubicBezTo>
                <a:cubicBezTo>
                  <a:pt x="87" y="323"/>
                  <a:pt x="88" y="322"/>
                  <a:pt x="88" y="322"/>
                </a:cubicBezTo>
                <a:lnTo>
                  <a:pt x="91" y="320"/>
                </a:lnTo>
                <a:cubicBezTo>
                  <a:pt x="96" y="320"/>
                  <a:pt x="102" y="320"/>
                  <a:pt x="110" y="320"/>
                </a:cubicBezTo>
                <a:cubicBezTo>
                  <a:pt x="118" y="320"/>
                  <a:pt x="127" y="320"/>
                  <a:pt x="137" y="320"/>
                </a:cubicBezTo>
                <a:cubicBezTo>
                  <a:pt x="147" y="320"/>
                  <a:pt x="156" y="320"/>
                  <a:pt x="164" y="319"/>
                </a:cubicBezTo>
                <a:cubicBezTo>
                  <a:pt x="171" y="319"/>
                  <a:pt x="178" y="319"/>
                  <a:pt x="183" y="319"/>
                </a:cubicBezTo>
                <a:lnTo>
                  <a:pt x="186" y="324"/>
                </a:lnTo>
                <a:lnTo>
                  <a:pt x="186" y="327"/>
                </a:lnTo>
                <a:close/>
                <a:moveTo>
                  <a:pt x="183" y="308"/>
                </a:moveTo>
                <a:cubicBezTo>
                  <a:pt x="178" y="308"/>
                  <a:pt x="171" y="308"/>
                  <a:pt x="163" y="308"/>
                </a:cubicBezTo>
                <a:cubicBezTo>
                  <a:pt x="155" y="308"/>
                  <a:pt x="146" y="308"/>
                  <a:pt x="135" y="309"/>
                </a:cubicBezTo>
                <a:cubicBezTo>
                  <a:pt x="125" y="309"/>
                  <a:pt x="116" y="309"/>
                  <a:pt x="108" y="309"/>
                </a:cubicBezTo>
                <a:cubicBezTo>
                  <a:pt x="100" y="310"/>
                  <a:pt x="93" y="310"/>
                  <a:pt x="88" y="310"/>
                </a:cubicBezTo>
                <a:cubicBezTo>
                  <a:pt x="86" y="311"/>
                  <a:pt x="85" y="312"/>
                  <a:pt x="83" y="313"/>
                </a:cubicBezTo>
                <a:cubicBezTo>
                  <a:pt x="81" y="315"/>
                  <a:pt x="79" y="317"/>
                  <a:pt x="78" y="319"/>
                </a:cubicBezTo>
                <a:cubicBezTo>
                  <a:pt x="76" y="321"/>
                  <a:pt x="76" y="324"/>
                  <a:pt x="76" y="326"/>
                </a:cubicBezTo>
                <a:cubicBezTo>
                  <a:pt x="76" y="327"/>
                  <a:pt x="76" y="329"/>
                  <a:pt x="76" y="330"/>
                </a:cubicBezTo>
                <a:cubicBezTo>
                  <a:pt x="77" y="331"/>
                  <a:pt x="77" y="332"/>
                  <a:pt x="78" y="334"/>
                </a:cubicBezTo>
                <a:cubicBezTo>
                  <a:pt x="79" y="335"/>
                  <a:pt x="80" y="337"/>
                  <a:pt x="81" y="339"/>
                </a:cubicBezTo>
                <a:cubicBezTo>
                  <a:pt x="82" y="340"/>
                  <a:pt x="83" y="341"/>
                  <a:pt x="85" y="342"/>
                </a:cubicBezTo>
                <a:cubicBezTo>
                  <a:pt x="86" y="343"/>
                  <a:pt x="87" y="343"/>
                  <a:pt x="88" y="343"/>
                </a:cubicBezTo>
                <a:cubicBezTo>
                  <a:pt x="93" y="343"/>
                  <a:pt x="100" y="343"/>
                  <a:pt x="108" y="343"/>
                </a:cubicBezTo>
                <a:cubicBezTo>
                  <a:pt x="116" y="343"/>
                  <a:pt x="125" y="343"/>
                  <a:pt x="135" y="343"/>
                </a:cubicBezTo>
                <a:cubicBezTo>
                  <a:pt x="146" y="343"/>
                  <a:pt x="155" y="343"/>
                  <a:pt x="163" y="343"/>
                </a:cubicBezTo>
                <a:cubicBezTo>
                  <a:pt x="171" y="342"/>
                  <a:pt x="178" y="342"/>
                  <a:pt x="183" y="342"/>
                </a:cubicBezTo>
                <a:cubicBezTo>
                  <a:pt x="186" y="341"/>
                  <a:pt x="189" y="340"/>
                  <a:pt x="192" y="337"/>
                </a:cubicBezTo>
                <a:cubicBezTo>
                  <a:pt x="195" y="334"/>
                  <a:pt x="196" y="330"/>
                  <a:pt x="196" y="325"/>
                </a:cubicBezTo>
                <a:cubicBezTo>
                  <a:pt x="196" y="320"/>
                  <a:pt x="195" y="316"/>
                  <a:pt x="192" y="313"/>
                </a:cubicBezTo>
                <a:cubicBezTo>
                  <a:pt x="189" y="310"/>
                  <a:pt x="186" y="309"/>
                  <a:pt x="183" y="308"/>
                </a:cubicBezTo>
                <a:close/>
                <a:moveTo>
                  <a:pt x="63" y="373"/>
                </a:moveTo>
                <a:cubicBezTo>
                  <a:pt x="63" y="376"/>
                  <a:pt x="63" y="381"/>
                  <a:pt x="63" y="386"/>
                </a:cubicBezTo>
                <a:cubicBezTo>
                  <a:pt x="63" y="392"/>
                  <a:pt x="62" y="398"/>
                  <a:pt x="61" y="406"/>
                </a:cubicBezTo>
                <a:cubicBezTo>
                  <a:pt x="60" y="413"/>
                  <a:pt x="59" y="419"/>
                  <a:pt x="57" y="425"/>
                </a:cubicBezTo>
                <a:cubicBezTo>
                  <a:pt x="56" y="430"/>
                  <a:pt x="54" y="435"/>
                  <a:pt x="53" y="438"/>
                </a:cubicBezTo>
                <a:cubicBezTo>
                  <a:pt x="53" y="439"/>
                  <a:pt x="53" y="439"/>
                  <a:pt x="54" y="439"/>
                </a:cubicBezTo>
                <a:cubicBezTo>
                  <a:pt x="54" y="440"/>
                  <a:pt x="54" y="440"/>
                  <a:pt x="54" y="441"/>
                </a:cubicBezTo>
                <a:cubicBezTo>
                  <a:pt x="55" y="441"/>
                  <a:pt x="55" y="442"/>
                  <a:pt x="56" y="442"/>
                </a:cubicBezTo>
                <a:cubicBezTo>
                  <a:pt x="56" y="442"/>
                  <a:pt x="57" y="443"/>
                  <a:pt x="57" y="443"/>
                </a:cubicBezTo>
                <a:lnTo>
                  <a:pt x="62" y="443"/>
                </a:lnTo>
                <a:lnTo>
                  <a:pt x="65" y="440"/>
                </a:lnTo>
                <a:cubicBezTo>
                  <a:pt x="66" y="436"/>
                  <a:pt x="68" y="431"/>
                  <a:pt x="69" y="424"/>
                </a:cubicBezTo>
                <a:cubicBezTo>
                  <a:pt x="71" y="418"/>
                  <a:pt x="72" y="411"/>
                  <a:pt x="73" y="403"/>
                </a:cubicBezTo>
                <a:cubicBezTo>
                  <a:pt x="74" y="394"/>
                  <a:pt x="74" y="387"/>
                  <a:pt x="74" y="381"/>
                </a:cubicBezTo>
                <a:cubicBezTo>
                  <a:pt x="74" y="375"/>
                  <a:pt x="74" y="370"/>
                  <a:pt x="73" y="365"/>
                </a:cubicBezTo>
                <a:lnTo>
                  <a:pt x="76" y="361"/>
                </a:lnTo>
                <a:cubicBezTo>
                  <a:pt x="79" y="361"/>
                  <a:pt x="83" y="360"/>
                  <a:pt x="87" y="360"/>
                </a:cubicBezTo>
                <a:cubicBezTo>
                  <a:pt x="92" y="360"/>
                  <a:pt x="97" y="359"/>
                  <a:pt x="103" y="359"/>
                </a:cubicBezTo>
                <a:cubicBezTo>
                  <a:pt x="109" y="359"/>
                  <a:pt x="115" y="359"/>
                  <a:pt x="119" y="359"/>
                </a:cubicBezTo>
                <a:cubicBezTo>
                  <a:pt x="124" y="359"/>
                  <a:pt x="127" y="359"/>
                  <a:pt x="130" y="360"/>
                </a:cubicBezTo>
                <a:lnTo>
                  <a:pt x="130" y="365"/>
                </a:lnTo>
                <a:cubicBezTo>
                  <a:pt x="128" y="365"/>
                  <a:pt x="125" y="365"/>
                  <a:pt x="121" y="365"/>
                </a:cubicBezTo>
                <a:cubicBezTo>
                  <a:pt x="116" y="364"/>
                  <a:pt x="112" y="364"/>
                  <a:pt x="106" y="365"/>
                </a:cubicBezTo>
                <a:cubicBezTo>
                  <a:pt x="101" y="366"/>
                  <a:pt x="97" y="369"/>
                  <a:pt x="94" y="372"/>
                </a:cubicBezTo>
                <a:cubicBezTo>
                  <a:pt x="91" y="375"/>
                  <a:pt x="90" y="379"/>
                  <a:pt x="89" y="383"/>
                </a:cubicBezTo>
                <a:lnTo>
                  <a:pt x="89" y="387"/>
                </a:lnTo>
                <a:cubicBezTo>
                  <a:pt x="89" y="390"/>
                  <a:pt x="89" y="393"/>
                  <a:pt x="89" y="397"/>
                </a:cubicBezTo>
                <a:cubicBezTo>
                  <a:pt x="89" y="401"/>
                  <a:pt x="89" y="406"/>
                  <a:pt x="88" y="411"/>
                </a:cubicBezTo>
                <a:cubicBezTo>
                  <a:pt x="87" y="417"/>
                  <a:pt x="85" y="422"/>
                  <a:pt x="84" y="426"/>
                </a:cubicBezTo>
                <a:cubicBezTo>
                  <a:pt x="82" y="430"/>
                  <a:pt x="81" y="433"/>
                  <a:pt x="79" y="436"/>
                </a:cubicBezTo>
                <a:lnTo>
                  <a:pt x="82" y="441"/>
                </a:lnTo>
                <a:lnTo>
                  <a:pt x="85" y="443"/>
                </a:lnTo>
                <a:cubicBezTo>
                  <a:pt x="85" y="443"/>
                  <a:pt x="86" y="442"/>
                  <a:pt x="86" y="442"/>
                </a:cubicBezTo>
                <a:cubicBezTo>
                  <a:pt x="86" y="442"/>
                  <a:pt x="87" y="442"/>
                  <a:pt x="87" y="441"/>
                </a:cubicBezTo>
                <a:cubicBezTo>
                  <a:pt x="88" y="441"/>
                  <a:pt x="89" y="441"/>
                  <a:pt x="89" y="441"/>
                </a:cubicBezTo>
                <a:cubicBezTo>
                  <a:pt x="90" y="440"/>
                  <a:pt x="90" y="440"/>
                  <a:pt x="91" y="440"/>
                </a:cubicBezTo>
                <a:cubicBezTo>
                  <a:pt x="92" y="437"/>
                  <a:pt x="94" y="432"/>
                  <a:pt x="96" y="427"/>
                </a:cubicBezTo>
                <a:cubicBezTo>
                  <a:pt x="97" y="422"/>
                  <a:pt x="99" y="417"/>
                  <a:pt x="100" y="410"/>
                </a:cubicBezTo>
                <a:cubicBezTo>
                  <a:pt x="101" y="403"/>
                  <a:pt x="101" y="398"/>
                  <a:pt x="101" y="393"/>
                </a:cubicBezTo>
                <a:cubicBezTo>
                  <a:pt x="101" y="388"/>
                  <a:pt x="100" y="383"/>
                  <a:pt x="100" y="380"/>
                </a:cubicBezTo>
                <a:cubicBezTo>
                  <a:pt x="100" y="380"/>
                  <a:pt x="100" y="380"/>
                  <a:pt x="100" y="379"/>
                </a:cubicBezTo>
                <a:cubicBezTo>
                  <a:pt x="100" y="379"/>
                  <a:pt x="100" y="379"/>
                  <a:pt x="100" y="379"/>
                </a:cubicBezTo>
                <a:cubicBezTo>
                  <a:pt x="101" y="378"/>
                  <a:pt x="101" y="378"/>
                  <a:pt x="101" y="378"/>
                </a:cubicBezTo>
                <a:cubicBezTo>
                  <a:pt x="101" y="378"/>
                  <a:pt x="101" y="377"/>
                  <a:pt x="101" y="377"/>
                </a:cubicBezTo>
                <a:cubicBezTo>
                  <a:pt x="104" y="377"/>
                  <a:pt x="107" y="376"/>
                  <a:pt x="110" y="376"/>
                </a:cubicBezTo>
                <a:cubicBezTo>
                  <a:pt x="114" y="375"/>
                  <a:pt x="118" y="375"/>
                  <a:pt x="123" y="375"/>
                </a:cubicBezTo>
                <a:cubicBezTo>
                  <a:pt x="128" y="375"/>
                  <a:pt x="132" y="375"/>
                  <a:pt x="136" y="375"/>
                </a:cubicBezTo>
                <a:cubicBezTo>
                  <a:pt x="139" y="375"/>
                  <a:pt x="143" y="374"/>
                  <a:pt x="145" y="374"/>
                </a:cubicBezTo>
                <a:cubicBezTo>
                  <a:pt x="146" y="374"/>
                  <a:pt x="148" y="374"/>
                  <a:pt x="151" y="374"/>
                </a:cubicBezTo>
                <a:cubicBezTo>
                  <a:pt x="153" y="374"/>
                  <a:pt x="156" y="374"/>
                  <a:pt x="159" y="374"/>
                </a:cubicBezTo>
                <a:cubicBezTo>
                  <a:pt x="163" y="373"/>
                  <a:pt x="165" y="374"/>
                  <a:pt x="168" y="375"/>
                </a:cubicBezTo>
                <a:cubicBezTo>
                  <a:pt x="170" y="376"/>
                  <a:pt x="172" y="377"/>
                  <a:pt x="173" y="379"/>
                </a:cubicBezTo>
                <a:cubicBezTo>
                  <a:pt x="173" y="379"/>
                  <a:pt x="173" y="380"/>
                  <a:pt x="173" y="380"/>
                </a:cubicBezTo>
                <a:cubicBezTo>
                  <a:pt x="173" y="381"/>
                  <a:pt x="173" y="382"/>
                  <a:pt x="173" y="383"/>
                </a:cubicBezTo>
                <a:cubicBezTo>
                  <a:pt x="172" y="384"/>
                  <a:pt x="172" y="385"/>
                  <a:pt x="172" y="385"/>
                </a:cubicBezTo>
                <a:cubicBezTo>
                  <a:pt x="172" y="386"/>
                  <a:pt x="172" y="387"/>
                  <a:pt x="171" y="387"/>
                </a:cubicBezTo>
                <a:cubicBezTo>
                  <a:pt x="171" y="387"/>
                  <a:pt x="171" y="387"/>
                  <a:pt x="171" y="387"/>
                </a:cubicBezTo>
                <a:cubicBezTo>
                  <a:pt x="170" y="387"/>
                  <a:pt x="170" y="387"/>
                  <a:pt x="170" y="387"/>
                </a:cubicBezTo>
                <a:cubicBezTo>
                  <a:pt x="170" y="387"/>
                  <a:pt x="169" y="387"/>
                  <a:pt x="169" y="387"/>
                </a:cubicBezTo>
                <a:cubicBezTo>
                  <a:pt x="169" y="387"/>
                  <a:pt x="169" y="387"/>
                  <a:pt x="168" y="387"/>
                </a:cubicBezTo>
                <a:cubicBezTo>
                  <a:pt x="166" y="388"/>
                  <a:pt x="162" y="388"/>
                  <a:pt x="158" y="388"/>
                </a:cubicBezTo>
                <a:cubicBezTo>
                  <a:pt x="154" y="388"/>
                  <a:pt x="149" y="388"/>
                  <a:pt x="143" y="388"/>
                </a:cubicBezTo>
                <a:cubicBezTo>
                  <a:pt x="138" y="388"/>
                  <a:pt x="133" y="389"/>
                  <a:pt x="129" y="392"/>
                </a:cubicBezTo>
                <a:cubicBezTo>
                  <a:pt x="125" y="394"/>
                  <a:pt x="122" y="397"/>
                  <a:pt x="120" y="400"/>
                </a:cubicBezTo>
                <a:cubicBezTo>
                  <a:pt x="120" y="401"/>
                  <a:pt x="120" y="402"/>
                  <a:pt x="120" y="403"/>
                </a:cubicBezTo>
                <a:cubicBezTo>
                  <a:pt x="120" y="404"/>
                  <a:pt x="120" y="406"/>
                  <a:pt x="120" y="407"/>
                </a:cubicBezTo>
                <a:cubicBezTo>
                  <a:pt x="120" y="409"/>
                  <a:pt x="120" y="410"/>
                  <a:pt x="120" y="412"/>
                </a:cubicBezTo>
                <a:cubicBezTo>
                  <a:pt x="120" y="413"/>
                  <a:pt x="120" y="414"/>
                  <a:pt x="120" y="415"/>
                </a:cubicBezTo>
                <a:cubicBezTo>
                  <a:pt x="120" y="417"/>
                  <a:pt x="119" y="419"/>
                  <a:pt x="120" y="423"/>
                </a:cubicBezTo>
                <a:cubicBezTo>
                  <a:pt x="120" y="426"/>
                  <a:pt x="121" y="429"/>
                  <a:pt x="123" y="433"/>
                </a:cubicBezTo>
                <a:cubicBezTo>
                  <a:pt x="125" y="437"/>
                  <a:pt x="128" y="440"/>
                  <a:pt x="131" y="441"/>
                </a:cubicBezTo>
                <a:cubicBezTo>
                  <a:pt x="134" y="443"/>
                  <a:pt x="137" y="443"/>
                  <a:pt x="139" y="443"/>
                </a:cubicBezTo>
                <a:cubicBezTo>
                  <a:pt x="141" y="442"/>
                  <a:pt x="144" y="441"/>
                  <a:pt x="147" y="440"/>
                </a:cubicBezTo>
                <a:cubicBezTo>
                  <a:pt x="150" y="439"/>
                  <a:pt x="154" y="438"/>
                  <a:pt x="158" y="438"/>
                </a:cubicBezTo>
                <a:cubicBezTo>
                  <a:pt x="162" y="438"/>
                  <a:pt x="166" y="438"/>
                  <a:pt x="169" y="439"/>
                </a:cubicBezTo>
                <a:cubicBezTo>
                  <a:pt x="172" y="440"/>
                  <a:pt x="175" y="440"/>
                  <a:pt x="177" y="441"/>
                </a:cubicBezTo>
                <a:cubicBezTo>
                  <a:pt x="177" y="441"/>
                  <a:pt x="178" y="441"/>
                  <a:pt x="178" y="441"/>
                </a:cubicBezTo>
                <a:cubicBezTo>
                  <a:pt x="179" y="441"/>
                  <a:pt x="179" y="441"/>
                  <a:pt x="180" y="441"/>
                </a:cubicBezTo>
                <a:cubicBezTo>
                  <a:pt x="181" y="440"/>
                  <a:pt x="181" y="440"/>
                  <a:pt x="182" y="440"/>
                </a:cubicBezTo>
                <a:cubicBezTo>
                  <a:pt x="182" y="440"/>
                  <a:pt x="183" y="440"/>
                  <a:pt x="183" y="440"/>
                </a:cubicBezTo>
                <a:lnTo>
                  <a:pt x="184" y="437"/>
                </a:lnTo>
                <a:lnTo>
                  <a:pt x="184" y="433"/>
                </a:lnTo>
                <a:cubicBezTo>
                  <a:pt x="184" y="432"/>
                  <a:pt x="183" y="432"/>
                  <a:pt x="182" y="431"/>
                </a:cubicBezTo>
                <a:cubicBezTo>
                  <a:pt x="181" y="430"/>
                  <a:pt x="179" y="430"/>
                  <a:pt x="178" y="429"/>
                </a:cubicBezTo>
                <a:cubicBezTo>
                  <a:pt x="177" y="429"/>
                  <a:pt x="176" y="429"/>
                  <a:pt x="175" y="428"/>
                </a:cubicBezTo>
                <a:cubicBezTo>
                  <a:pt x="174" y="428"/>
                  <a:pt x="173" y="428"/>
                  <a:pt x="173" y="428"/>
                </a:cubicBezTo>
                <a:cubicBezTo>
                  <a:pt x="171" y="428"/>
                  <a:pt x="168" y="427"/>
                  <a:pt x="165" y="427"/>
                </a:cubicBezTo>
                <a:cubicBezTo>
                  <a:pt x="162" y="427"/>
                  <a:pt x="158" y="427"/>
                  <a:pt x="154" y="428"/>
                </a:cubicBezTo>
                <a:cubicBezTo>
                  <a:pt x="150" y="429"/>
                  <a:pt x="146" y="429"/>
                  <a:pt x="144" y="430"/>
                </a:cubicBezTo>
                <a:cubicBezTo>
                  <a:pt x="141" y="431"/>
                  <a:pt x="138" y="432"/>
                  <a:pt x="136" y="433"/>
                </a:cubicBezTo>
                <a:lnTo>
                  <a:pt x="132" y="430"/>
                </a:lnTo>
                <a:cubicBezTo>
                  <a:pt x="132" y="429"/>
                  <a:pt x="131" y="429"/>
                  <a:pt x="131" y="428"/>
                </a:cubicBezTo>
                <a:cubicBezTo>
                  <a:pt x="131" y="427"/>
                  <a:pt x="131" y="427"/>
                  <a:pt x="131" y="426"/>
                </a:cubicBezTo>
                <a:cubicBezTo>
                  <a:pt x="130" y="425"/>
                  <a:pt x="130" y="425"/>
                  <a:pt x="130" y="424"/>
                </a:cubicBezTo>
                <a:cubicBezTo>
                  <a:pt x="130" y="423"/>
                  <a:pt x="130" y="423"/>
                  <a:pt x="130" y="422"/>
                </a:cubicBezTo>
                <a:lnTo>
                  <a:pt x="130" y="408"/>
                </a:lnTo>
                <a:cubicBezTo>
                  <a:pt x="130" y="407"/>
                  <a:pt x="130" y="407"/>
                  <a:pt x="130" y="406"/>
                </a:cubicBezTo>
                <a:cubicBezTo>
                  <a:pt x="130" y="405"/>
                  <a:pt x="130" y="404"/>
                  <a:pt x="131" y="403"/>
                </a:cubicBezTo>
                <a:cubicBezTo>
                  <a:pt x="131" y="402"/>
                  <a:pt x="131" y="402"/>
                  <a:pt x="132" y="401"/>
                </a:cubicBezTo>
                <a:cubicBezTo>
                  <a:pt x="132" y="400"/>
                  <a:pt x="133" y="400"/>
                  <a:pt x="133" y="399"/>
                </a:cubicBezTo>
                <a:cubicBezTo>
                  <a:pt x="133" y="399"/>
                  <a:pt x="134" y="399"/>
                  <a:pt x="134" y="398"/>
                </a:cubicBezTo>
                <a:cubicBezTo>
                  <a:pt x="135" y="398"/>
                  <a:pt x="135" y="398"/>
                  <a:pt x="136" y="398"/>
                </a:cubicBezTo>
                <a:cubicBezTo>
                  <a:pt x="136" y="399"/>
                  <a:pt x="137" y="399"/>
                  <a:pt x="137" y="399"/>
                </a:cubicBezTo>
                <a:cubicBezTo>
                  <a:pt x="138" y="399"/>
                  <a:pt x="139" y="399"/>
                  <a:pt x="139" y="399"/>
                </a:cubicBezTo>
                <a:lnTo>
                  <a:pt x="167" y="399"/>
                </a:lnTo>
                <a:cubicBezTo>
                  <a:pt x="168" y="399"/>
                  <a:pt x="169" y="399"/>
                  <a:pt x="171" y="398"/>
                </a:cubicBezTo>
                <a:cubicBezTo>
                  <a:pt x="173" y="397"/>
                  <a:pt x="175" y="396"/>
                  <a:pt x="177" y="394"/>
                </a:cubicBezTo>
                <a:cubicBezTo>
                  <a:pt x="180" y="393"/>
                  <a:pt x="181" y="391"/>
                  <a:pt x="182" y="389"/>
                </a:cubicBezTo>
                <a:cubicBezTo>
                  <a:pt x="184" y="387"/>
                  <a:pt x="184" y="386"/>
                  <a:pt x="184" y="384"/>
                </a:cubicBezTo>
                <a:cubicBezTo>
                  <a:pt x="184" y="383"/>
                  <a:pt x="184" y="382"/>
                  <a:pt x="184" y="381"/>
                </a:cubicBezTo>
                <a:cubicBezTo>
                  <a:pt x="183" y="380"/>
                  <a:pt x="183" y="378"/>
                  <a:pt x="182" y="376"/>
                </a:cubicBezTo>
                <a:cubicBezTo>
                  <a:pt x="182" y="375"/>
                  <a:pt x="181" y="373"/>
                  <a:pt x="180" y="372"/>
                </a:cubicBezTo>
                <a:cubicBezTo>
                  <a:pt x="179" y="370"/>
                  <a:pt x="178" y="369"/>
                  <a:pt x="177" y="368"/>
                </a:cubicBezTo>
                <a:cubicBezTo>
                  <a:pt x="175" y="367"/>
                  <a:pt x="173" y="366"/>
                  <a:pt x="170" y="365"/>
                </a:cubicBezTo>
                <a:cubicBezTo>
                  <a:pt x="167" y="364"/>
                  <a:pt x="163" y="364"/>
                  <a:pt x="160" y="364"/>
                </a:cubicBezTo>
                <a:cubicBezTo>
                  <a:pt x="156" y="364"/>
                  <a:pt x="152" y="364"/>
                  <a:pt x="149" y="365"/>
                </a:cubicBezTo>
                <a:cubicBezTo>
                  <a:pt x="146" y="365"/>
                  <a:pt x="144" y="365"/>
                  <a:pt x="142" y="365"/>
                </a:cubicBezTo>
                <a:lnTo>
                  <a:pt x="142" y="361"/>
                </a:lnTo>
                <a:lnTo>
                  <a:pt x="144" y="360"/>
                </a:lnTo>
                <a:lnTo>
                  <a:pt x="198" y="360"/>
                </a:lnTo>
                <a:lnTo>
                  <a:pt x="199" y="361"/>
                </a:lnTo>
                <a:lnTo>
                  <a:pt x="199" y="380"/>
                </a:lnTo>
                <a:cubicBezTo>
                  <a:pt x="199" y="383"/>
                  <a:pt x="200" y="387"/>
                  <a:pt x="200" y="392"/>
                </a:cubicBezTo>
                <a:cubicBezTo>
                  <a:pt x="200" y="397"/>
                  <a:pt x="201" y="403"/>
                  <a:pt x="202" y="409"/>
                </a:cubicBezTo>
                <a:cubicBezTo>
                  <a:pt x="204" y="416"/>
                  <a:pt x="205" y="422"/>
                  <a:pt x="207" y="427"/>
                </a:cubicBezTo>
                <a:cubicBezTo>
                  <a:pt x="209" y="432"/>
                  <a:pt x="211" y="437"/>
                  <a:pt x="212" y="440"/>
                </a:cubicBezTo>
                <a:cubicBezTo>
                  <a:pt x="213" y="440"/>
                  <a:pt x="213" y="440"/>
                  <a:pt x="213" y="441"/>
                </a:cubicBezTo>
                <a:cubicBezTo>
                  <a:pt x="214" y="441"/>
                  <a:pt x="214" y="441"/>
                  <a:pt x="215" y="441"/>
                </a:cubicBezTo>
                <a:cubicBezTo>
                  <a:pt x="215" y="441"/>
                  <a:pt x="216" y="441"/>
                  <a:pt x="216" y="441"/>
                </a:cubicBezTo>
                <a:cubicBezTo>
                  <a:pt x="217" y="441"/>
                  <a:pt x="218" y="441"/>
                  <a:pt x="218" y="441"/>
                </a:cubicBezTo>
                <a:cubicBezTo>
                  <a:pt x="218" y="441"/>
                  <a:pt x="219" y="441"/>
                  <a:pt x="219" y="440"/>
                </a:cubicBezTo>
                <a:cubicBezTo>
                  <a:pt x="219" y="440"/>
                  <a:pt x="220" y="440"/>
                  <a:pt x="220" y="439"/>
                </a:cubicBezTo>
                <a:cubicBezTo>
                  <a:pt x="220" y="438"/>
                  <a:pt x="221" y="438"/>
                  <a:pt x="221" y="437"/>
                </a:cubicBezTo>
                <a:cubicBezTo>
                  <a:pt x="221" y="437"/>
                  <a:pt x="221" y="436"/>
                  <a:pt x="221" y="436"/>
                </a:cubicBezTo>
                <a:cubicBezTo>
                  <a:pt x="220" y="433"/>
                  <a:pt x="219" y="430"/>
                  <a:pt x="218" y="426"/>
                </a:cubicBezTo>
                <a:cubicBezTo>
                  <a:pt x="217" y="423"/>
                  <a:pt x="216" y="419"/>
                  <a:pt x="214" y="414"/>
                </a:cubicBezTo>
                <a:cubicBezTo>
                  <a:pt x="213" y="409"/>
                  <a:pt x="212" y="404"/>
                  <a:pt x="211" y="401"/>
                </a:cubicBezTo>
                <a:cubicBezTo>
                  <a:pt x="211" y="397"/>
                  <a:pt x="211" y="394"/>
                  <a:pt x="211" y="392"/>
                </a:cubicBezTo>
                <a:cubicBezTo>
                  <a:pt x="210" y="389"/>
                  <a:pt x="210" y="386"/>
                  <a:pt x="210" y="382"/>
                </a:cubicBezTo>
                <a:cubicBezTo>
                  <a:pt x="210" y="378"/>
                  <a:pt x="210" y="373"/>
                  <a:pt x="210" y="368"/>
                </a:cubicBezTo>
                <a:cubicBezTo>
                  <a:pt x="210" y="363"/>
                  <a:pt x="209" y="359"/>
                  <a:pt x="207" y="355"/>
                </a:cubicBezTo>
                <a:cubicBezTo>
                  <a:pt x="205" y="352"/>
                  <a:pt x="202" y="350"/>
                  <a:pt x="199" y="348"/>
                </a:cubicBezTo>
                <a:cubicBezTo>
                  <a:pt x="194" y="348"/>
                  <a:pt x="188" y="347"/>
                  <a:pt x="180" y="347"/>
                </a:cubicBezTo>
                <a:cubicBezTo>
                  <a:pt x="172" y="347"/>
                  <a:pt x="163" y="348"/>
                  <a:pt x="153" y="348"/>
                </a:cubicBezTo>
                <a:cubicBezTo>
                  <a:pt x="143" y="348"/>
                  <a:pt x="134" y="349"/>
                  <a:pt x="126" y="349"/>
                </a:cubicBezTo>
                <a:cubicBezTo>
                  <a:pt x="118" y="349"/>
                  <a:pt x="112" y="349"/>
                  <a:pt x="107" y="349"/>
                </a:cubicBezTo>
                <a:cubicBezTo>
                  <a:pt x="105" y="350"/>
                  <a:pt x="101" y="349"/>
                  <a:pt x="97" y="349"/>
                </a:cubicBezTo>
                <a:cubicBezTo>
                  <a:pt x="92" y="348"/>
                  <a:pt x="87" y="348"/>
                  <a:pt x="82" y="349"/>
                </a:cubicBezTo>
                <a:cubicBezTo>
                  <a:pt x="76" y="349"/>
                  <a:pt x="72" y="351"/>
                  <a:pt x="69" y="354"/>
                </a:cubicBezTo>
                <a:cubicBezTo>
                  <a:pt x="66" y="357"/>
                  <a:pt x="64" y="360"/>
                  <a:pt x="63" y="364"/>
                </a:cubicBezTo>
                <a:lnTo>
                  <a:pt x="63" y="373"/>
                </a:lnTo>
                <a:close/>
                <a:moveTo>
                  <a:pt x="53" y="297"/>
                </a:moveTo>
                <a:lnTo>
                  <a:pt x="53" y="300"/>
                </a:lnTo>
                <a:lnTo>
                  <a:pt x="54" y="302"/>
                </a:lnTo>
                <a:lnTo>
                  <a:pt x="57" y="304"/>
                </a:lnTo>
                <a:cubicBezTo>
                  <a:pt x="59" y="304"/>
                  <a:pt x="60" y="304"/>
                  <a:pt x="63" y="304"/>
                </a:cubicBezTo>
                <a:cubicBezTo>
                  <a:pt x="65" y="304"/>
                  <a:pt x="67" y="303"/>
                  <a:pt x="70" y="303"/>
                </a:cubicBezTo>
                <a:cubicBezTo>
                  <a:pt x="73" y="303"/>
                  <a:pt x="75" y="303"/>
                  <a:pt x="78" y="303"/>
                </a:cubicBezTo>
                <a:cubicBezTo>
                  <a:pt x="80" y="303"/>
                  <a:pt x="82" y="302"/>
                  <a:pt x="84" y="302"/>
                </a:cubicBezTo>
                <a:cubicBezTo>
                  <a:pt x="91" y="301"/>
                  <a:pt x="100" y="300"/>
                  <a:pt x="111" y="299"/>
                </a:cubicBezTo>
                <a:cubicBezTo>
                  <a:pt x="122" y="299"/>
                  <a:pt x="135" y="298"/>
                  <a:pt x="150" y="299"/>
                </a:cubicBezTo>
                <a:cubicBezTo>
                  <a:pt x="164" y="299"/>
                  <a:pt x="177" y="300"/>
                  <a:pt x="188" y="300"/>
                </a:cubicBezTo>
                <a:cubicBezTo>
                  <a:pt x="200" y="301"/>
                  <a:pt x="209" y="302"/>
                  <a:pt x="217" y="302"/>
                </a:cubicBezTo>
                <a:lnTo>
                  <a:pt x="220" y="300"/>
                </a:lnTo>
                <a:cubicBezTo>
                  <a:pt x="220" y="299"/>
                  <a:pt x="220" y="299"/>
                  <a:pt x="220" y="298"/>
                </a:cubicBezTo>
                <a:cubicBezTo>
                  <a:pt x="220" y="297"/>
                  <a:pt x="220" y="297"/>
                  <a:pt x="220" y="296"/>
                </a:cubicBezTo>
                <a:cubicBezTo>
                  <a:pt x="220" y="295"/>
                  <a:pt x="220" y="294"/>
                  <a:pt x="220" y="294"/>
                </a:cubicBezTo>
                <a:cubicBezTo>
                  <a:pt x="220" y="293"/>
                  <a:pt x="220" y="293"/>
                  <a:pt x="220" y="292"/>
                </a:cubicBezTo>
                <a:cubicBezTo>
                  <a:pt x="219" y="292"/>
                  <a:pt x="219" y="292"/>
                  <a:pt x="219" y="292"/>
                </a:cubicBezTo>
                <a:cubicBezTo>
                  <a:pt x="219" y="292"/>
                  <a:pt x="218" y="292"/>
                  <a:pt x="218" y="292"/>
                </a:cubicBezTo>
                <a:cubicBezTo>
                  <a:pt x="218" y="292"/>
                  <a:pt x="218" y="292"/>
                  <a:pt x="218" y="292"/>
                </a:cubicBezTo>
                <a:cubicBezTo>
                  <a:pt x="218" y="291"/>
                  <a:pt x="218" y="291"/>
                  <a:pt x="218" y="291"/>
                </a:cubicBezTo>
                <a:cubicBezTo>
                  <a:pt x="214" y="290"/>
                  <a:pt x="208" y="290"/>
                  <a:pt x="202" y="289"/>
                </a:cubicBezTo>
                <a:cubicBezTo>
                  <a:pt x="195" y="289"/>
                  <a:pt x="188" y="288"/>
                  <a:pt x="180" y="288"/>
                </a:cubicBezTo>
                <a:cubicBezTo>
                  <a:pt x="171" y="288"/>
                  <a:pt x="164" y="287"/>
                  <a:pt x="158" y="287"/>
                </a:cubicBezTo>
                <a:cubicBezTo>
                  <a:pt x="151" y="287"/>
                  <a:pt x="146" y="287"/>
                  <a:pt x="142" y="286"/>
                </a:cubicBezTo>
                <a:cubicBezTo>
                  <a:pt x="142" y="286"/>
                  <a:pt x="142" y="285"/>
                  <a:pt x="141" y="285"/>
                </a:cubicBezTo>
                <a:cubicBezTo>
                  <a:pt x="141" y="284"/>
                  <a:pt x="141" y="283"/>
                  <a:pt x="141" y="282"/>
                </a:cubicBezTo>
                <a:cubicBezTo>
                  <a:pt x="141" y="281"/>
                  <a:pt x="141" y="280"/>
                  <a:pt x="141" y="279"/>
                </a:cubicBezTo>
                <a:cubicBezTo>
                  <a:pt x="141" y="279"/>
                  <a:pt x="141" y="278"/>
                  <a:pt x="141" y="278"/>
                </a:cubicBezTo>
                <a:cubicBezTo>
                  <a:pt x="140" y="277"/>
                  <a:pt x="140" y="277"/>
                  <a:pt x="140" y="277"/>
                </a:cubicBezTo>
                <a:cubicBezTo>
                  <a:pt x="139" y="277"/>
                  <a:pt x="139" y="276"/>
                  <a:pt x="139" y="276"/>
                </a:cubicBezTo>
                <a:cubicBezTo>
                  <a:pt x="138" y="276"/>
                  <a:pt x="138" y="276"/>
                  <a:pt x="138" y="276"/>
                </a:cubicBezTo>
                <a:cubicBezTo>
                  <a:pt x="138" y="276"/>
                  <a:pt x="138" y="276"/>
                  <a:pt x="138" y="276"/>
                </a:cubicBezTo>
                <a:cubicBezTo>
                  <a:pt x="137" y="276"/>
                  <a:pt x="137" y="276"/>
                  <a:pt x="136" y="276"/>
                </a:cubicBezTo>
                <a:cubicBezTo>
                  <a:pt x="135" y="276"/>
                  <a:pt x="135" y="276"/>
                  <a:pt x="134" y="276"/>
                </a:cubicBezTo>
                <a:cubicBezTo>
                  <a:pt x="133" y="276"/>
                  <a:pt x="133" y="277"/>
                  <a:pt x="132" y="277"/>
                </a:cubicBezTo>
                <a:cubicBezTo>
                  <a:pt x="131" y="277"/>
                  <a:pt x="131" y="277"/>
                  <a:pt x="130" y="278"/>
                </a:cubicBezTo>
                <a:cubicBezTo>
                  <a:pt x="130" y="278"/>
                  <a:pt x="130" y="279"/>
                  <a:pt x="130" y="279"/>
                </a:cubicBezTo>
                <a:cubicBezTo>
                  <a:pt x="130" y="280"/>
                  <a:pt x="130" y="281"/>
                  <a:pt x="130" y="282"/>
                </a:cubicBezTo>
                <a:cubicBezTo>
                  <a:pt x="130" y="283"/>
                  <a:pt x="130" y="284"/>
                  <a:pt x="129" y="285"/>
                </a:cubicBezTo>
                <a:cubicBezTo>
                  <a:pt x="129" y="285"/>
                  <a:pt x="129" y="286"/>
                  <a:pt x="129" y="286"/>
                </a:cubicBezTo>
                <a:cubicBezTo>
                  <a:pt x="125" y="287"/>
                  <a:pt x="120" y="287"/>
                  <a:pt x="113" y="288"/>
                </a:cubicBezTo>
                <a:cubicBezTo>
                  <a:pt x="107" y="288"/>
                  <a:pt x="100" y="289"/>
                  <a:pt x="92" y="290"/>
                </a:cubicBezTo>
                <a:cubicBezTo>
                  <a:pt x="83" y="290"/>
                  <a:pt x="76" y="291"/>
                  <a:pt x="70" y="292"/>
                </a:cubicBezTo>
                <a:cubicBezTo>
                  <a:pt x="64" y="293"/>
                  <a:pt x="58" y="294"/>
                  <a:pt x="54" y="295"/>
                </a:cubicBezTo>
                <a:lnTo>
                  <a:pt x="53" y="297"/>
                </a:lnTo>
                <a:close/>
              </a:path>
            </a:pathLst>
          </a:custGeom>
          <a:solidFill>
            <a:srgbClr val="C73E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41991" name="图片 5">
            <a:extLst>
              <a:ext uri="{FF2B5EF4-FFF2-40B4-BE49-F238E27FC236}">
                <a16:creationId xmlns:a16="http://schemas.microsoft.com/office/drawing/2014/main" id="{BF06FA37-8B6E-4D3F-AF08-8ADBAB1669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725" y="3811588"/>
            <a:ext cx="4246563"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2" name="TextBox 32">
            <a:extLst>
              <a:ext uri="{FF2B5EF4-FFF2-40B4-BE49-F238E27FC236}">
                <a16:creationId xmlns:a16="http://schemas.microsoft.com/office/drawing/2014/main" id="{60099F97-455E-4283-AC30-491209C9BB7B}"/>
              </a:ext>
            </a:extLst>
          </p:cNvPr>
          <p:cNvSpPr txBox="1">
            <a:spLocks noChangeArrowheads="1"/>
          </p:cNvSpPr>
          <p:nvPr/>
        </p:nvSpPr>
        <p:spPr bwMode="auto">
          <a:xfrm>
            <a:off x="2680077" y="1817073"/>
            <a:ext cx="6051657"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None/>
            </a:pPr>
            <a:r>
              <a:rPr lang="zh-CN" altLang="en-US" sz="7600" b="1" dirty="0" smtClean="0">
                <a:solidFill>
                  <a:schemeClr val="tx1"/>
                </a:solidFill>
                <a:latin typeface="迷你简硬笔行书" panose="03000509000000000000" pitchFamily="65" charset="-122"/>
                <a:ea typeface="迷你简硬笔行书" panose="03000509000000000000" pitchFamily="65" charset="-122"/>
              </a:rPr>
              <a:t>感谢</a:t>
            </a:r>
            <a:r>
              <a:rPr lang="zh-CN" altLang="en-US" sz="7600" b="1" dirty="0">
                <a:solidFill>
                  <a:schemeClr val="tx1"/>
                </a:solidFill>
                <a:latin typeface="迷你简硬笔行书" panose="03000509000000000000" pitchFamily="65" charset="-122"/>
                <a:ea typeface="迷你简硬笔行书" panose="03000509000000000000" pitchFamily="65" charset="-122"/>
              </a:rPr>
              <a:t>一路有你</a:t>
            </a:r>
            <a:endParaRPr lang="zh-CN" altLang="zh-CN" sz="7600" b="1" dirty="0">
              <a:solidFill>
                <a:schemeClr val="tx1"/>
              </a:solidFill>
              <a:latin typeface="迷你简硬笔行书" panose="03000509000000000000" pitchFamily="65" charset="-122"/>
              <a:ea typeface="迷你简硬笔行书" panose="03000509000000000000" pitchFamily="65" charset="-122"/>
            </a:endParaRPr>
          </a:p>
        </p:txBody>
      </p:sp>
      <p:sp>
        <p:nvSpPr>
          <p:cNvPr id="41994" name="Freeform 5">
            <a:extLst>
              <a:ext uri="{FF2B5EF4-FFF2-40B4-BE49-F238E27FC236}">
                <a16:creationId xmlns:a16="http://schemas.microsoft.com/office/drawing/2014/main" id="{45732194-497D-4325-BD8E-A3561B1183B4}"/>
              </a:ext>
            </a:extLst>
          </p:cNvPr>
          <p:cNvSpPr>
            <a:spLocks noEditPoints="1"/>
          </p:cNvSpPr>
          <p:nvPr/>
        </p:nvSpPr>
        <p:spPr bwMode="auto">
          <a:xfrm>
            <a:off x="8439644" y="3601095"/>
            <a:ext cx="438150" cy="441325"/>
          </a:xfrm>
          <a:custGeom>
            <a:avLst/>
            <a:gdLst>
              <a:gd name="T0" fmla="*/ 2147483647 w 717"/>
              <a:gd name="T1" fmla="*/ 2147483647 h 705"/>
              <a:gd name="T2" fmla="*/ 2147483647 w 717"/>
              <a:gd name="T3" fmla="*/ 2147483647 h 705"/>
              <a:gd name="T4" fmla="*/ 2147483647 w 717"/>
              <a:gd name="T5" fmla="*/ 2147483647 h 705"/>
              <a:gd name="T6" fmla="*/ 2147483647 w 717"/>
              <a:gd name="T7" fmla="*/ 2147483647 h 705"/>
              <a:gd name="T8" fmla="*/ 2147483647 w 717"/>
              <a:gd name="T9" fmla="*/ 2147483647 h 705"/>
              <a:gd name="T10" fmla="*/ 2147483647 w 717"/>
              <a:gd name="T11" fmla="*/ 2147483647 h 705"/>
              <a:gd name="T12" fmla="*/ 2147483647 w 717"/>
              <a:gd name="T13" fmla="*/ 2147483647 h 705"/>
              <a:gd name="T14" fmla="*/ 2147483647 w 717"/>
              <a:gd name="T15" fmla="*/ 2147483647 h 705"/>
              <a:gd name="T16" fmla="*/ 2147483647 w 717"/>
              <a:gd name="T17" fmla="*/ 2147483647 h 705"/>
              <a:gd name="T18" fmla="*/ 2147483647 w 717"/>
              <a:gd name="T19" fmla="*/ 2147483647 h 705"/>
              <a:gd name="T20" fmla="*/ 2147483647 w 717"/>
              <a:gd name="T21" fmla="*/ 2147483647 h 705"/>
              <a:gd name="T22" fmla="*/ 2147483647 w 717"/>
              <a:gd name="T23" fmla="*/ 2147483647 h 705"/>
              <a:gd name="T24" fmla="*/ 2147483647 w 717"/>
              <a:gd name="T25" fmla="*/ 2147483647 h 705"/>
              <a:gd name="T26" fmla="*/ 2147483647 w 717"/>
              <a:gd name="T27" fmla="*/ 2147483647 h 705"/>
              <a:gd name="T28" fmla="*/ 2147483647 w 717"/>
              <a:gd name="T29" fmla="*/ 2147483647 h 705"/>
              <a:gd name="T30" fmla="*/ 2147483647 w 717"/>
              <a:gd name="T31" fmla="*/ 2147483647 h 705"/>
              <a:gd name="T32" fmla="*/ 2147483647 w 717"/>
              <a:gd name="T33" fmla="*/ 2147483647 h 705"/>
              <a:gd name="T34" fmla="*/ 2147483647 w 717"/>
              <a:gd name="T35" fmla="*/ 2147483647 h 705"/>
              <a:gd name="T36" fmla="*/ 2147483647 w 717"/>
              <a:gd name="T37" fmla="*/ 2147483647 h 705"/>
              <a:gd name="T38" fmla="*/ 2147483647 w 717"/>
              <a:gd name="T39" fmla="*/ 2147483647 h 705"/>
              <a:gd name="T40" fmla="*/ 2147483647 w 717"/>
              <a:gd name="T41" fmla="*/ 2147483647 h 705"/>
              <a:gd name="T42" fmla="*/ 2147483647 w 717"/>
              <a:gd name="T43" fmla="*/ 2147483647 h 705"/>
              <a:gd name="T44" fmla="*/ 2147483647 w 717"/>
              <a:gd name="T45" fmla="*/ 2147483647 h 705"/>
              <a:gd name="T46" fmla="*/ 2147483647 w 717"/>
              <a:gd name="T47" fmla="*/ 2147483647 h 705"/>
              <a:gd name="T48" fmla="*/ 2147483647 w 717"/>
              <a:gd name="T49" fmla="*/ 2147483647 h 705"/>
              <a:gd name="T50" fmla="*/ 1140823438 w 717"/>
              <a:gd name="T51" fmla="*/ 2147483647 h 705"/>
              <a:gd name="T52" fmla="*/ 2147483647 w 717"/>
              <a:gd name="T53" fmla="*/ 2147483647 h 705"/>
              <a:gd name="T54" fmla="*/ 2147483647 w 717"/>
              <a:gd name="T55" fmla="*/ 2147483647 h 705"/>
              <a:gd name="T56" fmla="*/ 2147483647 w 717"/>
              <a:gd name="T57" fmla="*/ 2147483647 h 705"/>
              <a:gd name="T58" fmla="*/ 2147483647 w 717"/>
              <a:gd name="T59" fmla="*/ 2147483647 h 705"/>
              <a:gd name="T60" fmla="*/ 2147483647 w 717"/>
              <a:gd name="T61" fmla="*/ 2147483647 h 705"/>
              <a:gd name="T62" fmla="*/ 2147483647 w 717"/>
              <a:gd name="T63" fmla="*/ 2147483647 h 705"/>
              <a:gd name="T64" fmla="*/ 2147483647 w 717"/>
              <a:gd name="T65" fmla="*/ 2147483647 h 705"/>
              <a:gd name="T66" fmla="*/ 2147483647 w 717"/>
              <a:gd name="T67" fmla="*/ 2147483647 h 705"/>
              <a:gd name="T68" fmla="*/ 2147483647 w 717"/>
              <a:gd name="T69" fmla="*/ 2147483647 h 705"/>
              <a:gd name="T70" fmla="*/ 2147483647 w 717"/>
              <a:gd name="T71" fmla="*/ 2147483647 h 705"/>
              <a:gd name="T72" fmla="*/ 2147483647 w 717"/>
              <a:gd name="T73" fmla="*/ 2147483647 h 705"/>
              <a:gd name="T74" fmla="*/ 2147483647 w 717"/>
              <a:gd name="T75" fmla="*/ 2147483647 h 705"/>
              <a:gd name="T76" fmla="*/ 2147483647 w 717"/>
              <a:gd name="T77" fmla="*/ 2147483647 h 705"/>
              <a:gd name="T78" fmla="*/ 2147483647 w 717"/>
              <a:gd name="T79" fmla="*/ 2147483647 h 705"/>
              <a:gd name="T80" fmla="*/ 2147483647 w 717"/>
              <a:gd name="T81" fmla="*/ 2147483647 h 705"/>
              <a:gd name="T82" fmla="*/ 2147483647 w 717"/>
              <a:gd name="T83" fmla="*/ 2147483647 h 705"/>
              <a:gd name="T84" fmla="*/ 2147483647 w 717"/>
              <a:gd name="T85" fmla="*/ 2147483647 h 705"/>
              <a:gd name="T86" fmla="*/ 2147483647 w 717"/>
              <a:gd name="T87" fmla="*/ 2147483647 h 705"/>
              <a:gd name="T88" fmla="*/ 2147483647 w 717"/>
              <a:gd name="T89" fmla="*/ 2147483647 h 705"/>
              <a:gd name="T90" fmla="*/ 2147483647 w 717"/>
              <a:gd name="T91" fmla="*/ 2147483647 h 705"/>
              <a:gd name="T92" fmla="*/ 2147483647 w 717"/>
              <a:gd name="T93" fmla="*/ 2147483647 h 705"/>
              <a:gd name="T94" fmla="*/ 2147483647 w 717"/>
              <a:gd name="T95" fmla="*/ 2147483647 h 705"/>
              <a:gd name="T96" fmla="*/ 2147483647 w 717"/>
              <a:gd name="T97" fmla="*/ 2147483647 h 705"/>
              <a:gd name="T98" fmla="*/ 2147483647 w 717"/>
              <a:gd name="T99" fmla="*/ 2147483647 h 705"/>
              <a:gd name="T100" fmla="*/ 2147483647 w 717"/>
              <a:gd name="T101" fmla="*/ 2147483647 h 705"/>
              <a:gd name="T102" fmla="*/ 2147483647 w 717"/>
              <a:gd name="T103" fmla="*/ 2147483647 h 705"/>
              <a:gd name="T104" fmla="*/ 2147483647 w 717"/>
              <a:gd name="T105" fmla="*/ 2147483647 h 705"/>
              <a:gd name="T106" fmla="*/ 2147483647 w 717"/>
              <a:gd name="T107" fmla="*/ 2147483647 h 705"/>
              <a:gd name="T108" fmla="*/ 2147483647 w 717"/>
              <a:gd name="T109" fmla="*/ 2147483647 h 705"/>
              <a:gd name="T110" fmla="*/ 2147483647 w 717"/>
              <a:gd name="T111" fmla="*/ 2147483647 h 705"/>
              <a:gd name="T112" fmla="*/ 2147483647 w 717"/>
              <a:gd name="T113" fmla="*/ 2147483647 h 705"/>
              <a:gd name="T114" fmla="*/ 2147483647 w 717"/>
              <a:gd name="T115" fmla="*/ 2147483647 h 705"/>
              <a:gd name="T116" fmla="*/ 2147483647 w 717"/>
              <a:gd name="T117" fmla="*/ 2147483647 h 705"/>
              <a:gd name="T118" fmla="*/ 2147483647 w 717"/>
              <a:gd name="T119" fmla="*/ 2147483647 h 705"/>
              <a:gd name="T120" fmla="*/ 2147483647 w 717"/>
              <a:gd name="T121" fmla="*/ 2147483647 h 705"/>
              <a:gd name="T122" fmla="*/ 2147483647 w 717"/>
              <a:gd name="T123" fmla="*/ 2147483647 h 70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7" h="705">
                <a:moveTo>
                  <a:pt x="356" y="16"/>
                </a:moveTo>
                <a:cubicBezTo>
                  <a:pt x="357" y="16"/>
                  <a:pt x="357" y="16"/>
                  <a:pt x="358" y="16"/>
                </a:cubicBezTo>
                <a:cubicBezTo>
                  <a:pt x="358" y="17"/>
                  <a:pt x="358" y="17"/>
                  <a:pt x="358" y="17"/>
                </a:cubicBezTo>
                <a:cubicBezTo>
                  <a:pt x="357" y="17"/>
                  <a:pt x="354" y="18"/>
                  <a:pt x="354" y="17"/>
                </a:cubicBezTo>
                <a:cubicBezTo>
                  <a:pt x="353" y="17"/>
                  <a:pt x="353" y="17"/>
                  <a:pt x="353" y="16"/>
                </a:cubicBezTo>
                <a:cubicBezTo>
                  <a:pt x="354" y="16"/>
                  <a:pt x="355" y="16"/>
                  <a:pt x="356" y="16"/>
                </a:cubicBezTo>
                <a:close/>
                <a:moveTo>
                  <a:pt x="381" y="9"/>
                </a:moveTo>
                <a:lnTo>
                  <a:pt x="383" y="9"/>
                </a:lnTo>
                <a:cubicBezTo>
                  <a:pt x="384" y="9"/>
                  <a:pt x="385" y="10"/>
                  <a:pt x="385" y="11"/>
                </a:cubicBezTo>
                <a:cubicBezTo>
                  <a:pt x="386" y="11"/>
                  <a:pt x="385" y="11"/>
                  <a:pt x="385" y="12"/>
                </a:cubicBezTo>
                <a:cubicBezTo>
                  <a:pt x="383" y="12"/>
                  <a:pt x="382" y="11"/>
                  <a:pt x="380" y="11"/>
                </a:cubicBezTo>
                <a:cubicBezTo>
                  <a:pt x="380" y="10"/>
                  <a:pt x="381" y="9"/>
                  <a:pt x="381" y="9"/>
                </a:cubicBezTo>
                <a:close/>
                <a:moveTo>
                  <a:pt x="272" y="25"/>
                </a:moveTo>
                <a:lnTo>
                  <a:pt x="271" y="25"/>
                </a:lnTo>
                <a:cubicBezTo>
                  <a:pt x="272" y="28"/>
                  <a:pt x="278" y="29"/>
                  <a:pt x="281" y="27"/>
                </a:cubicBezTo>
                <a:cubicBezTo>
                  <a:pt x="283" y="26"/>
                  <a:pt x="286" y="24"/>
                  <a:pt x="288" y="24"/>
                </a:cubicBezTo>
                <a:cubicBezTo>
                  <a:pt x="289" y="24"/>
                  <a:pt x="293" y="24"/>
                  <a:pt x="294" y="24"/>
                </a:cubicBezTo>
                <a:cubicBezTo>
                  <a:pt x="296" y="24"/>
                  <a:pt x="300" y="23"/>
                  <a:pt x="302" y="24"/>
                </a:cubicBezTo>
                <a:cubicBezTo>
                  <a:pt x="307" y="25"/>
                  <a:pt x="312" y="26"/>
                  <a:pt x="318" y="25"/>
                </a:cubicBezTo>
                <a:cubicBezTo>
                  <a:pt x="325" y="23"/>
                  <a:pt x="332" y="30"/>
                  <a:pt x="338" y="26"/>
                </a:cubicBezTo>
                <a:cubicBezTo>
                  <a:pt x="338" y="24"/>
                  <a:pt x="338" y="24"/>
                  <a:pt x="337" y="23"/>
                </a:cubicBezTo>
                <a:cubicBezTo>
                  <a:pt x="337" y="20"/>
                  <a:pt x="339" y="18"/>
                  <a:pt x="341" y="18"/>
                </a:cubicBezTo>
                <a:cubicBezTo>
                  <a:pt x="342" y="17"/>
                  <a:pt x="341" y="18"/>
                  <a:pt x="342" y="17"/>
                </a:cubicBezTo>
                <a:cubicBezTo>
                  <a:pt x="343" y="18"/>
                  <a:pt x="343" y="21"/>
                  <a:pt x="344" y="22"/>
                </a:cubicBezTo>
                <a:cubicBezTo>
                  <a:pt x="345" y="24"/>
                  <a:pt x="350" y="25"/>
                  <a:pt x="354" y="24"/>
                </a:cubicBezTo>
                <a:cubicBezTo>
                  <a:pt x="362" y="22"/>
                  <a:pt x="373" y="22"/>
                  <a:pt x="381" y="23"/>
                </a:cubicBezTo>
                <a:cubicBezTo>
                  <a:pt x="385" y="23"/>
                  <a:pt x="392" y="23"/>
                  <a:pt x="395" y="21"/>
                </a:cubicBezTo>
                <a:cubicBezTo>
                  <a:pt x="396" y="21"/>
                  <a:pt x="397" y="20"/>
                  <a:pt x="397" y="18"/>
                </a:cubicBezTo>
                <a:cubicBezTo>
                  <a:pt x="401" y="17"/>
                  <a:pt x="410" y="17"/>
                  <a:pt x="414" y="19"/>
                </a:cubicBezTo>
                <a:cubicBezTo>
                  <a:pt x="416" y="19"/>
                  <a:pt x="417" y="22"/>
                  <a:pt x="420" y="22"/>
                </a:cubicBezTo>
                <a:lnTo>
                  <a:pt x="425" y="22"/>
                </a:lnTo>
                <a:cubicBezTo>
                  <a:pt x="430" y="22"/>
                  <a:pt x="435" y="23"/>
                  <a:pt x="440" y="22"/>
                </a:cubicBezTo>
                <a:cubicBezTo>
                  <a:pt x="443" y="22"/>
                  <a:pt x="447" y="23"/>
                  <a:pt x="450" y="23"/>
                </a:cubicBezTo>
                <a:cubicBezTo>
                  <a:pt x="452" y="22"/>
                  <a:pt x="455" y="22"/>
                  <a:pt x="457" y="21"/>
                </a:cubicBezTo>
                <a:cubicBezTo>
                  <a:pt x="460" y="20"/>
                  <a:pt x="464" y="22"/>
                  <a:pt x="467" y="22"/>
                </a:cubicBezTo>
                <a:lnTo>
                  <a:pt x="478" y="22"/>
                </a:lnTo>
                <a:cubicBezTo>
                  <a:pt x="482" y="23"/>
                  <a:pt x="488" y="23"/>
                  <a:pt x="491" y="22"/>
                </a:cubicBezTo>
                <a:cubicBezTo>
                  <a:pt x="493" y="22"/>
                  <a:pt x="495" y="22"/>
                  <a:pt x="497" y="22"/>
                </a:cubicBezTo>
                <a:cubicBezTo>
                  <a:pt x="498" y="20"/>
                  <a:pt x="499" y="19"/>
                  <a:pt x="500" y="17"/>
                </a:cubicBezTo>
                <a:cubicBezTo>
                  <a:pt x="501" y="17"/>
                  <a:pt x="504" y="17"/>
                  <a:pt x="506" y="17"/>
                </a:cubicBezTo>
                <a:cubicBezTo>
                  <a:pt x="508" y="19"/>
                  <a:pt x="509" y="23"/>
                  <a:pt x="512" y="24"/>
                </a:cubicBezTo>
                <a:cubicBezTo>
                  <a:pt x="517" y="24"/>
                  <a:pt x="523" y="21"/>
                  <a:pt x="528" y="22"/>
                </a:cubicBezTo>
                <a:cubicBezTo>
                  <a:pt x="532" y="22"/>
                  <a:pt x="540" y="25"/>
                  <a:pt x="544" y="24"/>
                </a:cubicBezTo>
                <a:cubicBezTo>
                  <a:pt x="547" y="23"/>
                  <a:pt x="551" y="21"/>
                  <a:pt x="555" y="22"/>
                </a:cubicBezTo>
                <a:cubicBezTo>
                  <a:pt x="558" y="23"/>
                  <a:pt x="564" y="22"/>
                  <a:pt x="568" y="23"/>
                </a:cubicBezTo>
                <a:cubicBezTo>
                  <a:pt x="572" y="24"/>
                  <a:pt x="575" y="28"/>
                  <a:pt x="581" y="26"/>
                </a:cubicBezTo>
                <a:cubicBezTo>
                  <a:pt x="582" y="26"/>
                  <a:pt x="584" y="24"/>
                  <a:pt x="586" y="24"/>
                </a:cubicBezTo>
                <a:cubicBezTo>
                  <a:pt x="589" y="23"/>
                  <a:pt x="591" y="23"/>
                  <a:pt x="594" y="23"/>
                </a:cubicBezTo>
                <a:cubicBezTo>
                  <a:pt x="595" y="22"/>
                  <a:pt x="597" y="21"/>
                  <a:pt x="598" y="21"/>
                </a:cubicBezTo>
                <a:cubicBezTo>
                  <a:pt x="600" y="21"/>
                  <a:pt x="602" y="23"/>
                  <a:pt x="604" y="23"/>
                </a:cubicBezTo>
                <a:lnTo>
                  <a:pt x="609" y="23"/>
                </a:lnTo>
                <a:cubicBezTo>
                  <a:pt x="613" y="24"/>
                  <a:pt x="620" y="24"/>
                  <a:pt x="624" y="24"/>
                </a:cubicBezTo>
                <a:cubicBezTo>
                  <a:pt x="629" y="25"/>
                  <a:pt x="636" y="22"/>
                  <a:pt x="643" y="24"/>
                </a:cubicBezTo>
                <a:cubicBezTo>
                  <a:pt x="645" y="24"/>
                  <a:pt x="647" y="25"/>
                  <a:pt x="649" y="26"/>
                </a:cubicBezTo>
                <a:cubicBezTo>
                  <a:pt x="653" y="27"/>
                  <a:pt x="657" y="27"/>
                  <a:pt x="661" y="28"/>
                </a:cubicBezTo>
                <a:cubicBezTo>
                  <a:pt x="667" y="31"/>
                  <a:pt x="669" y="38"/>
                  <a:pt x="675" y="41"/>
                </a:cubicBezTo>
                <a:cubicBezTo>
                  <a:pt x="677" y="43"/>
                  <a:pt x="683" y="47"/>
                  <a:pt x="680" y="51"/>
                </a:cubicBezTo>
                <a:cubicBezTo>
                  <a:pt x="681" y="55"/>
                  <a:pt x="682" y="54"/>
                  <a:pt x="684" y="55"/>
                </a:cubicBezTo>
                <a:cubicBezTo>
                  <a:pt x="686" y="56"/>
                  <a:pt x="690" y="61"/>
                  <a:pt x="691" y="63"/>
                </a:cubicBezTo>
                <a:cubicBezTo>
                  <a:pt x="692" y="66"/>
                  <a:pt x="692" y="71"/>
                  <a:pt x="692" y="75"/>
                </a:cubicBezTo>
                <a:lnTo>
                  <a:pt x="692" y="81"/>
                </a:lnTo>
                <a:cubicBezTo>
                  <a:pt x="693" y="83"/>
                  <a:pt x="695" y="84"/>
                  <a:pt x="695" y="85"/>
                </a:cubicBezTo>
                <a:cubicBezTo>
                  <a:pt x="696" y="89"/>
                  <a:pt x="694" y="93"/>
                  <a:pt x="695" y="97"/>
                </a:cubicBezTo>
                <a:cubicBezTo>
                  <a:pt x="696" y="99"/>
                  <a:pt x="697" y="101"/>
                  <a:pt x="698" y="102"/>
                </a:cubicBezTo>
                <a:cubicBezTo>
                  <a:pt x="699" y="105"/>
                  <a:pt x="697" y="106"/>
                  <a:pt x="698" y="109"/>
                </a:cubicBezTo>
                <a:cubicBezTo>
                  <a:pt x="699" y="112"/>
                  <a:pt x="700" y="114"/>
                  <a:pt x="701" y="116"/>
                </a:cubicBezTo>
                <a:cubicBezTo>
                  <a:pt x="702" y="116"/>
                  <a:pt x="703" y="116"/>
                  <a:pt x="704" y="116"/>
                </a:cubicBezTo>
                <a:cubicBezTo>
                  <a:pt x="708" y="114"/>
                  <a:pt x="708" y="102"/>
                  <a:pt x="706" y="99"/>
                </a:cubicBezTo>
                <a:cubicBezTo>
                  <a:pt x="705" y="95"/>
                  <a:pt x="704" y="92"/>
                  <a:pt x="703" y="87"/>
                </a:cubicBezTo>
                <a:lnTo>
                  <a:pt x="703" y="82"/>
                </a:lnTo>
                <a:cubicBezTo>
                  <a:pt x="702" y="81"/>
                  <a:pt x="700" y="79"/>
                  <a:pt x="700" y="77"/>
                </a:cubicBezTo>
                <a:lnTo>
                  <a:pt x="700" y="67"/>
                </a:lnTo>
                <a:cubicBezTo>
                  <a:pt x="699" y="66"/>
                  <a:pt x="699" y="64"/>
                  <a:pt x="699" y="63"/>
                </a:cubicBezTo>
                <a:lnTo>
                  <a:pt x="699" y="59"/>
                </a:lnTo>
                <a:cubicBezTo>
                  <a:pt x="696" y="53"/>
                  <a:pt x="688" y="51"/>
                  <a:pt x="686" y="45"/>
                </a:cubicBezTo>
                <a:cubicBezTo>
                  <a:pt x="684" y="42"/>
                  <a:pt x="688" y="39"/>
                  <a:pt x="689" y="36"/>
                </a:cubicBezTo>
                <a:cubicBezTo>
                  <a:pt x="689" y="34"/>
                  <a:pt x="689" y="33"/>
                  <a:pt x="689" y="32"/>
                </a:cubicBezTo>
                <a:cubicBezTo>
                  <a:pt x="687" y="30"/>
                  <a:pt x="686" y="28"/>
                  <a:pt x="683" y="26"/>
                </a:cubicBezTo>
                <a:cubicBezTo>
                  <a:pt x="679" y="24"/>
                  <a:pt x="673" y="26"/>
                  <a:pt x="668" y="25"/>
                </a:cubicBezTo>
                <a:cubicBezTo>
                  <a:pt x="664" y="24"/>
                  <a:pt x="660" y="22"/>
                  <a:pt x="656" y="21"/>
                </a:cubicBezTo>
                <a:cubicBezTo>
                  <a:pt x="647" y="19"/>
                  <a:pt x="645" y="22"/>
                  <a:pt x="640" y="14"/>
                </a:cubicBezTo>
                <a:cubicBezTo>
                  <a:pt x="639" y="13"/>
                  <a:pt x="635" y="14"/>
                  <a:pt x="632" y="14"/>
                </a:cubicBezTo>
                <a:cubicBezTo>
                  <a:pt x="631" y="13"/>
                  <a:pt x="628" y="12"/>
                  <a:pt x="626" y="11"/>
                </a:cubicBezTo>
                <a:cubicBezTo>
                  <a:pt x="624" y="11"/>
                  <a:pt x="622" y="11"/>
                  <a:pt x="620" y="11"/>
                </a:cubicBezTo>
                <a:cubicBezTo>
                  <a:pt x="619" y="11"/>
                  <a:pt x="618" y="9"/>
                  <a:pt x="617" y="9"/>
                </a:cubicBezTo>
                <a:cubicBezTo>
                  <a:pt x="613" y="7"/>
                  <a:pt x="601" y="12"/>
                  <a:pt x="597" y="13"/>
                </a:cubicBezTo>
                <a:cubicBezTo>
                  <a:pt x="596" y="14"/>
                  <a:pt x="593" y="13"/>
                  <a:pt x="592" y="13"/>
                </a:cubicBezTo>
                <a:cubicBezTo>
                  <a:pt x="590" y="12"/>
                  <a:pt x="587" y="13"/>
                  <a:pt x="585" y="14"/>
                </a:cubicBezTo>
                <a:cubicBezTo>
                  <a:pt x="582" y="14"/>
                  <a:pt x="579" y="13"/>
                  <a:pt x="577" y="12"/>
                </a:cubicBezTo>
                <a:cubicBezTo>
                  <a:pt x="572" y="11"/>
                  <a:pt x="567" y="14"/>
                  <a:pt x="563" y="13"/>
                </a:cubicBezTo>
                <a:cubicBezTo>
                  <a:pt x="560" y="13"/>
                  <a:pt x="557" y="11"/>
                  <a:pt x="552" y="12"/>
                </a:cubicBezTo>
                <a:cubicBezTo>
                  <a:pt x="551" y="12"/>
                  <a:pt x="548" y="13"/>
                  <a:pt x="546" y="12"/>
                </a:cubicBezTo>
                <a:cubicBezTo>
                  <a:pt x="546" y="12"/>
                  <a:pt x="545" y="12"/>
                  <a:pt x="544" y="12"/>
                </a:cubicBezTo>
                <a:cubicBezTo>
                  <a:pt x="543" y="12"/>
                  <a:pt x="541" y="13"/>
                  <a:pt x="540" y="14"/>
                </a:cubicBezTo>
                <a:cubicBezTo>
                  <a:pt x="537" y="14"/>
                  <a:pt x="530" y="12"/>
                  <a:pt x="528" y="12"/>
                </a:cubicBezTo>
                <a:cubicBezTo>
                  <a:pt x="523" y="11"/>
                  <a:pt x="520" y="15"/>
                  <a:pt x="516" y="14"/>
                </a:cubicBezTo>
                <a:cubicBezTo>
                  <a:pt x="510" y="12"/>
                  <a:pt x="505" y="9"/>
                  <a:pt x="499" y="7"/>
                </a:cubicBezTo>
                <a:cubicBezTo>
                  <a:pt x="496" y="7"/>
                  <a:pt x="492" y="7"/>
                  <a:pt x="491" y="7"/>
                </a:cubicBezTo>
                <a:cubicBezTo>
                  <a:pt x="488" y="8"/>
                  <a:pt x="486" y="7"/>
                  <a:pt x="483" y="6"/>
                </a:cubicBezTo>
                <a:cubicBezTo>
                  <a:pt x="480" y="6"/>
                  <a:pt x="476" y="8"/>
                  <a:pt x="472" y="7"/>
                </a:cubicBezTo>
                <a:cubicBezTo>
                  <a:pt x="469" y="7"/>
                  <a:pt x="467" y="7"/>
                  <a:pt x="465" y="6"/>
                </a:cubicBezTo>
                <a:cubicBezTo>
                  <a:pt x="462" y="6"/>
                  <a:pt x="459" y="7"/>
                  <a:pt x="458" y="9"/>
                </a:cubicBezTo>
                <a:lnTo>
                  <a:pt x="458" y="12"/>
                </a:lnTo>
                <a:cubicBezTo>
                  <a:pt x="457" y="14"/>
                  <a:pt x="457" y="15"/>
                  <a:pt x="456" y="16"/>
                </a:cubicBezTo>
                <a:cubicBezTo>
                  <a:pt x="447" y="16"/>
                  <a:pt x="446" y="10"/>
                  <a:pt x="441" y="7"/>
                </a:cubicBezTo>
                <a:cubicBezTo>
                  <a:pt x="438" y="6"/>
                  <a:pt x="436" y="7"/>
                  <a:pt x="433" y="6"/>
                </a:cubicBezTo>
                <a:cubicBezTo>
                  <a:pt x="427" y="5"/>
                  <a:pt x="423" y="7"/>
                  <a:pt x="420" y="11"/>
                </a:cubicBezTo>
                <a:cubicBezTo>
                  <a:pt x="412" y="10"/>
                  <a:pt x="409" y="4"/>
                  <a:pt x="403" y="2"/>
                </a:cubicBezTo>
                <a:cubicBezTo>
                  <a:pt x="398" y="0"/>
                  <a:pt x="393" y="2"/>
                  <a:pt x="388" y="3"/>
                </a:cubicBezTo>
                <a:cubicBezTo>
                  <a:pt x="384" y="4"/>
                  <a:pt x="381" y="1"/>
                  <a:pt x="376" y="1"/>
                </a:cubicBezTo>
                <a:cubicBezTo>
                  <a:pt x="374" y="3"/>
                  <a:pt x="366" y="6"/>
                  <a:pt x="363" y="7"/>
                </a:cubicBezTo>
                <a:cubicBezTo>
                  <a:pt x="362" y="7"/>
                  <a:pt x="360" y="7"/>
                  <a:pt x="359" y="7"/>
                </a:cubicBezTo>
                <a:cubicBezTo>
                  <a:pt x="357" y="8"/>
                  <a:pt x="355" y="9"/>
                  <a:pt x="354" y="9"/>
                </a:cubicBezTo>
                <a:lnTo>
                  <a:pt x="350" y="9"/>
                </a:lnTo>
                <a:cubicBezTo>
                  <a:pt x="345" y="11"/>
                  <a:pt x="340" y="11"/>
                  <a:pt x="337" y="15"/>
                </a:cubicBezTo>
                <a:cubicBezTo>
                  <a:pt x="335" y="15"/>
                  <a:pt x="333" y="14"/>
                  <a:pt x="331" y="14"/>
                </a:cubicBezTo>
                <a:cubicBezTo>
                  <a:pt x="331" y="11"/>
                  <a:pt x="333" y="8"/>
                  <a:pt x="331" y="5"/>
                </a:cubicBezTo>
                <a:cubicBezTo>
                  <a:pt x="330" y="3"/>
                  <a:pt x="330" y="4"/>
                  <a:pt x="328" y="3"/>
                </a:cubicBezTo>
                <a:cubicBezTo>
                  <a:pt x="323" y="0"/>
                  <a:pt x="321" y="2"/>
                  <a:pt x="317" y="5"/>
                </a:cubicBezTo>
                <a:cubicBezTo>
                  <a:pt x="317" y="6"/>
                  <a:pt x="317" y="6"/>
                  <a:pt x="317" y="7"/>
                </a:cubicBezTo>
                <a:cubicBezTo>
                  <a:pt x="317" y="13"/>
                  <a:pt x="325" y="8"/>
                  <a:pt x="327" y="14"/>
                </a:cubicBezTo>
                <a:cubicBezTo>
                  <a:pt x="327" y="19"/>
                  <a:pt x="326" y="18"/>
                  <a:pt x="323" y="20"/>
                </a:cubicBezTo>
                <a:cubicBezTo>
                  <a:pt x="317" y="20"/>
                  <a:pt x="317" y="16"/>
                  <a:pt x="313" y="14"/>
                </a:cubicBezTo>
                <a:cubicBezTo>
                  <a:pt x="310" y="12"/>
                  <a:pt x="308" y="11"/>
                  <a:pt x="305" y="11"/>
                </a:cubicBezTo>
                <a:cubicBezTo>
                  <a:pt x="304" y="10"/>
                  <a:pt x="302" y="9"/>
                  <a:pt x="301" y="10"/>
                </a:cubicBezTo>
                <a:cubicBezTo>
                  <a:pt x="299" y="10"/>
                  <a:pt x="297" y="12"/>
                  <a:pt x="295" y="12"/>
                </a:cubicBezTo>
                <a:cubicBezTo>
                  <a:pt x="291" y="14"/>
                  <a:pt x="286" y="10"/>
                  <a:pt x="283" y="13"/>
                </a:cubicBezTo>
                <a:cubicBezTo>
                  <a:pt x="281" y="14"/>
                  <a:pt x="283" y="15"/>
                  <a:pt x="283" y="17"/>
                </a:cubicBezTo>
                <a:cubicBezTo>
                  <a:pt x="283" y="18"/>
                  <a:pt x="281" y="20"/>
                  <a:pt x="280" y="21"/>
                </a:cubicBezTo>
                <a:cubicBezTo>
                  <a:pt x="279" y="24"/>
                  <a:pt x="275" y="23"/>
                  <a:pt x="272" y="25"/>
                </a:cubicBezTo>
                <a:close/>
                <a:moveTo>
                  <a:pt x="701" y="126"/>
                </a:moveTo>
                <a:cubicBezTo>
                  <a:pt x="700" y="127"/>
                  <a:pt x="697" y="127"/>
                  <a:pt x="697" y="129"/>
                </a:cubicBezTo>
                <a:cubicBezTo>
                  <a:pt x="694" y="134"/>
                  <a:pt x="700" y="143"/>
                  <a:pt x="700" y="147"/>
                </a:cubicBezTo>
                <a:cubicBezTo>
                  <a:pt x="701" y="148"/>
                  <a:pt x="700" y="150"/>
                  <a:pt x="700" y="151"/>
                </a:cubicBezTo>
                <a:cubicBezTo>
                  <a:pt x="698" y="156"/>
                  <a:pt x="699" y="159"/>
                  <a:pt x="701" y="162"/>
                </a:cubicBezTo>
                <a:cubicBezTo>
                  <a:pt x="702" y="162"/>
                  <a:pt x="703" y="162"/>
                  <a:pt x="703" y="162"/>
                </a:cubicBezTo>
                <a:cubicBezTo>
                  <a:pt x="706" y="161"/>
                  <a:pt x="706" y="156"/>
                  <a:pt x="707" y="152"/>
                </a:cubicBezTo>
                <a:cubicBezTo>
                  <a:pt x="707" y="150"/>
                  <a:pt x="709" y="147"/>
                  <a:pt x="708" y="145"/>
                </a:cubicBezTo>
                <a:cubicBezTo>
                  <a:pt x="708" y="143"/>
                  <a:pt x="707" y="139"/>
                  <a:pt x="707" y="137"/>
                </a:cubicBezTo>
                <a:cubicBezTo>
                  <a:pt x="708" y="133"/>
                  <a:pt x="711" y="128"/>
                  <a:pt x="705" y="127"/>
                </a:cubicBezTo>
                <a:cubicBezTo>
                  <a:pt x="705" y="126"/>
                  <a:pt x="702" y="126"/>
                  <a:pt x="701" y="126"/>
                </a:cubicBezTo>
                <a:close/>
                <a:moveTo>
                  <a:pt x="696" y="321"/>
                </a:moveTo>
                <a:cubicBezTo>
                  <a:pt x="697" y="321"/>
                  <a:pt x="697" y="321"/>
                  <a:pt x="697" y="320"/>
                </a:cubicBezTo>
                <a:cubicBezTo>
                  <a:pt x="700" y="319"/>
                  <a:pt x="698" y="315"/>
                  <a:pt x="699" y="312"/>
                </a:cubicBezTo>
                <a:cubicBezTo>
                  <a:pt x="700" y="310"/>
                  <a:pt x="702" y="308"/>
                  <a:pt x="703" y="306"/>
                </a:cubicBezTo>
                <a:cubicBezTo>
                  <a:pt x="703" y="305"/>
                  <a:pt x="703" y="304"/>
                  <a:pt x="703" y="303"/>
                </a:cubicBezTo>
                <a:cubicBezTo>
                  <a:pt x="702" y="301"/>
                  <a:pt x="700" y="301"/>
                  <a:pt x="699" y="301"/>
                </a:cubicBezTo>
                <a:cubicBezTo>
                  <a:pt x="698" y="302"/>
                  <a:pt x="696" y="302"/>
                  <a:pt x="695" y="303"/>
                </a:cubicBezTo>
                <a:cubicBezTo>
                  <a:pt x="694" y="308"/>
                  <a:pt x="693" y="316"/>
                  <a:pt x="696" y="321"/>
                </a:cubicBezTo>
                <a:close/>
                <a:moveTo>
                  <a:pt x="129" y="24"/>
                </a:moveTo>
                <a:cubicBezTo>
                  <a:pt x="133" y="25"/>
                  <a:pt x="136" y="28"/>
                  <a:pt x="139" y="29"/>
                </a:cubicBezTo>
                <a:cubicBezTo>
                  <a:pt x="141" y="29"/>
                  <a:pt x="145" y="27"/>
                  <a:pt x="149" y="27"/>
                </a:cubicBezTo>
                <a:cubicBezTo>
                  <a:pt x="159" y="27"/>
                  <a:pt x="166" y="29"/>
                  <a:pt x="171" y="23"/>
                </a:cubicBezTo>
                <a:cubicBezTo>
                  <a:pt x="174" y="20"/>
                  <a:pt x="173" y="18"/>
                  <a:pt x="171" y="15"/>
                </a:cubicBezTo>
                <a:cubicBezTo>
                  <a:pt x="170" y="15"/>
                  <a:pt x="170" y="15"/>
                  <a:pt x="169" y="15"/>
                </a:cubicBezTo>
                <a:cubicBezTo>
                  <a:pt x="168" y="16"/>
                  <a:pt x="155" y="20"/>
                  <a:pt x="153" y="19"/>
                </a:cubicBezTo>
                <a:cubicBezTo>
                  <a:pt x="151" y="19"/>
                  <a:pt x="148" y="17"/>
                  <a:pt x="145" y="16"/>
                </a:cubicBezTo>
                <a:cubicBezTo>
                  <a:pt x="141" y="15"/>
                  <a:pt x="138" y="19"/>
                  <a:pt x="133" y="19"/>
                </a:cubicBezTo>
                <a:cubicBezTo>
                  <a:pt x="130" y="18"/>
                  <a:pt x="124" y="16"/>
                  <a:pt x="121" y="17"/>
                </a:cubicBezTo>
                <a:cubicBezTo>
                  <a:pt x="119" y="18"/>
                  <a:pt x="119" y="19"/>
                  <a:pt x="118" y="20"/>
                </a:cubicBezTo>
                <a:cubicBezTo>
                  <a:pt x="118" y="21"/>
                  <a:pt x="118" y="21"/>
                  <a:pt x="118" y="22"/>
                </a:cubicBezTo>
                <a:cubicBezTo>
                  <a:pt x="119" y="23"/>
                  <a:pt x="127" y="23"/>
                  <a:pt x="129" y="24"/>
                </a:cubicBezTo>
                <a:close/>
                <a:moveTo>
                  <a:pt x="204" y="26"/>
                </a:moveTo>
                <a:cubicBezTo>
                  <a:pt x="208" y="25"/>
                  <a:pt x="218" y="22"/>
                  <a:pt x="222" y="23"/>
                </a:cubicBezTo>
                <a:cubicBezTo>
                  <a:pt x="226" y="24"/>
                  <a:pt x="230" y="25"/>
                  <a:pt x="234" y="25"/>
                </a:cubicBezTo>
                <a:cubicBezTo>
                  <a:pt x="235" y="25"/>
                  <a:pt x="237" y="25"/>
                  <a:pt x="238" y="24"/>
                </a:cubicBezTo>
                <a:cubicBezTo>
                  <a:pt x="240" y="24"/>
                  <a:pt x="243" y="25"/>
                  <a:pt x="244" y="25"/>
                </a:cubicBezTo>
                <a:cubicBezTo>
                  <a:pt x="248" y="25"/>
                  <a:pt x="253" y="25"/>
                  <a:pt x="256" y="24"/>
                </a:cubicBezTo>
                <a:cubicBezTo>
                  <a:pt x="258" y="23"/>
                  <a:pt x="261" y="21"/>
                  <a:pt x="263" y="22"/>
                </a:cubicBezTo>
                <a:cubicBezTo>
                  <a:pt x="265" y="23"/>
                  <a:pt x="266" y="24"/>
                  <a:pt x="269" y="24"/>
                </a:cubicBezTo>
                <a:cubicBezTo>
                  <a:pt x="269" y="20"/>
                  <a:pt x="271" y="16"/>
                  <a:pt x="273" y="14"/>
                </a:cubicBezTo>
                <a:lnTo>
                  <a:pt x="273" y="13"/>
                </a:lnTo>
                <a:cubicBezTo>
                  <a:pt x="268" y="11"/>
                  <a:pt x="259" y="15"/>
                  <a:pt x="253" y="13"/>
                </a:cubicBezTo>
                <a:cubicBezTo>
                  <a:pt x="251" y="12"/>
                  <a:pt x="249" y="11"/>
                  <a:pt x="247" y="10"/>
                </a:cubicBezTo>
                <a:cubicBezTo>
                  <a:pt x="243" y="9"/>
                  <a:pt x="239" y="12"/>
                  <a:pt x="236" y="13"/>
                </a:cubicBezTo>
                <a:cubicBezTo>
                  <a:pt x="232" y="14"/>
                  <a:pt x="228" y="11"/>
                  <a:pt x="223" y="12"/>
                </a:cubicBezTo>
                <a:cubicBezTo>
                  <a:pt x="221" y="13"/>
                  <a:pt x="219" y="15"/>
                  <a:pt x="217" y="15"/>
                </a:cubicBezTo>
                <a:cubicBezTo>
                  <a:pt x="214" y="16"/>
                  <a:pt x="211" y="15"/>
                  <a:pt x="209" y="14"/>
                </a:cubicBezTo>
                <a:cubicBezTo>
                  <a:pt x="207" y="15"/>
                  <a:pt x="205" y="15"/>
                  <a:pt x="203" y="15"/>
                </a:cubicBezTo>
                <a:cubicBezTo>
                  <a:pt x="201" y="14"/>
                  <a:pt x="199" y="13"/>
                  <a:pt x="197" y="13"/>
                </a:cubicBezTo>
                <a:cubicBezTo>
                  <a:pt x="194" y="14"/>
                  <a:pt x="193" y="16"/>
                  <a:pt x="191" y="16"/>
                </a:cubicBezTo>
                <a:cubicBezTo>
                  <a:pt x="188" y="17"/>
                  <a:pt x="186" y="17"/>
                  <a:pt x="184" y="18"/>
                </a:cubicBezTo>
                <a:lnTo>
                  <a:pt x="184" y="21"/>
                </a:lnTo>
                <a:cubicBezTo>
                  <a:pt x="184" y="23"/>
                  <a:pt x="187" y="23"/>
                  <a:pt x="188" y="23"/>
                </a:cubicBezTo>
                <a:cubicBezTo>
                  <a:pt x="191" y="24"/>
                  <a:pt x="201" y="27"/>
                  <a:pt x="204" y="26"/>
                </a:cubicBezTo>
                <a:close/>
                <a:moveTo>
                  <a:pt x="373" y="229"/>
                </a:moveTo>
                <a:cubicBezTo>
                  <a:pt x="372" y="228"/>
                  <a:pt x="371" y="227"/>
                  <a:pt x="370" y="226"/>
                </a:cubicBezTo>
                <a:lnTo>
                  <a:pt x="369" y="226"/>
                </a:lnTo>
                <a:cubicBezTo>
                  <a:pt x="369" y="227"/>
                  <a:pt x="368" y="227"/>
                  <a:pt x="368" y="228"/>
                </a:cubicBezTo>
                <a:cubicBezTo>
                  <a:pt x="368" y="231"/>
                  <a:pt x="368" y="232"/>
                  <a:pt x="369" y="235"/>
                </a:cubicBezTo>
                <a:cubicBezTo>
                  <a:pt x="370" y="235"/>
                  <a:pt x="370" y="235"/>
                  <a:pt x="371" y="235"/>
                </a:cubicBezTo>
                <a:cubicBezTo>
                  <a:pt x="374" y="234"/>
                  <a:pt x="373" y="232"/>
                  <a:pt x="373" y="229"/>
                </a:cubicBezTo>
                <a:close/>
                <a:moveTo>
                  <a:pt x="668" y="231"/>
                </a:moveTo>
                <a:cubicBezTo>
                  <a:pt x="670" y="231"/>
                  <a:pt x="672" y="233"/>
                  <a:pt x="671" y="234"/>
                </a:cubicBezTo>
                <a:cubicBezTo>
                  <a:pt x="671" y="237"/>
                  <a:pt x="670" y="237"/>
                  <a:pt x="669" y="238"/>
                </a:cubicBezTo>
                <a:cubicBezTo>
                  <a:pt x="668" y="238"/>
                  <a:pt x="667" y="238"/>
                  <a:pt x="666" y="237"/>
                </a:cubicBezTo>
                <a:lnTo>
                  <a:pt x="666" y="231"/>
                </a:lnTo>
                <a:cubicBezTo>
                  <a:pt x="666" y="231"/>
                  <a:pt x="666" y="231"/>
                  <a:pt x="666" y="231"/>
                </a:cubicBezTo>
                <a:cubicBezTo>
                  <a:pt x="667" y="231"/>
                  <a:pt x="668" y="231"/>
                  <a:pt x="668" y="231"/>
                </a:cubicBezTo>
                <a:close/>
                <a:moveTo>
                  <a:pt x="665" y="296"/>
                </a:moveTo>
                <a:cubicBezTo>
                  <a:pt x="663" y="296"/>
                  <a:pt x="662" y="296"/>
                  <a:pt x="661" y="295"/>
                </a:cubicBezTo>
                <a:lnTo>
                  <a:pt x="661" y="292"/>
                </a:lnTo>
                <a:cubicBezTo>
                  <a:pt x="662" y="292"/>
                  <a:pt x="662" y="291"/>
                  <a:pt x="663" y="291"/>
                </a:cubicBezTo>
                <a:lnTo>
                  <a:pt x="665" y="291"/>
                </a:lnTo>
                <a:cubicBezTo>
                  <a:pt x="666" y="291"/>
                  <a:pt x="666" y="291"/>
                  <a:pt x="666" y="291"/>
                </a:cubicBezTo>
                <a:cubicBezTo>
                  <a:pt x="666" y="294"/>
                  <a:pt x="666" y="295"/>
                  <a:pt x="665" y="296"/>
                </a:cubicBezTo>
                <a:close/>
                <a:moveTo>
                  <a:pt x="658" y="96"/>
                </a:moveTo>
                <a:cubicBezTo>
                  <a:pt x="659" y="97"/>
                  <a:pt x="660" y="99"/>
                  <a:pt x="660" y="102"/>
                </a:cubicBezTo>
                <a:cubicBezTo>
                  <a:pt x="659" y="101"/>
                  <a:pt x="658" y="97"/>
                  <a:pt x="658" y="96"/>
                </a:cubicBezTo>
                <a:close/>
                <a:moveTo>
                  <a:pt x="657" y="93"/>
                </a:moveTo>
                <a:lnTo>
                  <a:pt x="657" y="93"/>
                </a:lnTo>
                <a:cubicBezTo>
                  <a:pt x="655" y="88"/>
                  <a:pt x="648" y="85"/>
                  <a:pt x="658" y="86"/>
                </a:cubicBezTo>
                <a:lnTo>
                  <a:pt x="658" y="87"/>
                </a:lnTo>
                <a:cubicBezTo>
                  <a:pt x="658" y="89"/>
                  <a:pt x="657" y="90"/>
                  <a:pt x="657" y="93"/>
                </a:cubicBezTo>
                <a:close/>
                <a:moveTo>
                  <a:pt x="645" y="70"/>
                </a:moveTo>
                <a:cubicBezTo>
                  <a:pt x="645" y="69"/>
                  <a:pt x="645" y="68"/>
                  <a:pt x="645" y="67"/>
                </a:cubicBezTo>
                <a:cubicBezTo>
                  <a:pt x="647" y="66"/>
                  <a:pt x="648" y="66"/>
                  <a:pt x="650" y="65"/>
                </a:cubicBezTo>
                <a:cubicBezTo>
                  <a:pt x="651" y="65"/>
                  <a:pt x="651" y="65"/>
                  <a:pt x="652" y="65"/>
                </a:cubicBezTo>
                <a:cubicBezTo>
                  <a:pt x="653" y="65"/>
                  <a:pt x="653" y="65"/>
                  <a:pt x="653" y="66"/>
                </a:cubicBezTo>
                <a:cubicBezTo>
                  <a:pt x="656" y="71"/>
                  <a:pt x="649" y="75"/>
                  <a:pt x="645" y="70"/>
                </a:cubicBezTo>
                <a:close/>
                <a:moveTo>
                  <a:pt x="642" y="55"/>
                </a:moveTo>
                <a:cubicBezTo>
                  <a:pt x="642" y="54"/>
                  <a:pt x="642" y="54"/>
                  <a:pt x="643" y="53"/>
                </a:cubicBezTo>
                <a:cubicBezTo>
                  <a:pt x="644" y="53"/>
                  <a:pt x="645" y="53"/>
                  <a:pt x="646" y="54"/>
                </a:cubicBezTo>
                <a:cubicBezTo>
                  <a:pt x="647" y="54"/>
                  <a:pt x="647" y="54"/>
                  <a:pt x="647" y="54"/>
                </a:cubicBezTo>
                <a:cubicBezTo>
                  <a:pt x="647" y="55"/>
                  <a:pt x="647" y="55"/>
                  <a:pt x="646" y="56"/>
                </a:cubicBezTo>
                <a:cubicBezTo>
                  <a:pt x="644" y="56"/>
                  <a:pt x="643" y="56"/>
                  <a:pt x="642" y="55"/>
                </a:cubicBezTo>
                <a:close/>
                <a:moveTo>
                  <a:pt x="663" y="91"/>
                </a:moveTo>
                <a:cubicBezTo>
                  <a:pt x="664" y="93"/>
                  <a:pt x="664" y="93"/>
                  <a:pt x="663" y="94"/>
                </a:cubicBezTo>
                <a:cubicBezTo>
                  <a:pt x="663" y="93"/>
                  <a:pt x="663" y="92"/>
                  <a:pt x="663" y="91"/>
                </a:cubicBezTo>
                <a:close/>
                <a:moveTo>
                  <a:pt x="666" y="211"/>
                </a:moveTo>
                <a:cubicBezTo>
                  <a:pt x="666" y="214"/>
                  <a:pt x="665" y="216"/>
                  <a:pt x="664" y="217"/>
                </a:cubicBezTo>
                <a:lnTo>
                  <a:pt x="664" y="211"/>
                </a:lnTo>
                <a:cubicBezTo>
                  <a:pt x="664" y="211"/>
                  <a:pt x="665" y="211"/>
                  <a:pt x="666" y="211"/>
                </a:cubicBezTo>
                <a:close/>
                <a:moveTo>
                  <a:pt x="639" y="320"/>
                </a:moveTo>
                <a:cubicBezTo>
                  <a:pt x="622" y="324"/>
                  <a:pt x="645" y="300"/>
                  <a:pt x="639" y="320"/>
                </a:cubicBezTo>
                <a:close/>
                <a:moveTo>
                  <a:pt x="617" y="62"/>
                </a:moveTo>
                <a:cubicBezTo>
                  <a:pt x="615" y="62"/>
                  <a:pt x="614" y="62"/>
                  <a:pt x="612" y="62"/>
                </a:cubicBezTo>
                <a:lnTo>
                  <a:pt x="612" y="59"/>
                </a:lnTo>
                <a:cubicBezTo>
                  <a:pt x="613" y="59"/>
                  <a:pt x="613" y="57"/>
                  <a:pt x="614" y="56"/>
                </a:cubicBezTo>
                <a:cubicBezTo>
                  <a:pt x="617" y="56"/>
                  <a:pt x="618" y="57"/>
                  <a:pt x="619" y="58"/>
                </a:cubicBezTo>
                <a:cubicBezTo>
                  <a:pt x="619" y="59"/>
                  <a:pt x="619" y="58"/>
                  <a:pt x="619" y="59"/>
                </a:cubicBezTo>
                <a:cubicBezTo>
                  <a:pt x="619" y="61"/>
                  <a:pt x="618" y="61"/>
                  <a:pt x="617" y="62"/>
                </a:cubicBezTo>
                <a:close/>
                <a:moveTo>
                  <a:pt x="589" y="54"/>
                </a:moveTo>
                <a:cubicBezTo>
                  <a:pt x="588" y="54"/>
                  <a:pt x="582" y="53"/>
                  <a:pt x="581" y="52"/>
                </a:cubicBezTo>
                <a:lnTo>
                  <a:pt x="576" y="52"/>
                </a:lnTo>
                <a:cubicBezTo>
                  <a:pt x="577" y="52"/>
                  <a:pt x="577" y="51"/>
                  <a:pt x="577" y="51"/>
                </a:cubicBezTo>
                <a:cubicBezTo>
                  <a:pt x="577" y="49"/>
                  <a:pt x="577" y="49"/>
                  <a:pt x="578" y="48"/>
                </a:cubicBezTo>
                <a:cubicBezTo>
                  <a:pt x="582" y="49"/>
                  <a:pt x="586" y="52"/>
                  <a:pt x="589" y="54"/>
                </a:cubicBezTo>
                <a:close/>
                <a:moveTo>
                  <a:pt x="538" y="55"/>
                </a:moveTo>
                <a:cubicBezTo>
                  <a:pt x="535" y="55"/>
                  <a:pt x="530" y="55"/>
                  <a:pt x="528" y="54"/>
                </a:cubicBezTo>
                <a:lnTo>
                  <a:pt x="523" y="54"/>
                </a:lnTo>
                <a:lnTo>
                  <a:pt x="523" y="53"/>
                </a:lnTo>
                <a:cubicBezTo>
                  <a:pt x="524" y="53"/>
                  <a:pt x="525" y="51"/>
                  <a:pt x="526" y="49"/>
                </a:cubicBezTo>
                <a:cubicBezTo>
                  <a:pt x="527" y="49"/>
                  <a:pt x="531" y="48"/>
                  <a:pt x="532" y="48"/>
                </a:cubicBezTo>
                <a:cubicBezTo>
                  <a:pt x="533" y="48"/>
                  <a:pt x="533" y="48"/>
                  <a:pt x="534" y="48"/>
                </a:cubicBezTo>
                <a:cubicBezTo>
                  <a:pt x="536" y="48"/>
                  <a:pt x="536" y="49"/>
                  <a:pt x="537" y="49"/>
                </a:cubicBezTo>
                <a:cubicBezTo>
                  <a:pt x="537" y="50"/>
                  <a:pt x="537" y="53"/>
                  <a:pt x="538" y="54"/>
                </a:cubicBezTo>
                <a:lnTo>
                  <a:pt x="538" y="55"/>
                </a:lnTo>
                <a:close/>
                <a:moveTo>
                  <a:pt x="481" y="53"/>
                </a:moveTo>
                <a:cubicBezTo>
                  <a:pt x="480" y="53"/>
                  <a:pt x="478" y="53"/>
                  <a:pt x="477" y="52"/>
                </a:cubicBezTo>
                <a:lnTo>
                  <a:pt x="481" y="52"/>
                </a:lnTo>
                <a:lnTo>
                  <a:pt x="481" y="53"/>
                </a:lnTo>
                <a:cubicBezTo>
                  <a:pt x="481" y="53"/>
                  <a:pt x="481" y="53"/>
                  <a:pt x="481" y="53"/>
                </a:cubicBezTo>
                <a:close/>
                <a:moveTo>
                  <a:pt x="407" y="63"/>
                </a:moveTo>
                <a:cubicBezTo>
                  <a:pt x="405" y="66"/>
                  <a:pt x="397" y="76"/>
                  <a:pt x="394" y="74"/>
                </a:cubicBezTo>
                <a:cubicBezTo>
                  <a:pt x="392" y="74"/>
                  <a:pt x="392" y="73"/>
                  <a:pt x="391" y="73"/>
                </a:cubicBezTo>
                <a:cubicBezTo>
                  <a:pt x="390" y="71"/>
                  <a:pt x="390" y="70"/>
                  <a:pt x="390" y="67"/>
                </a:cubicBezTo>
                <a:cubicBezTo>
                  <a:pt x="387" y="67"/>
                  <a:pt x="381" y="63"/>
                  <a:pt x="378" y="61"/>
                </a:cubicBezTo>
                <a:cubicBezTo>
                  <a:pt x="378" y="61"/>
                  <a:pt x="378" y="60"/>
                  <a:pt x="377" y="60"/>
                </a:cubicBezTo>
                <a:cubicBezTo>
                  <a:pt x="377" y="56"/>
                  <a:pt x="382" y="54"/>
                  <a:pt x="385" y="57"/>
                </a:cubicBezTo>
                <a:cubicBezTo>
                  <a:pt x="387" y="58"/>
                  <a:pt x="387" y="61"/>
                  <a:pt x="390" y="63"/>
                </a:cubicBezTo>
                <a:cubicBezTo>
                  <a:pt x="392" y="64"/>
                  <a:pt x="395" y="58"/>
                  <a:pt x="398" y="57"/>
                </a:cubicBezTo>
                <a:cubicBezTo>
                  <a:pt x="399" y="55"/>
                  <a:pt x="404" y="56"/>
                  <a:pt x="406" y="57"/>
                </a:cubicBezTo>
                <a:cubicBezTo>
                  <a:pt x="406" y="58"/>
                  <a:pt x="406" y="58"/>
                  <a:pt x="407" y="59"/>
                </a:cubicBezTo>
                <a:cubicBezTo>
                  <a:pt x="408" y="60"/>
                  <a:pt x="407" y="62"/>
                  <a:pt x="407" y="63"/>
                </a:cubicBezTo>
                <a:close/>
                <a:moveTo>
                  <a:pt x="399" y="85"/>
                </a:moveTo>
                <a:cubicBezTo>
                  <a:pt x="397" y="85"/>
                  <a:pt x="396" y="84"/>
                  <a:pt x="395" y="83"/>
                </a:cubicBezTo>
                <a:cubicBezTo>
                  <a:pt x="395" y="82"/>
                  <a:pt x="394" y="81"/>
                  <a:pt x="395" y="80"/>
                </a:cubicBezTo>
                <a:cubicBezTo>
                  <a:pt x="395" y="79"/>
                  <a:pt x="396" y="80"/>
                  <a:pt x="396" y="79"/>
                </a:cubicBezTo>
                <a:cubicBezTo>
                  <a:pt x="398" y="79"/>
                  <a:pt x="399" y="79"/>
                  <a:pt x="400" y="79"/>
                </a:cubicBezTo>
                <a:cubicBezTo>
                  <a:pt x="401" y="80"/>
                  <a:pt x="401" y="80"/>
                  <a:pt x="402" y="81"/>
                </a:cubicBezTo>
                <a:cubicBezTo>
                  <a:pt x="402" y="84"/>
                  <a:pt x="401" y="83"/>
                  <a:pt x="399" y="85"/>
                </a:cubicBezTo>
                <a:close/>
                <a:moveTo>
                  <a:pt x="382" y="164"/>
                </a:moveTo>
                <a:cubicBezTo>
                  <a:pt x="381" y="165"/>
                  <a:pt x="381" y="165"/>
                  <a:pt x="380" y="166"/>
                </a:cubicBezTo>
                <a:lnTo>
                  <a:pt x="377" y="166"/>
                </a:lnTo>
                <a:cubicBezTo>
                  <a:pt x="377" y="163"/>
                  <a:pt x="374" y="155"/>
                  <a:pt x="376" y="153"/>
                </a:cubicBezTo>
                <a:cubicBezTo>
                  <a:pt x="377" y="151"/>
                  <a:pt x="379" y="151"/>
                  <a:pt x="381" y="150"/>
                </a:cubicBezTo>
                <a:lnTo>
                  <a:pt x="384" y="150"/>
                </a:lnTo>
                <a:cubicBezTo>
                  <a:pt x="384" y="151"/>
                  <a:pt x="385" y="151"/>
                  <a:pt x="385" y="151"/>
                </a:cubicBezTo>
                <a:cubicBezTo>
                  <a:pt x="386" y="153"/>
                  <a:pt x="386" y="153"/>
                  <a:pt x="386" y="155"/>
                </a:cubicBezTo>
                <a:cubicBezTo>
                  <a:pt x="386" y="156"/>
                  <a:pt x="382" y="164"/>
                  <a:pt x="382" y="164"/>
                </a:cubicBezTo>
                <a:close/>
                <a:moveTo>
                  <a:pt x="377" y="111"/>
                </a:moveTo>
                <a:cubicBezTo>
                  <a:pt x="379" y="111"/>
                  <a:pt x="380" y="111"/>
                  <a:pt x="381" y="111"/>
                </a:cubicBezTo>
                <a:cubicBezTo>
                  <a:pt x="382" y="112"/>
                  <a:pt x="382" y="112"/>
                  <a:pt x="383" y="113"/>
                </a:cubicBezTo>
                <a:cubicBezTo>
                  <a:pt x="383" y="116"/>
                  <a:pt x="381" y="118"/>
                  <a:pt x="378" y="118"/>
                </a:cubicBezTo>
                <a:cubicBezTo>
                  <a:pt x="377" y="117"/>
                  <a:pt x="376" y="117"/>
                  <a:pt x="375" y="116"/>
                </a:cubicBezTo>
                <a:cubicBezTo>
                  <a:pt x="375" y="112"/>
                  <a:pt x="375" y="112"/>
                  <a:pt x="377" y="111"/>
                </a:cubicBezTo>
                <a:close/>
                <a:moveTo>
                  <a:pt x="670" y="154"/>
                </a:moveTo>
                <a:cubicBezTo>
                  <a:pt x="672" y="154"/>
                  <a:pt x="672" y="154"/>
                  <a:pt x="673" y="155"/>
                </a:cubicBezTo>
                <a:cubicBezTo>
                  <a:pt x="673" y="156"/>
                  <a:pt x="673" y="157"/>
                  <a:pt x="673" y="158"/>
                </a:cubicBezTo>
                <a:cubicBezTo>
                  <a:pt x="672" y="158"/>
                  <a:pt x="672" y="158"/>
                  <a:pt x="671" y="158"/>
                </a:cubicBezTo>
                <a:cubicBezTo>
                  <a:pt x="670" y="157"/>
                  <a:pt x="670" y="157"/>
                  <a:pt x="669" y="157"/>
                </a:cubicBezTo>
                <a:cubicBezTo>
                  <a:pt x="669" y="156"/>
                  <a:pt x="669" y="156"/>
                  <a:pt x="669" y="156"/>
                </a:cubicBezTo>
                <a:cubicBezTo>
                  <a:pt x="669" y="154"/>
                  <a:pt x="669" y="155"/>
                  <a:pt x="670" y="154"/>
                </a:cubicBezTo>
                <a:close/>
                <a:moveTo>
                  <a:pt x="674" y="201"/>
                </a:moveTo>
                <a:cubicBezTo>
                  <a:pt x="677" y="194"/>
                  <a:pt x="676" y="191"/>
                  <a:pt x="683" y="187"/>
                </a:cubicBezTo>
                <a:cubicBezTo>
                  <a:pt x="684" y="186"/>
                  <a:pt x="685" y="184"/>
                  <a:pt x="685" y="182"/>
                </a:cubicBezTo>
                <a:cubicBezTo>
                  <a:pt x="685" y="178"/>
                  <a:pt x="681" y="172"/>
                  <a:pt x="680" y="169"/>
                </a:cubicBezTo>
                <a:cubicBezTo>
                  <a:pt x="679" y="167"/>
                  <a:pt x="679" y="164"/>
                  <a:pt x="679" y="162"/>
                </a:cubicBezTo>
                <a:cubicBezTo>
                  <a:pt x="679" y="160"/>
                  <a:pt x="679" y="157"/>
                  <a:pt x="679" y="155"/>
                </a:cubicBezTo>
                <a:cubicBezTo>
                  <a:pt x="679" y="153"/>
                  <a:pt x="678" y="150"/>
                  <a:pt x="678" y="148"/>
                </a:cubicBezTo>
                <a:cubicBezTo>
                  <a:pt x="678" y="144"/>
                  <a:pt x="678" y="140"/>
                  <a:pt x="678" y="136"/>
                </a:cubicBezTo>
                <a:cubicBezTo>
                  <a:pt x="678" y="134"/>
                  <a:pt x="677" y="130"/>
                  <a:pt x="678" y="127"/>
                </a:cubicBezTo>
                <a:cubicBezTo>
                  <a:pt x="678" y="124"/>
                  <a:pt x="680" y="115"/>
                  <a:pt x="679" y="111"/>
                </a:cubicBezTo>
                <a:cubicBezTo>
                  <a:pt x="678" y="108"/>
                  <a:pt x="676" y="105"/>
                  <a:pt x="676" y="103"/>
                </a:cubicBezTo>
                <a:cubicBezTo>
                  <a:pt x="674" y="98"/>
                  <a:pt x="677" y="94"/>
                  <a:pt x="677" y="91"/>
                </a:cubicBezTo>
                <a:cubicBezTo>
                  <a:pt x="677" y="90"/>
                  <a:pt x="676" y="88"/>
                  <a:pt x="676" y="88"/>
                </a:cubicBezTo>
                <a:cubicBezTo>
                  <a:pt x="676" y="86"/>
                  <a:pt x="678" y="82"/>
                  <a:pt x="679" y="81"/>
                </a:cubicBezTo>
                <a:cubicBezTo>
                  <a:pt x="679" y="77"/>
                  <a:pt x="677" y="76"/>
                  <a:pt x="674" y="74"/>
                </a:cubicBezTo>
                <a:cubicBezTo>
                  <a:pt x="673" y="70"/>
                  <a:pt x="674" y="66"/>
                  <a:pt x="676" y="64"/>
                </a:cubicBezTo>
                <a:cubicBezTo>
                  <a:pt x="676" y="61"/>
                  <a:pt x="675" y="59"/>
                  <a:pt x="673" y="58"/>
                </a:cubicBezTo>
                <a:cubicBezTo>
                  <a:pt x="672" y="58"/>
                  <a:pt x="670" y="59"/>
                  <a:pt x="669" y="60"/>
                </a:cubicBezTo>
                <a:cubicBezTo>
                  <a:pt x="665" y="59"/>
                  <a:pt x="659" y="57"/>
                  <a:pt x="658" y="53"/>
                </a:cubicBezTo>
                <a:cubicBezTo>
                  <a:pt x="657" y="52"/>
                  <a:pt x="658" y="51"/>
                  <a:pt x="657" y="50"/>
                </a:cubicBezTo>
                <a:cubicBezTo>
                  <a:pt x="657" y="48"/>
                  <a:pt x="655" y="48"/>
                  <a:pt x="655" y="47"/>
                </a:cubicBezTo>
                <a:cubicBezTo>
                  <a:pt x="644" y="45"/>
                  <a:pt x="631" y="45"/>
                  <a:pt x="618" y="45"/>
                </a:cubicBezTo>
                <a:cubicBezTo>
                  <a:pt x="614" y="44"/>
                  <a:pt x="609" y="42"/>
                  <a:pt x="604" y="43"/>
                </a:cubicBezTo>
                <a:cubicBezTo>
                  <a:pt x="601" y="44"/>
                  <a:pt x="598" y="46"/>
                  <a:pt x="595" y="47"/>
                </a:cubicBezTo>
                <a:cubicBezTo>
                  <a:pt x="589" y="48"/>
                  <a:pt x="587" y="44"/>
                  <a:pt x="583" y="44"/>
                </a:cubicBezTo>
                <a:cubicBezTo>
                  <a:pt x="580" y="45"/>
                  <a:pt x="579" y="47"/>
                  <a:pt x="577" y="48"/>
                </a:cubicBezTo>
                <a:cubicBezTo>
                  <a:pt x="575" y="48"/>
                  <a:pt x="571" y="48"/>
                  <a:pt x="569" y="48"/>
                </a:cubicBezTo>
                <a:cubicBezTo>
                  <a:pt x="564" y="49"/>
                  <a:pt x="561" y="47"/>
                  <a:pt x="557" y="46"/>
                </a:cubicBezTo>
                <a:lnTo>
                  <a:pt x="552" y="46"/>
                </a:lnTo>
                <a:cubicBezTo>
                  <a:pt x="550" y="45"/>
                  <a:pt x="548" y="44"/>
                  <a:pt x="546" y="43"/>
                </a:cubicBezTo>
                <a:cubicBezTo>
                  <a:pt x="544" y="43"/>
                  <a:pt x="542" y="43"/>
                  <a:pt x="540" y="43"/>
                </a:cubicBezTo>
                <a:cubicBezTo>
                  <a:pt x="538" y="42"/>
                  <a:pt x="536" y="40"/>
                  <a:pt x="534" y="39"/>
                </a:cubicBezTo>
                <a:cubicBezTo>
                  <a:pt x="528" y="38"/>
                  <a:pt x="526" y="43"/>
                  <a:pt x="522" y="44"/>
                </a:cubicBezTo>
                <a:cubicBezTo>
                  <a:pt x="520" y="45"/>
                  <a:pt x="518" y="42"/>
                  <a:pt x="516" y="41"/>
                </a:cubicBezTo>
                <a:cubicBezTo>
                  <a:pt x="514" y="41"/>
                  <a:pt x="513" y="42"/>
                  <a:pt x="511" y="41"/>
                </a:cubicBezTo>
                <a:cubicBezTo>
                  <a:pt x="509" y="41"/>
                  <a:pt x="508" y="39"/>
                  <a:pt x="505" y="40"/>
                </a:cubicBezTo>
                <a:cubicBezTo>
                  <a:pt x="503" y="41"/>
                  <a:pt x="500" y="43"/>
                  <a:pt x="497" y="43"/>
                </a:cubicBezTo>
                <a:cubicBezTo>
                  <a:pt x="494" y="44"/>
                  <a:pt x="492" y="44"/>
                  <a:pt x="489" y="45"/>
                </a:cubicBezTo>
                <a:cubicBezTo>
                  <a:pt x="487" y="45"/>
                  <a:pt x="485" y="47"/>
                  <a:pt x="483" y="48"/>
                </a:cubicBezTo>
                <a:cubicBezTo>
                  <a:pt x="483" y="48"/>
                  <a:pt x="474" y="48"/>
                  <a:pt x="474" y="48"/>
                </a:cubicBezTo>
                <a:cubicBezTo>
                  <a:pt x="473" y="47"/>
                  <a:pt x="469" y="47"/>
                  <a:pt x="467" y="47"/>
                </a:cubicBezTo>
                <a:cubicBezTo>
                  <a:pt x="466" y="48"/>
                  <a:pt x="464" y="48"/>
                  <a:pt x="463" y="49"/>
                </a:cubicBezTo>
                <a:cubicBezTo>
                  <a:pt x="455" y="48"/>
                  <a:pt x="447" y="49"/>
                  <a:pt x="441" y="50"/>
                </a:cubicBezTo>
                <a:cubicBezTo>
                  <a:pt x="435" y="49"/>
                  <a:pt x="434" y="51"/>
                  <a:pt x="429" y="52"/>
                </a:cubicBezTo>
                <a:cubicBezTo>
                  <a:pt x="425" y="52"/>
                  <a:pt x="421" y="52"/>
                  <a:pt x="417" y="52"/>
                </a:cubicBezTo>
                <a:cubicBezTo>
                  <a:pt x="415" y="52"/>
                  <a:pt x="412" y="54"/>
                  <a:pt x="410" y="53"/>
                </a:cubicBezTo>
                <a:cubicBezTo>
                  <a:pt x="408" y="52"/>
                  <a:pt x="407" y="51"/>
                  <a:pt x="406" y="50"/>
                </a:cubicBezTo>
                <a:cubicBezTo>
                  <a:pt x="404" y="49"/>
                  <a:pt x="401" y="48"/>
                  <a:pt x="399" y="48"/>
                </a:cubicBezTo>
                <a:cubicBezTo>
                  <a:pt x="396" y="47"/>
                  <a:pt x="392" y="49"/>
                  <a:pt x="390" y="49"/>
                </a:cubicBezTo>
                <a:cubicBezTo>
                  <a:pt x="387" y="49"/>
                  <a:pt x="380" y="47"/>
                  <a:pt x="379" y="46"/>
                </a:cubicBezTo>
                <a:cubicBezTo>
                  <a:pt x="371" y="46"/>
                  <a:pt x="369" y="53"/>
                  <a:pt x="365" y="58"/>
                </a:cubicBezTo>
                <a:cubicBezTo>
                  <a:pt x="365" y="60"/>
                  <a:pt x="367" y="61"/>
                  <a:pt x="367" y="63"/>
                </a:cubicBezTo>
                <a:cubicBezTo>
                  <a:pt x="368" y="65"/>
                  <a:pt x="367" y="68"/>
                  <a:pt x="368" y="70"/>
                </a:cubicBezTo>
                <a:cubicBezTo>
                  <a:pt x="369" y="72"/>
                  <a:pt x="372" y="72"/>
                  <a:pt x="374" y="73"/>
                </a:cubicBezTo>
                <a:cubicBezTo>
                  <a:pt x="374" y="75"/>
                  <a:pt x="375" y="77"/>
                  <a:pt x="374" y="78"/>
                </a:cubicBezTo>
                <a:cubicBezTo>
                  <a:pt x="373" y="79"/>
                  <a:pt x="372" y="80"/>
                  <a:pt x="371" y="80"/>
                </a:cubicBezTo>
                <a:cubicBezTo>
                  <a:pt x="368" y="80"/>
                  <a:pt x="365" y="80"/>
                  <a:pt x="363" y="82"/>
                </a:cubicBezTo>
                <a:cubicBezTo>
                  <a:pt x="362" y="90"/>
                  <a:pt x="366" y="95"/>
                  <a:pt x="367" y="101"/>
                </a:cubicBezTo>
                <a:cubicBezTo>
                  <a:pt x="369" y="106"/>
                  <a:pt x="366" y="110"/>
                  <a:pt x="365" y="113"/>
                </a:cubicBezTo>
                <a:cubicBezTo>
                  <a:pt x="364" y="119"/>
                  <a:pt x="369" y="122"/>
                  <a:pt x="373" y="123"/>
                </a:cubicBezTo>
                <a:cubicBezTo>
                  <a:pt x="373" y="124"/>
                  <a:pt x="373" y="126"/>
                  <a:pt x="373" y="127"/>
                </a:cubicBezTo>
                <a:cubicBezTo>
                  <a:pt x="372" y="128"/>
                  <a:pt x="371" y="128"/>
                  <a:pt x="370" y="128"/>
                </a:cubicBezTo>
                <a:cubicBezTo>
                  <a:pt x="368" y="129"/>
                  <a:pt x="368" y="131"/>
                  <a:pt x="367" y="132"/>
                </a:cubicBezTo>
                <a:cubicBezTo>
                  <a:pt x="368" y="137"/>
                  <a:pt x="369" y="140"/>
                  <a:pt x="371" y="143"/>
                </a:cubicBezTo>
                <a:cubicBezTo>
                  <a:pt x="372" y="146"/>
                  <a:pt x="372" y="148"/>
                  <a:pt x="373" y="150"/>
                </a:cubicBezTo>
                <a:cubicBezTo>
                  <a:pt x="373" y="153"/>
                  <a:pt x="370" y="155"/>
                  <a:pt x="369" y="156"/>
                </a:cubicBezTo>
                <a:cubicBezTo>
                  <a:pt x="369" y="162"/>
                  <a:pt x="371" y="161"/>
                  <a:pt x="372" y="164"/>
                </a:cubicBezTo>
                <a:cubicBezTo>
                  <a:pt x="373" y="165"/>
                  <a:pt x="372" y="166"/>
                  <a:pt x="372" y="166"/>
                </a:cubicBezTo>
                <a:cubicBezTo>
                  <a:pt x="371" y="171"/>
                  <a:pt x="368" y="176"/>
                  <a:pt x="372" y="180"/>
                </a:cubicBezTo>
                <a:cubicBezTo>
                  <a:pt x="372" y="184"/>
                  <a:pt x="369" y="185"/>
                  <a:pt x="368" y="188"/>
                </a:cubicBezTo>
                <a:cubicBezTo>
                  <a:pt x="367" y="190"/>
                  <a:pt x="367" y="192"/>
                  <a:pt x="366" y="194"/>
                </a:cubicBezTo>
                <a:cubicBezTo>
                  <a:pt x="366" y="195"/>
                  <a:pt x="365" y="196"/>
                  <a:pt x="364" y="197"/>
                </a:cubicBezTo>
                <a:cubicBezTo>
                  <a:pt x="363" y="202"/>
                  <a:pt x="366" y="206"/>
                  <a:pt x="363" y="209"/>
                </a:cubicBezTo>
                <a:cubicBezTo>
                  <a:pt x="363" y="214"/>
                  <a:pt x="367" y="214"/>
                  <a:pt x="369" y="217"/>
                </a:cubicBezTo>
                <a:cubicBezTo>
                  <a:pt x="369" y="219"/>
                  <a:pt x="369" y="221"/>
                  <a:pt x="370" y="223"/>
                </a:cubicBezTo>
                <a:cubicBezTo>
                  <a:pt x="374" y="223"/>
                  <a:pt x="375" y="223"/>
                  <a:pt x="378" y="223"/>
                </a:cubicBezTo>
                <a:cubicBezTo>
                  <a:pt x="379" y="224"/>
                  <a:pt x="381" y="225"/>
                  <a:pt x="382" y="227"/>
                </a:cubicBezTo>
                <a:lnTo>
                  <a:pt x="381" y="236"/>
                </a:lnTo>
                <a:cubicBezTo>
                  <a:pt x="379" y="238"/>
                  <a:pt x="378" y="239"/>
                  <a:pt x="377" y="240"/>
                </a:cubicBezTo>
                <a:cubicBezTo>
                  <a:pt x="374" y="240"/>
                  <a:pt x="371" y="241"/>
                  <a:pt x="369" y="242"/>
                </a:cubicBezTo>
                <a:cubicBezTo>
                  <a:pt x="368" y="247"/>
                  <a:pt x="368" y="251"/>
                  <a:pt x="365" y="253"/>
                </a:cubicBezTo>
                <a:cubicBezTo>
                  <a:pt x="366" y="256"/>
                  <a:pt x="367" y="259"/>
                  <a:pt x="369" y="261"/>
                </a:cubicBezTo>
                <a:cubicBezTo>
                  <a:pt x="371" y="265"/>
                  <a:pt x="375" y="263"/>
                  <a:pt x="372" y="270"/>
                </a:cubicBezTo>
                <a:cubicBezTo>
                  <a:pt x="373" y="271"/>
                  <a:pt x="373" y="271"/>
                  <a:pt x="374" y="272"/>
                </a:cubicBezTo>
                <a:cubicBezTo>
                  <a:pt x="375" y="272"/>
                  <a:pt x="379" y="272"/>
                  <a:pt x="379" y="273"/>
                </a:cubicBezTo>
                <a:cubicBezTo>
                  <a:pt x="380" y="275"/>
                  <a:pt x="379" y="277"/>
                  <a:pt x="378" y="278"/>
                </a:cubicBezTo>
                <a:cubicBezTo>
                  <a:pt x="378" y="280"/>
                  <a:pt x="377" y="282"/>
                  <a:pt x="377" y="284"/>
                </a:cubicBezTo>
                <a:cubicBezTo>
                  <a:pt x="376" y="285"/>
                  <a:pt x="374" y="285"/>
                  <a:pt x="373" y="286"/>
                </a:cubicBezTo>
                <a:cubicBezTo>
                  <a:pt x="372" y="288"/>
                  <a:pt x="372" y="289"/>
                  <a:pt x="371" y="289"/>
                </a:cubicBezTo>
                <a:cubicBezTo>
                  <a:pt x="371" y="291"/>
                  <a:pt x="371" y="292"/>
                  <a:pt x="372" y="294"/>
                </a:cubicBezTo>
                <a:cubicBezTo>
                  <a:pt x="371" y="296"/>
                  <a:pt x="370" y="298"/>
                  <a:pt x="370" y="301"/>
                </a:cubicBezTo>
                <a:cubicBezTo>
                  <a:pt x="371" y="304"/>
                  <a:pt x="374" y="306"/>
                  <a:pt x="373" y="311"/>
                </a:cubicBezTo>
                <a:cubicBezTo>
                  <a:pt x="373" y="313"/>
                  <a:pt x="372" y="316"/>
                  <a:pt x="372" y="317"/>
                </a:cubicBezTo>
                <a:cubicBezTo>
                  <a:pt x="370" y="319"/>
                  <a:pt x="367" y="320"/>
                  <a:pt x="367" y="324"/>
                </a:cubicBezTo>
                <a:cubicBezTo>
                  <a:pt x="368" y="327"/>
                  <a:pt x="372" y="330"/>
                  <a:pt x="374" y="332"/>
                </a:cubicBezTo>
                <a:cubicBezTo>
                  <a:pt x="378" y="332"/>
                  <a:pt x="383" y="333"/>
                  <a:pt x="386" y="331"/>
                </a:cubicBezTo>
                <a:cubicBezTo>
                  <a:pt x="387" y="331"/>
                  <a:pt x="387" y="330"/>
                  <a:pt x="388" y="329"/>
                </a:cubicBezTo>
                <a:cubicBezTo>
                  <a:pt x="390" y="327"/>
                  <a:pt x="393" y="326"/>
                  <a:pt x="398" y="326"/>
                </a:cubicBezTo>
                <a:cubicBezTo>
                  <a:pt x="399" y="327"/>
                  <a:pt x="400" y="330"/>
                  <a:pt x="402" y="331"/>
                </a:cubicBezTo>
                <a:cubicBezTo>
                  <a:pt x="403" y="332"/>
                  <a:pt x="405" y="332"/>
                  <a:pt x="406" y="333"/>
                </a:cubicBezTo>
                <a:cubicBezTo>
                  <a:pt x="410" y="332"/>
                  <a:pt x="411" y="330"/>
                  <a:pt x="414" y="328"/>
                </a:cubicBezTo>
                <a:cubicBezTo>
                  <a:pt x="417" y="326"/>
                  <a:pt x="422" y="332"/>
                  <a:pt x="428" y="332"/>
                </a:cubicBezTo>
                <a:cubicBezTo>
                  <a:pt x="436" y="332"/>
                  <a:pt x="441" y="332"/>
                  <a:pt x="447" y="331"/>
                </a:cubicBezTo>
                <a:cubicBezTo>
                  <a:pt x="449" y="331"/>
                  <a:pt x="451" y="331"/>
                  <a:pt x="453" y="331"/>
                </a:cubicBezTo>
                <a:cubicBezTo>
                  <a:pt x="455" y="330"/>
                  <a:pt x="457" y="328"/>
                  <a:pt x="458" y="328"/>
                </a:cubicBezTo>
                <a:cubicBezTo>
                  <a:pt x="460" y="327"/>
                  <a:pt x="462" y="327"/>
                  <a:pt x="464" y="326"/>
                </a:cubicBezTo>
                <a:cubicBezTo>
                  <a:pt x="464" y="325"/>
                  <a:pt x="464" y="326"/>
                  <a:pt x="464" y="325"/>
                </a:cubicBezTo>
                <a:cubicBezTo>
                  <a:pt x="444" y="317"/>
                  <a:pt x="475" y="321"/>
                  <a:pt x="466" y="325"/>
                </a:cubicBezTo>
                <a:cubicBezTo>
                  <a:pt x="467" y="327"/>
                  <a:pt x="478" y="332"/>
                  <a:pt x="482" y="331"/>
                </a:cubicBezTo>
                <a:cubicBezTo>
                  <a:pt x="483" y="330"/>
                  <a:pt x="484" y="329"/>
                  <a:pt x="484" y="329"/>
                </a:cubicBezTo>
                <a:cubicBezTo>
                  <a:pt x="486" y="328"/>
                  <a:pt x="488" y="327"/>
                  <a:pt x="490" y="327"/>
                </a:cubicBezTo>
                <a:lnTo>
                  <a:pt x="504" y="329"/>
                </a:lnTo>
                <a:lnTo>
                  <a:pt x="536" y="334"/>
                </a:lnTo>
                <a:cubicBezTo>
                  <a:pt x="538" y="338"/>
                  <a:pt x="541" y="341"/>
                  <a:pt x="546" y="342"/>
                </a:cubicBezTo>
                <a:cubicBezTo>
                  <a:pt x="554" y="344"/>
                  <a:pt x="559" y="339"/>
                  <a:pt x="561" y="332"/>
                </a:cubicBezTo>
                <a:lnTo>
                  <a:pt x="568" y="332"/>
                </a:lnTo>
                <a:lnTo>
                  <a:pt x="571" y="327"/>
                </a:lnTo>
                <a:cubicBezTo>
                  <a:pt x="576" y="326"/>
                  <a:pt x="581" y="325"/>
                  <a:pt x="585" y="322"/>
                </a:cubicBezTo>
                <a:cubicBezTo>
                  <a:pt x="585" y="322"/>
                  <a:pt x="585" y="322"/>
                  <a:pt x="585" y="321"/>
                </a:cubicBezTo>
                <a:cubicBezTo>
                  <a:pt x="584" y="309"/>
                  <a:pt x="599" y="314"/>
                  <a:pt x="596" y="320"/>
                </a:cubicBezTo>
                <a:cubicBezTo>
                  <a:pt x="598" y="322"/>
                  <a:pt x="602" y="326"/>
                  <a:pt x="606" y="325"/>
                </a:cubicBezTo>
                <a:cubicBezTo>
                  <a:pt x="609" y="325"/>
                  <a:pt x="612" y="321"/>
                  <a:pt x="618" y="322"/>
                </a:cubicBezTo>
                <a:cubicBezTo>
                  <a:pt x="619" y="323"/>
                  <a:pt x="620" y="324"/>
                  <a:pt x="622" y="325"/>
                </a:cubicBezTo>
                <a:cubicBezTo>
                  <a:pt x="623" y="326"/>
                  <a:pt x="627" y="327"/>
                  <a:pt x="629" y="327"/>
                </a:cubicBezTo>
                <a:cubicBezTo>
                  <a:pt x="634" y="329"/>
                  <a:pt x="640" y="326"/>
                  <a:pt x="644" y="326"/>
                </a:cubicBezTo>
                <a:cubicBezTo>
                  <a:pt x="649" y="327"/>
                  <a:pt x="652" y="330"/>
                  <a:pt x="657" y="330"/>
                </a:cubicBezTo>
                <a:cubicBezTo>
                  <a:pt x="664" y="330"/>
                  <a:pt x="665" y="334"/>
                  <a:pt x="669" y="336"/>
                </a:cubicBezTo>
                <a:cubicBezTo>
                  <a:pt x="670" y="337"/>
                  <a:pt x="674" y="338"/>
                  <a:pt x="676" y="337"/>
                </a:cubicBezTo>
                <a:cubicBezTo>
                  <a:pt x="679" y="337"/>
                  <a:pt x="681" y="335"/>
                  <a:pt x="682" y="332"/>
                </a:cubicBezTo>
                <a:cubicBezTo>
                  <a:pt x="683" y="331"/>
                  <a:pt x="680" y="319"/>
                  <a:pt x="679" y="318"/>
                </a:cubicBezTo>
                <a:cubicBezTo>
                  <a:pt x="678" y="317"/>
                  <a:pt x="678" y="317"/>
                  <a:pt x="677" y="317"/>
                </a:cubicBezTo>
                <a:lnTo>
                  <a:pt x="677" y="316"/>
                </a:lnTo>
                <a:lnTo>
                  <a:pt x="677" y="317"/>
                </a:lnTo>
                <a:cubicBezTo>
                  <a:pt x="675" y="317"/>
                  <a:pt x="675" y="320"/>
                  <a:pt x="673" y="321"/>
                </a:cubicBezTo>
                <a:cubicBezTo>
                  <a:pt x="672" y="321"/>
                  <a:pt x="671" y="321"/>
                  <a:pt x="670" y="322"/>
                </a:cubicBezTo>
                <a:cubicBezTo>
                  <a:pt x="666" y="322"/>
                  <a:pt x="665" y="319"/>
                  <a:pt x="663" y="317"/>
                </a:cubicBezTo>
                <a:cubicBezTo>
                  <a:pt x="661" y="316"/>
                  <a:pt x="656" y="317"/>
                  <a:pt x="655" y="317"/>
                </a:cubicBezTo>
                <a:cubicBezTo>
                  <a:pt x="649" y="315"/>
                  <a:pt x="650" y="296"/>
                  <a:pt x="658" y="300"/>
                </a:cubicBezTo>
                <a:cubicBezTo>
                  <a:pt x="661" y="301"/>
                  <a:pt x="662" y="305"/>
                  <a:pt x="664" y="307"/>
                </a:cubicBezTo>
                <a:cubicBezTo>
                  <a:pt x="665" y="308"/>
                  <a:pt x="667" y="307"/>
                  <a:pt x="668" y="308"/>
                </a:cubicBezTo>
                <a:cubicBezTo>
                  <a:pt x="670" y="309"/>
                  <a:pt x="673" y="311"/>
                  <a:pt x="674" y="313"/>
                </a:cubicBezTo>
                <a:cubicBezTo>
                  <a:pt x="675" y="313"/>
                  <a:pt x="675" y="313"/>
                  <a:pt x="675" y="312"/>
                </a:cubicBezTo>
                <a:cubicBezTo>
                  <a:pt x="677" y="311"/>
                  <a:pt x="676" y="308"/>
                  <a:pt x="677" y="306"/>
                </a:cubicBezTo>
                <a:cubicBezTo>
                  <a:pt x="678" y="301"/>
                  <a:pt x="681" y="297"/>
                  <a:pt x="681" y="292"/>
                </a:cubicBezTo>
                <a:cubicBezTo>
                  <a:pt x="678" y="289"/>
                  <a:pt x="677" y="287"/>
                  <a:pt x="673" y="285"/>
                </a:cubicBezTo>
                <a:cubicBezTo>
                  <a:pt x="673" y="283"/>
                  <a:pt x="672" y="280"/>
                  <a:pt x="673" y="279"/>
                </a:cubicBezTo>
                <a:cubicBezTo>
                  <a:pt x="674" y="277"/>
                  <a:pt x="676" y="277"/>
                  <a:pt x="678" y="276"/>
                </a:cubicBezTo>
                <a:cubicBezTo>
                  <a:pt x="679" y="275"/>
                  <a:pt x="681" y="272"/>
                  <a:pt x="682" y="270"/>
                </a:cubicBezTo>
                <a:cubicBezTo>
                  <a:pt x="683" y="265"/>
                  <a:pt x="677" y="259"/>
                  <a:pt x="676" y="256"/>
                </a:cubicBezTo>
                <a:cubicBezTo>
                  <a:pt x="674" y="251"/>
                  <a:pt x="677" y="246"/>
                  <a:pt x="678" y="244"/>
                </a:cubicBezTo>
                <a:lnTo>
                  <a:pt x="678" y="236"/>
                </a:lnTo>
                <a:cubicBezTo>
                  <a:pt x="678" y="234"/>
                  <a:pt x="679" y="232"/>
                  <a:pt x="680" y="231"/>
                </a:cubicBezTo>
                <a:cubicBezTo>
                  <a:pt x="681" y="227"/>
                  <a:pt x="677" y="224"/>
                  <a:pt x="679" y="221"/>
                </a:cubicBezTo>
                <a:cubicBezTo>
                  <a:pt x="679" y="219"/>
                  <a:pt x="684" y="216"/>
                  <a:pt x="685" y="215"/>
                </a:cubicBezTo>
                <a:cubicBezTo>
                  <a:pt x="685" y="214"/>
                  <a:pt x="685" y="214"/>
                  <a:pt x="684" y="213"/>
                </a:cubicBezTo>
                <a:cubicBezTo>
                  <a:pt x="682" y="209"/>
                  <a:pt x="675" y="213"/>
                  <a:pt x="671" y="213"/>
                </a:cubicBezTo>
                <a:cubicBezTo>
                  <a:pt x="670" y="212"/>
                  <a:pt x="668" y="211"/>
                  <a:pt x="667" y="210"/>
                </a:cubicBezTo>
                <a:cubicBezTo>
                  <a:pt x="667" y="210"/>
                  <a:pt x="667" y="210"/>
                  <a:pt x="666" y="210"/>
                </a:cubicBezTo>
                <a:cubicBezTo>
                  <a:pt x="667" y="206"/>
                  <a:pt x="668" y="205"/>
                  <a:pt x="669" y="203"/>
                </a:cubicBezTo>
                <a:cubicBezTo>
                  <a:pt x="671" y="203"/>
                  <a:pt x="673" y="202"/>
                  <a:pt x="674" y="201"/>
                </a:cubicBezTo>
                <a:close/>
                <a:moveTo>
                  <a:pt x="15" y="142"/>
                </a:moveTo>
                <a:cubicBezTo>
                  <a:pt x="15" y="142"/>
                  <a:pt x="14" y="142"/>
                  <a:pt x="14" y="142"/>
                </a:cubicBezTo>
                <a:cubicBezTo>
                  <a:pt x="13" y="144"/>
                  <a:pt x="14" y="146"/>
                  <a:pt x="14" y="148"/>
                </a:cubicBezTo>
                <a:cubicBezTo>
                  <a:pt x="16" y="148"/>
                  <a:pt x="16" y="147"/>
                  <a:pt x="17" y="147"/>
                </a:cubicBezTo>
                <a:cubicBezTo>
                  <a:pt x="17" y="144"/>
                  <a:pt x="16" y="144"/>
                  <a:pt x="15" y="142"/>
                </a:cubicBezTo>
                <a:close/>
                <a:moveTo>
                  <a:pt x="56" y="676"/>
                </a:moveTo>
                <a:cubicBezTo>
                  <a:pt x="52" y="674"/>
                  <a:pt x="50" y="667"/>
                  <a:pt x="45" y="665"/>
                </a:cubicBezTo>
                <a:cubicBezTo>
                  <a:pt x="44" y="665"/>
                  <a:pt x="38" y="667"/>
                  <a:pt x="35" y="666"/>
                </a:cubicBezTo>
                <a:cubicBezTo>
                  <a:pt x="33" y="662"/>
                  <a:pt x="31" y="657"/>
                  <a:pt x="28" y="653"/>
                </a:cubicBezTo>
                <a:cubicBezTo>
                  <a:pt x="27" y="652"/>
                  <a:pt x="25" y="652"/>
                  <a:pt x="24" y="651"/>
                </a:cubicBezTo>
                <a:cubicBezTo>
                  <a:pt x="23" y="649"/>
                  <a:pt x="24" y="645"/>
                  <a:pt x="23" y="643"/>
                </a:cubicBezTo>
                <a:cubicBezTo>
                  <a:pt x="23" y="641"/>
                  <a:pt x="23" y="641"/>
                  <a:pt x="22" y="640"/>
                </a:cubicBezTo>
                <a:lnTo>
                  <a:pt x="20" y="640"/>
                </a:lnTo>
                <a:cubicBezTo>
                  <a:pt x="18" y="642"/>
                  <a:pt x="15" y="643"/>
                  <a:pt x="14" y="644"/>
                </a:cubicBezTo>
                <a:cubicBezTo>
                  <a:pt x="11" y="648"/>
                  <a:pt x="14" y="656"/>
                  <a:pt x="17" y="658"/>
                </a:cubicBezTo>
                <a:cubicBezTo>
                  <a:pt x="18" y="659"/>
                  <a:pt x="20" y="659"/>
                  <a:pt x="21" y="661"/>
                </a:cubicBezTo>
                <a:cubicBezTo>
                  <a:pt x="23" y="663"/>
                  <a:pt x="24" y="666"/>
                  <a:pt x="26" y="667"/>
                </a:cubicBezTo>
                <a:cubicBezTo>
                  <a:pt x="28" y="670"/>
                  <a:pt x="31" y="668"/>
                  <a:pt x="34" y="669"/>
                </a:cubicBezTo>
                <a:cubicBezTo>
                  <a:pt x="37" y="671"/>
                  <a:pt x="39" y="675"/>
                  <a:pt x="42" y="677"/>
                </a:cubicBezTo>
                <a:cubicBezTo>
                  <a:pt x="44" y="678"/>
                  <a:pt x="47" y="678"/>
                  <a:pt x="50" y="679"/>
                </a:cubicBezTo>
                <a:cubicBezTo>
                  <a:pt x="51" y="679"/>
                  <a:pt x="53" y="681"/>
                  <a:pt x="55" y="681"/>
                </a:cubicBezTo>
                <a:cubicBezTo>
                  <a:pt x="58" y="681"/>
                  <a:pt x="61" y="681"/>
                  <a:pt x="64" y="682"/>
                </a:cubicBezTo>
                <a:cubicBezTo>
                  <a:pt x="65" y="682"/>
                  <a:pt x="67" y="683"/>
                  <a:pt x="68" y="683"/>
                </a:cubicBezTo>
                <a:cubicBezTo>
                  <a:pt x="70" y="682"/>
                  <a:pt x="71" y="681"/>
                  <a:pt x="72" y="680"/>
                </a:cubicBezTo>
                <a:cubicBezTo>
                  <a:pt x="72" y="679"/>
                  <a:pt x="72" y="678"/>
                  <a:pt x="72" y="677"/>
                </a:cubicBezTo>
                <a:cubicBezTo>
                  <a:pt x="69" y="671"/>
                  <a:pt x="61" y="679"/>
                  <a:pt x="56" y="676"/>
                </a:cubicBezTo>
                <a:close/>
                <a:moveTo>
                  <a:pt x="16" y="473"/>
                </a:moveTo>
                <a:cubicBezTo>
                  <a:pt x="16" y="477"/>
                  <a:pt x="16" y="481"/>
                  <a:pt x="17" y="483"/>
                </a:cubicBezTo>
                <a:cubicBezTo>
                  <a:pt x="17" y="483"/>
                  <a:pt x="17" y="483"/>
                  <a:pt x="18" y="484"/>
                </a:cubicBezTo>
                <a:cubicBezTo>
                  <a:pt x="22" y="484"/>
                  <a:pt x="23" y="480"/>
                  <a:pt x="23" y="475"/>
                </a:cubicBezTo>
                <a:cubicBezTo>
                  <a:pt x="22" y="474"/>
                  <a:pt x="22" y="474"/>
                  <a:pt x="21" y="473"/>
                </a:cubicBezTo>
                <a:cubicBezTo>
                  <a:pt x="20" y="473"/>
                  <a:pt x="18" y="473"/>
                  <a:pt x="16" y="473"/>
                </a:cubicBezTo>
                <a:cubicBezTo>
                  <a:pt x="16" y="473"/>
                  <a:pt x="16" y="473"/>
                  <a:pt x="16" y="473"/>
                </a:cubicBezTo>
                <a:close/>
                <a:moveTo>
                  <a:pt x="19" y="610"/>
                </a:moveTo>
                <a:cubicBezTo>
                  <a:pt x="18" y="607"/>
                  <a:pt x="17" y="603"/>
                  <a:pt x="18" y="599"/>
                </a:cubicBezTo>
                <a:cubicBezTo>
                  <a:pt x="19" y="595"/>
                  <a:pt x="22" y="591"/>
                  <a:pt x="21" y="586"/>
                </a:cubicBezTo>
                <a:cubicBezTo>
                  <a:pt x="19" y="578"/>
                  <a:pt x="11" y="573"/>
                  <a:pt x="18" y="565"/>
                </a:cubicBezTo>
                <a:cubicBezTo>
                  <a:pt x="19" y="564"/>
                  <a:pt x="19" y="562"/>
                  <a:pt x="21" y="561"/>
                </a:cubicBezTo>
                <a:cubicBezTo>
                  <a:pt x="21" y="558"/>
                  <a:pt x="23" y="550"/>
                  <a:pt x="21" y="548"/>
                </a:cubicBezTo>
                <a:cubicBezTo>
                  <a:pt x="20" y="547"/>
                  <a:pt x="19" y="547"/>
                  <a:pt x="18" y="547"/>
                </a:cubicBezTo>
                <a:cubicBezTo>
                  <a:pt x="17" y="549"/>
                  <a:pt x="13" y="553"/>
                  <a:pt x="10" y="551"/>
                </a:cubicBezTo>
                <a:cubicBezTo>
                  <a:pt x="8" y="551"/>
                  <a:pt x="7" y="550"/>
                  <a:pt x="6" y="548"/>
                </a:cubicBezTo>
                <a:cubicBezTo>
                  <a:pt x="4" y="549"/>
                  <a:pt x="4" y="551"/>
                  <a:pt x="3" y="553"/>
                </a:cubicBezTo>
                <a:cubicBezTo>
                  <a:pt x="3" y="555"/>
                  <a:pt x="2" y="556"/>
                  <a:pt x="2" y="559"/>
                </a:cubicBezTo>
                <a:cubicBezTo>
                  <a:pt x="2" y="560"/>
                  <a:pt x="3" y="561"/>
                  <a:pt x="3" y="563"/>
                </a:cubicBezTo>
                <a:cubicBezTo>
                  <a:pt x="2" y="566"/>
                  <a:pt x="2" y="570"/>
                  <a:pt x="2" y="574"/>
                </a:cubicBezTo>
                <a:cubicBezTo>
                  <a:pt x="2" y="578"/>
                  <a:pt x="2" y="581"/>
                  <a:pt x="2" y="584"/>
                </a:cubicBezTo>
                <a:cubicBezTo>
                  <a:pt x="2" y="585"/>
                  <a:pt x="1" y="587"/>
                  <a:pt x="1" y="588"/>
                </a:cubicBezTo>
                <a:cubicBezTo>
                  <a:pt x="1" y="590"/>
                  <a:pt x="3" y="592"/>
                  <a:pt x="4" y="594"/>
                </a:cubicBezTo>
                <a:lnTo>
                  <a:pt x="4" y="598"/>
                </a:lnTo>
                <a:cubicBezTo>
                  <a:pt x="4" y="599"/>
                  <a:pt x="6" y="601"/>
                  <a:pt x="6" y="603"/>
                </a:cubicBezTo>
                <a:lnTo>
                  <a:pt x="6" y="607"/>
                </a:lnTo>
                <a:cubicBezTo>
                  <a:pt x="7" y="610"/>
                  <a:pt x="9" y="614"/>
                  <a:pt x="10" y="617"/>
                </a:cubicBezTo>
                <a:cubicBezTo>
                  <a:pt x="11" y="619"/>
                  <a:pt x="10" y="622"/>
                  <a:pt x="10" y="624"/>
                </a:cubicBezTo>
                <a:cubicBezTo>
                  <a:pt x="9" y="626"/>
                  <a:pt x="11" y="628"/>
                  <a:pt x="11" y="630"/>
                </a:cubicBezTo>
                <a:cubicBezTo>
                  <a:pt x="12" y="630"/>
                  <a:pt x="12" y="630"/>
                  <a:pt x="12" y="630"/>
                </a:cubicBezTo>
                <a:cubicBezTo>
                  <a:pt x="20" y="630"/>
                  <a:pt x="21" y="618"/>
                  <a:pt x="19" y="610"/>
                </a:cubicBezTo>
                <a:close/>
                <a:moveTo>
                  <a:pt x="42" y="636"/>
                </a:moveTo>
                <a:lnTo>
                  <a:pt x="42" y="637"/>
                </a:lnTo>
                <a:cubicBezTo>
                  <a:pt x="43" y="636"/>
                  <a:pt x="43" y="635"/>
                  <a:pt x="42" y="634"/>
                </a:cubicBezTo>
                <a:cubicBezTo>
                  <a:pt x="42" y="635"/>
                  <a:pt x="41" y="635"/>
                  <a:pt x="42" y="636"/>
                </a:cubicBezTo>
                <a:close/>
                <a:moveTo>
                  <a:pt x="6" y="439"/>
                </a:moveTo>
                <a:cubicBezTo>
                  <a:pt x="6" y="439"/>
                  <a:pt x="6" y="439"/>
                  <a:pt x="7" y="440"/>
                </a:cubicBezTo>
                <a:cubicBezTo>
                  <a:pt x="9" y="441"/>
                  <a:pt x="14" y="439"/>
                  <a:pt x="16" y="438"/>
                </a:cubicBezTo>
                <a:cubicBezTo>
                  <a:pt x="16" y="433"/>
                  <a:pt x="14" y="433"/>
                  <a:pt x="13" y="430"/>
                </a:cubicBezTo>
                <a:lnTo>
                  <a:pt x="11" y="430"/>
                </a:lnTo>
                <a:cubicBezTo>
                  <a:pt x="10" y="431"/>
                  <a:pt x="8" y="432"/>
                  <a:pt x="6" y="433"/>
                </a:cubicBezTo>
                <a:cubicBezTo>
                  <a:pt x="6" y="435"/>
                  <a:pt x="6" y="436"/>
                  <a:pt x="6" y="439"/>
                </a:cubicBezTo>
                <a:close/>
                <a:moveTo>
                  <a:pt x="87" y="637"/>
                </a:moveTo>
                <a:cubicBezTo>
                  <a:pt x="82" y="638"/>
                  <a:pt x="73" y="637"/>
                  <a:pt x="69" y="635"/>
                </a:cubicBezTo>
                <a:lnTo>
                  <a:pt x="89" y="635"/>
                </a:lnTo>
                <a:cubicBezTo>
                  <a:pt x="88" y="636"/>
                  <a:pt x="88" y="636"/>
                  <a:pt x="87" y="637"/>
                </a:cubicBezTo>
                <a:close/>
                <a:moveTo>
                  <a:pt x="60" y="625"/>
                </a:moveTo>
                <a:cubicBezTo>
                  <a:pt x="60" y="624"/>
                  <a:pt x="60" y="623"/>
                  <a:pt x="60" y="621"/>
                </a:cubicBezTo>
                <a:cubicBezTo>
                  <a:pt x="62" y="628"/>
                  <a:pt x="66" y="632"/>
                  <a:pt x="68" y="634"/>
                </a:cubicBezTo>
                <a:cubicBezTo>
                  <a:pt x="65" y="632"/>
                  <a:pt x="63" y="628"/>
                  <a:pt x="60" y="625"/>
                </a:cubicBezTo>
                <a:close/>
                <a:moveTo>
                  <a:pt x="70" y="388"/>
                </a:moveTo>
                <a:lnTo>
                  <a:pt x="71" y="388"/>
                </a:lnTo>
                <a:cubicBezTo>
                  <a:pt x="71" y="385"/>
                  <a:pt x="74" y="386"/>
                  <a:pt x="76" y="385"/>
                </a:cubicBezTo>
                <a:cubicBezTo>
                  <a:pt x="78" y="385"/>
                  <a:pt x="78" y="385"/>
                  <a:pt x="80" y="386"/>
                </a:cubicBezTo>
                <a:cubicBezTo>
                  <a:pt x="77" y="387"/>
                  <a:pt x="73" y="386"/>
                  <a:pt x="71" y="388"/>
                </a:cubicBezTo>
                <a:lnTo>
                  <a:pt x="70" y="388"/>
                </a:lnTo>
                <a:close/>
                <a:moveTo>
                  <a:pt x="52" y="403"/>
                </a:moveTo>
                <a:lnTo>
                  <a:pt x="52" y="404"/>
                </a:lnTo>
                <a:lnTo>
                  <a:pt x="51" y="404"/>
                </a:lnTo>
                <a:cubicBezTo>
                  <a:pt x="52" y="402"/>
                  <a:pt x="53" y="401"/>
                  <a:pt x="53" y="400"/>
                </a:cubicBezTo>
                <a:lnTo>
                  <a:pt x="54" y="400"/>
                </a:lnTo>
                <a:cubicBezTo>
                  <a:pt x="53" y="401"/>
                  <a:pt x="53" y="402"/>
                  <a:pt x="52" y="403"/>
                </a:cubicBezTo>
                <a:close/>
                <a:moveTo>
                  <a:pt x="96" y="387"/>
                </a:moveTo>
                <a:lnTo>
                  <a:pt x="99" y="387"/>
                </a:lnTo>
                <a:lnTo>
                  <a:pt x="100" y="387"/>
                </a:lnTo>
                <a:lnTo>
                  <a:pt x="100" y="388"/>
                </a:lnTo>
                <a:cubicBezTo>
                  <a:pt x="98" y="388"/>
                  <a:pt x="97" y="388"/>
                  <a:pt x="96" y="388"/>
                </a:cubicBezTo>
                <a:lnTo>
                  <a:pt x="96" y="387"/>
                </a:lnTo>
                <a:close/>
                <a:moveTo>
                  <a:pt x="178" y="637"/>
                </a:moveTo>
                <a:cubicBezTo>
                  <a:pt x="179" y="636"/>
                  <a:pt x="179" y="636"/>
                  <a:pt x="180" y="636"/>
                </a:cubicBezTo>
                <a:cubicBezTo>
                  <a:pt x="183" y="636"/>
                  <a:pt x="186" y="640"/>
                  <a:pt x="188" y="643"/>
                </a:cubicBezTo>
                <a:cubicBezTo>
                  <a:pt x="188" y="645"/>
                  <a:pt x="188" y="646"/>
                  <a:pt x="187" y="648"/>
                </a:cubicBezTo>
                <a:cubicBezTo>
                  <a:pt x="182" y="649"/>
                  <a:pt x="180" y="645"/>
                  <a:pt x="176" y="643"/>
                </a:cubicBezTo>
                <a:cubicBezTo>
                  <a:pt x="176" y="643"/>
                  <a:pt x="176" y="643"/>
                  <a:pt x="176" y="642"/>
                </a:cubicBezTo>
                <a:cubicBezTo>
                  <a:pt x="176" y="639"/>
                  <a:pt x="176" y="637"/>
                  <a:pt x="178" y="637"/>
                </a:cubicBezTo>
                <a:close/>
                <a:moveTo>
                  <a:pt x="239" y="647"/>
                </a:moveTo>
                <a:cubicBezTo>
                  <a:pt x="239" y="647"/>
                  <a:pt x="242" y="648"/>
                  <a:pt x="246" y="648"/>
                </a:cubicBezTo>
                <a:cubicBezTo>
                  <a:pt x="246" y="648"/>
                  <a:pt x="246" y="649"/>
                  <a:pt x="246" y="649"/>
                </a:cubicBezTo>
                <a:cubicBezTo>
                  <a:pt x="245" y="650"/>
                  <a:pt x="245" y="650"/>
                  <a:pt x="244" y="651"/>
                </a:cubicBezTo>
                <a:cubicBezTo>
                  <a:pt x="242" y="651"/>
                  <a:pt x="241" y="651"/>
                  <a:pt x="240" y="650"/>
                </a:cubicBezTo>
                <a:cubicBezTo>
                  <a:pt x="240" y="650"/>
                  <a:pt x="239" y="650"/>
                  <a:pt x="239" y="650"/>
                </a:cubicBezTo>
                <a:cubicBezTo>
                  <a:pt x="239" y="649"/>
                  <a:pt x="239" y="648"/>
                  <a:pt x="239" y="647"/>
                </a:cubicBezTo>
                <a:close/>
                <a:moveTo>
                  <a:pt x="101" y="650"/>
                </a:moveTo>
                <a:cubicBezTo>
                  <a:pt x="104" y="650"/>
                  <a:pt x="107" y="650"/>
                  <a:pt x="110" y="651"/>
                </a:cubicBezTo>
                <a:cubicBezTo>
                  <a:pt x="112" y="651"/>
                  <a:pt x="114" y="653"/>
                  <a:pt x="115" y="653"/>
                </a:cubicBezTo>
                <a:cubicBezTo>
                  <a:pt x="118" y="654"/>
                  <a:pt x="127" y="655"/>
                  <a:pt x="131" y="654"/>
                </a:cubicBezTo>
                <a:cubicBezTo>
                  <a:pt x="131" y="654"/>
                  <a:pt x="134" y="653"/>
                  <a:pt x="135" y="654"/>
                </a:cubicBezTo>
                <a:cubicBezTo>
                  <a:pt x="139" y="655"/>
                  <a:pt x="143" y="655"/>
                  <a:pt x="147" y="656"/>
                </a:cubicBezTo>
                <a:cubicBezTo>
                  <a:pt x="151" y="657"/>
                  <a:pt x="156" y="655"/>
                  <a:pt x="159" y="655"/>
                </a:cubicBezTo>
                <a:lnTo>
                  <a:pt x="170" y="655"/>
                </a:lnTo>
                <a:cubicBezTo>
                  <a:pt x="172" y="654"/>
                  <a:pt x="176" y="651"/>
                  <a:pt x="179" y="652"/>
                </a:cubicBezTo>
                <a:cubicBezTo>
                  <a:pt x="182" y="652"/>
                  <a:pt x="186" y="656"/>
                  <a:pt x="190" y="657"/>
                </a:cubicBezTo>
                <a:cubicBezTo>
                  <a:pt x="199" y="660"/>
                  <a:pt x="207" y="653"/>
                  <a:pt x="214" y="652"/>
                </a:cubicBezTo>
                <a:cubicBezTo>
                  <a:pt x="218" y="651"/>
                  <a:pt x="220" y="655"/>
                  <a:pt x="223" y="655"/>
                </a:cubicBezTo>
                <a:cubicBezTo>
                  <a:pt x="227" y="656"/>
                  <a:pt x="232" y="655"/>
                  <a:pt x="236" y="655"/>
                </a:cubicBezTo>
                <a:lnTo>
                  <a:pt x="244" y="655"/>
                </a:lnTo>
                <a:cubicBezTo>
                  <a:pt x="246" y="655"/>
                  <a:pt x="248" y="657"/>
                  <a:pt x="249" y="657"/>
                </a:cubicBezTo>
                <a:cubicBezTo>
                  <a:pt x="252" y="658"/>
                  <a:pt x="263" y="658"/>
                  <a:pt x="264" y="657"/>
                </a:cubicBezTo>
                <a:cubicBezTo>
                  <a:pt x="266" y="657"/>
                  <a:pt x="266" y="654"/>
                  <a:pt x="267" y="652"/>
                </a:cubicBezTo>
                <a:cubicBezTo>
                  <a:pt x="265" y="652"/>
                  <a:pt x="264" y="651"/>
                  <a:pt x="262" y="651"/>
                </a:cubicBezTo>
                <a:cubicBezTo>
                  <a:pt x="270" y="652"/>
                  <a:pt x="279" y="653"/>
                  <a:pt x="288" y="654"/>
                </a:cubicBezTo>
                <a:cubicBezTo>
                  <a:pt x="288" y="654"/>
                  <a:pt x="289" y="654"/>
                  <a:pt x="289" y="655"/>
                </a:cubicBezTo>
                <a:cubicBezTo>
                  <a:pt x="293" y="656"/>
                  <a:pt x="296" y="656"/>
                  <a:pt x="300" y="657"/>
                </a:cubicBezTo>
                <a:cubicBezTo>
                  <a:pt x="302" y="657"/>
                  <a:pt x="305" y="658"/>
                  <a:pt x="307" y="657"/>
                </a:cubicBezTo>
                <a:cubicBezTo>
                  <a:pt x="309" y="657"/>
                  <a:pt x="311" y="656"/>
                  <a:pt x="313" y="656"/>
                </a:cubicBezTo>
                <a:cubicBezTo>
                  <a:pt x="317" y="656"/>
                  <a:pt x="321" y="656"/>
                  <a:pt x="325" y="656"/>
                </a:cubicBezTo>
                <a:lnTo>
                  <a:pt x="330" y="656"/>
                </a:lnTo>
                <a:cubicBezTo>
                  <a:pt x="335" y="655"/>
                  <a:pt x="345" y="656"/>
                  <a:pt x="348" y="654"/>
                </a:cubicBezTo>
                <a:cubicBezTo>
                  <a:pt x="349" y="654"/>
                  <a:pt x="348" y="654"/>
                  <a:pt x="349" y="653"/>
                </a:cubicBezTo>
                <a:cubicBezTo>
                  <a:pt x="350" y="650"/>
                  <a:pt x="344" y="646"/>
                  <a:pt x="343" y="644"/>
                </a:cubicBezTo>
                <a:cubicBezTo>
                  <a:pt x="343" y="644"/>
                  <a:pt x="343" y="644"/>
                  <a:pt x="343" y="644"/>
                </a:cubicBezTo>
                <a:cubicBezTo>
                  <a:pt x="343" y="643"/>
                  <a:pt x="343" y="643"/>
                  <a:pt x="343" y="643"/>
                </a:cubicBezTo>
                <a:cubicBezTo>
                  <a:pt x="353" y="636"/>
                  <a:pt x="352" y="626"/>
                  <a:pt x="347" y="618"/>
                </a:cubicBezTo>
                <a:cubicBezTo>
                  <a:pt x="348" y="605"/>
                  <a:pt x="352" y="596"/>
                  <a:pt x="341" y="590"/>
                </a:cubicBezTo>
                <a:cubicBezTo>
                  <a:pt x="341" y="588"/>
                  <a:pt x="341" y="586"/>
                  <a:pt x="341" y="584"/>
                </a:cubicBezTo>
                <a:cubicBezTo>
                  <a:pt x="342" y="579"/>
                  <a:pt x="343" y="576"/>
                  <a:pt x="341" y="570"/>
                </a:cubicBezTo>
                <a:cubicBezTo>
                  <a:pt x="341" y="568"/>
                  <a:pt x="341" y="567"/>
                  <a:pt x="341" y="565"/>
                </a:cubicBezTo>
                <a:cubicBezTo>
                  <a:pt x="340" y="563"/>
                  <a:pt x="338" y="563"/>
                  <a:pt x="336" y="561"/>
                </a:cubicBezTo>
                <a:cubicBezTo>
                  <a:pt x="334" y="560"/>
                  <a:pt x="334" y="557"/>
                  <a:pt x="333" y="555"/>
                </a:cubicBezTo>
                <a:lnTo>
                  <a:pt x="333" y="554"/>
                </a:lnTo>
                <a:cubicBezTo>
                  <a:pt x="334" y="555"/>
                  <a:pt x="335" y="556"/>
                  <a:pt x="336" y="556"/>
                </a:cubicBezTo>
                <a:cubicBezTo>
                  <a:pt x="337" y="555"/>
                  <a:pt x="338" y="554"/>
                  <a:pt x="339" y="553"/>
                </a:cubicBezTo>
                <a:cubicBezTo>
                  <a:pt x="339" y="549"/>
                  <a:pt x="336" y="544"/>
                  <a:pt x="334" y="542"/>
                </a:cubicBezTo>
                <a:cubicBezTo>
                  <a:pt x="334" y="536"/>
                  <a:pt x="341" y="533"/>
                  <a:pt x="339" y="527"/>
                </a:cubicBezTo>
                <a:cubicBezTo>
                  <a:pt x="337" y="520"/>
                  <a:pt x="331" y="514"/>
                  <a:pt x="333" y="505"/>
                </a:cubicBezTo>
                <a:cubicBezTo>
                  <a:pt x="334" y="498"/>
                  <a:pt x="334" y="491"/>
                  <a:pt x="336" y="484"/>
                </a:cubicBezTo>
                <a:cubicBezTo>
                  <a:pt x="338" y="477"/>
                  <a:pt x="342" y="468"/>
                  <a:pt x="339" y="457"/>
                </a:cubicBezTo>
                <a:cubicBezTo>
                  <a:pt x="337" y="450"/>
                  <a:pt x="333" y="445"/>
                  <a:pt x="330" y="440"/>
                </a:cubicBezTo>
                <a:cubicBezTo>
                  <a:pt x="329" y="439"/>
                  <a:pt x="331" y="437"/>
                  <a:pt x="331" y="436"/>
                </a:cubicBezTo>
                <a:lnTo>
                  <a:pt x="331" y="433"/>
                </a:lnTo>
                <a:cubicBezTo>
                  <a:pt x="332" y="430"/>
                  <a:pt x="335" y="427"/>
                  <a:pt x="334" y="423"/>
                </a:cubicBezTo>
                <a:cubicBezTo>
                  <a:pt x="333" y="422"/>
                  <a:pt x="332" y="420"/>
                  <a:pt x="332" y="418"/>
                </a:cubicBezTo>
                <a:cubicBezTo>
                  <a:pt x="331" y="416"/>
                  <a:pt x="332" y="414"/>
                  <a:pt x="331" y="412"/>
                </a:cubicBezTo>
                <a:cubicBezTo>
                  <a:pt x="331" y="410"/>
                  <a:pt x="329" y="407"/>
                  <a:pt x="329" y="405"/>
                </a:cubicBezTo>
                <a:cubicBezTo>
                  <a:pt x="330" y="404"/>
                  <a:pt x="331" y="402"/>
                  <a:pt x="331" y="400"/>
                </a:cubicBezTo>
                <a:cubicBezTo>
                  <a:pt x="332" y="397"/>
                  <a:pt x="330" y="393"/>
                  <a:pt x="331" y="391"/>
                </a:cubicBezTo>
                <a:cubicBezTo>
                  <a:pt x="332" y="389"/>
                  <a:pt x="334" y="381"/>
                  <a:pt x="332" y="377"/>
                </a:cubicBezTo>
                <a:cubicBezTo>
                  <a:pt x="331" y="374"/>
                  <a:pt x="328" y="372"/>
                  <a:pt x="327" y="368"/>
                </a:cubicBezTo>
                <a:cubicBezTo>
                  <a:pt x="321" y="368"/>
                  <a:pt x="321" y="370"/>
                  <a:pt x="318" y="371"/>
                </a:cubicBezTo>
                <a:cubicBezTo>
                  <a:pt x="317" y="372"/>
                  <a:pt x="315" y="372"/>
                  <a:pt x="314" y="372"/>
                </a:cubicBezTo>
                <a:cubicBezTo>
                  <a:pt x="310" y="373"/>
                  <a:pt x="306" y="376"/>
                  <a:pt x="301" y="378"/>
                </a:cubicBezTo>
                <a:cubicBezTo>
                  <a:pt x="297" y="379"/>
                  <a:pt x="296" y="375"/>
                  <a:pt x="292" y="376"/>
                </a:cubicBezTo>
                <a:cubicBezTo>
                  <a:pt x="289" y="376"/>
                  <a:pt x="285" y="375"/>
                  <a:pt x="281" y="374"/>
                </a:cubicBezTo>
                <a:lnTo>
                  <a:pt x="277" y="374"/>
                </a:lnTo>
                <a:lnTo>
                  <a:pt x="276" y="373"/>
                </a:lnTo>
                <a:cubicBezTo>
                  <a:pt x="275" y="372"/>
                  <a:pt x="274" y="372"/>
                  <a:pt x="273" y="371"/>
                </a:cubicBezTo>
                <a:cubicBezTo>
                  <a:pt x="270" y="371"/>
                  <a:pt x="267" y="372"/>
                  <a:pt x="263" y="371"/>
                </a:cubicBezTo>
                <a:cubicBezTo>
                  <a:pt x="260" y="371"/>
                  <a:pt x="253" y="368"/>
                  <a:pt x="250" y="370"/>
                </a:cubicBezTo>
                <a:lnTo>
                  <a:pt x="249" y="370"/>
                </a:lnTo>
                <a:cubicBezTo>
                  <a:pt x="249" y="373"/>
                  <a:pt x="253" y="374"/>
                  <a:pt x="255" y="375"/>
                </a:cubicBezTo>
                <a:cubicBezTo>
                  <a:pt x="253" y="377"/>
                  <a:pt x="250" y="375"/>
                  <a:pt x="247" y="376"/>
                </a:cubicBezTo>
                <a:cubicBezTo>
                  <a:pt x="243" y="377"/>
                  <a:pt x="239" y="377"/>
                  <a:pt x="235" y="378"/>
                </a:cubicBezTo>
                <a:lnTo>
                  <a:pt x="234" y="378"/>
                </a:lnTo>
                <a:cubicBezTo>
                  <a:pt x="235" y="376"/>
                  <a:pt x="235" y="375"/>
                  <a:pt x="235" y="373"/>
                </a:cubicBezTo>
                <a:cubicBezTo>
                  <a:pt x="239" y="372"/>
                  <a:pt x="243" y="372"/>
                  <a:pt x="246" y="370"/>
                </a:cubicBezTo>
                <a:cubicBezTo>
                  <a:pt x="246" y="369"/>
                  <a:pt x="246" y="369"/>
                  <a:pt x="245" y="368"/>
                </a:cubicBezTo>
                <a:cubicBezTo>
                  <a:pt x="240" y="367"/>
                  <a:pt x="236" y="366"/>
                  <a:pt x="231" y="368"/>
                </a:cubicBezTo>
                <a:cubicBezTo>
                  <a:pt x="232" y="370"/>
                  <a:pt x="232" y="371"/>
                  <a:pt x="233" y="371"/>
                </a:cubicBezTo>
                <a:cubicBezTo>
                  <a:pt x="232" y="372"/>
                  <a:pt x="232" y="372"/>
                  <a:pt x="232" y="373"/>
                </a:cubicBezTo>
                <a:cubicBezTo>
                  <a:pt x="225" y="373"/>
                  <a:pt x="222" y="368"/>
                  <a:pt x="216" y="367"/>
                </a:cubicBezTo>
                <a:cubicBezTo>
                  <a:pt x="215" y="367"/>
                  <a:pt x="212" y="368"/>
                  <a:pt x="210" y="368"/>
                </a:cubicBezTo>
                <a:lnTo>
                  <a:pt x="208" y="367"/>
                </a:lnTo>
                <a:cubicBezTo>
                  <a:pt x="207" y="366"/>
                  <a:pt x="206" y="365"/>
                  <a:pt x="205" y="363"/>
                </a:cubicBezTo>
                <a:cubicBezTo>
                  <a:pt x="202" y="363"/>
                  <a:pt x="199" y="362"/>
                  <a:pt x="194" y="362"/>
                </a:cubicBezTo>
                <a:cubicBezTo>
                  <a:pt x="193" y="363"/>
                  <a:pt x="191" y="363"/>
                  <a:pt x="189" y="363"/>
                </a:cubicBezTo>
                <a:cubicBezTo>
                  <a:pt x="187" y="365"/>
                  <a:pt x="184" y="366"/>
                  <a:pt x="183" y="369"/>
                </a:cubicBezTo>
                <a:cubicBezTo>
                  <a:pt x="183" y="370"/>
                  <a:pt x="182" y="371"/>
                  <a:pt x="182" y="372"/>
                </a:cubicBezTo>
                <a:lnTo>
                  <a:pt x="147" y="372"/>
                </a:lnTo>
                <a:cubicBezTo>
                  <a:pt x="144" y="372"/>
                  <a:pt x="142" y="373"/>
                  <a:pt x="139" y="373"/>
                </a:cubicBezTo>
                <a:cubicBezTo>
                  <a:pt x="136" y="374"/>
                  <a:pt x="134" y="376"/>
                  <a:pt x="132" y="377"/>
                </a:cubicBezTo>
                <a:cubicBezTo>
                  <a:pt x="130" y="377"/>
                  <a:pt x="129" y="376"/>
                  <a:pt x="128" y="376"/>
                </a:cubicBezTo>
                <a:lnTo>
                  <a:pt x="123" y="375"/>
                </a:lnTo>
                <a:cubicBezTo>
                  <a:pt x="122" y="375"/>
                  <a:pt x="121" y="374"/>
                  <a:pt x="120" y="373"/>
                </a:cubicBezTo>
                <a:cubicBezTo>
                  <a:pt x="117" y="372"/>
                  <a:pt x="114" y="374"/>
                  <a:pt x="112" y="375"/>
                </a:cubicBezTo>
                <a:cubicBezTo>
                  <a:pt x="107" y="374"/>
                  <a:pt x="102" y="374"/>
                  <a:pt x="97" y="374"/>
                </a:cubicBezTo>
                <a:cubicBezTo>
                  <a:pt x="93" y="375"/>
                  <a:pt x="88" y="376"/>
                  <a:pt x="85" y="377"/>
                </a:cubicBezTo>
                <a:cubicBezTo>
                  <a:pt x="82" y="377"/>
                  <a:pt x="79" y="376"/>
                  <a:pt x="77" y="377"/>
                </a:cubicBezTo>
                <a:cubicBezTo>
                  <a:pt x="75" y="377"/>
                  <a:pt x="71" y="383"/>
                  <a:pt x="69" y="385"/>
                </a:cubicBezTo>
                <a:cubicBezTo>
                  <a:pt x="67" y="385"/>
                  <a:pt x="57" y="384"/>
                  <a:pt x="55" y="383"/>
                </a:cubicBezTo>
                <a:cubicBezTo>
                  <a:pt x="53" y="382"/>
                  <a:pt x="55" y="379"/>
                  <a:pt x="53" y="377"/>
                </a:cubicBezTo>
                <a:cubicBezTo>
                  <a:pt x="52" y="376"/>
                  <a:pt x="52" y="377"/>
                  <a:pt x="51" y="377"/>
                </a:cubicBezTo>
                <a:cubicBezTo>
                  <a:pt x="49" y="381"/>
                  <a:pt x="47" y="383"/>
                  <a:pt x="45" y="386"/>
                </a:cubicBezTo>
                <a:cubicBezTo>
                  <a:pt x="45" y="390"/>
                  <a:pt x="48" y="398"/>
                  <a:pt x="50" y="400"/>
                </a:cubicBezTo>
                <a:cubicBezTo>
                  <a:pt x="50" y="405"/>
                  <a:pt x="44" y="407"/>
                  <a:pt x="41" y="409"/>
                </a:cubicBezTo>
                <a:cubicBezTo>
                  <a:pt x="42" y="413"/>
                  <a:pt x="44" y="414"/>
                  <a:pt x="45" y="417"/>
                </a:cubicBezTo>
                <a:cubicBezTo>
                  <a:pt x="46" y="422"/>
                  <a:pt x="43" y="425"/>
                  <a:pt x="44" y="430"/>
                </a:cubicBezTo>
                <a:cubicBezTo>
                  <a:pt x="45" y="433"/>
                  <a:pt x="50" y="443"/>
                  <a:pt x="52" y="445"/>
                </a:cubicBezTo>
                <a:cubicBezTo>
                  <a:pt x="52" y="448"/>
                  <a:pt x="47" y="454"/>
                  <a:pt x="50" y="458"/>
                </a:cubicBezTo>
                <a:lnTo>
                  <a:pt x="50" y="459"/>
                </a:lnTo>
                <a:cubicBezTo>
                  <a:pt x="53" y="458"/>
                  <a:pt x="53" y="457"/>
                  <a:pt x="54" y="456"/>
                </a:cubicBezTo>
                <a:cubicBezTo>
                  <a:pt x="55" y="456"/>
                  <a:pt x="55" y="456"/>
                  <a:pt x="56" y="456"/>
                </a:cubicBezTo>
                <a:cubicBezTo>
                  <a:pt x="59" y="463"/>
                  <a:pt x="55" y="467"/>
                  <a:pt x="53" y="473"/>
                </a:cubicBezTo>
                <a:cubicBezTo>
                  <a:pt x="51" y="476"/>
                  <a:pt x="51" y="480"/>
                  <a:pt x="50" y="483"/>
                </a:cubicBezTo>
                <a:cubicBezTo>
                  <a:pt x="49" y="485"/>
                  <a:pt x="47" y="486"/>
                  <a:pt x="47" y="488"/>
                </a:cubicBezTo>
                <a:cubicBezTo>
                  <a:pt x="47" y="491"/>
                  <a:pt x="47" y="493"/>
                  <a:pt x="47" y="496"/>
                </a:cubicBezTo>
                <a:cubicBezTo>
                  <a:pt x="47" y="498"/>
                  <a:pt x="45" y="500"/>
                  <a:pt x="45" y="501"/>
                </a:cubicBezTo>
                <a:cubicBezTo>
                  <a:pt x="44" y="505"/>
                  <a:pt x="47" y="512"/>
                  <a:pt x="48" y="515"/>
                </a:cubicBezTo>
                <a:cubicBezTo>
                  <a:pt x="50" y="519"/>
                  <a:pt x="50" y="527"/>
                  <a:pt x="50" y="533"/>
                </a:cubicBezTo>
                <a:cubicBezTo>
                  <a:pt x="48" y="533"/>
                  <a:pt x="48" y="533"/>
                  <a:pt x="47" y="534"/>
                </a:cubicBezTo>
                <a:cubicBezTo>
                  <a:pt x="46" y="538"/>
                  <a:pt x="47" y="543"/>
                  <a:pt x="45" y="545"/>
                </a:cubicBezTo>
                <a:cubicBezTo>
                  <a:pt x="45" y="549"/>
                  <a:pt x="48" y="550"/>
                  <a:pt x="50" y="552"/>
                </a:cubicBezTo>
                <a:cubicBezTo>
                  <a:pt x="49" y="556"/>
                  <a:pt x="46" y="557"/>
                  <a:pt x="45" y="560"/>
                </a:cubicBezTo>
                <a:cubicBezTo>
                  <a:pt x="45" y="562"/>
                  <a:pt x="51" y="569"/>
                  <a:pt x="53" y="571"/>
                </a:cubicBezTo>
                <a:cubicBezTo>
                  <a:pt x="52" y="575"/>
                  <a:pt x="50" y="583"/>
                  <a:pt x="51" y="588"/>
                </a:cubicBezTo>
                <a:cubicBezTo>
                  <a:pt x="52" y="590"/>
                  <a:pt x="53" y="591"/>
                  <a:pt x="53" y="595"/>
                </a:cubicBezTo>
                <a:cubicBezTo>
                  <a:pt x="52" y="596"/>
                  <a:pt x="50" y="598"/>
                  <a:pt x="49" y="600"/>
                </a:cubicBezTo>
                <a:cubicBezTo>
                  <a:pt x="49" y="601"/>
                  <a:pt x="49" y="601"/>
                  <a:pt x="49" y="602"/>
                </a:cubicBezTo>
                <a:cubicBezTo>
                  <a:pt x="50" y="605"/>
                  <a:pt x="55" y="604"/>
                  <a:pt x="57" y="610"/>
                </a:cubicBezTo>
                <a:cubicBezTo>
                  <a:pt x="59" y="618"/>
                  <a:pt x="51" y="619"/>
                  <a:pt x="49" y="622"/>
                </a:cubicBezTo>
                <a:cubicBezTo>
                  <a:pt x="47" y="626"/>
                  <a:pt x="46" y="630"/>
                  <a:pt x="43" y="633"/>
                </a:cubicBezTo>
                <a:lnTo>
                  <a:pt x="43" y="634"/>
                </a:lnTo>
                <a:cubicBezTo>
                  <a:pt x="53" y="628"/>
                  <a:pt x="60" y="634"/>
                  <a:pt x="67" y="638"/>
                </a:cubicBezTo>
                <a:cubicBezTo>
                  <a:pt x="67" y="641"/>
                  <a:pt x="64" y="646"/>
                  <a:pt x="62" y="647"/>
                </a:cubicBezTo>
                <a:cubicBezTo>
                  <a:pt x="62" y="648"/>
                  <a:pt x="62" y="648"/>
                  <a:pt x="63" y="649"/>
                </a:cubicBezTo>
                <a:cubicBezTo>
                  <a:pt x="66" y="649"/>
                  <a:pt x="69" y="648"/>
                  <a:pt x="72" y="647"/>
                </a:cubicBezTo>
                <a:cubicBezTo>
                  <a:pt x="75" y="646"/>
                  <a:pt x="77" y="649"/>
                  <a:pt x="80" y="648"/>
                </a:cubicBezTo>
                <a:cubicBezTo>
                  <a:pt x="82" y="647"/>
                  <a:pt x="86" y="646"/>
                  <a:pt x="90" y="647"/>
                </a:cubicBezTo>
                <a:cubicBezTo>
                  <a:pt x="93" y="647"/>
                  <a:pt x="97" y="649"/>
                  <a:pt x="101" y="650"/>
                </a:cubicBezTo>
                <a:close/>
                <a:moveTo>
                  <a:pt x="9" y="460"/>
                </a:moveTo>
                <a:cubicBezTo>
                  <a:pt x="9" y="461"/>
                  <a:pt x="8" y="463"/>
                  <a:pt x="8" y="464"/>
                </a:cubicBezTo>
                <a:cubicBezTo>
                  <a:pt x="8" y="466"/>
                  <a:pt x="9" y="469"/>
                  <a:pt x="8" y="470"/>
                </a:cubicBezTo>
                <a:lnTo>
                  <a:pt x="8" y="473"/>
                </a:lnTo>
                <a:cubicBezTo>
                  <a:pt x="9" y="473"/>
                  <a:pt x="10" y="474"/>
                  <a:pt x="11" y="473"/>
                </a:cubicBezTo>
                <a:cubicBezTo>
                  <a:pt x="13" y="472"/>
                  <a:pt x="12" y="471"/>
                  <a:pt x="13" y="469"/>
                </a:cubicBezTo>
                <a:cubicBezTo>
                  <a:pt x="14" y="467"/>
                  <a:pt x="17" y="467"/>
                  <a:pt x="19" y="465"/>
                </a:cubicBezTo>
                <a:cubicBezTo>
                  <a:pt x="20" y="465"/>
                  <a:pt x="20" y="463"/>
                  <a:pt x="21" y="463"/>
                </a:cubicBezTo>
                <a:cubicBezTo>
                  <a:pt x="21" y="458"/>
                  <a:pt x="19" y="455"/>
                  <a:pt x="18" y="452"/>
                </a:cubicBezTo>
                <a:lnTo>
                  <a:pt x="17" y="452"/>
                </a:lnTo>
                <a:cubicBezTo>
                  <a:pt x="16" y="451"/>
                  <a:pt x="15" y="452"/>
                  <a:pt x="14" y="452"/>
                </a:cubicBezTo>
                <a:cubicBezTo>
                  <a:pt x="11" y="451"/>
                  <a:pt x="11" y="447"/>
                  <a:pt x="7" y="446"/>
                </a:cubicBezTo>
                <a:cubicBezTo>
                  <a:pt x="0" y="453"/>
                  <a:pt x="8" y="454"/>
                  <a:pt x="9" y="460"/>
                </a:cubicBezTo>
                <a:close/>
                <a:moveTo>
                  <a:pt x="7" y="413"/>
                </a:moveTo>
                <a:lnTo>
                  <a:pt x="7" y="413"/>
                </a:lnTo>
                <a:lnTo>
                  <a:pt x="8" y="413"/>
                </a:lnTo>
                <a:cubicBezTo>
                  <a:pt x="7" y="413"/>
                  <a:pt x="8" y="413"/>
                  <a:pt x="7" y="413"/>
                </a:cubicBezTo>
                <a:close/>
                <a:moveTo>
                  <a:pt x="541" y="357"/>
                </a:moveTo>
                <a:cubicBezTo>
                  <a:pt x="538" y="353"/>
                  <a:pt x="534" y="351"/>
                  <a:pt x="525" y="351"/>
                </a:cubicBezTo>
                <a:cubicBezTo>
                  <a:pt x="523" y="352"/>
                  <a:pt x="522" y="353"/>
                  <a:pt x="520" y="354"/>
                </a:cubicBezTo>
                <a:cubicBezTo>
                  <a:pt x="525" y="355"/>
                  <a:pt x="529" y="352"/>
                  <a:pt x="534" y="353"/>
                </a:cubicBezTo>
                <a:cubicBezTo>
                  <a:pt x="536" y="354"/>
                  <a:pt x="539" y="355"/>
                  <a:pt x="541" y="357"/>
                </a:cubicBezTo>
                <a:close/>
                <a:moveTo>
                  <a:pt x="688" y="580"/>
                </a:moveTo>
                <a:cubicBezTo>
                  <a:pt x="688" y="580"/>
                  <a:pt x="687" y="580"/>
                  <a:pt x="687" y="581"/>
                </a:cubicBezTo>
                <a:cubicBezTo>
                  <a:pt x="686" y="581"/>
                  <a:pt x="687" y="581"/>
                  <a:pt x="686" y="582"/>
                </a:cubicBezTo>
                <a:cubicBezTo>
                  <a:pt x="687" y="584"/>
                  <a:pt x="688" y="587"/>
                  <a:pt x="690" y="588"/>
                </a:cubicBezTo>
                <a:cubicBezTo>
                  <a:pt x="690" y="594"/>
                  <a:pt x="688" y="595"/>
                  <a:pt x="685" y="597"/>
                </a:cubicBezTo>
                <a:cubicBezTo>
                  <a:pt x="684" y="597"/>
                  <a:pt x="683" y="598"/>
                  <a:pt x="682" y="598"/>
                </a:cubicBezTo>
                <a:cubicBezTo>
                  <a:pt x="682" y="599"/>
                  <a:pt x="682" y="599"/>
                  <a:pt x="681" y="600"/>
                </a:cubicBezTo>
                <a:cubicBezTo>
                  <a:pt x="681" y="606"/>
                  <a:pt x="682" y="610"/>
                  <a:pt x="683" y="615"/>
                </a:cubicBezTo>
                <a:cubicBezTo>
                  <a:pt x="683" y="617"/>
                  <a:pt x="683" y="619"/>
                  <a:pt x="684" y="621"/>
                </a:cubicBezTo>
                <a:cubicBezTo>
                  <a:pt x="684" y="623"/>
                  <a:pt x="686" y="627"/>
                  <a:pt x="685" y="631"/>
                </a:cubicBezTo>
                <a:cubicBezTo>
                  <a:pt x="684" y="634"/>
                  <a:pt x="682" y="638"/>
                  <a:pt x="681" y="641"/>
                </a:cubicBezTo>
                <a:cubicBezTo>
                  <a:pt x="681" y="643"/>
                  <a:pt x="681" y="644"/>
                  <a:pt x="681" y="645"/>
                </a:cubicBezTo>
                <a:cubicBezTo>
                  <a:pt x="679" y="647"/>
                  <a:pt x="676" y="648"/>
                  <a:pt x="675" y="650"/>
                </a:cubicBezTo>
                <a:cubicBezTo>
                  <a:pt x="673" y="653"/>
                  <a:pt x="673" y="657"/>
                  <a:pt x="670" y="659"/>
                </a:cubicBezTo>
                <a:cubicBezTo>
                  <a:pt x="669" y="660"/>
                  <a:pt x="665" y="661"/>
                  <a:pt x="664" y="662"/>
                </a:cubicBezTo>
                <a:cubicBezTo>
                  <a:pt x="662" y="663"/>
                  <a:pt x="663" y="666"/>
                  <a:pt x="662" y="667"/>
                </a:cubicBezTo>
                <a:cubicBezTo>
                  <a:pt x="661" y="669"/>
                  <a:pt x="658" y="671"/>
                  <a:pt x="657" y="672"/>
                </a:cubicBezTo>
                <a:cubicBezTo>
                  <a:pt x="657" y="674"/>
                  <a:pt x="657" y="675"/>
                  <a:pt x="657" y="677"/>
                </a:cubicBezTo>
                <a:cubicBezTo>
                  <a:pt x="655" y="680"/>
                  <a:pt x="646" y="687"/>
                  <a:pt x="640" y="685"/>
                </a:cubicBezTo>
                <a:cubicBezTo>
                  <a:pt x="637" y="685"/>
                  <a:pt x="636" y="683"/>
                  <a:pt x="633" y="682"/>
                </a:cubicBezTo>
                <a:cubicBezTo>
                  <a:pt x="629" y="679"/>
                  <a:pt x="624" y="684"/>
                  <a:pt x="621" y="685"/>
                </a:cubicBezTo>
                <a:cubicBezTo>
                  <a:pt x="617" y="686"/>
                  <a:pt x="611" y="685"/>
                  <a:pt x="609" y="684"/>
                </a:cubicBezTo>
                <a:cubicBezTo>
                  <a:pt x="609" y="683"/>
                  <a:pt x="607" y="682"/>
                  <a:pt x="607" y="682"/>
                </a:cubicBezTo>
                <a:cubicBezTo>
                  <a:pt x="604" y="681"/>
                  <a:pt x="603" y="683"/>
                  <a:pt x="602" y="683"/>
                </a:cubicBezTo>
                <a:cubicBezTo>
                  <a:pt x="598" y="686"/>
                  <a:pt x="595" y="687"/>
                  <a:pt x="592" y="690"/>
                </a:cubicBezTo>
                <a:cubicBezTo>
                  <a:pt x="586" y="690"/>
                  <a:pt x="581" y="689"/>
                  <a:pt x="578" y="685"/>
                </a:cubicBezTo>
                <a:cubicBezTo>
                  <a:pt x="577" y="685"/>
                  <a:pt x="576" y="685"/>
                  <a:pt x="575" y="686"/>
                </a:cubicBezTo>
                <a:cubicBezTo>
                  <a:pt x="573" y="687"/>
                  <a:pt x="571" y="691"/>
                  <a:pt x="571" y="694"/>
                </a:cubicBezTo>
                <a:cubicBezTo>
                  <a:pt x="570" y="695"/>
                  <a:pt x="571" y="696"/>
                  <a:pt x="570" y="697"/>
                </a:cubicBezTo>
                <a:cubicBezTo>
                  <a:pt x="570" y="698"/>
                  <a:pt x="571" y="699"/>
                  <a:pt x="571" y="700"/>
                </a:cubicBezTo>
                <a:cubicBezTo>
                  <a:pt x="578" y="702"/>
                  <a:pt x="586" y="700"/>
                  <a:pt x="592" y="698"/>
                </a:cubicBezTo>
                <a:cubicBezTo>
                  <a:pt x="597" y="697"/>
                  <a:pt x="601" y="702"/>
                  <a:pt x="607" y="700"/>
                </a:cubicBezTo>
                <a:cubicBezTo>
                  <a:pt x="610" y="699"/>
                  <a:pt x="613" y="696"/>
                  <a:pt x="617" y="695"/>
                </a:cubicBezTo>
                <a:cubicBezTo>
                  <a:pt x="621" y="694"/>
                  <a:pt x="624" y="697"/>
                  <a:pt x="628" y="696"/>
                </a:cubicBezTo>
                <a:cubicBezTo>
                  <a:pt x="631" y="695"/>
                  <a:pt x="633" y="693"/>
                  <a:pt x="636" y="692"/>
                </a:cubicBezTo>
                <a:cubicBezTo>
                  <a:pt x="639" y="692"/>
                  <a:pt x="641" y="692"/>
                  <a:pt x="644" y="692"/>
                </a:cubicBezTo>
                <a:cubicBezTo>
                  <a:pt x="650" y="690"/>
                  <a:pt x="655" y="689"/>
                  <a:pt x="660" y="687"/>
                </a:cubicBezTo>
                <a:lnTo>
                  <a:pt x="663" y="687"/>
                </a:lnTo>
                <a:cubicBezTo>
                  <a:pt x="665" y="687"/>
                  <a:pt x="668" y="683"/>
                  <a:pt x="669" y="681"/>
                </a:cubicBezTo>
                <a:cubicBezTo>
                  <a:pt x="669" y="679"/>
                  <a:pt x="669" y="678"/>
                  <a:pt x="669" y="676"/>
                </a:cubicBezTo>
                <a:cubicBezTo>
                  <a:pt x="670" y="673"/>
                  <a:pt x="673" y="672"/>
                  <a:pt x="674" y="670"/>
                </a:cubicBezTo>
                <a:cubicBezTo>
                  <a:pt x="675" y="668"/>
                  <a:pt x="675" y="665"/>
                  <a:pt x="676" y="663"/>
                </a:cubicBezTo>
                <a:cubicBezTo>
                  <a:pt x="677" y="661"/>
                  <a:pt x="679" y="659"/>
                  <a:pt x="681" y="659"/>
                </a:cubicBezTo>
                <a:cubicBezTo>
                  <a:pt x="684" y="658"/>
                  <a:pt x="686" y="660"/>
                  <a:pt x="689" y="658"/>
                </a:cubicBezTo>
                <a:cubicBezTo>
                  <a:pt x="695" y="653"/>
                  <a:pt x="689" y="648"/>
                  <a:pt x="690" y="641"/>
                </a:cubicBezTo>
                <a:cubicBezTo>
                  <a:pt x="691" y="638"/>
                  <a:pt x="693" y="633"/>
                  <a:pt x="692" y="629"/>
                </a:cubicBezTo>
                <a:cubicBezTo>
                  <a:pt x="692" y="628"/>
                  <a:pt x="691" y="626"/>
                  <a:pt x="691" y="624"/>
                </a:cubicBezTo>
                <a:cubicBezTo>
                  <a:pt x="692" y="622"/>
                  <a:pt x="692" y="619"/>
                  <a:pt x="692" y="617"/>
                </a:cubicBezTo>
                <a:cubicBezTo>
                  <a:pt x="693" y="613"/>
                  <a:pt x="692" y="607"/>
                  <a:pt x="693" y="603"/>
                </a:cubicBezTo>
                <a:lnTo>
                  <a:pt x="693" y="598"/>
                </a:lnTo>
                <a:cubicBezTo>
                  <a:pt x="693" y="595"/>
                  <a:pt x="697" y="590"/>
                  <a:pt x="694" y="586"/>
                </a:cubicBezTo>
                <a:cubicBezTo>
                  <a:pt x="694" y="583"/>
                  <a:pt x="691" y="580"/>
                  <a:pt x="688" y="580"/>
                </a:cubicBezTo>
                <a:close/>
                <a:moveTo>
                  <a:pt x="703" y="469"/>
                </a:moveTo>
                <a:cubicBezTo>
                  <a:pt x="703" y="463"/>
                  <a:pt x="701" y="459"/>
                  <a:pt x="700" y="453"/>
                </a:cubicBezTo>
                <a:cubicBezTo>
                  <a:pt x="701" y="451"/>
                  <a:pt x="701" y="448"/>
                  <a:pt x="701" y="446"/>
                </a:cubicBezTo>
                <a:cubicBezTo>
                  <a:pt x="701" y="444"/>
                  <a:pt x="698" y="443"/>
                  <a:pt x="697" y="441"/>
                </a:cubicBezTo>
                <a:lnTo>
                  <a:pt x="697" y="437"/>
                </a:lnTo>
                <a:cubicBezTo>
                  <a:pt x="697" y="436"/>
                  <a:pt x="695" y="434"/>
                  <a:pt x="695" y="433"/>
                </a:cubicBezTo>
                <a:cubicBezTo>
                  <a:pt x="694" y="433"/>
                  <a:pt x="694" y="431"/>
                  <a:pt x="694" y="431"/>
                </a:cubicBezTo>
                <a:cubicBezTo>
                  <a:pt x="694" y="425"/>
                  <a:pt x="699" y="425"/>
                  <a:pt x="700" y="420"/>
                </a:cubicBezTo>
                <a:cubicBezTo>
                  <a:pt x="700" y="419"/>
                  <a:pt x="700" y="417"/>
                  <a:pt x="700" y="416"/>
                </a:cubicBezTo>
                <a:lnTo>
                  <a:pt x="700" y="404"/>
                </a:lnTo>
                <a:cubicBezTo>
                  <a:pt x="699" y="404"/>
                  <a:pt x="699" y="402"/>
                  <a:pt x="699" y="402"/>
                </a:cubicBezTo>
                <a:cubicBezTo>
                  <a:pt x="699" y="397"/>
                  <a:pt x="699" y="392"/>
                  <a:pt x="699" y="387"/>
                </a:cubicBezTo>
                <a:cubicBezTo>
                  <a:pt x="699" y="378"/>
                  <a:pt x="697" y="368"/>
                  <a:pt x="699" y="360"/>
                </a:cubicBezTo>
                <a:cubicBezTo>
                  <a:pt x="700" y="357"/>
                  <a:pt x="698" y="355"/>
                  <a:pt x="698" y="353"/>
                </a:cubicBezTo>
                <a:cubicBezTo>
                  <a:pt x="697" y="349"/>
                  <a:pt x="699" y="346"/>
                  <a:pt x="697" y="344"/>
                </a:cubicBezTo>
                <a:lnTo>
                  <a:pt x="697" y="343"/>
                </a:lnTo>
                <a:lnTo>
                  <a:pt x="695" y="343"/>
                </a:lnTo>
                <a:cubicBezTo>
                  <a:pt x="695" y="343"/>
                  <a:pt x="694" y="344"/>
                  <a:pt x="693" y="344"/>
                </a:cubicBezTo>
                <a:cubicBezTo>
                  <a:pt x="692" y="349"/>
                  <a:pt x="695" y="352"/>
                  <a:pt x="694" y="355"/>
                </a:cubicBezTo>
                <a:cubicBezTo>
                  <a:pt x="692" y="366"/>
                  <a:pt x="691" y="383"/>
                  <a:pt x="693" y="393"/>
                </a:cubicBezTo>
                <a:cubicBezTo>
                  <a:pt x="694" y="396"/>
                  <a:pt x="691" y="399"/>
                  <a:pt x="691" y="402"/>
                </a:cubicBezTo>
                <a:cubicBezTo>
                  <a:pt x="689" y="407"/>
                  <a:pt x="690" y="414"/>
                  <a:pt x="692" y="419"/>
                </a:cubicBezTo>
                <a:cubicBezTo>
                  <a:pt x="692" y="420"/>
                  <a:pt x="693" y="428"/>
                  <a:pt x="693" y="428"/>
                </a:cubicBezTo>
                <a:cubicBezTo>
                  <a:pt x="693" y="429"/>
                  <a:pt x="691" y="430"/>
                  <a:pt x="691" y="431"/>
                </a:cubicBezTo>
                <a:cubicBezTo>
                  <a:pt x="689" y="435"/>
                  <a:pt x="693" y="439"/>
                  <a:pt x="695" y="440"/>
                </a:cubicBezTo>
                <a:cubicBezTo>
                  <a:pt x="695" y="446"/>
                  <a:pt x="692" y="448"/>
                  <a:pt x="691" y="452"/>
                </a:cubicBezTo>
                <a:cubicBezTo>
                  <a:pt x="691" y="455"/>
                  <a:pt x="690" y="458"/>
                  <a:pt x="690" y="461"/>
                </a:cubicBezTo>
                <a:cubicBezTo>
                  <a:pt x="689" y="464"/>
                  <a:pt x="688" y="466"/>
                  <a:pt x="687" y="469"/>
                </a:cubicBezTo>
                <a:cubicBezTo>
                  <a:pt x="686" y="473"/>
                  <a:pt x="689" y="475"/>
                  <a:pt x="689" y="478"/>
                </a:cubicBezTo>
                <a:cubicBezTo>
                  <a:pt x="689" y="480"/>
                  <a:pt x="687" y="482"/>
                  <a:pt x="689" y="485"/>
                </a:cubicBezTo>
                <a:cubicBezTo>
                  <a:pt x="689" y="488"/>
                  <a:pt x="692" y="489"/>
                  <a:pt x="692" y="492"/>
                </a:cubicBezTo>
                <a:cubicBezTo>
                  <a:pt x="693" y="494"/>
                  <a:pt x="692" y="498"/>
                  <a:pt x="691" y="500"/>
                </a:cubicBezTo>
                <a:lnTo>
                  <a:pt x="691" y="507"/>
                </a:lnTo>
                <a:cubicBezTo>
                  <a:pt x="690" y="512"/>
                  <a:pt x="690" y="515"/>
                  <a:pt x="691" y="521"/>
                </a:cubicBezTo>
                <a:cubicBezTo>
                  <a:pt x="693" y="528"/>
                  <a:pt x="688" y="533"/>
                  <a:pt x="687" y="537"/>
                </a:cubicBezTo>
                <a:cubicBezTo>
                  <a:pt x="685" y="541"/>
                  <a:pt x="689" y="544"/>
                  <a:pt x="689" y="547"/>
                </a:cubicBezTo>
                <a:cubicBezTo>
                  <a:pt x="690" y="550"/>
                  <a:pt x="690" y="551"/>
                  <a:pt x="690" y="553"/>
                </a:cubicBezTo>
                <a:cubicBezTo>
                  <a:pt x="691" y="553"/>
                  <a:pt x="692" y="553"/>
                  <a:pt x="692" y="553"/>
                </a:cubicBezTo>
                <a:cubicBezTo>
                  <a:pt x="693" y="552"/>
                  <a:pt x="693" y="551"/>
                  <a:pt x="694" y="550"/>
                </a:cubicBezTo>
                <a:cubicBezTo>
                  <a:pt x="695" y="548"/>
                  <a:pt x="697" y="547"/>
                  <a:pt x="697" y="545"/>
                </a:cubicBezTo>
                <a:cubicBezTo>
                  <a:pt x="699" y="541"/>
                  <a:pt x="695" y="538"/>
                  <a:pt x="696" y="533"/>
                </a:cubicBezTo>
                <a:cubicBezTo>
                  <a:pt x="696" y="531"/>
                  <a:pt x="697" y="528"/>
                  <a:pt x="698" y="526"/>
                </a:cubicBezTo>
                <a:cubicBezTo>
                  <a:pt x="698" y="523"/>
                  <a:pt x="698" y="519"/>
                  <a:pt x="698" y="516"/>
                </a:cubicBezTo>
                <a:cubicBezTo>
                  <a:pt x="699" y="513"/>
                  <a:pt x="697" y="509"/>
                  <a:pt x="698" y="506"/>
                </a:cubicBezTo>
                <a:cubicBezTo>
                  <a:pt x="698" y="504"/>
                  <a:pt x="700" y="502"/>
                  <a:pt x="700" y="499"/>
                </a:cubicBezTo>
                <a:cubicBezTo>
                  <a:pt x="699" y="496"/>
                  <a:pt x="697" y="495"/>
                  <a:pt x="696" y="493"/>
                </a:cubicBezTo>
                <a:cubicBezTo>
                  <a:pt x="695" y="490"/>
                  <a:pt x="697" y="486"/>
                  <a:pt x="697" y="485"/>
                </a:cubicBezTo>
                <a:cubicBezTo>
                  <a:pt x="700" y="478"/>
                  <a:pt x="697" y="473"/>
                  <a:pt x="703" y="469"/>
                </a:cubicBezTo>
                <a:close/>
                <a:moveTo>
                  <a:pt x="712" y="190"/>
                </a:moveTo>
                <a:cubicBezTo>
                  <a:pt x="712" y="188"/>
                  <a:pt x="714" y="187"/>
                  <a:pt x="715" y="185"/>
                </a:cubicBezTo>
                <a:cubicBezTo>
                  <a:pt x="717" y="181"/>
                  <a:pt x="716" y="173"/>
                  <a:pt x="714" y="169"/>
                </a:cubicBezTo>
                <a:cubicBezTo>
                  <a:pt x="711" y="168"/>
                  <a:pt x="709" y="167"/>
                  <a:pt x="705" y="168"/>
                </a:cubicBezTo>
                <a:cubicBezTo>
                  <a:pt x="705" y="168"/>
                  <a:pt x="705" y="168"/>
                  <a:pt x="704" y="168"/>
                </a:cubicBezTo>
                <a:cubicBezTo>
                  <a:pt x="704" y="171"/>
                  <a:pt x="705" y="175"/>
                  <a:pt x="704" y="179"/>
                </a:cubicBezTo>
                <a:cubicBezTo>
                  <a:pt x="703" y="182"/>
                  <a:pt x="702" y="183"/>
                  <a:pt x="702" y="187"/>
                </a:cubicBezTo>
                <a:cubicBezTo>
                  <a:pt x="705" y="190"/>
                  <a:pt x="707" y="191"/>
                  <a:pt x="706" y="198"/>
                </a:cubicBezTo>
                <a:cubicBezTo>
                  <a:pt x="706" y="199"/>
                  <a:pt x="705" y="200"/>
                  <a:pt x="704" y="201"/>
                </a:cubicBezTo>
                <a:cubicBezTo>
                  <a:pt x="702" y="202"/>
                  <a:pt x="700" y="201"/>
                  <a:pt x="699" y="203"/>
                </a:cubicBezTo>
                <a:cubicBezTo>
                  <a:pt x="697" y="207"/>
                  <a:pt x="701" y="209"/>
                  <a:pt x="700" y="212"/>
                </a:cubicBezTo>
                <a:cubicBezTo>
                  <a:pt x="700" y="214"/>
                  <a:pt x="697" y="216"/>
                  <a:pt x="697" y="219"/>
                </a:cubicBezTo>
                <a:cubicBezTo>
                  <a:pt x="696" y="221"/>
                  <a:pt x="698" y="232"/>
                  <a:pt x="699" y="233"/>
                </a:cubicBezTo>
                <a:cubicBezTo>
                  <a:pt x="700" y="238"/>
                  <a:pt x="697" y="241"/>
                  <a:pt x="696" y="243"/>
                </a:cubicBezTo>
                <a:cubicBezTo>
                  <a:pt x="696" y="244"/>
                  <a:pt x="696" y="246"/>
                  <a:pt x="697" y="247"/>
                </a:cubicBezTo>
                <a:cubicBezTo>
                  <a:pt x="697" y="250"/>
                  <a:pt x="697" y="253"/>
                  <a:pt x="697" y="256"/>
                </a:cubicBezTo>
                <a:cubicBezTo>
                  <a:pt x="697" y="257"/>
                  <a:pt x="699" y="258"/>
                  <a:pt x="699" y="260"/>
                </a:cubicBezTo>
                <a:cubicBezTo>
                  <a:pt x="700" y="263"/>
                  <a:pt x="697" y="269"/>
                  <a:pt x="698" y="270"/>
                </a:cubicBezTo>
                <a:cubicBezTo>
                  <a:pt x="698" y="272"/>
                  <a:pt x="699" y="272"/>
                  <a:pt x="700" y="273"/>
                </a:cubicBezTo>
                <a:cubicBezTo>
                  <a:pt x="702" y="273"/>
                  <a:pt x="703" y="271"/>
                  <a:pt x="704" y="270"/>
                </a:cubicBezTo>
                <a:cubicBezTo>
                  <a:pt x="705" y="268"/>
                  <a:pt x="706" y="266"/>
                  <a:pt x="706" y="264"/>
                </a:cubicBezTo>
                <a:cubicBezTo>
                  <a:pt x="707" y="261"/>
                  <a:pt x="705" y="259"/>
                  <a:pt x="704" y="257"/>
                </a:cubicBezTo>
                <a:cubicBezTo>
                  <a:pt x="704" y="254"/>
                  <a:pt x="706" y="250"/>
                  <a:pt x="706" y="249"/>
                </a:cubicBezTo>
                <a:cubicBezTo>
                  <a:pt x="707" y="245"/>
                  <a:pt x="705" y="242"/>
                  <a:pt x="705" y="240"/>
                </a:cubicBezTo>
                <a:cubicBezTo>
                  <a:pt x="704" y="238"/>
                  <a:pt x="705" y="236"/>
                  <a:pt x="706" y="235"/>
                </a:cubicBezTo>
                <a:cubicBezTo>
                  <a:pt x="707" y="230"/>
                  <a:pt x="701" y="228"/>
                  <a:pt x="703" y="223"/>
                </a:cubicBezTo>
                <a:cubicBezTo>
                  <a:pt x="704" y="220"/>
                  <a:pt x="712" y="217"/>
                  <a:pt x="715" y="215"/>
                </a:cubicBezTo>
                <a:cubicBezTo>
                  <a:pt x="715" y="211"/>
                  <a:pt x="717" y="207"/>
                  <a:pt x="716" y="203"/>
                </a:cubicBezTo>
                <a:cubicBezTo>
                  <a:pt x="715" y="200"/>
                  <a:pt x="711" y="192"/>
                  <a:pt x="712" y="190"/>
                </a:cubicBezTo>
                <a:close/>
                <a:moveTo>
                  <a:pt x="346" y="694"/>
                </a:moveTo>
                <a:cubicBezTo>
                  <a:pt x="345" y="694"/>
                  <a:pt x="343" y="694"/>
                  <a:pt x="343" y="694"/>
                </a:cubicBezTo>
                <a:lnTo>
                  <a:pt x="341" y="694"/>
                </a:lnTo>
                <a:cubicBezTo>
                  <a:pt x="342" y="693"/>
                  <a:pt x="342" y="690"/>
                  <a:pt x="343" y="690"/>
                </a:cubicBezTo>
                <a:cubicBezTo>
                  <a:pt x="343" y="689"/>
                  <a:pt x="343" y="689"/>
                  <a:pt x="344" y="689"/>
                </a:cubicBezTo>
                <a:cubicBezTo>
                  <a:pt x="345" y="689"/>
                  <a:pt x="345" y="689"/>
                  <a:pt x="345" y="689"/>
                </a:cubicBezTo>
                <a:cubicBezTo>
                  <a:pt x="346" y="690"/>
                  <a:pt x="346" y="690"/>
                  <a:pt x="347" y="690"/>
                </a:cubicBezTo>
                <a:cubicBezTo>
                  <a:pt x="347" y="691"/>
                  <a:pt x="347" y="692"/>
                  <a:pt x="347" y="693"/>
                </a:cubicBezTo>
                <a:cubicBezTo>
                  <a:pt x="347" y="693"/>
                  <a:pt x="347" y="693"/>
                  <a:pt x="346" y="694"/>
                </a:cubicBezTo>
                <a:close/>
                <a:moveTo>
                  <a:pt x="455" y="684"/>
                </a:moveTo>
                <a:cubicBezTo>
                  <a:pt x="451" y="684"/>
                  <a:pt x="448" y="687"/>
                  <a:pt x="443" y="686"/>
                </a:cubicBezTo>
                <a:cubicBezTo>
                  <a:pt x="439" y="685"/>
                  <a:pt x="438" y="682"/>
                  <a:pt x="434" y="681"/>
                </a:cubicBezTo>
                <a:cubicBezTo>
                  <a:pt x="427" y="681"/>
                  <a:pt x="419" y="681"/>
                  <a:pt x="411" y="682"/>
                </a:cubicBezTo>
                <a:cubicBezTo>
                  <a:pt x="409" y="682"/>
                  <a:pt x="406" y="683"/>
                  <a:pt x="403" y="682"/>
                </a:cubicBezTo>
                <a:cubicBezTo>
                  <a:pt x="402" y="682"/>
                  <a:pt x="399" y="682"/>
                  <a:pt x="398" y="681"/>
                </a:cubicBezTo>
                <a:lnTo>
                  <a:pt x="389" y="681"/>
                </a:lnTo>
                <a:cubicBezTo>
                  <a:pt x="385" y="680"/>
                  <a:pt x="377" y="679"/>
                  <a:pt x="373" y="681"/>
                </a:cubicBezTo>
                <a:lnTo>
                  <a:pt x="359" y="681"/>
                </a:lnTo>
                <a:cubicBezTo>
                  <a:pt x="356" y="681"/>
                  <a:pt x="354" y="683"/>
                  <a:pt x="352" y="684"/>
                </a:cubicBezTo>
                <a:cubicBezTo>
                  <a:pt x="350" y="685"/>
                  <a:pt x="346" y="686"/>
                  <a:pt x="343" y="686"/>
                </a:cubicBezTo>
                <a:cubicBezTo>
                  <a:pt x="340" y="687"/>
                  <a:pt x="338" y="685"/>
                  <a:pt x="336" y="685"/>
                </a:cubicBezTo>
                <a:cubicBezTo>
                  <a:pt x="332" y="684"/>
                  <a:pt x="329" y="683"/>
                  <a:pt x="325" y="684"/>
                </a:cubicBezTo>
                <a:cubicBezTo>
                  <a:pt x="325" y="685"/>
                  <a:pt x="325" y="684"/>
                  <a:pt x="325" y="685"/>
                </a:cubicBezTo>
                <a:cubicBezTo>
                  <a:pt x="325" y="686"/>
                  <a:pt x="333" y="693"/>
                  <a:pt x="335" y="694"/>
                </a:cubicBezTo>
                <a:cubicBezTo>
                  <a:pt x="334" y="694"/>
                  <a:pt x="334" y="695"/>
                  <a:pt x="334" y="695"/>
                </a:cubicBezTo>
                <a:cubicBezTo>
                  <a:pt x="328" y="696"/>
                  <a:pt x="323" y="694"/>
                  <a:pt x="319" y="692"/>
                </a:cubicBezTo>
                <a:cubicBezTo>
                  <a:pt x="319" y="688"/>
                  <a:pt x="320" y="688"/>
                  <a:pt x="322" y="686"/>
                </a:cubicBezTo>
                <a:cubicBezTo>
                  <a:pt x="321" y="685"/>
                  <a:pt x="321" y="685"/>
                  <a:pt x="320" y="685"/>
                </a:cubicBezTo>
                <a:cubicBezTo>
                  <a:pt x="319" y="683"/>
                  <a:pt x="314" y="684"/>
                  <a:pt x="311" y="684"/>
                </a:cubicBezTo>
                <a:cubicBezTo>
                  <a:pt x="309" y="684"/>
                  <a:pt x="306" y="683"/>
                  <a:pt x="304" y="684"/>
                </a:cubicBezTo>
                <a:cubicBezTo>
                  <a:pt x="301" y="684"/>
                  <a:pt x="295" y="685"/>
                  <a:pt x="291" y="684"/>
                </a:cubicBezTo>
                <a:cubicBezTo>
                  <a:pt x="289" y="684"/>
                  <a:pt x="286" y="683"/>
                  <a:pt x="284" y="682"/>
                </a:cubicBezTo>
                <a:cubicBezTo>
                  <a:pt x="279" y="681"/>
                  <a:pt x="274" y="684"/>
                  <a:pt x="269" y="683"/>
                </a:cubicBezTo>
                <a:cubicBezTo>
                  <a:pt x="266" y="682"/>
                  <a:pt x="264" y="684"/>
                  <a:pt x="262" y="684"/>
                </a:cubicBezTo>
                <a:cubicBezTo>
                  <a:pt x="261" y="683"/>
                  <a:pt x="259" y="683"/>
                  <a:pt x="258" y="682"/>
                </a:cubicBezTo>
                <a:cubicBezTo>
                  <a:pt x="258" y="682"/>
                  <a:pt x="247" y="683"/>
                  <a:pt x="247" y="683"/>
                </a:cubicBezTo>
                <a:cubicBezTo>
                  <a:pt x="245" y="683"/>
                  <a:pt x="241" y="681"/>
                  <a:pt x="240" y="682"/>
                </a:cubicBezTo>
                <a:cubicBezTo>
                  <a:pt x="237" y="682"/>
                  <a:pt x="234" y="684"/>
                  <a:pt x="231" y="685"/>
                </a:cubicBezTo>
                <a:cubicBezTo>
                  <a:pt x="226" y="686"/>
                  <a:pt x="222" y="684"/>
                  <a:pt x="217" y="684"/>
                </a:cubicBezTo>
                <a:cubicBezTo>
                  <a:pt x="216" y="685"/>
                  <a:pt x="214" y="686"/>
                  <a:pt x="212" y="688"/>
                </a:cubicBezTo>
                <a:cubicBezTo>
                  <a:pt x="209" y="688"/>
                  <a:pt x="208" y="687"/>
                  <a:pt x="205" y="686"/>
                </a:cubicBezTo>
                <a:cubicBezTo>
                  <a:pt x="205" y="685"/>
                  <a:pt x="204" y="682"/>
                  <a:pt x="203" y="681"/>
                </a:cubicBezTo>
                <a:cubicBezTo>
                  <a:pt x="204" y="678"/>
                  <a:pt x="203" y="677"/>
                  <a:pt x="201" y="676"/>
                </a:cubicBezTo>
                <a:cubicBezTo>
                  <a:pt x="201" y="677"/>
                  <a:pt x="199" y="677"/>
                  <a:pt x="199" y="678"/>
                </a:cubicBezTo>
                <a:cubicBezTo>
                  <a:pt x="197" y="680"/>
                  <a:pt x="197" y="682"/>
                  <a:pt x="195" y="684"/>
                </a:cubicBezTo>
                <a:cubicBezTo>
                  <a:pt x="193" y="685"/>
                  <a:pt x="191" y="685"/>
                  <a:pt x="189" y="687"/>
                </a:cubicBezTo>
                <a:cubicBezTo>
                  <a:pt x="187" y="687"/>
                  <a:pt x="186" y="684"/>
                  <a:pt x="185" y="683"/>
                </a:cubicBezTo>
                <a:cubicBezTo>
                  <a:pt x="181" y="683"/>
                  <a:pt x="177" y="682"/>
                  <a:pt x="174" y="682"/>
                </a:cubicBezTo>
                <a:lnTo>
                  <a:pt x="170" y="682"/>
                </a:lnTo>
                <a:cubicBezTo>
                  <a:pt x="167" y="681"/>
                  <a:pt x="165" y="679"/>
                  <a:pt x="162" y="680"/>
                </a:cubicBezTo>
                <a:cubicBezTo>
                  <a:pt x="160" y="681"/>
                  <a:pt x="158" y="682"/>
                  <a:pt x="156" y="682"/>
                </a:cubicBezTo>
                <a:lnTo>
                  <a:pt x="151" y="683"/>
                </a:lnTo>
                <a:cubicBezTo>
                  <a:pt x="147" y="684"/>
                  <a:pt x="139" y="686"/>
                  <a:pt x="133" y="685"/>
                </a:cubicBezTo>
                <a:cubicBezTo>
                  <a:pt x="131" y="684"/>
                  <a:pt x="127" y="685"/>
                  <a:pt x="123" y="684"/>
                </a:cubicBezTo>
                <a:cubicBezTo>
                  <a:pt x="122" y="684"/>
                  <a:pt x="121" y="683"/>
                  <a:pt x="119" y="682"/>
                </a:cubicBezTo>
                <a:lnTo>
                  <a:pt x="109" y="682"/>
                </a:lnTo>
                <a:cubicBezTo>
                  <a:pt x="103" y="681"/>
                  <a:pt x="94" y="680"/>
                  <a:pt x="87" y="680"/>
                </a:cubicBezTo>
                <a:cubicBezTo>
                  <a:pt x="87" y="680"/>
                  <a:pt x="86" y="681"/>
                  <a:pt x="86" y="681"/>
                </a:cubicBezTo>
                <a:cubicBezTo>
                  <a:pt x="84" y="688"/>
                  <a:pt x="91" y="684"/>
                  <a:pt x="95" y="686"/>
                </a:cubicBezTo>
                <a:cubicBezTo>
                  <a:pt x="97" y="688"/>
                  <a:pt x="99" y="691"/>
                  <a:pt x="102" y="692"/>
                </a:cubicBezTo>
                <a:cubicBezTo>
                  <a:pt x="105" y="693"/>
                  <a:pt x="108" y="691"/>
                  <a:pt x="112" y="692"/>
                </a:cubicBezTo>
                <a:cubicBezTo>
                  <a:pt x="114" y="693"/>
                  <a:pt x="118" y="694"/>
                  <a:pt x="121" y="694"/>
                </a:cubicBezTo>
                <a:cubicBezTo>
                  <a:pt x="124" y="693"/>
                  <a:pt x="130" y="693"/>
                  <a:pt x="134" y="694"/>
                </a:cubicBezTo>
                <a:cubicBezTo>
                  <a:pt x="139" y="695"/>
                  <a:pt x="145" y="697"/>
                  <a:pt x="152" y="696"/>
                </a:cubicBezTo>
                <a:lnTo>
                  <a:pt x="157" y="696"/>
                </a:lnTo>
                <a:cubicBezTo>
                  <a:pt x="166" y="694"/>
                  <a:pt x="180" y="694"/>
                  <a:pt x="188" y="697"/>
                </a:cubicBezTo>
                <a:cubicBezTo>
                  <a:pt x="191" y="697"/>
                  <a:pt x="195" y="697"/>
                  <a:pt x="198" y="697"/>
                </a:cubicBezTo>
                <a:cubicBezTo>
                  <a:pt x="199" y="697"/>
                  <a:pt x="201" y="699"/>
                  <a:pt x="203" y="700"/>
                </a:cubicBezTo>
                <a:cubicBezTo>
                  <a:pt x="210" y="701"/>
                  <a:pt x="213" y="696"/>
                  <a:pt x="220" y="698"/>
                </a:cubicBezTo>
                <a:cubicBezTo>
                  <a:pt x="221" y="698"/>
                  <a:pt x="223" y="700"/>
                  <a:pt x="225" y="700"/>
                </a:cubicBezTo>
                <a:cubicBezTo>
                  <a:pt x="229" y="700"/>
                  <a:pt x="232" y="700"/>
                  <a:pt x="235" y="700"/>
                </a:cubicBezTo>
                <a:cubicBezTo>
                  <a:pt x="238" y="700"/>
                  <a:pt x="240" y="703"/>
                  <a:pt x="243" y="702"/>
                </a:cubicBezTo>
                <a:cubicBezTo>
                  <a:pt x="247" y="702"/>
                  <a:pt x="251" y="698"/>
                  <a:pt x="255" y="699"/>
                </a:cubicBezTo>
                <a:cubicBezTo>
                  <a:pt x="263" y="700"/>
                  <a:pt x="271" y="701"/>
                  <a:pt x="277" y="702"/>
                </a:cubicBezTo>
                <a:cubicBezTo>
                  <a:pt x="281" y="703"/>
                  <a:pt x="284" y="701"/>
                  <a:pt x="288" y="701"/>
                </a:cubicBezTo>
                <a:cubicBezTo>
                  <a:pt x="294" y="703"/>
                  <a:pt x="301" y="703"/>
                  <a:pt x="307" y="701"/>
                </a:cubicBezTo>
                <a:cubicBezTo>
                  <a:pt x="313" y="700"/>
                  <a:pt x="319" y="702"/>
                  <a:pt x="323" y="703"/>
                </a:cubicBezTo>
                <a:cubicBezTo>
                  <a:pt x="324" y="703"/>
                  <a:pt x="326" y="702"/>
                  <a:pt x="328" y="702"/>
                </a:cubicBezTo>
                <a:cubicBezTo>
                  <a:pt x="330" y="703"/>
                  <a:pt x="332" y="703"/>
                  <a:pt x="333" y="704"/>
                </a:cubicBezTo>
                <a:cubicBezTo>
                  <a:pt x="338" y="705"/>
                  <a:pt x="341" y="701"/>
                  <a:pt x="344" y="700"/>
                </a:cubicBezTo>
                <a:lnTo>
                  <a:pt x="350" y="700"/>
                </a:lnTo>
                <a:cubicBezTo>
                  <a:pt x="358" y="700"/>
                  <a:pt x="366" y="702"/>
                  <a:pt x="373" y="700"/>
                </a:cubicBezTo>
                <a:cubicBezTo>
                  <a:pt x="377" y="699"/>
                  <a:pt x="378" y="697"/>
                  <a:pt x="381" y="695"/>
                </a:cubicBezTo>
                <a:cubicBezTo>
                  <a:pt x="381" y="693"/>
                  <a:pt x="380" y="692"/>
                  <a:pt x="381" y="691"/>
                </a:cubicBezTo>
                <a:cubicBezTo>
                  <a:pt x="381" y="690"/>
                  <a:pt x="381" y="690"/>
                  <a:pt x="382" y="689"/>
                </a:cubicBezTo>
                <a:cubicBezTo>
                  <a:pt x="384" y="689"/>
                  <a:pt x="387" y="689"/>
                  <a:pt x="389" y="690"/>
                </a:cubicBezTo>
                <a:cubicBezTo>
                  <a:pt x="389" y="690"/>
                  <a:pt x="390" y="690"/>
                  <a:pt x="390" y="690"/>
                </a:cubicBezTo>
                <a:cubicBezTo>
                  <a:pt x="389" y="695"/>
                  <a:pt x="389" y="696"/>
                  <a:pt x="391" y="700"/>
                </a:cubicBezTo>
                <a:cubicBezTo>
                  <a:pt x="399" y="701"/>
                  <a:pt x="401" y="700"/>
                  <a:pt x="406" y="698"/>
                </a:cubicBezTo>
                <a:cubicBezTo>
                  <a:pt x="407" y="697"/>
                  <a:pt x="409" y="697"/>
                  <a:pt x="411" y="697"/>
                </a:cubicBezTo>
                <a:cubicBezTo>
                  <a:pt x="412" y="695"/>
                  <a:pt x="416" y="690"/>
                  <a:pt x="419" y="692"/>
                </a:cubicBezTo>
                <a:cubicBezTo>
                  <a:pt x="422" y="693"/>
                  <a:pt x="422" y="696"/>
                  <a:pt x="425" y="697"/>
                </a:cubicBezTo>
                <a:cubicBezTo>
                  <a:pt x="427" y="697"/>
                  <a:pt x="430" y="697"/>
                  <a:pt x="432" y="697"/>
                </a:cubicBezTo>
                <a:cubicBezTo>
                  <a:pt x="441" y="699"/>
                  <a:pt x="444" y="696"/>
                  <a:pt x="449" y="693"/>
                </a:cubicBezTo>
                <a:cubicBezTo>
                  <a:pt x="451" y="692"/>
                  <a:pt x="453" y="691"/>
                  <a:pt x="454" y="690"/>
                </a:cubicBezTo>
                <a:cubicBezTo>
                  <a:pt x="455" y="689"/>
                  <a:pt x="456" y="688"/>
                  <a:pt x="457" y="687"/>
                </a:cubicBezTo>
                <a:cubicBezTo>
                  <a:pt x="457" y="686"/>
                  <a:pt x="457" y="686"/>
                  <a:pt x="456" y="685"/>
                </a:cubicBezTo>
                <a:cubicBezTo>
                  <a:pt x="456" y="685"/>
                  <a:pt x="456" y="685"/>
                  <a:pt x="455" y="684"/>
                </a:cubicBezTo>
                <a:close/>
                <a:moveTo>
                  <a:pt x="577" y="367"/>
                </a:moveTo>
                <a:cubicBezTo>
                  <a:pt x="581" y="367"/>
                  <a:pt x="583" y="368"/>
                  <a:pt x="585" y="369"/>
                </a:cubicBezTo>
                <a:cubicBezTo>
                  <a:pt x="584" y="370"/>
                  <a:pt x="581" y="369"/>
                  <a:pt x="579" y="370"/>
                </a:cubicBezTo>
                <a:cubicBezTo>
                  <a:pt x="578" y="369"/>
                  <a:pt x="576" y="368"/>
                  <a:pt x="575" y="368"/>
                </a:cubicBezTo>
                <a:cubicBezTo>
                  <a:pt x="575" y="367"/>
                  <a:pt x="576" y="367"/>
                  <a:pt x="577" y="367"/>
                </a:cubicBezTo>
                <a:close/>
                <a:moveTo>
                  <a:pt x="390" y="381"/>
                </a:moveTo>
                <a:cubicBezTo>
                  <a:pt x="388" y="381"/>
                  <a:pt x="388" y="382"/>
                  <a:pt x="387" y="381"/>
                </a:cubicBezTo>
                <a:cubicBezTo>
                  <a:pt x="386" y="381"/>
                  <a:pt x="386" y="380"/>
                  <a:pt x="385" y="380"/>
                </a:cubicBezTo>
                <a:cubicBezTo>
                  <a:pt x="385" y="378"/>
                  <a:pt x="385" y="377"/>
                  <a:pt x="386" y="376"/>
                </a:cubicBezTo>
                <a:cubicBezTo>
                  <a:pt x="386" y="376"/>
                  <a:pt x="386" y="376"/>
                  <a:pt x="387" y="375"/>
                </a:cubicBezTo>
                <a:cubicBezTo>
                  <a:pt x="388" y="375"/>
                  <a:pt x="388" y="375"/>
                  <a:pt x="388" y="376"/>
                </a:cubicBezTo>
                <a:cubicBezTo>
                  <a:pt x="389" y="376"/>
                  <a:pt x="389" y="377"/>
                  <a:pt x="390" y="378"/>
                </a:cubicBezTo>
                <a:cubicBezTo>
                  <a:pt x="390" y="380"/>
                  <a:pt x="390" y="380"/>
                  <a:pt x="390" y="381"/>
                </a:cubicBezTo>
                <a:close/>
                <a:moveTo>
                  <a:pt x="653" y="382"/>
                </a:moveTo>
                <a:cubicBezTo>
                  <a:pt x="655" y="382"/>
                  <a:pt x="655" y="383"/>
                  <a:pt x="656" y="383"/>
                </a:cubicBezTo>
                <a:cubicBezTo>
                  <a:pt x="657" y="384"/>
                  <a:pt x="657" y="384"/>
                  <a:pt x="658" y="386"/>
                </a:cubicBezTo>
                <a:cubicBezTo>
                  <a:pt x="658" y="386"/>
                  <a:pt x="658" y="387"/>
                  <a:pt x="657" y="388"/>
                </a:cubicBezTo>
                <a:cubicBezTo>
                  <a:pt x="657" y="388"/>
                  <a:pt x="656" y="389"/>
                  <a:pt x="655" y="389"/>
                </a:cubicBezTo>
                <a:cubicBezTo>
                  <a:pt x="650" y="389"/>
                  <a:pt x="651" y="385"/>
                  <a:pt x="653" y="382"/>
                </a:cubicBezTo>
                <a:close/>
                <a:moveTo>
                  <a:pt x="663" y="360"/>
                </a:moveTo>
                <a:cubicBezTo>
                  <a:pt x="664" y="360"/>
                  <a:pt x="664" y="360"/>
                  <a:pt x="665" y="360"/>
                </a:cubicBezTo>
                <a:cubicBezTo>
                  <a:pt x="666" y="361"/>
                  <a:pt x="666" y="361"/>
                  <a:pt x="667" y="362"/>
                </a:cubicBezTo>
                <a:cubicBezTo>
                  <a:pt x="667" y="364"/>
                  <a:pt x="663" y="368"/>
                  <a:pt x="660" y="366"/>
                </a:cubicBezTo>
                <a:cubicBezTo>
                  <a:pt x="657" y="365"/>
                  <a:pt x="657" y="364"/>
                  <a:pt x="655" y="363"/>
                </a:cubicBezTo>
                <a:cubicBezTo>
                  <a:pt x="656" y="360"/>
                  <a:pt x="660" y="361"/>
                  <a:pt x="663" y="360"/>
                </a:cubicBezTo>
                <a:close/>
                <a:moveTo>
                  <a:pt x="661" y="514"/>
                </a:moveTo>
                <a:lnTo>
                  <a:pt x="661" y="515"/>
                </a:lnTo>
                <a:lnTo>
                  <a:pt x="661" y="506"/>
                </a:lnTo>
                <a:cubicBezTo>
                  <a:pt x="661" y="506"/>
                  <a:pt x="662" y="507"/>
                  <a:pt x="662" y="507"/>
                </a:cubicBezTo>
                <a:cubicBezTo>
                  <a:pt x="663" y="510"/>
                  <a:pt x="664" y="513"/>
                  <a:pt x="661" y="514"/>
                </a:cubicBezTo>
                <a:close/>
                <a:moveTo>
                  <a:pt x="660" y="471"/>
                </a:moveTo>
                <a:cubicBezTo>
                  <a:pt x="659" y="469"/>
                  <a:pt x="660" y="464"/>
                  <a:pt x="660" y="461"/>
                </a:cubicBezTo>
                <a:cubicBezTo>
                  <a:pt x="662" y="464"/>
                  <a:pt x="660" y="468"/>
                  <a:pt x="660" y="471"/>
                </a:cubicBezTo>
                <a:close/>
                <a:moveTo>
                  <a:pt x="587" y="654"/>
                </a:moveTo>
                <a:cubicBezTo>
                  <a:pt x="594" y="652"/>
                  <a:pt x="600" y="657"/>
                  <a:pt x="605" y="658"/>
                </a:cubicBezTo>
                <a:cubicBezTo>
                  <a:pt x="609" y="659"/>
                  <a:pt x="614" y="659"/>
                  <a:pt x="618" y="659"/>
                </a:cubicBezTo>
                <a:cubicBezTo>
                  <a:pt x="620" y="660"/>
                  <a:pt x="624" y="663"/>
                  <a:pt x="626" y="664"/>
                </a:cubicBezTo>
                <a:cubicBezTo>
                  <a:pt x="628" y="664"/>
                  <a:pt x="628" y="664"/>
                  <a:pt x="629" y="663"/>
                </a:cubicBezTo>
                <a:cubicBezTo>
                  <a:pt x="629" y="659"/>
                  <a:pt x="626" y="658"/>
                  <a:pt x="626" y="653"/>
                </a:cubicBezTo>
                <a:cubicBezTo>
                  <a:pt x="626" y="652"/>
                  <a:pt x="626" y="652"/>
                  <a:pt x="627" y="651"/>
                </a:cubicBezTo>
                <a:cubicBezTo>
                  <a:pt x="628" y="651"/>
                  <a:pt x="629" y="650"/>
                  <a:pt x="631" y="650"/>
                </a:cubicBezTo>
                <a:cubicBezTo>
                  <a:pt x="632" y="649"/>
                  <a:pt x="635" y="650"/>
                  <a:pt x="636" y="650"/>
                </a:cubicBezTo>
                <a:cubicBezTo>
                  <a:pt x="644" y="651"/>
                  <a:pt x="654" y="651"/>
                  <a:pt x="658" y="647"/>
                </a:cubicBezTo>
                <a:cubicBezTo>
                  <a:pt x="662" y="644"/>
                  <a:pt x="659" y="636"/>
                  <a:pt x="661" y="630"/>
                </a:cubicBezTo>
                <a:cubicBezTo>
                  <a:pt x="661" y="628"/>
                  <a:pt x="663" y="626"/>
                  <a:pt x="664" y="624"/>
                </a:cubicBezTo>
                <a:cubicBezTo>
                  <a:pt x="665" y="619"/>
                  <a:pt x="664" y="614"/>
                  <a:pt x="665" y="609"/>
                </a:cubicBezTo>
                <a:cubicBezTo>
                  <a:pt x="666" y="607"/>
                  <a:pt x="666" y="604"/>
                  <a:pt x="667" y="603"/>
                </a:cubicBezTo>
                <a:cubicBezTo>
                  <a:pt x="667" y="602"/>
                  <a:pt x="668" y="601"/>
                  <a:pt x="669" y="600"/>
                </a:cubicBezTo>
                <a:cubicBezTo>
                  <a:pt x="671" y="594"/>
                  <a:pt x="663" y="589"/>
                  <a:pt x="665" y="582"/>
                </a:cubicBezTo>
                <a:cubicBezTo>
                  <a:pt x="667" y="573"/>
                  <a:pt x="674" y="569"/>
                  <a:pt x="676" y="561"/>
                </a:cubicBezTo>
                <a:cubicBezTo>
                  <a:pt x="676" y="558"/>
                  <a:pt x="673" y="554"/>
                  <a:pt x="674" y="549"/>
                </a:cubicBezTo>
                <a:cubicBezTo>
                  <a:pt x="674" y="548"/>
                  <a:pt x="675" y="545"/>
                  <a:pt x="675" y="543"/>
                </a:cubicBezTo>
                <a:cubicBezTo>
                  <a:pt x="673" y="539"/>
                  <a:pt x="672" y="534"/>
                  <a:pt x="671" y="530"/>
                </a:cubicBezTo>
                <a:cubicBezTo>
                  <a:pt x="670" y="526"/>
                  <a:pt x="670" y="522"/>
                  <a:pt x="670" y="518"/>
                </a:cubicBezTo>
                <a:cubicBezTo>
                  <a:pt x="669" y="515"/>
                  <a:pt x="667" y="512"/>
                  <a:pt x="666" y="509"/>
                </a:cubicBezTo>
                <a:cubicBezTo>
                  <a:pt x="666" y="507"/>
                  <a:pt x="668" y="505"/>
                  <a:pt x="669" y="504"/>
                </a:cubicBezTo>
                <a:cubicBezTo>
                  <a:pt x="669" y="502"/>
                  <a:pt x="671" y="494"/>
                  <a:pt x="671" y="492"/>
                </a:cubicBezTo>
                <a:cubicBezTo>
                  <a:pt x="670" y="490"/>
                  <a:pt x="667" y="489"/>
                  <a:pt x="668" y="486"/>
                </a:cubicBezTo>
                <a:lnTo>
                  <a:pt x="669" y="469"/>
                </a:lnTo>
                <a:cubicBezTo>
                  <a:pt x="669" y="466"/>
                  <a:pt x="666" y="463"/>
                  <a:pt x="667" y="459"/>
                </a:cubicBezTo>
                <a:cubicBezTo>
                  <a:pt x="669" y="452"/>
                  <a:pt x="673" y="448"/>
                  <a:pt x="675" y="440"/>
                </a:cubicBezTo>
                <a:cubicBezTo>
                  <a:pt x="677" y="435"/>
                  <a:pt x="670" y="429"/>
                  <a:pt x="669" y="425"/>
                </a:cubicBezTo>
                <a:cubicBezTo>
                  <a:pt x="668" y="420"/>
                  <a:pt x="670" y="417"/>
                  <a:pt x="670" y="412"/>
                </a:cubicBezTo>
                <a:cubicBezTo>
                  <a:pt x="670" y="407"/>
                  <a:pt x="668" y="403"/>
                  <a:pt x="669" y="399"/>
                </a:cubicBezTo>
                <a:cubicBezTo>
                  <a:pt x="670" y="393"/>
                  <a:pt x="675" y="384"/>
                  <a:pt x="679" y="381"/>
                </a:cubicBezTo>
                <a:cubicBezTo>
                  <a:pt x="678" y="376"/>
                  <a:pt x="678" y="372"/>
                  <a:pt x="676" y="369"/>
                </a:cubicBezTo>
                <a:cubicBezTo>
                  <a:pt x="675" y="367"/>
                  <a:pt x="674" y="366"/>
                  <a:pt x="673" y="364"/>
                </a:cubicBezTo>
                <a:cubicBezTo>
                  <a:pt x="673" y="362"/>
                  <a:pt x="674" y="357"/>
                  <a:pt x="675" y="356"/>
                </a:cubicBezTo>
                <a:cubicBezTo>
                  <a:pt x="674" y="354"/>
                  <a:pt x="674" y="355"/>
                  <a:pt x="673" y="354"/>
                </a:cubicBezTo>
                <a:cubicBezTo>
                  <a:pt x="669" y="354"/>
                  <a:pt x="667" y="356"/>
                  <a:pt x="663" y="355"/>
                </a:cubicBezTo>
                <a:cubicBezTo>
                  <a:pt x="657" y="353"/>
                  <a:pt x="653" y="351"/>
                  <a:pt x="647" y="355"/>
                </a:cubicBezTo>
                <a:cubicBezTo>
                  <a:pt x="647" y="357"/>
                  <a:pt x="648" y="360"/>
                  <a:pt x="649" y="361"/>
                </a:cubicBezTo>
                <a:cubicBezTo>
                  <a:pt x="649" y="363"/>
                  <a:pt x="648" y="363"/>
                  <a:pt x="648" y="363"/>
                </a:cubicBezTo>
                <a:cubicBezTo>
                  <a:pt x="643" y="363"/>
                  <a:pt x="644" y="360"/>
                  <a:pt x="641" y="359"/>
                </a:cubicBezTo>
                <a:cubicBezTo>
                  <a:pt x="638" y="358"/>
                  <a:pt x="636" y="358"/>
                  <a:pt x="633" y="357"/>
                </a:cubicBezTo>
                <a:cubicBezTo>
                  <a:pt x="632" y="356"/>
                  <a:pt x="631" y="355"/>
                  <a:pt x="629" y="354"/>
                </a:cubicBezTo>
                <a:cubicBezTo>
                  <a:pt x="626" y="352"/>
                  <a:pt x="622" y="352"/>
                  <a:pt x="618" y="352"/>
                </a:cubicBezTo>
                <a:cubicBezTo>
                  <a:pt x="616" y="354"/>
                  <a:pt x="607" y="355"/>
                  <a:pt x="603" y="354"/>
                </a:cubicBezTo>
                <a:cubicBezTo>
                  <a:pt x="602" y="354"/>
                  <a:pt x="600" y="354"/>
                  <a:pt x="599" y="354"/>
                </a:cubicBezTo>
                <a:cubicBezTo>
                  <a:pt x="597" y="355"/>
                  <a:pt x="596" y="358"/>
                  <a:pt x="594" y="359"/>
                </a:cubicBezTo>
                <a:cubicBezTo>
                  <a:pt x="591" y="360"/>
                  <a:pt x="586" y="360"/>
                  <a:pt x="582" y="359"/>
                </a:cubicBezTo>
                <a:cubicBezTo>
                  <a:pt x="581" y="359"/>
                  <a:pt x="580" y="357"/>
                  <a:pt x="579" y="357"/>
                </a:cubicBezTo>
                <a:cubicBezTo>
                  <a:pt x="576" y="356"/>
                  <a:pt x="574" y="358"/>
                  <a:pt x="573" y="358"/>
                </a:cubicBezTo>
                <a:cubicBezTo>
                  <a:pt x="569" y="358"/>
                  <a:pt x="566" y="356"/>
                  <a:pt x="562" y="357"/>
                </a:cubicBezTo>
                <a:cubicBezTo>
                  <a:pt x="559" y="358"/>
                  <a:pt x="548" y="359"/>
                  <a:pt x="546" y="359"/>
                </a:cubicBezTo>
                <a:cubicBezTo>
                  <a:pt x="544" y="358"/>
                  <a:pt x="543" y="357"/>
                  <a:pt x="541" y="357"/>
                </a:cubicBezTo>
                <a:cubicBezTo>
                  <a:pt x="541" y="357"/>
                  <a:pt x="542" y="358"/>
                  <a:pt x="542" y="358"/>
                </a:cubicBezTo>
                <a:cubicBezTo>
                  <a:pt x="530" y="355"/>
                  <a:pt x="520" y="354"/>
                  <a:pt x="520" y="354"/>
                </a:cubicBezTo>
                <a:cubicBezTo>
                  <a:pt x="520" y="354"/>
                  <a:pt x="520" y="354"/>
                  <a:pt x="520" y="354"/>
                </a:cubicBezTo>
                <a:cubicBezTo>
                  <a:pt x="519" y="354"/>
                  <a:pt x="518" y="353"/>
                  <a:pt x="517" y="353"/>
                </a:cubicBezTo>
                <a:cubicBezTo>
                  <a:pt x="515" y="352"/>
                  <a:pt x="510" y="354"/>
                  <a:pt x="508" y="354"/>
                </a:cubicBezTo>
                <a:cubicBezTo>
                  <a:pt x="496" y="354"/>
                  <a:pt x="486" y="354"/>
                  <a:pt x="475" y="356"/>
                </a:cubicBezTo>
                <a:cubicBezTo>
                  <a:pt x="469" y="358"/>
                  <a:pt x="461" y="352"/>
                  <a:pt x="454" y="354"/>
                </a:cubicBezTo>
                <a:cubicBezTo>
                  <a:pt x="450" y="355"/>
                  <a:pt x="449" y="360"/>
                  <a:pt x="445" y="361"/>
                </a:cubicBezTo>
                <a:cubicBezTo>
                  <a:pt x="441" y="362"/>
                  <a:pt x="439" y="360"/>
                  <a:pt x="437" y="359"/>
                </a:cubicBezTo>
                <a:cubicBezTo>
                  <a:pt x="431" y="357"/>
                  <a:pt x="426" y="356"/>
                  <a:pt x="420" y="355"/>
                </a:cubicBezTo>
                <a:cubicBezTo>
                  <a:pt x="411" y="353"/>
                  <a:pt x="406" y="358"/>
                  <a:pt x="401" y="360"/>
                </a:cubicBezTo>
                <a:cubicBezTo>
                  <a:pt x="396" y="362"/>
                  <a:pt x="391" y="358"/>
                  <a:pt x="387" y="360"/>
                </a:cubicBezTo>
                <a:cubicBezTo>
                  <a:pt x="383" y="362"/>
                  <a:pt x="380" y="368"/>
                  <a:pt x="379" y="373"/>
                </a:cubicBezTo>
                <a:lnTo>
                  <a:pt x="379" y="377"/>
                </a:lnTo>
                <a:cubicBezTo>
                  <a:pt x="378" y="380"/>
                  <a:pt x="374" y="382"/>
                  <a:pt x="373" y="385"/>
                </a:cubicBezTo>
                <a:cubicBezTo>
                  <a:pt x="372" y="388"/>
                  <a:pt x="374" y="390"/>
                  <a:pt x="373" y="393"/>
                </a:cubicBezTo>
                <a:cubicBezTo>
                  <a:pt x="372" y="398"/>
                  <a:pt x="369" y="405"/>
                  <a:pt x="372" y="409"/>
                </a:cubicBezTo>
                <a:cubicBezTo>
                  <a:pt x="374" y="412"/>
                  <a:pt x="379" y="414"/>
                  <a:pt x="380" y="417"/>
                </a:cubicBezTo>
                <a:cubicBezTo>
                  <a:pt x="380" y="419"/>
                  <a:pt x="375" y="426"/>
                  <a:pt x="375" y="428"/>
                </a:cubicBezTo>
                <a:cubicBezTo>
                  <a:pt x="374" y="431"/>
                  <a:pt x="377" y="434"/>
                  <a:pt x="377" y="436"/>
                </a:cubicBezTo>
                <a:cubicBezTo>
                  <a:pt x="378" y="439"/>
                  <a:pt x="378" y="442"/>
                  <a:pt x="378" y="444"/>
                </a:cubicBezTo>
                <a:cubicBezTo>
                  <a:pt x="379" y="448"/>
                  <a:pt x="376" y="451"/>
                  <a:pt x="377" y="455"/>
                </a:cubicBezTo>
                <a:cubicBezTo>
                  <a:pt x="377" y="457"/>
                  <a:pt x="379" y="460"/>
                  <a:pt x="379" y="462"/>
                </a:cubicBezTo>
                <a:cubicBezTo>
                  <a:pt x="381" y="466"/>
                  <a:pt x="377" y="470"/>
                  <a:pt x="377" y="473"/>
                </a:cubicBezTo>
                <a:cubicBezTo>
                  <a:pt x="376" y="478"/>
                  <a:pt x="379" y="483"/>
                  <a:pt x="377" y="486"/>
                </a:cubicBezTo>
                <a:cubicBezTo>
                  <a:pt x="377" y="490"/>
                  <a:pt x="376" y="500"/>
                  <a:pt x="378" y="502"/>
                </a:cubicBezTo>
                <a:cubicBezTo>
                  <a:pt x="379" y="503"/>
                  <a:pt x="382" y="503"/>
                  <a:pt x="384" y="503"/>
                </a:cubicBezTo>
                <a:lnTo>
                  <a:pt x="385" y="509"/>
                </a:lnTo>
                <a:cubicBezTo>
                  <a:pt x="383" y="510"/>
                  <a:pt x="382" y="512"/>
                  <a:pt x="380" y="514"/>
                </a:cubicBezTo>
                <a:cubicBezTo>
                  <a:pt x="379" y="516"/>
                  <a:pt x="378" y="518"/>
                  <a:pt x="377" y="520"/>
                </a:cubicBezTo>
                <a:lnTo>
                  <a:pt x="377" y="524"/>
                </a:lnTo>
                <a:cubicBezTo>
                  <a:pt x="377" y="525"/>
                  <a:pt x="376" y="527"/>
                  <a:pt x="376" y="528"/>
                </a:cubicBezTo>
                <a:cubicBezTo>
                  <a:pt x="375" y="530"/>
                  <a:pt x="377" y="533"/>
                  <a:pt x="377" y="534"/>
                </a:cubicBezTo>
                <a:cubicBezTo>
                  <a:pt x="377" y="535"/>
                  <a:pt x="377" y="537"/>
                  <a:pt x="377" y="538"/>
                </a:cubicBezTo>
                <a:cubicBezTo>
                  <a:pt x="378" y="540"/>
                  <a:pt x="380" y="541"/>
                  <a:pt x="382" y="543"/>
                </a:cubicBezTo>
                <a:cubicBezTo>
                  <a:pt x="382" y="544"/>
                  <a:pt x="383" y="546"/>
                  <a:pt x="383" y="547"/>
                </a:cubicBezTo>
                <a:cubicBezTo>
                  <a:pt x="384" y="548"/>
                  <a:pt x="384" y="548"/>
                  <a:pt x="385" y="549"/>
                </a:cubicBezTo>
                <a:cubicBezTo>
                  <a:pt x="386" y="551"/>
                  <a:pt x="387" y="554"/>
                  <a:pt x="388" y="555"/>
                </a:cubicBezTo>
                <a:cubicBezTo>
                  <a:pt x="388" y="561"/>
                  <a:pt x="385" y="562"/>
                  <a:pt x="383" y="566"/>
                </a:cubicBezTo>
                <a:cubicBezTo>
                  <a:pt x="382" y="569"/>
                  <a:pt x="383" y="572"/>
                  <a:pt x="382" y="574"/>
                </a:cubicBezTo>
                <a:cubicBezTo>
                  <a:pt x="380" y="576"/>
                  <a:pt x="377" y="577"/>
                  <a:pt x="375" y="579"/>
                </a:cubicBezTo>
                <a:cubicBezTo>
                  <a:pt x="374" y="579"/>
                  <a:pt x="374" y="581"/>
                  <a:pt x="373" y="581"/>
                </a:cubicBezTo>
                <a:cubicBezTo>
                  <a:pt x="373" y="590"/>
                  <a:pt x="382" y="597"/>
                  <a:pt x="380" y="605"/>
                </a:cubicBezTo>
                <a:cubicBezTo>
                  <a:pt x="378" y="610"/>
                  <a:pt x="375" y="612"/>
                  <a:pt x="374" y="616"/>
                </a:cubicBezTo>
                <a:cubicBezTo>
                  <a:pt x="373" y="619"/>
                  <a:pt x="375" y="624"/>
                  <a:pt x="375" y="627"/>
                </a:cubicBezTo>
                <a:lnTo>
                  <a:pt x="375" y="630"/>
                </a:lnTo>
                <a:cubicBezTo>
                  <a:pt x="376" y="632"/>
                  <a:pt x="378" y="634"/>
                  <a:pt x="377" y="636"/>
                </a:cubicBezTo>
                <a:cubicBezTo>
                  <a:pt x="377" y="639"/>
                  <a:pt x="371" y="643"/>
                  <a:pt x="374" y="648"/>
                </a:cubicBezTo>
                <a:cubicBezTo>
                  <a:pt x="374" y="650"/>
                  <a:pt x="381" y="654"/>
                  <a:pt x="383" y="655"/>
                </a:cubicBezTo>
                <a:lnTo>
                  <a:pt x="388" y="655"/>
                </a:lnTo>
                <a:cubicBezTo>
                  <a:pt x="390" y="655"/>
                  <a:pt x="391" y="656"/>
                  <a:pt x="392" y="657"/>
                </a:cubicBezTo>
                <a:cubicBezTo>
                  <a:pt x="394" y="659"/>
                  <a:pt x="398" y="659"/>
                  <a:pt x="401" y="660"/>
                </a:cubicBezTo>
                <a:cubicBezTo>
                  <a:pt x="405" y="661"/>
                  <a:pt x="410" y="659"/>
                  <a:pt x="414" y="659"/>
                </a:cubicBezTo>
                <a:cubicBezTo>
                  <a:pt x="417" y="658"/>
                  <a:pt x="421" y="659"/>
                  <a:pt x="423" y="659"/>
                </a:cubicBezTo>
                <a:cubicBezTo>
                  <a:pt x="426" y="660"/>
                  <a:pt x="430" y="659"/>
                  <a:pt x="433" y="660"/>
                </a:cubicBezTo>
                <a:lnTo>
                  <a:pt x="438" y="664"/>
                </a:lnTo>
                <a:cubicBezTo>
                  <a:pt x="441" y="664"/>
                  <a:pt x="443" y="664"/>
                  <a:pt x="445" y="663"/>
                </a:cubicBezTo>
                <a:cubicBezTo>
                  <a:pt x="446" y="662"/>
                  <a:pt x="447" y="661"/>
                  <a:pt x="448" y="660"/>
                </a:cubicBezTo>
                <a:cubicBezTo>
                  <a:pt x="451" y="658"/>
                  <a:pt x="455" y="658"/>
                  <a:pt x="458" y="657"/>
                </a:cubicBezTo>
                <a:cubicBezTo>
                  <a:pt x="459" y="657"/>
                  <a:pt x="469" y="657"/>
                  <a:pt x="469" y="657"/>
                </a:cubicBezTo>
                <a:cubicBezTo>
                  <a:pt x="472" y="657"/>
                  <a:pt x="476" y="660"/>
                  <a:pt x="480" y="659"/>
                </a:cubicBezTo>
                <a:cubicBezTo>
                  <a:pt x="484" y="658"/>
                  <a:pt x="486" y="656"/>
                  <a:pt x="490" y="655"/>
                </a:cubicBezTo>
                <a:cubicBezTo>
                  <a:pt x="496" y="654"/>
                  <a:pt x="499" y="658"/>
                  <a:pt x="503" y="659"/>
                </a:cubicBezTo>
                <a:cubicBezTo>
                  <a:pt x="506" y="659"/>
                  <a:pt x="509" y="659"/>
                  <a:pt x="512" y="659"/>
                </a:cubicBezTo>
                <a:cubicBezTo>
                  <a:pt x="517" y="660"/>
                  <a:pt x="522" y="658"/>
                  <a:pt x="527" y="659"/>
                </a:cubicBezTo>
                <a:cubicBezTo>
                  <a:pt x="528" y="659"/>
                  <a:pt x="531" y="660"/>
                  <a:pt x="532" y="660"/>
                </a:cubicBezTo>
                <a:cubicBezTo>
                  <a:pt x="535" y="660"/>
                  <a:pt x="537" y="660"/>
                  <a:pt x="539" y="660"/>
                </a:cubicBezTo>
                <a:cubicBezTo>
                  <a:pt x="548" y="660"/>
                  <a:pt x="554" y="661"/>
                  <a:pt x="561" y="659"/>
                </a:cubicBezTo>
                <a:cubicBezTo>
                  <a:pt x="566" y="657"/>
                  <a:pt x="572" y="655"/>
                  <a:pt x="577" y="658"/>
                </a:cubicBezTo>
                <a:cubicBezTo>
                  <a:pt x="583" y="658"/>
                  <a:pt x="583" y="655"/>
                  <a:pt x="587" y="654"/>
                </a:cubicBezTo>
                <a:close/>
                <a:moveTo>
                  <a:pt x="551" y="684"/>
                </a:moveTo>
                <a:lnTo>
                  <a:pt x="548" y="686"/>
                </a:lnTo>
                <a:cubicBezTo>
                  <a:pt x="548" y="687"/>
                  <a:pt x="548" y="689"/>
                  <a:pt x="548" y="690"/>
                </a:cubicBezTo>
                <a:cubicBezTo>
                  <a:pt x="547" y="691"/>
                  <a:pt x="545" y="693"/>
                  <a:pt x="544" y="694"/>
                </a:cubicBezTo>
                <a:cubicBezTo>
                  <a:pt x="542" y="695"/>
                  <a:pt x="541" y="695"/>
                  <a:pt x="538" y="695"/>
                </a:cubicBezTo>
                <a:cubicBezTo>
                  <a:pt x="537" y="694"/>
                  <a:pt x="535" y="692"/>
                  <a:pt x="534" y="690"/>
                </a:cubicBezTo>
                <a:cubicBezTo>
                  <a:pt x="534" y="689"/>
                  <a:pt x="534" y="687"/>
                  <a:pt x="534" y="686"/>
                </a:cubicBezTo>
                <a:cubicBezTo>
                  <a:pt x="529" y="686"/>
                  <a:pt x="525" y="684"/>
                  <a:pt x="521" y="686"/>
                </a:cubicBezTo>
                <a:cubicBezTo>
                  <a:pt x="518" y="687"/>
                  <a:pt x="517" y="691"/>
                  <a:pt x="512" y="690"/>
                </a:cubicBezTo>
                <a:cubicBezTo>
                  <a:pt x="510" y="689"/>
                  <a:pt x="509" y="687"/>
                  <a:pt x="507" y="687"/>
                </a:cubicBezTo>
                <a:cubicBezTo>
                  <a:pt x="506" y="686"/>
                  <a:pt x="504" y="687"/>
                  <a:pt x="503" y="688"/>
                </a:cubicBezTo>
                <a:cubicBezTo>
                  <a:pt x="500" y="689"/>
                  <a:pt x="497" y="687"/>
                  <a:pt x="495" y="687"/>
                </a:cubicBezTo>
                <a:cubicBezTo>
                  <a:pt x="494" y="686"/>
                  <a:pt x="493" y="687"/>
                  <a:pt x="492" y="687"/>
                </a:cubicBezTo>
                <a:cubicBezTo>
                  <a:pt x="491" y="687"/>
                  <a:pt x="491" y="688"/>
                  <a:pt x="491" y="688"/>
                </a:cubicBezTo>
                <a:cubicBezTo>
                  <a:pt x="491" y="691"/>
                  <a:pt x="495" y="691"/>
                  <a:pt x="497" y="692"/>
                </a:cubicBezTo>
                <a:cubicBezTo>
                  <a:pt x="499" y="693"/>
                  <a:pt x="500" y="695"/>
                  <a:pt x="502" y="696"/>
                </a:cubicBezTo>
                <a:cubicBezTo>
                  <a:pt x="503" y="696"/>
                  <a:pt x="505" y="696"/>
                  <a:pt x="507" y="697"/>
                </a:cubicBezTo>
                <a:cubicBezTo>
                  <a:pt x="508" y="697"/>
                  <a:pt x="511" y="700"/>
                  <a:pt x="512" y="701"/>
                </a:cubicBezTo>
                <a:cubicBezTo>
                  <a:pt x="519" y="701"/>
                  <a:pt x="531" y="702"/>
                  <a:pt x="538" y="700"/>
                </a:cubicBezTo>
                <a:cubicBezTo>
                  <a:pt x="543" y="699"/>
                  <a:pt x="548" y="701"/>
                  <a:pt x="553" y="701"/>
                </a:cubicBezTo>
                <a:cubicBezTo>
                  <a:pt x="553" y="701"/>
                  <a:pt x="554" y="701"/>
                  <a:pt x="554" y="700"/>
                </a:cubicBezTo>
                <a:cubicBezTo>
                  <a:pt x="555" y="697"/>
                  <a:pt x="555" y="692"/>
                  <a:pt x="557" y="689"/>
                </a:cubicBezTo>
                <a:cubicBezTo>
                  <a:pt x="557" y="687"/>
                  <a:pt x="556" y="686"/>
                  <a:pt x="556" y="685"/>
                </a:cubicBezTo>
                <a:cubicBezTo>
                  <a:pt x="554" y="685"/>
                  <a:pt x="553" y="684"/>
                  <a:pt x="551" y="684"/>
                </a:cubicBezTo>
                <a:close/>
                <a:moveTo>
                  <a:pt x="22" y="494"/>
                </a:moveTo>
                <a:cubicBezTo>
                  <a:pt x="21" y="492"/>
                  <a:pt x="17" y="492"/>
                  <a:pt x="16" y="490"/>
                </a:cubicBezTo>
                <a:cubicBezTo>
                  <a:pt x="14" y="489"/>
                  <a:pt x="16" y="488"/>
                  <a:pt x="13" y="487"/>
                </a:cubicBezTo>
                <a:cubicBezTo>
                  <a:pt x="12" y="486"/>
                  <a:pt x="11" y="486"/>
                  <a:pt x="9" y="486"/>
                </a:cubicBezTo>
                <a:cubicBezTo>
                  <a:pt x="9" y="487"/>
                  <a:pt x="9" y="487"/>
                  <a:pt x="8" y="487"/>
                </a:cubicBezTo>
                <a:cubicBezTo>
                  <a:pt x="7" y="487"/>
                  <a:pt x="6" y="488"/>
                  <a:pt x="6" y="488"/>
                </a:cubicBezTo>
                <a:cubicBezTo>
                  <a:pt x="6" y="491"/>
                  <a:pt x="5" y="494"/>
                  <a:pt x="5" y="497"/>
                </a:cubicBezTo>
                <a:cubicBezTo>
                  <a:pt x="4" y="501"/>
                  <a:pt x="5" y="505"/>
                  <a:pt x="4" y="508"/>
                </a:cubicBezTo>
                <a:cubicBezTo>
                  <a:pt x="3" y="511"/>
                  <a:pt x="4" y="515"/>
                  <a:pt x="4" y="517"/>
                </a:cubicBezTo>
                <a:cubicBezTo>
                  <a:pt x="5" y="521"/>
                  <a:pt x="3" y="527"/>
                  <a:pt x="3" y="530"/>
                </a:cubicBezTo>
                <a:cubicBezTo>
                  <a:pt x="1" y="535"/>
                  <a:pt x="4" y="545"/>
                  <a:pt x="6" y="546"/>
                </a:cubicBezTo>
                <a:lnTo>
                  <a:pt x="6" y="547"/>
                </a:lnTo>
                <a:cubicBezTo>
                  <a:pt x="8" y="544"/>
                  <a:pt x="13" y="543"/>
                  <a:pt x="14" y="540"/>
                </a:cubicBezTo>
                <a:cubicBezTo>
                  <a:pt x="15" y="539"/>
                  <a:pt x="15" y="538"/>
                  <a:pt x="16" y="536"/>
                </a:cubicBezTo>
                <a:cubicBezTo>
                  <a:pt x="17" y="533"/>
                  <a:pt x="20" y="532"/>
                  <a:pt x="23" y="530"/>
                </a:cubicBezTo>
                <a:cubicBezTo>
                  <a:pt x="24" y="525"/>
                  <a:pt x="22" y="523"/>
                  <a:pt x="21" y="518"/>
                </a:cubicBezTo>
                <a:lnTo>
                  <a:pt x="21" y="511"/>
                </a:lnTo>
                <a:cubicBezTo>
                  <a:pt x="21" y="509"/>
                  <a:pt x="20" y="508"/>
                  <a:pt x="19" y="507"/>
                </a:cubicBezTo>
                <a:cubicBezTo>
                  <a:pt x="19" y="502"/>
                  <a:pt x="26" y="498"/>
                  <a:pt x="22" y="494"/>
                </a:cubicBezTo>
                <a:close/>
                <a:moveTo>
                  <a:pt x="13" y="318"/>
                </a:moveTo>
                <a:cubicBezTo>
                  <a:pt x="16" y="317"/>
                  <a:pt x="15" y="313"/>
                  <a:pt x="17" y="310"/>
                </a:cubicBezTo>
                <a:cubicBezTo>
                  <a:pt x="17" y="305"/>
                  <a:pt x="13" y="301"/>
                  <a:pt x="9" y="305"/>
                </a:cubicBezTo>
                <a:cubicBezTo>
                  <a:pt x="7" y="304"/>
                  <a:pt x="7" y="304"/>
                  <a:pt x="5" y="303"/>
                </a:cubicBezTo>
                <a:cubicBezTo>
                  <a:pt x="4" y="305"/>
                  <a:pt x="3" y="310"/>
                  <a:pt x="5" y="312"/>
                </a:cubicBezTo>
                <a:cubicBezTo>
                  <a:pt x="7" y="314"/>
                  <a:pt x="11" y="315"/>
                  <a:pt x="13" y="318"/>
                </a:cubicBezTo>
                <a:close/>
                <a:moveTo>
                  <a:pt x="20" y="144"/>
                </a:moveTo>
                <a:lnTo>
                  <a:pt x="20" y="146"/>
                </a:lnTo>
                <a:cubicBezTo>
                  <a:pt x="22" y="146"/>
                  <a:pt x="22" y="145"/>
                  <a:pt x="24" y="144"/>
                </a:cubicBezTo>
                <a:cubicBezTo>
                  <a:pt x="23" y="143"/>
                  <a:pt x="23" y="143"/>
                  <a:pt x="23" y="142"/>
                </a:cubicBezTo>
                <a:cubicBezTo>
                  <a:pt x="21" y="142"/>
                  <a:pt x="21" y="143"/>
                  <a:pt x="20" y="144"/>
                </a:cubicBezTo>
                <a:close/>
                <a:moveTo>
                  <a:pt x="30" y="98"/>
                </a:moveTo>
                <a:lnTo>
                  <a:pt x="30" y="100"/>
                </a:lnTo>
                <a:lnTo>
                  <a:pt x="31" y="100"/>
                </a:lnTo>
                <a:cubicBezTo>
                  <a:pt x="31" y="98"/>
                  <a:pt x="31" y="99"/>
                  <a:pt x="30" y="98"/>
                </a:cubicBezTo>
                <a:close/>
                <a:moveTo>
                  <a:pt x="22" y="100"/>
                </a:moveTo>
                <a:cubicBezTo>
                  <a:pt x="23" y="99"/>
                  <a:pt x="22" y="99"/>
                  <a:pt x="22" y="98"/>
                </a:cubicBezTo>
                <a:cubicBezTo>
                  <a:pt x="21" y="98"/>
                  <a:pt x="20" y="98"/>
                  <a:pt x="19" y="98"/>
                </a:cubicBezTo>
                <a:cubicBezTo>
                  <a:pt x="18" y="98"/>
                  <a:pt x="18" y="98"/>
                  <a:pt x="18" y="98"/>
                </a:cubicBezTo>
                <a:cubicBezTo>
                  <a:pt x="17" y="99"/>
                  <a:pt x="17" y="101"/>
                  <a:pt x="18" y="101"/>
                </a:cubicBezTo>
                <a:cubicBezTo>
                  <a:pt x="18" y="102"/>
                  <a:pt x="19" y="103"/>
                  <a:pt x="20" y="102"/>
                </a:cubicBezTo>
                <a:cubicBezTo>
                  <a:pt x="21" y="102"/>
                  <a:pt x="22" y="101"/>
                  <a:pt x="22" y="100"/>
                </a:cubicBezTo>
                <a:close/>
                <a:moveTo>
                  <a:pt x="20" y="161"/>
                </a:moveTo>
                <a:cubicBezTo>
                  <a:pt x="20" y="163"/>
                  <a:pt x="20" y="162"/>
                  <a:pt x="21" y="163"/>
                </a:cubicBezTo>
                <a:cubicBezTo>
                  <a:pt x="25" y="163"/>
                  <a:pt x="33" y="155"/>
                  <a:pt x="30" y="150"/>
                </a:cubicBezTo>
                <a:cubicBezTo>
                  <a:pt x="29" y="148"/>
                  <a:pt x="28" y="148"/>
                  <a:pt x="26" y="148"/>
                </a:cubicBezTo>
                <a:cubicBezTo>
                  <a:pt x="26" y="148"/>
                  <a:pt x="26" y="148"/>
                  <a:pt x="26" y="148"/>
                </a:cubicBezTo>
                <a:cubicBezTo>
                  <a:pt x="25" y="154"/>
                  <a:pt x="23" y="157"/>
                  <a:pt x="20" y="160"/>
                </a:cubicBezTo>
                <a:cubicBezTo>
                  <a:pt x="20" y="161"/>
                  <a:pt x="20" y="161"/>
                  <a:pt x="20" y="161"/>
                </a:cubicBezTo>
                <a:close/>
                <a:moveTo>
                  <a:pt x="5" y="394"/>
                </a:moveTo>
                <a:cubicBezTo>
                  <a:pt x="5" y="395"/>
                  <a:pt x="7" y="396"/>
                  <a:pt x="7" y="397"/>
                </a:cubicBezTo>
                <a:cubicBezTo>
                  <a:pt x="8" y="401"/>
                  <a:pt x="8" y="404"/>
                  <a:pt x="11" y="406"/>
                </a:cubicBezTo>
                <a:cubicBezTo>
                  <a:pt x="12" y="406"/>
                  <a:pt x="11" y="406"/>
                  <a:pt x="12" y="406"/>
                </a:cubicBezTo>
                <a:cubicBezTo>
                  <a:pt x="12" y="406"/>
                  <a:pt x="13" y="406"/>
                  <a:pt x="13" y="405"/>
                </a:cubicBezTo>
                <a:cubicBezTo>
                  <a:pt x="14" y="403"/>
                  <a:pt x="16" y="392"/>
                  <a:pt x="15" y="389"/>
                </a:cubicBezTo>
                <a:cubicBezTo>
                  <a:pt x="15" y="389"/>
                  <a:pt x="15" y="387"/>
                  <a:pt x="14" y="386"/>
                </a:cubicBezTo>
                <a:cubicBezTo>
                  <a:pt x="18" y="383"/>
                  <a:pt x="20" y="379"/>
                  <a:pt x="23" y="376"/>
                </a:cubicBezTo>
                <a:cubicBezTo>
                  <a:pt x="23" y="374"/>
                  <a:pt x="23" y="373"/>
                  <a:pt x="22" y="372"/>
                </a:cubicBezTo>
                <a:cubicBezTo>
                  <a:pt x="20" y="367"/>
                  <a:pt x="14" y="372"/>
                  <a:pt x="11" y="370"/>
                </a:cubicBezTo>
                <a:cubicBezTo>
                  <a:pt x="7" y="368"/>
                  <a:pt x="9" y="362"/>
                  <a:pt x="6" y="360"/>
                </a:cubicBezTo>
                <a:cubicBezTo>
                  <a:pt x="6" y="358"/>
                  <a:pt x="7" y="358"/>
                  <a:pt x="8" y="356"/>
                </a:cubicBezTo>
                <a:cubicBezTo>
                  <a:pt x="10" y="357"/>
                  <a:pt x="11" y="359"/>
                  <a:pt x="11" y="362"/>
                </a:cubicBezTo>
                <a:cubicBezTo>
                  <a:pt x="13" y="362"/>
                  <a:pt x="15" y="363"/>
                  <a:pt x="16" y="365"/>
                </a:cubicBezTo>
                <a:cubicBezTo>
                  <a:pt x="19" y="364"/>
                  <a:pt x="18" y="363"/>
                  <a:pt x="19" y="361"/>
                </a:cubicBezTo>
                <a:cubicBezTo>
                  <a:pt x="22" y="354"/>
                  <a:pt x="17" y="352"/>
                  <a:pt x="17" y="345"/>
                </a:cubicBezTo>
                <a:cubicBezTo>
                  <a:pt x="16" y="345"/>
                  <a:pt x="16" y="345"/>
                  <a:pt x="15" y="344"/>
                </a:cubicBezTo>
                <a:cubicBezTo>
                  <a:pt x="14" y="346"/>
                  <a:pt x="8" y="347"/>
                  <a:pt x="6" y="346"/>
                </a:cubicBezTo>
                <a:cubicBezTo>
                  <a:pt x="5" y="347"/>
                  <a:pt x="5" y="347"/>
                  <a:pt x="5" y="347"/>
                </a:cubicBezTo>
                <a:cubicBezTo>
                  <a:pt x="4" y="350"/>
                  <a:pt x="4" y="354"/>
                  <a:pt x="5" y="357"/>
                </a:cubicBezTo>
                <a:cubicBezTo>
                  <a:pt x="5" y="358"/>
                  <a:pt x="6" y="359"/>
                  <a:pt x="6" y="360"/>
                </a:cubicBezTo>
                <a:cubicBezTo>
                  <a:pt x="5" y="363"/>
                  <a:pt x="0" y="377"/>
                  <a:pt x="1" y="380"/>
                </a:cubicBezTo>
                <a:cubicBezTo>
                  <a:pt x="2" y="382"/>
                  <a:pt x="3" y="384"/>
                  <a:pt x="3" y="386"/>
                </a:cubicBezTo>
                <a:cubicBezTo>
                  <a:pt x="4" y="389"/>
                  <a:pt x="4" y="392"/>
                  <a:pt x="5" y="394"/>
                </a:cubicBezTo>
                <a:close/>
                <a:moveTo>
                  <a:pt x="29" y="93"/>
                </a:moveTo>
                <a:cubicBezTo>
                  <a:pt x="31" y="93"/>
                  <a:pt x="31" y="93"/>
                  <a:pt x="31" y="92"/>
                </a:cubicBezTo>
                <a:cubicBezTo>
                  <a:pt x="32" y="90"/>
                  <a:pt x="28" y="86"/>
                  <a:pt x="28" y="83"/>
                </a:cubicBezTo>
                <a:cubicBezTo>
                  <a:pt x="27" y="81"/>
                  <a:pt x="30" y="78"/>
                  <a:pt x="30" y="74"/>
                </a:cubicBezTo>
                <a:cubicBezTo>
                  <a:pt x="29" y="74"/>
                  <a:pt x="29" y="74"/>
                  <a:pt x="29" y="74"/>
                </a:cubicBezTo>
                <a:cubicBezTo>
                  <a:pt x="27" y="75"/>
                  <a:pt x="25" y="76"/>
                  <a:pt x="24" y="77"/>
                </a:cubicBezTo>
                <a:cubicBezTo>
                  <a:pt x="23" y="78"/>
                  <a:pt x="24" y="79"/>
                  <a:pt x="23" y="81"/>
                </a:cubicBezTo>
                <a:cubicBezTo>
                  <a:pt x="23" y="83"/>
                  <a:pt x="21" y="85"/>
                  <a:pt x="20" y="87"/>
                </a:cubicBezTo>
                <a:cubicBezTo>
                  <a:pt x="22" y="89"/>
                  <a:pt x="23" y="91"/>
                  <a:pt x="24" y="92"/>
                </a:cubicBezTo>
                <a:cubicBezTo>
                  <a:pt x="26" y="93"/>
                  <a:pt x="27" y="93"/>
                  <a:pt x="29" y="93"/>
                </a:cubicBezTo>
                <a:close/>
                <a:moveTo>
                  <a:pt x="49" y="294"/>
                </a:moveTo>
                <a:cubicBezTo>
                  <a:pt x="50" y="294"/>
                  <a:pt x="51" y="294"/>
                  <a:pt x="51" y="294"/>
                </a:cubicBezTo>
                <a:lnTo>
                  <a:pt x="51" y="290"/>
                </a:lnTo>
                <a:cubicBezTo>
                  <a:pt x="51" y="290"/>
                  <a:pt x="50" y="290"/>
                  <a:pt x="49" y="290"/>
                </a:cubicBezTo>
                <a:cubicBezTo>
                  <a:pt x="49" y="290"/>
                  <a:pt x="49" y="290"/>
                  <a:pt x="48" y="291"/>
                </a:cubicBezTo>
                <a:cubicBezTo>
                  <a:pt x="48" y="292"/>
                  <a:pt x="48" y="292"/>
                  <a:pt x="48" y="293"/>
                </a:cubicBezTo>
                <a:lnTo>
                  <a:pt x="48" y="294"/>
                </a:lnTo>
                <a:cubicBezTo>
                  <a:pt x="49" y="294"/>
                  <a:pt x="49" y="294"/>
                  <a:pt x="49" y="294"/>
                </a:cubicBezTo>
                <a:close/>
                <a:moveTo>
                  <a:pt x="14" y="166"/>
                </a:moveTo>
                <a:cubicBezTo>
                  <a:pt x="15" y="166"/>
                  <a:pt x="15" y="166"/>
                  <a:pt x="16" y="165"/>
                </a:cubicBezTo>
                <a:cubicBezTo>
                  <a:pt x="16" y="165"/>
                  <a:pt x="17" y="164"/>
                  <a:pt x="17" y="163"/>
                </a:cubicBezTo>
                <a:cubicBezTo>
                  <a:pt x="17" y="160"/>
                  <a:pt x="15" y="157"/>
                  <a:pt x="13" y="156"/>
                </a:cubicBezTo>
                <a:cubicBezTo>
                  <a:pt x="12" y="157"/>
                  <a:pt x="11" y="161"/>
                  <a:pt x="12" y="163"/>
                </a:cubicBezTo>
                <a:cubicBezTo>
                  <a:pt x="13" y="165"/>
                  <a:pt x="13" y="165"/>
                  <a:pt x="14" y="166"/>
                </a:cubicBezTo>
                <a:close/>
                <a:moveTo>
                  <a:pt x="32" y="69"/>
                </a:moveTo>
                <a:cubicBezTo>
                  <a:pt x="34" y="69"/>
                  <a:pt x="35" y="68"/>
                  <a:pt x="37" y="67"/>
                </a:cubicBezTo>
                <a:cubicBezTo>
                  <a:pt x="37" y="63"/>
                  <a:pt x="38" y="58"/>
                  <a:pt x="41" y="56"/>
                </a:cubicBezTo>
                <a:cubicBezTo>
                  <a:pt x="45" y="53"/>
                  <a:pt x="49" y="53"/>
                  <a:pt x="52" y="49"/>
                </a:cubicBezTo>
                <a:cubicBezTo>
                  <a:pt x="57" y="43"/>
                  <a:pt x="61" y="36"/>
                  <a:pt x="69" y="32"/>
                </a:cubicBezTo>
                <a:cubicBezTo>
                  <a:pt x="72" y="31"/>
                  <a:pt x="80" y="32"/>
                  <a:pt x="83" y="30"/>
                </a:cubicBezTo>
                <a:lnTo>
                  <a:pt x="85" y="28"/>
                </a:lnTo>
                <a:cubicBezTo>
                  <a:pt x="85" y="25"/>
                  <a:pt x="84" y="25"/>
                  <a:pt x="83" y="24"/>
                </a:cubicBezTo>
                <a:lnTo>
                  <a:pt x="80" y="24"/>
                </a:lnTo>
                <a:cubicBezTo>
                  <a:pt x="78" y="25"/>
                  <a:pt x="74" y="24"/>
                  <a:pt x="71" y="25"/>
                </a:cubicBezTo>
                <a:cubicBezTo>
                  <a:pt x="68" y="26"/>
                  <a:pt x="66" y="29"/>
                  <a:pt x="64" y="30"/>
                </a:cubicBezTo>
                <a:cubicBezTo>
                  <a:pt x="58" y="33"/>
                  <a:pt x="51" y="33"/>
                  <a:pt x="47" y="36"/>
                </a:cubicBezTo>
                <a:cubicBezTo>
                  <a:pt x="45" y="37"/>
                  <a:pt x="46" y="38"/>
                  <a:pt x="45" y="39"/>
                </a:cubicBezTo>
                <a:cubicBezTo>
                  <a:pt x="45" y="40"/>
                  <a:pt x="43" y="41"/>
                  <a:pt x="43" y="41"/>
                </a:cubicBezTo>
                <a:cubicBezTo>
                  <a:pt x="39" y="48"/>
                  <a:pt x="37" y="55"/>
                  <a:pt x="32" y="59"/>
                </a:cubicBezTo>
                <a:cubicBezTo>
                  <a:pt x="32" y="61"/>
                  <a:pt x="31" y="66"/>
                  <a:pt x="32" y="68"/>
                </a:cubicBezTo>
                <a:lnTo>
                  <a:pt x="32" y="69"/>
                </a:lnTo>
                <a:close/>
                <a:moveTo>
                  <a:pt x="6" y="292"/>
                </a:moveTo>
                <a:cubicBezTo>
                  <a:pt x="6" y="294"/>
                  <a:pt x="6" y="295"/>
                  <a:pt x="7" y="296"/>
                </a:cubicBezTo>
                <a:cubicBezTo>
                  <a:pt x="12" y="296"/>
                  <a:pt x="16" y="292"/>
                  <a:pt x="19" y="290"/>
                </a:cubicBezTo>
                <a:cubicBezTo>
                  <a:pt x="19" y="287"/>
                  <a:pt x="17" y="286"/>
                  <a:pt x="18" y="282"/>
                </a:cubicBezTo>
                <a:cubicBezTo>
                  <a:pt x="18" y="280"/>
                  <a:pt x="19" y="277"/>
                  <a:pt x="20" y="274"/>
                </a:cubicBezTo>
                <a:lnTo>
                  <a:pt x="20" y="271"/>
                </a:lnTo>
                <a:cubicBezTo>
                  <a:pt x="20" y="270"/>
                  <a:pt x="22" y="268"/>
                  <a:pt x="22" y="267"/>
                </a:cubicBezTo>
                <a:cubicBezTo>
                  <a:pt x="22" y="265"/>
                  <a:pt x="22" y="263"/>
                  <a:pt x="22" y="262"/>
                </a:cubicBezTo>
                <a:cubicBezTo>
                  <a:pt x="21" y="260"/>
                  <a:pt x="17" y="260"/>
                  <a:pt x="16" y="260"/>
                </a:cubicBezTo>
                <a:cubicBezTo>
                  <a:pt x="12" y="258"/>
                  <a:pt x="11" y="255"/>
                  <a:pt x="7" y="253"/>
                </a:cubicBezTo>
                <a:cubicBezTo>
                  <a:pt x="7" y="256"/>
                  <a:pt x="5" y="260"/>
                  <a:pt x="6" y="262"/>
                </a:cubicBezTo>
                <a:cubicBezTo>
                  <a:pt x="6" y="264"/>
                  <a:pt x="9" y="266"/>
                  <a:pt x="10" y="267"/>
                </a:cubicBezTo>
                <a:cubicBezTo>
                  <a:pt x="9" y="270"/>
                  <a:pt x="7" y="269"/>
                  <a:pt x="5" y="271"/>
                </a:cubicBezTo>
                <a:cubicBezTo>
                  <a:pt x="5" y="277"/>
                  <a:pt x="5" y="282"/>
                  <a:pt x="6" y="287"/>
                </a:cubicBezTo>
                <a:cubicBezTo>
                  <a:pt x="7" y="289"/>
                  <a:pt x="7" y="291"/>
                  <a:pt x="6" y="292"/>
                </a:cubicBezTo>
                <a:close/>
                <a:moveTo>
                  <a:pt x="13" y="196"/>
                </a:moveTo>
                <a:cubicBezTo>
                  <a:pt x="13" y="195"/>
                  <a:pt x="14" y="195"/>
                  <a:pt x="14" y="194"/>
                </a:cubicBezTo>
                <a:cubicBezTo>
                  <a:pt x="14" y="186"/>
                  <a:pt x="13" y="187"/>
                  <a:pt x="17" y="181"/>
                </a:cubicBezTo>
                <a:cubicBezTo>
                  <a:pt x="19" y="181"/>
                  <a:pt x="20" y="181"/>
                  <a:pt x="21" y="182"/>
                </a:cubicBezTo>
                <a:cubicBezTo>
                  <a:pt x="25" y="182"/>
                  <a:pt x="24" y="177"/>
                  <a:pt x="26" y="175"/>
                </a:cubicBezTo>
                <a:cubicBezTo>
                  <a:pt x="25" y="171"/>
                  <a:pt x="22" y="171"/>
                  <a:pt x="20" y="168"/>
                </a:cubicBezTo>
                <a:lnTo>
                  <a:pt x="19" y="168"/>
                </a:lnTo>
                <a:cubicBezTo>
                  <a:pt x="19" y="170"/>
                  <a:pt x="20" y="173"/>
                  <a:pt x="19" y="175"/>
                </a:cubicBezTo>
                <a:cubicBezTo>
                  <a:pt x="18" y="178"/>
                  <a:pt x="13" y="177"/>
                  <a:pt x="11" y="180"/>
                </a:cubicBezTo>
                <a:cubicBezTo>
                  <a:pt x="9" y="184"/>
                  <a:pt x="10" y="190"/>
                  <a:pt x="11" y="195"/>
                </a:cubicBezTo>
                <a:lnTo>
                  <a:pt x="13" y="196"/>
                </a:lnTo>
                <a:close/>
                <a:moveTo>
                  <a:pt x="5" y="337"/>
                </a:moveTo>
                <a:cubicBezTo>
                  <a:pt x="7" y="337"/>
                  <a:pt x="11" y="336"/>
                  <a:pt x="13" y="334"/>
                </a:cubicBezTo>
                <a:cubicBezTo>
                  <a:pt x="16" y="335"/>
                  <a:pt x="15" y="337"/>
                  <a:pt x="17" y="339"/>
                </a:cubicBezTo>
                <a:cubicBezTo>
                  <a:pt x="18" y="339"/>
                  <a:pt x="18" y="339"/>
                  <a:pt x="18" y="339"/>
                </a:cubicBezTo>
                <a:cubicBezTo>
                  <a:pt x="20" y="334"/>
                  <a:pt x="20" y="326"/>
                  <a:pt x="18" y="322"/>
                </a:cubicBezTo>
                <a:lnTo>
                  <a:pt x="16" y="321"/>
                </a:lnTo>
                <a:cubicBezTo>
                  <a:pt x="15" y="323"/>
                  <a:pt x="9" y="325"/>
                  <a:pt x="8" y="324"/>
                </a:cubicBezTo>
                <a:cubicBezTo>
                  <a:pt x="4" y="324"/>
                  <a:pt x="4" y="325"/>
                  <a:pt x="3" y="326"/>
                </a:cubicBezTo>
                <a:cubicBezTo>
                  <a:pt x="2" y="328"/>
                  <a:pt x="2" y="331"/>
                  <a:pt x="3" y="333"/>
                </a:cubicBezTo>
                <a:cubicBezTo>
                  <a:pt x="3" y="335"/>
                  <a:pt x="4" y="336"/>
                  <a:pt x="5" y="337"/>
                </a:cubicBezTo>
                <a:close/>
                <a:moveTo>
                  <a:pt x="84" y="57"/>
                </a:moveTo>
                <a:cubicBezTo>
                  <a:pt x="85" y="56"/>
                  <a:pt x="85" y="56"/>
                  <a:pt x="86" y="56"/>
                </a:cubicBezTo>
                <a:cubicBezTo>
                  <a:pt x="90" y="56"/>
                  <a:pt x="91" y="57"/>
                  <a:pt x="94" y="59"/>
                </a:cubicBezTo>
                <a:cubicBezTo>
                  <a:pt x="90" y="60"/>
                  <a:pt x="87" y="61"/>
                  <a:pt x="84" y="61"/>
                </a:cubicBezTo>
                <a:cubicBezTo>
                  <a:pt x="84" y="59"/>
                  <a:pt x="83" y="59"/>
                  <a:pt x="84" y="57"/>
                </a:cubicBezTo>
                <a:close/>
                <a:moveTo>
                  <a:pt x="102" y="55"/>
                </a:moveTo>
                <a:cubicBezTo>
                  <a:pt x="108" y="55"/>
                  <a:pt x="111" y="55"/>
                  <a:pt x="114" y="57"/>
                </a:cubicBezTo>
                <a:cubicBezTo>
                  <a:pt x="113" y="60"/>
                  <a:pt x="110" y="60"/>
                  <a:pt x="109" y="62"/>
                </a:cubicBezTo>
                <a:cubicBezTo>
                  <a:pt x="105" y="62"/>
                  <a:pt x="103" y="60"/>
                  <a:pt x="99" y="60"/>
                </a:cubicBezTo>
                <a:lnTo>
                  <a:pt x="99" y="59"/>
                </a:lnTo>
                <a:cubicBezTo>
                  <a:pt x="99" y="56"/>
                  <a:pt x="101" y="56"/>
                  <a:pt x="102" y="55"/>
                </a:cubicBezTo>
                <a:close/>
                <a:moveTo>
                  <a:pt x="265" y="331"/>
                </a:moveTo>
                <a:lnTo>
                  <a:pt x="294" y="333"/>
                </a:lnTo>
                <a:cubicBezTo>
                  <a:pt x="296" y="334"/>
                  <a:pt x="297" y="335"/>
                  <a:pt x="299" y="336"/>
                </a:cubicBezTo>
                <a:cubicBezTo>
                  <a:pt x="298" y="335"/>
                  <a:pt x="297" y="335"/>
                  <a:pt x="295" y="335"/>
                </a:cubicBezTo>
                <a:cubicBezTo>
                  <a:pt x="295" y="334"/>
                  <a:pt x="294" y="334"/>
                  <a:pt x="294" y="333"/>
                </a:cubicBezTo>
                <a:cubicBezTo>
                  <a:pt x="287" y="332"/>
                  <a:pt x="280" y="332"/>
                  <a:pt x="273" y="332"/>
                </a:cubicBezTo>
                <a:cubicBezTo>
                  <a:pt x="270" y="332"/>
                  <a:pt x="268" y="331"/>
                  <a:pt x="265" y="331"/>
                </a:cubicBezTo>
                <a:lnTo>
                  <a:pt x="266" y="331"/>
                </a:lnTo>
                <a:cubicBezTo>
                  <a:pt x="267" y="332"/>
                  <a:pt x="267" y="332"/>
                  <a:pt x="267" y="334"/>
                </a:cubicBezTo>
                <a:cubicBezTo>
                  <a:pt x="262" y="337"/>
                  <a:pt x="258" y="334"/>
                  <a:pt x="254" y="333"/>
                </a:cubicBezTo>
                <a:cubicBezTo>
                  <a:pt x="250" y="332"/>
                  <a:pt x="247" y="333"/>
                  <a:pt x="244" y="333"/>
                </a:cubicBezTo>
                <a:lnTo>
                  <a:pt x="265" y="331"/>
                </a:lnTo>
                <a:close/>
                <a:moveTo>
                  <a:pt x="280" y="63"/>
                </a:moveTo>
                <a:cubicBezTo>
                  <a:pt x="282" y="62"/>
                  <a:pt x="284" y="61"/>
                  <a:pt x="285" y="59"/>
                </a:cubicBezTo>
                <a:cubicBezTo>
                  <a:pt x="287" y="59"/>
                  <a:pt x="289" y="60"/>
                  <a:pt x="291" y="60"/>
                </a:cubicBezTo>
                <a:cubicBezTo>
                  <a:pt x="288" y="62"/>
                  <a:pt x="284" y="61"/>
                  <a:pt x="281" y="63"/>
                </a:cubicBezTo>
                <a:lnTo>
                  <a:pt x="280" y="63"/>
                </a:lnTo>
                <a:close/>
                <a:moveTo>
                  <a:pt x="308" y="59"/>
                </a:moveTo>
                <a:cubicBezTo>
                  <a:pt x="308" y="59"/>
                  <a:pt x="308" y="59"/>
                  <a:pt x="309" y="59"/>
                </a:cubicBezTo>
                <a:lnTo>
                  <a:pt x="309" y="60"/>
                </a:lnTo>
                <a:cubicBezTo>
                  <a:pt x="308" y="60"/>
                  <a:pt x="307" y="60"/>
                  <a:pt x="307" y="59"/>
                </a:cubicBezTo>
                <a:cubicBezTo>
                  <a:pt x="305" y="59"/>
                  <a:pt x="304" y="60"/>
                  <a:pt x="304" y="59"/>
                </a:cubicBezTo>
                <a:lnTo>
                  <a:pt x="308" y="59"/>
                </a:lnTo>
                <a:close/>
                <a:moveTo>
                  <a:pt x="324" y="322"/>
                </a:moveTo>
                <a:cubicBezTo>
                  <a:pt x="324" y="323"/>
                  <a:pt x="325" y="323"/>
                  <a:pt x="326" y="324"/>
                </a:cubicBezTo>
                <a:cubicBezTo>
                  <a:pt x="327" y="322"/>
                  <a:pt x="328" y="319"/>
                  <a:pt x="328" y="317"/>
                </a:cubicBezTo>
                <a:cubicBezTo>
                  <a:pt x="323" y="313"/>
                  <a:pt x="327" y="308"/>
                  <a:pt x="328" y="302"/>
                </a:cubicBezTo>
                <a:cubicBezTo>
                  <a:pt x="328" y="304"/>
                  <a:pt x="327" y="306"/>
                  <a:pt x="327" y="307"/>
                </a:cubicBezTo>
                <a:cubicBezTo>
                  <a:pt x="328" y="307"/>
                  <a:pt x="328" y="307"/>
                  <a:pt x="328" y="307"/>
                </a:cubicBezTo>
                <a:cubicBezTo>
                  <a:pt x="330" y="306"/>
                  <a:pt x="330" y="306"/>
                  <a:pt x="331" y="305"/>
                </a:cubicBezTo>
                <a:cubicBezTo>
                  <a:pt x="331" y="305"/>
                  <a:pt x="331" y="305"/>
                  <a:pt x="331" y="305"/>
                </a:cubicBezTo>
                <a:lnTo>
                  <a:pt x="331" y="298"/>
                </a:lnTo>
                <a:cubicBezTo>
                  <a:pt x="331" y="298"/>
                  <a:pt x="331" y="298"/>
                  <a:pt x="331" y="297"/>
                </a:cubicBezTo>
                <a:cubicBezTo>
                  <a:pt x="331" y="297"/>
                  <a:pt x="330" y="297"/>
                  <a:pt x="330" y="296"/>
                </a:cubicBezTo>
                <a:cubicBezTo>
                  <a:pt x="329" y="297"/>
                  <a:pt x="329" y="299"/>
                  <a:pt x="328" y="301"/>
                </a:cubicBezTo>
                <a:lnTo>
                  <a:pt x="332" y="283"/>
                </a:lnTo>
                <a:cubicBezTo>
                  <a:pt x="334" y="288"/>
                  <a:pt x="332" y="294"/>
                  <a:pt x="331" y="297"/>
                </a:cubicBezTo>
                <a:cubicBezTo>
                  <a:pt x="332" y="299"/>
                  <a:pt x="332" y="303"/>
                  <a:pt x="331" y="305"/>
                </a:cubicBezTo>
                <a:lnTo>
                  <a:pt x="331" y="309"/>
                </a:lnTo>
                <a:cubicBezTo>
                  <a:pt x="330" y="312"/>
                  <a:pt x="329" y="315"/>
                  <a:pt x="328" y="317"/>
                </a:cubicBezTo>
                <a:cubicBezTo>
                  <a:pt x="330" y="319"/>
                  <a:pt x="331" y="320"/>
                  <a:pt x="332" y="320"/>
                </a:cubicBezTo>
                <a:cubicBezTo>
                  <a:pt x="331" y="322"/>
                  <a:pt x="329" y="322"/>
                  <a:pt x="328" y="324"/>
                </a:cubicBezTo>
                <a:cubicBezTo>
                  <a:pt x="327" y="324"/>
                  <a:pt x="326" y="324"/>
                  <a:pt x="326" y="324"/>
                </a:cubicBezTo>
                <a:cubicBezTo>
                  <a:pt x="325" y="326"/>
                  <a:pt x="323" y="328"/>
                  <a:pt x="322" y="330"/>
                </a:cubicBezTo>
                <a:cubicBezTo>
                  <a:pt x="323" y="326"/>
                  <a:pt x="324" y="322"/>
                  <a:pt x="324" y="322"/>
                </a:cubicBezTo>
                <a:close/>
                <a:moveTo>
                  <a:pt x="331" y="225"/>
                </a:moveTo>
                <a:cubicBezTo>
                  <a:pt x="333" y="226"/>
                  <a:pt x="338" y="231"/>
                  <a:pt x="336" y="234"/>
                </a:cubicBezTo>
                <a:cubicBezTo>
                  <a:pt x="335" y="236"/>
                  <a:pt x="333" y="236"/>
                  <a:pt x="331" y="237"/>
                </a:cubicBezTo>
                <a:cubicBezTo>
                  <a:pt x="331" y="236"/>
                  <a:pt x="330" y="236"/>
                  <a:pt x="329" y="235"/>
                </a:cubicBezTo>
                <a:cubicBezTo>
                  <a:pt x="329" y="232"/>
                  <a:pt x="331" y="229"/>
                  <a:pt x="331" y="225"/>
                </a:cubicBezTo>
                <a:close/>
                <a:moveTo>
                  <a:pt x="77" y="65"/>
                </a:moveTo>
                <a:cubicBezTo>
                  <a:pt x="73" y="67"/>
                  <a:pt x="71" y="70"/>
                  <a:pt x="68" y="72"/>
                </a:cubicBezTo>
                <a:cubicBezTo>
                  <a:pt x="68" y="72"/>
                  <a:pt x="68" y="72"/>
                  <a:pt x="67" y="72"/>
                </a:cubicBezTo>
                <a:cubicBezTo>
                  <a:pt x="67" y="71"/>
                  <a:pt x="67" y="71"/>
                  <a:pt x="66" y="70"/>
                </a:cubicBezTo>
                <a:cubicBezTo>
                  <a:pt x="66" y="67"/>
                  <a:pt x="66" y="65"/>
                  <a:pt x="68" y="63"/>
                </a:cubicBezTo>
                <a:cubicBezTo>
                  <a:pt x="72" y="63"/>
                  <a:pt x="74" y="64"/>
                  <a:pt x="77" y="64"/>
                </a:cubicBezTo>
                <a:lnTo>
                  <a:pt x="77" y="65"/>
                </a:lnTo>
                <a:close/>
                <a:moveTo>
                  <a:pt x="74" y="50"/>
                </a:moveTo>
                <a:cubicBezTo>
                  <a:pt x="73" y="51"/>
                  <a:pt x="72" y="53"/>
                  <a:pt x="71" y="53"/>
                </a:cubicBezTo>
                <a:cubicBezTo>
                  <a:pt x="68" y="55"/>
                  <a:pt x="65" y="56"/>
                  <a:pt x="63" y="57"/>
                </a:cubicBezTo>
                <a:cubicBezTo>
                  <a:pt x="61" y="58"/>
                  <a:pt x="60" y="61"/>
                  <a:pt x="58" y="62"/>
                </a:cubicBezTo>
                <a:cubicBezTo>
                  <a:pt x="57" y="62"/>
                  <a:pt x="56" y="63"/>
                  <a:pt x="55" y="63"/>
                </a:cubicBezTo>
                <a:cubicBezTo>
                  <a:pt x="53" y="70"/>
                  <a:pt x="58" y="74"/>
                  <a:pt x="60" y="79"/>
                </a:cubicBezTo>
                <a:cubicBezTo>
                  <a:pt x="61" y="83"/>
                  <a:pt x="57" y="85"/>
                  <a:pt x="56" y="87"/>
                </a:cubicBezTo>
                <a:cubicBezTo>
                  <a:pt x="55" y="89"/>
                  <a:pt x="55" y="92"/>
                  <a:pt x="55" y="95"/>
                </a:cubicBezTo>
                <a:cubicBezTo>
                  <a:pt x="55" y="95"/>
                  <a:pt x="56" y="95"/>
                  <a:pt x="56" y="95"/>
                </a:cubicBezTo>
                <a:lnTo>
                  <a:pt x="56" y="99"/>
                </a:lnTo>
                <a:cubicBezTo>
                  <a:pt x="55" y="98"/>
                  <a:pt x="55" y="96"/>
                  <a:pt x="55" y="95"/>
                </a:cubicBezTo>
                <a:cubicBezTo>
                  <a:pt x="55" y="95"/>
                  <a:pt x="54" y="95"/>
                  <a:pt x="54" y="95"/>
                </a:cubicBezTo>
                <a:cubicBezTo>
                  <a:pt x="52" y="97"/>
                  <a:pt x="48" y="100"/>
                  <a:pt x="46" y="103"/>
                </a:cubicBezTo>
                <a:cubicBezTo>
                  <a:pt x="45" y="105"/>
                  <a:pt x="46" y="108"/>
                  <a:pt x="45" y="109"/>
                </a:cubicBezTo>
                <a:cubicBezTo>
                  <a:pt x="45" y="114"/>
                  <a:pt x="49" y="119"/>
                  <a:pt x="55" y="121"/>
                </a:cubicBezTo>
                <a:lnTo>
                  <a:pt x="54" y="126"/>
                </a:lnTo>
                <a:cubicBezTo>
                  <a:pt x="54" y="128"/>
                  <a:pt x="54" y="130"/>
                  <a:pt x="54" y="132"/>
                </a:cubicBezTo>
                <a:lnTo>
                  <a:pt x="57" y="150"/>
                </a:lnTo>
                <a:cubicBezTo>
                  <a:pt x="57" y="151"/>
                  <a:pt x="57" y="151"/>
                  <a:pt x="57" y="152"/>
                </a:cubicBezTo>
                <a:lnTo>
                  <a:pt x="58" y="163"/>
                </a:lnTo>
                <a:cubicBezTo>
                  <a:pt x="58" y="163"/>
                  <a:pt x="58" y="164"/>
                  <a:pt x="58" y="164"/>
                </a:cubicBezTo>
                <a:cubicBezTo>
                  <a:pt x="58" y="168"/>
                  <a:pt x="58" y="173"/>
                  <a:pt x="57" y="177"/>
                </a:cubicBezTo>
                <a:cubicBezTo>
                  <a:pt x="57" y="179"/>
                  <a:pt x="55" y="181"/>
                  <a:pt x="54" y="183"/>
                </a:cubicBezTo>
                <a:cubicBezTo>
                  <a:pt x="53" y="187"/>
                  <a:pt x="53" y="189"/>
                  <a:pt x="51" y="191"/>
                </a:cubicBezTo>
                <a:cubicBezTo>
                  <a:pt x="51" y="193"/>
                  <a:pt x="54" y="197"/>
                  <a:pt x="56" y="198"/>
                </a:cubicBezTo>
                <a:cubicBezTo>
                  <a:pt x="55" y="201"/>
                  <a:pt x="55" y="203"/>
                  <a:pt x="54" y="205"/>
                </a:cubicBezTo>
                <a:cubicBezTo>
                  <a:pt x="54" y="207"/>
                  <a:pt x="54" y="210"/>
                  <a:pt x="53" y="212"/>
                </a:cubicBezTo>
                <a:lnTo>
                  <a:pt x="53" y="219"/>
                </a:lnTo>
                <a:cubicBezTo>
                  <a:pt x="53" y="225"/>
                  <a:pt x="53" y="231"/>
                  <a:pt x="54" y="236"/>
                </a:cubicBezTo>
                <a:lnTo>
                  <a:pt x="53" y="247"/>
                </a:lnTo>
                <a:lnTo>
                  <a:pt x="54" y="261"/>
                </a:lnTo>
                <a:cubicBezTo>
                  <a:pt x="53" y="261"/>
                  <a:pt x="52" y="260"/>
                  <a:pt x="51" y="260"/>
                </a:cubicBezTo>
                <a:cubicBezTo>
                  <a:pt x="51" y="259"/>
                  <a:pt x="51" y="259"/>
                  <a:pt x="50" y="260"/>
                </a:cubicBezTo>
                <a:cubicBezTo>
                  <a:pt x="48" y="262"/>
                  <a:pt x="50" y="264"/>
                  <a:pt x="50" y="266"/>
                </a:cubicBezTo>
                <a:cubicBezTo>
                  <a:pt x="51" y="268"/>
                  <a:pt x="50" y="270"/>
                  <a:pt x="51" y="271"/>
                </a:cubicBezTo>
                <a:cubicBezTo>
                  <a:pt x="51" y="272"/>
                  <a:pt x="51" y="271"/>
                  <a:pt x="52" y="272"/>
                </a:cubicBezTo>
                <a:cubicBezTo>
                  <a:pt x="52" y="272"/>
                  <a:pt x="54" y="271"/>
                  <a:pt x="55" y="271"/>
                </a:cubicBezTo>
                <a:lnTo>
                  <a:pt x="55" y="276"/>
                </a:lnTo>
                <a:cubicBezTo>
                  <a:pt x="54" y="287"/>
                  <a:pt x="50" y="298"/>
                  <a:pt x="51" y="309"/>
                </a:cubicBezTo>
                <a:cubicBezTo>
                  <a:pt x="52" y="310"/>
                  <a:pt x="51" y="312"/>
                  <a:pt x="50" y="313"/>
                </a:cubicBezTo>
                <a:cubicBezTo>
                  <a:pt x="52" y="311"/>
                  <a:pt x="54" y="310"/>
                  <a:pt x="57" y="309"/>
                </a:cubicBezTo>
                <a:lnTo>
                  <a:pt x="56" y="321"/>
                </a:lnTo>
                <a:cubicBezTo>
                  <a:pt x="55" y="320"/>
                  <a:pt x="54" y="319"/>
                  <a:pt x="53" y="319"/>
                </a:cubicBezTo>
                <a:cubicBezTo>
                  <a:pt x="53" y="319"/>
                  <a:pt x="52" y="319"/>
                  <a:pt x="51" y="319"/>
                </a:cubicBezTo>
                <a:cubicBezTo>
                  <a:pt x="51" y="319"/>
                  <a:pt x="51" y="319"/>
                  <a:pt x="50" y="318"/>
                </a:cubicBezTo>
                <a:cubicBezTo>
                  <a:pt x="49" y="316"/>
                  <a:pt x="49" y="315"/>
                  <a:pt x="50" y="313"/>
                </a:cubicBezTo>
                <a:cubicBezTo>
                  <a:pt x="49" y="314"/>
                  <a:pt x="48" y="315"/>
                  <a:pt x="47" y="316"/>
                </a:cubicBezTo>
                <a:cubicBezTo>
                  <a:pt x="43" y="323"/>
                  <a:pt x="46" y="328"/>
                  <a:pt x="50" y="332"/>
                </a:cubicBezTo>
                <a:cubicBezTo>
                  <a:pt x="50" y="331"/>
                  <a:pt x="50" y="330"/>
                  <a:pt x="50" y="329"/>
                </a:cubicBezTo>
                <a:lnTo>
                  <a:pt x="52" y="329"/>
                </a:lnTo>
                <a:cubicBezTo>
                  <a:pt x="53" y="330"/>
                  <a:pt x="54" y="331"/>
                  <a:pt x="56" y="332"/>
                </a:cubicBezTo>
                <a:cubicBezTo>
                  <a:pt x="57" y="333"/>
                  <a:pt x="57" y="334"/>
                  <a:pt x="57" y="335"/>
                </a:cubicBezTo>
                <a:cubicBezTo>
                  <a:pt x="58" y="335"/>
                  <a:pt x="59" y="336"/>
                  <a:pt x="60" y="337"/>
                </a:cubicBezTo>
                <a:cubicBezTo>
                  <a:pt x="65" y="337"/>
                  <a:pt x="69" y="336"/>
                  <a:pt x="75" y="336"/>
                </a:cubicBezTo>
                <a:cubicBezTo>
                  <a:pt x="75" y="336"/>
                  <a:pt x="76" y="336"/>
                  <a:pt x="76" y="336"/>
                </a:cubicBezTo>
                <a:cubicBezTo>
                  <a:pt x="74" y="335"/>
                  <a:pt x="71" y="334"/>
                  <a:pt x="69" y="333"/>
                </a:cubicBezTo>
                <a:lnTo>
                  <a:pt x="80" y="333"/>
                </a:lnTo>
                <a:cubicBezTo>
                  <a:pt x="78" y="334"/>
                  <a:pt x="77" y="335"/>
                  <a:pt x="76" y="336"/>
                </a:cubicBezTo>
                <a:cubicBezTo>
                  <a:pt x="76" y="336"/>
                  <a:pt x="76" y="336"/>
                  <a:pt x="76" y="336"/>
                </a:cubicBezTo>
                <a:lnTo>
                  <a:pt x="75" y="336"/>
                </a:lnTo>
                <a:cubicBezTo>
                  <a:pt x="75" y="337"/>
                  <a:pt x="75" y="337"/>
                  <a:pt x="74" y="337"/>
                </a:cubicBezTo>
                <a:cubicBezTo>
                  <a:pt x="69" y="339"/>
                  <a:pt x="60" y="338"/>
                  <a:pt x="54" y="337"/>
                </a:cubicBezTo>
                <a:cubicBezTo>
                  <a:pt x="53" y="336"/>
                  <a:pt x="51" y="334"/>
                  <a:pt x="50" y="332"/>
                </a:cubicBezTo>
                <a:cubicBezTo>
                  <a:pt x="49" y="335"/>
                  <a:pt x="50" y="336"/>
                  <a:pt x="51" y="339"/>
                </a:cubicBezTo>
                <a:cubicBezTo>
                  <a:pt x="53" y="340"/>
                  <a:pt x="54" y="341"/>
                  <a:pt x="55" y="341"/>
                </a:cubicBezTo>
                <a:cubicBezTo>
                  <a:pt x="58" y="342"/>
                  <a:pt x="61" y="340"/>
                  <a:pt x="63" y="340"/>
                </a:cubicBezTo>
                <a:cubicBezTo>
                  <a:pt x="66" y="340"/>
                  <a:pt x="69" y="340"/>
                  <a:pt x="71" y="341"/>
                </a:cubicBezTo>
                <a:cubicBezTo>
                  <a:pt x="75" y="341"/>
                  <a:pt x="81" y="339"/>
                  <a:pt x="84" y="339"/>
                </a:cubicBezTo>
                <a:cubicBezTo>
                  <a:pt x="88" y="338"/>
                  <a:pt x="90" y="340"/>
                  <a:pt x="93" y="339"/>
                </a:cubicBezTo>
                <a:cubicBezTo>
                  <a:pt x="96" y="339"/>
                  <a:pt x="99" y="338"/>
                  <a:pt x="103" y="337"/>
                </a:cubicBezTo>
                <a:cubicBezTo>
                  <a:pt x="109" y="336"/>
                  <a:pt x="113" y="338"/>
                  <a:pt x="116" y="339"/>
                </a:cubicBezTo>
                <a:cubicBezTo>
                  <a:pt x="119" y="340"/>
                  <a:pt x="122" y="340"/>
                  <a:pt x="124" y="340"/>
                </a:cubicBezTo>
                <a:cubicBezTo>
                  <a:pt x="129" y="341"/>
                  <a:pt x="134" y="339"/>
                  <a:pt x="137" y="338"/>
                </a:cubicBezTo>
                <a:cubicBezTo>
                  <a:pt x="145" y="338"/>
                  <a:pt x="153" y="339"/>
                  <a:pt x="162" y="339"/>
                </a:cubicBezTo>
                <a:cubicBezTo>
                  <a:pt x="174" y="339"/>
                  <a:pt x="190" y="340"/>
                  <a:pt x="201" y="337"/>
                </a:cubicBezTo>
                <a:cubicBezTo>
                  <a:pt x="205" y="337"/>
                  <a:pt x="210" y="337"/>
                  <a:pt x="213" y="336"/>
                </a:cubicBezTo>
                <a:cubicBezTo>
                  <a:pt x="217" y="336"/>
                  <a:pt x="218" y="339"/>
                  <a:pt x="221" y="340"/>
                </a:cubicBezTo>
                <a:cubicBezTo>
                  <a:pt x="223" y="341"/>
                  <a:pt x="226" y="340"/>
                  <a:pt x="228" y="339"/>
                </a:cubicBezTo>
                <a:cubicBezTo>
                  <a:pt x="227" y="338"/>
                  <a:pt x="226" y="338"/>
                  <a:pt x="225" y="338"/>
                </a:cubicBezTo>
                <a:cubicBezTo>
                  <a:pt x="223" y="337"/>
                  <a:pt x="221" y="336"/>
                  <a:pt x="219" y="335"/>
                </a:cubicBezTo>
                <a:lnTo>
                  <a:pt x="234" y="334"/>
                </a:lnTo>
                <a:cubicBezTo>
                  <a:pt x="235" y="334"/>
                  <a:pt x="235" y="334"/>
                  <a:pt x="235" y="335"/>
                </a:cubicBezTo>
                <a:cubicBezTo>
                  <a:pt x="233" y="336"/>
                  <a:pt x="231" y="337"/>
                  <a:pt x="228" y="339"/>
                </a:cubicBezTo>
                <a:cubicBezTo>
                  <a:pt x="234" y="340"/>
                  <a:pt x="240" y="339"/>
                  <a:pt x="246" y="340"/>
                </a:cubicBezTo>
                <a:cubicBezTo>
                  <a:pt x="252" y="341"/>
                  <a:pt x="259" y="342"/>
                  <a:pt x="265" y="343"/>
                </a:cubicBezTo>
                <a:lnTo>
                  <a:pt x="283" y="343"/>
                </a:lnTo>
                <a:cubicBezTo>
                  <a:pt x="291" y="345"/>
                  <a:pt x="301" y="345"/>
                  <a:pt x="308" y="342"/>
                </a:cubicBezTo>
                <a:cubicBezTo>
                  <a:pt x="310" y="341"/>
                  <a:pt x="312" y="340"/>
                  <a:pt x="313" y="339"/>
                </a:cubicBezTo>
                <a:cubicBezTo>
                  <a:pt x="313" y="339"/>
                  <a:pt x="313" y="339"/>
                  <a:pt x="314" y="339"/>
                </a:cubicBezTo>
                <a:cubicBezTo>
                  <a:pt x="314" y="339"/>
                  <a:pt x="315" y="340"/>
                  <a:pt x="316" y="340"/>
                </a:cubicBezTo>
                <a:cubicBezTo>
                  <a:pt x="320" y="340"/>
                  <a:pt x="320" y="337"/>
                  <a:pt x="322" y="336"/>
                </a:cubicBezTo>
                <a:cubicBezTo>
                  <a:pt x="325" y="335"/>
                  <a:pt x="328" y="337"/>
                  <a:pt x="331" y="336"/>
                </a:cubicBezTo>
                <a:cubicBezTo>
                  <a:pt x="334" y="335"/>
                  <a:pt x="337" y="331"/>
                  <a:pt x="339" y="328"/>
                </a:cubicBezTo>
                <a:cubicBezTo>
                  <a:pt x="339" y="324"/>
                  <a:pt x="336" y="321"/>
                  <a:pt x="333" y="319"/>
                </a:cubicBezTo>
                <a:cubicBezTo>
                  <a:pt x="334" y="315"/>
                  <a:pt x="336" y="312"/>
                  <a:pt x="337" y="308"/>
                </a:cubicBezTo>
                <a:cubicBezTo>
                  <a:pt x="338" y="303"/>
                  <a:pt x="337" y="299"/>
                  <a:pt x="338" y="294"/>
                </a:cubicBezTo>
                <a:cubicBezTo>
                  <a:pt x="339" y="290"/>
                  <a:pt x="341" y="287"/>
                  <a:pt x="342" y="282"/>
                </a:cubicBezTo>
                <a:cubicBezTo>
                  <a:pt x="343" y="279"/>
                  <a:pt x="342" y="269"/>
                  <a:pt x="341" y="266"/>
                </a:cubicBezTo>
                <a:cubicBezTo>
                  <a:pt x="340" y="264"/>
                  <a:pt x="338" y="261"/>
                  <a:pt x="339" y="258"/>
                </a:cubicBezTo>
                <a:cubicBezTo>
                  <a:pt x="340" y="254"/>
                  <a:pt x="342" y="250"/>
                  <a:pt x="343" y="246"/>
                </a:cubicBezTo>
                <a:cubicBezTo>
                  <a:pt x="343" y="240"/>
                  <a:pt x="344" y="235"/>
                  <a:pt x="344" y="229"/>
                </a:cubicBezTo>
                <a:cubicBezTo>
                  <a:pt x="344" y="228"/>
                  <a:pt x="345" y="227"/>
                  <a:pt x="345" y="225"/>
                </a:cubicBezTo>
                <a:cubicBezTo>
                  <a:pt x="344" y="224"/>
                  <a:pt x="342" y="222"/>
                  <a:pt x="340" y="221"/>
                </a:cubicBezTo>
                <a:cubicBezTo>
                  <a:pt x="340" y="215"/>
                  <a:pt x="342" y="214"/>
                  <a:pt x="346" y="212"/>
                </a:cubicBezTo>
                <a:cubicBezTo>
                  <a:pt x="346" y="210"/>
                  <a:pt x="345" y="208"/>
                  <a:pt x="346" y="205"/>
                </a:cubicBezTo>
                <a:cubicBezTo>
                  <a:pt x="346" y="203"/>
                  <a:pt x="349" y="198"/>
                  <a:pt x="348" y="194"/>
                </a:cubicBezTo>
                <a:cubicBezTo>
                  <a:pt x="346" y="190"/>
                  <a:pt x="344" y="186"/>
                  <a:pt x="343" y="182"/>
                </a:cubicBezTo>
                <a:cubicBezTo>
                  <a:pt x="343" y="180"/>
                  <a:pt x="343" y="178"/>
                  <a:pt x="343" y="175"/>
                </a:cubicBezTo>
                <a:cubicBezTo>
                  <a:pt x="342" y="174"/>
                  <a:pt x="341" y="171"/>
                  <a:pt x="341" y="170"/>
                </a:cubicBezTo>
                <a:cubicBezTo>
                  <a:pt x="341" y="166"/>
                  <a:pt x="341" y="161"/>
                  <a:pt x="341" y="157"/>
                </a:cubicBezTo>
                <a:cubicBezTo>
                  <a:pt x="341" y="156"/>
                  <a:pt x="339" y="155"/>
                  <a:pt x="339" y="154"/>
                </a:cubicBezTo>
                <a:cubicBezTo>
                  <a:pt x="338" y="152"/>
                  <a:pt x="340" y="149"/>
                  <a:pt x="341" y="147"/>
                </a:cubicBezTo>
                <a:cubicBezTo>
                  <a:pt x="342" y="143"/>
                  <a:pt x="342" y="138"/>
                  <a:pt x="343" y="133"/>
                </a:cubicBezTo>
                <a:lnTo>
                  <a:pt x="343" y="127"/>
                </a:lnTo>
                <a:cubicBezTo>
                  <a:pt x="343" y="118"/>
                  <a:pt x="342" y="112"/>
                  <a:pt x="341" y="105"/>
                </a:cubicBezTo>
                <a:cubicBezTo>
                  <a:pt x="340" y="100"/>
                  <a:pt x="343" y="93"/>
                  <a:pt x="342" y="88"/>
                </a:cubicBezTo>
                <a:cubicBezTo>
                  <a:pt x="341" y="86"/>
                  <a:pt x="340" y="81"/>
                  <a:pt x="339" y="78"/>
                </a:cubicBezTo>
                <a:cubicBezTo>
                  <a:pt x="338" y="76"/>
                  <a:pt x="336" y="75"/>
                  <a:pt x="335" y="73"/>
                </a:cubicBezTo>
                <a:cubicBezTo>
                  <a:pt x="332" y="73"/>
                  <a:pt x="331" y="73"/>
                  <a:pt x="330" y="74"/>
                </a:cubicBezTo>
                <a:cubicBezTo>
                  <a:pt x="328" y="71"/>
                  <a:pt x="325" y="68"/>
                  <a:pt x="322" y="66"/>
                </a:cubicBezTo>
                <a:cubicBezTo>
                  <a:pt x="322" y="64"/>
                  <a:pt x="322" y="64"/>
                  <a:pt x="322" y="63"/>
                </a:cubicBezTo>
                <a:cubicBezTo>
                  <a:pt x="323" y="62"/>
                  <a:pt x="324" y="61"/>
                  <a:pt x="325" y="61"/>
                </a:cubicBezTo>
                <a:cubicBezTo>
                  <a:pt x="332" y="61"/>
                  <a:pt x="329" y="69"/>
                  <a:pt x="334" y="71"/>
                </a:cubicBezTo>
                <a:lnTo>
                  <a:pt x="335" y="71"/>
                </a:lnTo>
                <a:cubicBezTo>
                  <a:pt x="336" y="69"/>
                  <a:pt x="344" y="60"/>
                  <a:pt x="340" y="55"/>
                </a:cubicBezTo>
                <a:cubicBezTo>
                  <a:pt x="339" y="51"/>
                  <a:pt x="335" y="53"/>
                  <a:pt x="330" y="52"/>
                </a:cubicBezTo>
                <a:cubicBezTo>
                  <a:pt x="330" y="52"/>
                  <a:pt x="329" y="51"/>
                  <a:pt x="328" y="51"/>
                </a:cubicBezTo>
                <a:cubicBezTo>
                  <a:pt x="325" y="52"/>
                  <a:pt x="324" y="56"/>
                  <a:pt x="319" y="55"/>
                </a:cubicBezTo>
                <a:cubicBezTo>
                  <a:pt x="313" y="53"/>
                  <a:pt x="310" y="49"/>
                  <a:pt x="304" y="48"/>
                </a:cubicBezTo>
                <a:cubicBezTo>
                  <a:pt x="301" y="47"/>
                  <a:pt x="299" y="50"/>
                  <a:pt x="296" y="50"/>
                </a:cubicBezTo>
                <a:cubicBezTo>
                  <a:pt x="292" y="51"/>
                  <a:pt x="287" y="48"/>
                  <a:pt x="286" y="46"/>
                </a:cubicBezTo>
                <a:cubicBezTo>
                  <a:pt x="280" y="46"/>
                  <a:pt x="279" y="50"/>
                  <a:pt x="275" y="51"/>
                </a:cubicBezTo>
                <a:cubicBezTo>
                  <a:pt x="271" y="53"/>
                  <a:pt x="265" y="54"/>
                  <a:pt x="260" y="56"/>
                </a:cubicBezTo>
                <a:cubicBezTo>
                  <a:pt x="252" y="58"/>
                  <a:pt x="251" y="51"/>
                  <a:pt x="246" y="50"/>
                </a:cubicBezTo>
                <a:cubicBezTo>
                  <a:pt x="242" y="49"/>
                  <a:pt x="239" y="52"/>
                  <a:pt x="234" y="50"/>
                </a:cubicBezTo>
                <a:cubicBezTo>
                  <a:pt x="233" y="50"/>
                  <a:pt x="230" y="49"/>
                  <a:pt x="229" y="49"/>
                </a:cubicBezTo>
                <a:cubicBezTo>
                  <a:pt x="220" y="47"/>
                  <a:pt x="217" y="53"/>
                  <a:pt x="211" y="55"/>
                </a:cubicBezTo>
                <a:cubicBezTo>
                  <a:pt x="207" y="56"/>
                  <a:pt x="203" y="54"/>
                  <a:pt x="199" y="54"/>
                </a:cubicBezTo>
                <a:cubicBezTo>
                  <a:pt x="196" y="53"/>
                  <a:pt x="194" y="55"/>
                  <a:pt x="191" y="55"/>
                </a:cubicBezTo>
                <a:cubicBezTo>
                  <a:pt x="192" y="56"/>
                  <a:pt x="192" y="56"/>
                  <a:pt x="193" y="57"/>
                </a:cubicBezTo>
                <a:cubicBezTo>
                  <a:pt x="186" y="55"/>
                  <a:pt x="179" y="54"/>
                  <a:pt x="174" y="54"/>
                </a:cubicBezTo>
                <a:cubicBezTo>
                  <a:pt x="177" y="54"/>
                  <a:pt x="179" y="53"/>
                  <a:pt x="182" y="53"/>
                </a:cubicBezTo>
                <a:cubicBezTo>
                  <a:pt x="184" y="54"/>
                  <a:pt x="187" y="56"/>
                  <a:pt x="190" y="56"/>
                </a:cubicBezTo>
                <a:cubicBezTo>
                  <a:pt x="190" y="56"/>
                  <a:pt x="191" y="55"/>
                  <a:pt x="191" y="55"/>
                </a:cubicBezTo>
                <a:cubicBezTo>
                  <a:pt x="190" y="52"/>
                  <a:pt x="187" y="49"/>
                  <a:pt x="178" y="49"/>
                </a:cubicBezTo>
                <a:cubicBezTo>
                  <a:pt x="176" y="51"/>
                  <a:pt x="173" y="50"/>
                  <a:pt x="171" y="52"/>
                </a:cubicBezTo>
                <a:cubicBezTo>
                  <a:pt x="170" y="53"/>
                  <a:pt x="168" y="54"/>
                  <a:pt x="167" y="54"/>
                </a:cubicBezTo>
                <a:cubicBezTo>
                  <a:pt x="163" y="55"/>
                  <a:pt x="161" y="55"/>
                  <a:pt x="161" y="55"/>
                </a:cubicBezTo>
                <a:lnTo>
                  <a:pt x="160" y="55"/>
                </a:lnTo>
                <a:cubicBezTo>
                  <a:pt x="155" y="55"/>
                  <a:pt x="151" y="55"/>
                  <a:pt x="149" y="55"/>
                </a:cubicBezTo>
                <a:cubicBezTo>
                  <a:pt x="147" y="54"/>
                  <a:pt x="147" y="52"/>
                  <a:pt x="146" y="50"/>
                </a:cubicBezTo>
                <a:cubicBezTo>
                  <a:pt x="145" y="49"/>
                  <a:pt x="144" y="49"/>
                  <a:pt x="143" y="48"/>
                </a:cubicBezTo>
                <a:cubicBezTo>
                  <a:pt x="139" y="48"/>
                  <a:pt x="136" y="50"/>
                  <a:pt x="132" y="51"/>
                </a:cubicBezTo>
                <a:cubicBezTo>
                  <a:pt x="129" y="52"/>
                  <a:pt x="127" y="51"/>
                  <a:pt x="124" y="52"/>
                </a:cubicBezTo>
                <a:cubicBezTo>
                  <a:pt x="121" y="53"/>
                  <a:pt x="116" y="55"/>
                  <a:pt x="112" y="54"/>
                </a:cubicBezTo>
                <a:cubicBezTo>
                  <a:pt x="110" y="54"/>
                  <a:pt x="107" y="52"/>
                  <a:pt x="105" y="52"/>
                </a:cubicBezTo>
                <a:cubicBezTo>
                  <a:pt x="104" y="52"/>
                  <a:pt x="103" y="52"/>
                  <a:pt x="103" y="52"/>
                </a:cubicBezTo>
                <a:cubicBezTo>
                  <a:pt x="101" y="52"/>
                  <a:pt x="99" y="52"/>
                  <a:pt x="98" y="51"/>
                </a:cubicBezTo>
                <a:cubicBezTo>
                  <a:pt x="95" y="50"/>
                  <a:pt x="90" y="48"/>
                  <a:pt x="86" y="49"/>
                </a:cubicBezTo>
                <a:cubicBezTo>
                  <a:pt x="84" y="49"/>
                  <a:pt x="82" y="51"/>
                  <a:pt x="79" y="51"/>
                </a:cubicBezTo>
                <a:cubicBezTo>
                  <a:pt x="77" y="51"/>
                  <a:pt x="76" y="51"/>
                  <a:pt x="74" y="50"/>
                </a:cubicBezTo>
                <a:close/>
                <a:moveTo>
                  <a:pt x="10" y="211"/>
                </a:moveTo>
                <a:cubicBezTo>
                  <a:pt x="13" y="211"/>
                  <a:pt x="13" y="210"/>
                  <a:pt x="14" y="209"/>
                </a:cubicBezTo>
                <a:cubicBezTo>
                  <a:pt x="14" y="207"/>
                  <a:pt x="14" y="207"/>
                  <a:pt x="13" y="205"/>
                </a:cubicBezTo>
                <a:cubicBezTo>
                  <a:pt x="13" y="205"/>
                  <a:pt x="12" y="205"/>
                  <a:pt x="11" y="205"/>
                </a:cubicBezTo>
                <a:cubicBezTo>
                  <a:pt x="11" y="205"/>
                  <a:pt x="11" y="205"/>
                  <a:pt x="10" y="206"/>
                </a:cubicBezTo>
                <a:cubicBezTo>
                  <a:pt x="10" y="207"/>
                  <a:pt x="9" y="209"/>
                  <a:pt x="10" y="210"/>
                </a:cubicBezTo>
                <a:cubicBezTo>
                  <a:pt x="10" y="211"/>
                  <a:pt x="10" y="211"/>
                  <a:pt x="10" y="211"/>
                </a:cubicBezTo>
                <a:close/>
                <a:moveTo>
                  <a:pt x="18" y="226"/>
                </a:moveTo>
                <a:cubicBezTo>
                  <a:pt x="20" y="225"/>
                  <a:pt x="21" y="227"/>
                  <a:pt x="23" y="226"/>
                </a:cubicBezTo>
                <a:cubicBezTo>
                  <a:pt x="23" y="225"/>
                  <a:pt x="23" y="225"/>
                  <a:pt x="23" y="224"/>
                </a:cubicBezTo>
                <a:cubicBezTo>
                  <a:pt x="23" y="223"/>
                  <a:pt x="22" y="223"/>
                  <a:pt x="22" y="223"/>
                </a:cubicBezTo>
                <a:cubicBezTo>
                  <a:pt x="17" y="222"/>
                  <a:pt x="13" y="222"/>
                  <a:pt x="9" y="221"/>
                </a:cubicBezTo>
                <a:cubicBezTo>
                  <a:pt x="9" y="221"/>
                  <a:pt x="9" y="221"/>
                  <a:pt x="9" y="221"/>
                </a:cubicBezTo>
                <a:cubicBezTo>
                  <a:pt x="9" y="222"/>
                  <a:pt x="8" y="223"/>
                  <a:pt x="8" y="224"/>
                </a:cubicBezTo>
                <a:cubicBezTo>
                  <a:pt x="9" y="225"/>
                  <a:pt x="9" y="226"/>
                  <a:pt x="9" y="226"/>
                </a:cubicBezTo>
                <a:cubicBezTo>
                  <a:pt x="13" y="227"/>
                  <a:pt x="14" y="226"/>
                  <a:pt x="18" y="226"/>
                </a:cubicBezTo>
                <a:close/>
                <a:moveTo>
                  <a:pt x="10" y="249"/>
                </a:moveTo>
                <a:cubicBezTo>
                  <a:pt x="10" y="248"/>
                  <a:pt x="10" y="247"/>
                  <a:pt x="9" y="247"/>
                </a:cubicBezTo>
                <a:cubicBezTo>
                  <a:pt x="9" y="247"/>
                  <a:pt x="9" y="246"/>
                  <a:pt x="9" y="246"/>
                </a:cubicBezTo>
                <a:lnTo>
                  <a:pt x="7" y="246"/>
                </a:lnTo>
                <a:cubicBezTo>
                  <a:pt x="7" y="247"/>
                  <a:pt x="6" y="247"/>
                  <a:pt x="6" y="248"/>
                </a:cubicBezTo>
                <a:cubicBezTo>
                  <a:pt x="6" y="250"/>
                  <a:pt x="6" y="250"/>
                  <a:pt x="7" y="251"/>
                </a:cubicBezTo>
                <a:cubicBezTo>
                  <a:pt x="9" y="251"/>
                  <a:pt x="9" y="250"/>
                  <a:pt x="10" y="249"/>
                </a:cubicBezTo>
                <a:close/>
                <a:moveTo>
                  <a:pt x="612" y="321"/>
                </a:moveTo>
                <a:lnTo>
                  <a:pt x="579" y="321"/>
                </a:lnTo>
                <a:cubicBezTo>
                  <a:pt x="574" y="321"/>
                  <a:pt x="643" y="321"/>
                  <a:pt x="612" y="321"/>
                </a:cubicBezTo>
                <a:close/>
                <a:moveTo>
                  <a:pt x="99" y="98"/>
                </a:moveTo>
                <a:cubicBezTo>
                  <a:pt x="98" y="108"/>
                  <a:pt x="97" y="120"/>
                  <a:pt x="97" y="135"/>
                </a:cubicBezTo>
                <a:cubicBezTo>
                  <a:pt x="96" y="150"/>
                  <a:pt x="96" y="168"/>
                  <a:pt x="96" y="188"/>
                </a:cubicBezTo>
                <a:cubicBezTo>
                  <a:pt x="96" y="208"/>
                  <a:pt x="96" y="226"/>
                  <a:pt x="96" y="241"/>
                </a:cubicBezTo>
                <a:cubicBezTo>
                  <a:pt x="97" y="256"/>
                  <a:pt x="97" y="269"/>
                  <a:pt x="97" y="279"/>
                </a:cubicBezTo>
                <a:cubicBezTo>
                  <a:pt x="97" y="282"/>
                  <a:pt x="98" y="286"/>
                  <a:pt x="100" y="291"/>
                </a:cubicBezTo>
                <a:cubicBezTo>
                  <a:pt x="102" y="295"/>
                  <a:pt x="107" y="299"/>
                  <a:pt x="113" y="302"/>
                </a:cubicBezTo>
                <a:cubicBezTo>
                  <a:pt x="119" y="305"/>
                  <a:pt x="124" y="307"/>
                  <a:pt x="129" y="307"/>
                </a:cubicBezTo>
                <a:cubicBezTo>
                  <a:pt x="135" y="307"/>
                  <a:pt x="139" y="307"/>
                  <a:pt x="142" y="306"/>
                </a:cubicBezTo>
                <a:lnTo>
                  <a:pt x="255" y="306"/>
                </a:lnTo>
                <a:cubicBezTo>
                  <a:pt x="255" y="306"/>
                  <a:pt x="256" y="306"/>
                  <a:pt x="257" y="306"/>
                </a:cubicBezTo>
                <a:cubicBezTo>
                  <a:pt x="258" y="306"/>
                  <a:pt x="258" y="306"/>
                  <a:pt x="259" y="306"/>
                </a:cubicBezTo>
                <a:cubicBezTo>
                  <a:pt x="260" y="306"/>
                  <a:pt x="261" y="306"/>
                  <a:pt x="262" y="306"/>
                </a:cubicBezTo>
                <a:cubicBezTo>
                  <a:pt x="263" y="306"/>
                  <a:pt x="264" y="306"/>
                  <a:pt x="264" y="306"/>
                </a:cubicBezTo>
                <a:lnTo>
                  <a:pt x="294" y="306"/>
                </a:lnTo>
                <a:cubicBezTo>
                  <a:pt x="295" y="306"/>
                  <a:pt x="296" y="306"/>
                  <a:pt x="297" y="306"/>
                </a:cubicBezTo>
                <a:cubicBezTo>
                  <a:pt x="299" y="305"/>
                  <a:pt x="300" y="305"/>
                  <a:pt x="302" y="304"/>
                </a:cubicBezTo>
                <a:cubicBezTo>
                  <a:pt x="304" y="303"/>
                  <a:pt x="306" y="302"/>
                  <a:pt x="307" y="301"/>
                </a:cubicBezTo>
                <a:cubicBezTo>
                  <a:pt x="309" y="300"/>
                  <a:pt x="310" y="299"/>
                  <a:pt x="311" y="298"/>
                </a:cubicBezTo>
                <a:cubicBezTo>
                  <a:pt x="313" y="296"/>
                  <a:pt x="315" y="293"/>
                  <a:pt x="317" y="290"/>
                </a:cubicBezTo>
                <a:cubicBezTo>
                  <a:pt x="319" y="286"/>
                  <a:pt x="320" y="282"/>
                  <a:pt x="320" y="277"/>
                </a:cubicBezTo>
                <a:cubicBezTo>
                  <a:pt x="321" y="272"/>
                  <a:pt x="321" y="268"/>
                  <a:pt x="321" y="264"/>
                </a:cubicBezTo>
                <a:cubicBezTo>
                  <a:pt x="320" y="261"/>
                  <a:pt x="321" y="258"/>
                  <a:pt x="321" y="255"/>
                </a:cubicBezTo>
                <a:lnTo>
                  <a:pt x="321" y="174"/>
                </a:lnTo>
                <a:cubicBezTo>
                  <a:pt x="321" y="172"/>
                  <a:pt x="321" y="171"/>
                  <a:pt x="321" y="169"/>
                </a:cubicBezTo>
                <a:cubicBezTo>
                  <a:pt x="321" y="167"/>
                  <a:pt x="321" y="164"/>
                  <a:pt x="321" y="162"/>
                </a:cubicBezTo>
                <a:cubicBezTo>
                  <a:pt x="321" y="159"/>
                  <a:pt x="321" y="157"/>
                  <a:pt x="321" y="155"/>
                </a:cubicBezTo>
                <a:cubicBezTo>
                  <a:pt x="321" y="153"/>
                  <a:pt x="321" y="151"/>
                  <a:pt x="321" y="150"/>
                </a:cubicBezTo>
                <a:lnTo>
                  <a:pt x="321" y="111"/>
                </a:lnTo>
                <a:cubicBezTo>
                  <a:pt x="321" y="110"/>
                  <a:pt x="321" y="108"/>
                  <a:pt x="321" y="106"/>
                </a:cubicBezTo>
                <a:cubicBezTo>
                  <a:pt x="320" y="104"/>
                  <a:pt x="320" y="102"/>
                  <a:pt x="319" y="100"/>
                </a:cubicBezTo>
                <a:cubicBezTo>
                  <a:pt x="318" y="97"/>
                  <a:pt x="317" y="95"/>
                  <a:pt x="316" y="93"/>
                </a:cubicBezTo>
                <a:cubicBezTo>
                  <a:pt x="315" y="91"/>
                  <a:pt x="314" y="89"/>
                  <a:pt x="313" y="88"/>
                </a:cubicBezTo>
                <a:cubicBezTo>
                  <a:pt x="309" y="85"/>
                  <a:pt x="305" y="83"/>
                  <a:pt x="300" y="82"/>
                </a:cubicBezTo>
                <a:cubicBezTo>
                  <a:pt x="294" y="80"/>
                  <a:pt x="288" y="79"/>
                  <a:pt x="281" y="80"/>
                </a:cubicBezTo>
                <a:cubicBezTo>
                  <a:pt x="274" y="80"/>
                  <a:pt x="267" y="80"/>
                  <a:pt x="262" y="81"/>
                </a:cubicBezTo>
                <a:cubicBezTo>
                  <a:pt x="257" y="81"/>
                  <a:pt x="252" y="81"/>
                  <a:pt x="249" y="80"/>
                </a:cubicBezTo>
                <a:lnTo>
                  <a:pt x="192" y="80"/>
                </a:lnTo>
                <a:cubicBezTo>
                  <a:pt x="191" y="80"/>
                  <a:pt x="189" y="80"/>
                  <a:pt x="186" y="80"/>
                </a:cubicBezTo>
                <a:cubicBezTo>
                  <a:pt x="184" y="80"/>
                  <a:pt x="181" y="80"/>
                  <a:pt x="178" y="80"/>
                </a:cubicBezTo>
                <a:cubicBezTo>
                  <a:pt x="174" y="80"/>
                  <a:pt x="171" y="80"/>
                  <a:pt x="169" y="80"/>
                </a:cubicBezTo>
                <a:cubicBezTo>
                  <a:pt x="167" y="80"/>
                  <a:pt x="165" y="80"/>
                  <a:pt x="163" y="80"/>
                </a:cubicBezTo>
                <a:lnTo>
                  <a:pt x="120" y="80"/>
                </a:lnTo>
                <a:cubicBezTo>
                  <a:pt x="119" y="80"/>
                  <a:pt x="117" y="80"/>
                  <a:pt x="115" y="81"/>
                </a:cubicBezTo>
                <a:cubicBezTo>
                  <a:pt x="112" y="81"/>
                  <a:pt x="110" y="83"/>
                  <a:pt x="107" y="85"/>
                </a:cubicBezTo>
                <a:cubicBezTo>
                  <a:pt x="104" y="88"/>
                  <a:pt x="102" y="90"/>
                  <a:pt x="101" y="92"/>
                </a:cubicBezTo>
                <a:cubicBezTo>
                  <a:pt x="100" y="94"/>
                  <a:pt x="99" y="96"/>
                  <a:pt x="99" y="98"/>
                </a:cubicBezTo>
                <a:close/>
                <a:moveTo>
                  <a:pt x="231" y="96"/>
                </a:moveTo>
                <a:cubicBezTo>
                  <a:pt x="231" y="98"/>
                  <a:pt x="231" y="102"/>
                  <a:pt x="231" y="106"/>
                </a:cubicBezTo>
                <a:cubicBezTo>
                  <a:pt x="231" y="110"/>
                  <a:pt x="231" y="115"/>
                  <a:pt x="231" y="120"/>
                </a:cubicBezTo>
                <a:cubicBezTo>
                  <a:pt x="231" y="126"/>
                  <a:pt x="231" y="131"/>
                  <a:pt x="231" y="135"/>
                </a:cubicBezTo>
                <a:cubicBezTo>
                  <a:pt x="231" y="140"/>
                  <a:pt x="231" y="143"/>
                  <a:pt x="231" y="146"/>
                </a:cubicBezTo>
                <a:cubicBezTo>
                  <a:pt x="224" y="146"/>
                  <a:pt x="216" y="146"/>
                  <a:pt x="206" y="146"/>
                </a:cubicBezTo>
                <a:cubicBezTo>
                  <a:pt x="196" y="145"/>
                  <a:pt x="184" y="145"/>
                  <a:pt x="171" y="145"/>
                </a:cubicBezTo>
                <a:cubicBezTo>
                  <a:pt x="157" y="145"/>
                  <a:pt x="146" y="145"/>
                  <a:pt x="136" y="145"/>
                </a:cubicBezTo>
                <a:cubicBezTo>
                  <a:pt x="126" y="145"/>
                  <a:pt x="117" y="145"/>
                  <a:pt x="110" y="144"/>
                </a:cubicBezTo>
                <a:lnTo>
                  <a:pt x="110" y="121"/>
                </a:lnTo>
                <a:cubicBezTo>
                  <a:pt x="110" y="120"/>
                  <a:pt x="110" y="118"/>
                  <a:pt x="110" y="116"/>
                </a:cubicBezTo>
                <a:cubicBezTo>
                  <a:pt x="110" y="114"/>
                  <a:pt x="111" y="112"/>
                  <a:pt x="111" y="109"/>
                </a:cubicBezTo>
                <a:cubicBezTo>
                  <a:pt x="111" y="107"/>
                  <a:pt x="112" y="104"/>
                  <a:pt x="112" y="102"/>
                </a:cubicBezTo>
                <a:cubicBezTo>
                  <a:pt x="113" y="101"/>
                  <a:pt x="114" y="99"/>
                  <a:pt x="114" y="98"/>
                </a:cubicBezTo>
                <a:lnTo>
                  <a:pt x="120" y="94"/>
                </a:lnTo>
                <a:cubicBezTo>
                  <a:pt x="126" y="94"/>
                  <a:pt x="134" y="94"/>
                  <a:pt x="143" y="94"/>
                </a:cubicBezTo>
                <a:cubicBezTo>
                  <a:pt x="152" y="94"/>
                  <a:pt x="163" y="94"/>
                  <a:pt x="176" y="94"/>
                </a:cubicBezTo>
                <a:cubicBezTo>
                  <a:pt x="188" y="94"/>
                  <a:pt x="199" y="94"/>
                  <a:pt x="208" y="95"/>
                </a:cubicBezTo>
                <a:cubicBezTo>
                  <a:pt x="217" y="95"/>
                  <a:pt x="225" y="95"/>
                  <a:pt x="231" y="96"/>
                </a:cubicBezTo>
                <a:close/>
                <a:moveTo>
                  <a:pt x="122" y="265"/>
                </a:moveTo>
                <a:lnTo>
                  <a:pt x="122" y="269"/>
                </a:lnTo>
                <a:cubicBezTo>
                  <a:pt x="122" y="269"/>
                  <a:pt x="123" y="270"/>
                  <a:pt x="123" y="270"/>
                </a:cubicBezTo>
                <a:cubicBezTo>
                  <a:pt x="123" y="271"/>
                  <a:pt x="124" y="271"/>
                  <a:pt x="124" y="272"/>
                </a:cubicBezTo>
                <a:cubicBezTo>
                  <a:pt x="125" y="273"/>
                  <a:pt x="125" y="273"/>
                  <a:pt x="126" y="274"/>
                </a:cubicBezTo>
                <a:cubicBezTo>
                  <a:pt x="127" y="274"/>
                  <a:pt x="127" y="275"/>
                  <a:pt x="128" y="275"/>
                </a:cubicBezTo>
                <a:cubicBezTo>
                  <a:pt x="133" y="275"/>
                  <a:pt x="139" y="275"/>
                  <a:pt x="146" y="275"/>
                </a:cubicBezTo>
                <a:cubicBezTo>
                  <a:pt x="153" y="275"/>
                  <a:pt x="162" y="275"/>
                  <a:pt x="172" y="276"/>
                </a:cubicBezTo>
                <a:cubicBezTo>
                  <a:pt x="181" y="276"/>
                  <a:pt x="190" y="276"/>
                  <a:pt x="197" y="276"/>
                </a:cubicBezTo>
                <a:cubicBezTo>
                  <a:pt x="205" y="275"/>
                  <a:pt x="211" y="275"/>
                  <a:pt x="216" y="275"/>
                </a:cubicBezTo>
                <a:lnTo>
                  <a:pt x="218" y="273"/>
                </a:lnTo>
                <a:cubicBezTo>
                  <a:pt x="218" y="273"/>
                  <a:pt x="218" y="272"/>
                  <a:pt x="219" y="272"/>
                </a:cubicBezTo>
                <a:cubicBezTo>
                  <a:pt x="219" y="271"/>
                  <a:pt x="219" y="271"/>
                  <a:pt x="219" y="270"/>
                </a:cubicBezTo>
                <a:cubicBezTo>
                  <a:pt x="219" y="269"/>
                  <a:pt x="220" y="269"/>
                  <a:pt x="220" y="268"/>
                </a:cubicBezTo>
                <a:cubicBezTo>
                  <a:pt x="220" y="268"/>
                  <a:pt x="220" y="267"/>
                  <a:pt x="220" y="267"/>
                </a:cubicBezTo>
                <a:lnTo>
                  <a:pt x="216" y="261"/>
                </a:lnTo>
                <a:cubicBezTo>
                  <a:pt x="211" y="261"/>
                  <a:pt x="205" y="261"/>
                  <a:pt x="197" y="261"/>
                </a:cubicBezTo>
                <a:cubicBezTo>
                  <a:pt x="190" y="261"/>
                  <a:pt x="181" y="261"/>
                  <a:pt x="171" y="261"/>
                </a:cubicBezTo>
                <a:cubicBezTo>
                  <a:pt x="161" y="261"/>
                  <a:pt x="152" y="261"/>
                  <a:pt x="144" y="262"/>
                </a:cubicBezTo>
                <a:cubicBezTo>
                  <a:pt x="137" y="262"/>
                  <a:pt x="131" y="263"/>
                  <a:pt x="126" y="263"/>
                </a:cubicBezTo>
                <a:lnTo>
                  <a:pt x="122" y="265"/>
                </a:lnTo>
                <a:close/>
                <a:moveTo>
                  <a:pt x="149" y="176"/>
                </a:moveTo>
                <a:cubicBezTo>
                  <a:pt x="146" y="175"/>
                  <a:pt x="142" y="176"/>
                  <a:pt x="138" y="178"/>
                </a:cubicBezTo>
                <a:cubicBezTo>
                  <a:pt x="133" y="180"/>
                  <a:pt x="130" y="184"/>
                  <a:pt x="127" y="189"/>
                </a:cubicBezTo>
                <a:cubicBezTo>
                  <a:pt x="124" y="195"/>
                  <a:pt x="122" y="200"/>
                  <a:pt x="122" y="205"/>
                </a:cubicBezTo>
                <a:cubicBezTo>
                  <a:pt x="122" y="210"/>
                  <a:pt x="122" y="214"/>
                  <a:pt x="122" y="216"/>
                </a:cubicBezTo>
                <a:cubicBezTo>
                  <a:pt x="122" y="218"/>
                  <a:pt x="123" y="221"/>
                  <a:pt x="124" y="225"/>
                </a:cubicBezTo>
                <a:cubicBezTo>
                  <a:pt x="124" y="229"/>
                  <a:pt x="127" y="233"/>
                  <a:pt x="130" y="237"/>
                </a:cubicBezTo>
                <a:cubicBezTo>
                  <a:pt x="133" y="242"/>
                  <a:pt x="137" y="244"/>
                  <a:pt x="141" y="246"/>
                </a:cubicBezTo>
                <a:cubicBezTo>
                  <a:pt x="145" y="247"/>
                  <a:pt x="148" y="248"/>
                  <a:pt x="151" y="248"/>
                </a:cubicBezTo>
                <a:lnTo>
                  <a:pt x="194" y="248"/>
                </a:lnTo>
                <a:cubicBezTo>
                  <a:pt x="195" y="248"/>
                  <a:pt x="197" y="247"/>
                  <a:pt x="200" y="246"/>
                </a:cubicBezTo>
                <a:cubicBezTo>
                  <a:pt x="202" y="246"/>
                  <a:pt x="205" y="244"/>
                  <a:pt x="208" y="241"/>
                </a:cubicBezTo>
                <a:cubicBezTo>
                  <a:pt x="211" y="239"/>
                  <a:pt x="213" y="236"/>
                  <a:pt x="215" y="233"/>
                </a:cubicBezTo>
                <a:cubicBezTo>
                  <a:pt x="216" y="231"/>
                  <a:pt x="217" y="228"/>
                  <a:pt x="218" y="226"/>
                </a:cubicBezTo>
                <a:cubicBezTo>
                  <a:pt x="218" y="224"/>
                  <a:pt x="218" y="221"/>
                  <a:pt x="219" y="218"/>
                </a:cubicBezTo>
                <a:cubicBezTo>
                  <a:pt x="219" y="214"/>
                  <a:pt x="219" y="210"/>
                  <a:pt x="219" y="206"/>
                </a:cubicBezTo>
                <a:cubicBezTo>
                  <a:pt x="219" y="201"/>
                  <a:pt x="218" y="197"/>
                  <a:pt x="217" y="194"/>
                </a:cubicBezTo>
                <a:cubicBezTo>
                  <a:pt x="216" y="190"/>
                  <a:pt x="215" y="188"/>
                  <a:pt x="214" y="185"/>
                </a:cubicBezTo>
                <a:cubicBezTo>
                  <a:pt x="210" y="182"/>
                  <a:pt x="206" y="179"/>
                  <a:pt x="200" y="177"/>
                </a:cubicBezTo>
                <a:cubicBezTo>
                  <a:pt x="195" y="175"/>
                  <a:pt x="189" y="174"/>
                  <a:pt x="181" y="174"/>
                </a:cubicBezTo>
                <a:cubicBezTo>
                  <a:pt x="174" y="174"/>
                  <a:pt x="168" y="174"/>
                  <a:pt x="163" y="175"/>
                </a:cubicBezTo>
                <a:cubicBezTo>
                  <a:pt x="157" y="176"/>
                  <a:pt x="153" y="176"/>
                  <a:pt x="149" y="176"/>
                </a:cubicBezTo>
                <a:close/>
                <a:moveTo>
                  <a:pt x="124" y="113"/>
                </a:moveTo>
                <a:cubicBezTo>
                  <a:pt x="124" y="113"/>
                  <a:pt x="124" y="114"/>
                  <a:pt x="124" y="114"/>
                </a:cubicBezTo>
                <a:cubicBezTo>
                  <a:pt x="124" y="115"/>
                  <a:pt x="124" y="116"/>
                  <a:pt x="124" y="116"/>
                </a:cubicBezTo>
                <a:cubicBezTo>
                  <a:pt x="124" y="117"/>
                  <a:pt x="124" y="118"/>
                  <a:pt x="124" y="119"/>
                </a:cubicBezTo>
                <a:cubicBezTo>
                  <a:pt x="124" y="120"/>
                  <a:pt x="124" y="120"/>
                  <a:pt x="124" y="121"/>
                </a:cubicBezTo>
                <a:cubicBezTo>
                  <a:pt x="124" y="121"/>
                  <a:pt x="124" y="122"/>
                  <a:pt x="124" y="122"/>
                </a:cubicBezTo>
                <a:cubicBezTo>
                  <a:pt x="124" y="123"/>
                  <a:pt x="125" y="123"/>
                  <a:pt x="125" y="124"/>
                </a:cubicBezTo>
                <a:cubicBezTo>
                  <a:pt x="126" y="125"/>
                  <a:pt x="127" y="125"/>
                  <a:pt x="128" y="126"/>
                </a:cubicBezTo>
                <a:cubicBezTo>
                  <a:pt x="128" y="126"/>
                  <a:pt x="129" y="126"/>
                  <a:pt x="130" y="127"/>
                </a:cubicBezTo>
                <a:lnTo>
                  <a:pt x="173" y="127"/>
                </a:lnTo>
                <a:cubicBezTo>
                  <a:pt x="173" y="127"/>
                  <a:pt x="174" y="127"/>
                  <a:pt x="175" y="127"/>
                </a:cubicBezTo>
                <a:cubicBezTo>
                  <a:pt x="176" y="127"/>
                  <a:pt x="177" y="127"/>
                  <a:pt x="178" y="127"/>
                </a:cubicBezTo>
                <a:cubicBezTo>
                  <a:pt x="179" y="127"/>
                  <a:pt x="179" y="127"/>
                  <a:pt x="180" y="127"/>
                </a:cubicBezTo>
                <a:cubicBezTo>
                  <a:pt x="181" y="127"/>
                  <a:pt x="182" y="127"/>
                  <a:pt x="182" y="127"/>
                </a:cubicBezTo>
                <a:lnTo>
                  <a:pt x="214" y="127"/>
                </a:lnTo>
                <a:cubicBezTo>
                  <a:pt x="214" y="126"/>
                  <a:pt x="214" y="126"/>
                  <a:pt x="215" y="126"/>
                </a:cubicBezTo>
                <a:cubicBezTo>
                  <a:pt x="215" y="125"/>
                  <a:pt x="216" y="125"/>
                  <a:pt x="217" y="124"/>
                </a:cubicBezTo>
                <a:cubicBezTo>
                  <a:pt x="217" y="123"/>
                  <a:pt x="218" y="123"/>
                  <a:pt x="218" y="122"/>
                </a:cubicBezTo>
                <a:cubicBezTo>
                  <a:pt x="219" y="122"/>
                  <a:pt x="219" y="121"/>
                  <a:pt x="220" y="121"/>
                </a:cubicBezTo>
                <a:lnTo>
                  <a:pt x="220" y="117"/>
                </a:lnTo>
                <a:lnTo>
                  <a:pt x="216" y="113"/>
                </a:lnTo>
                <a:cubicBezTo>
                  <a:pt x="214" y="113"/>
                  <a:pt x="213" y="113"/>
                  <a:pt x="211" y="112"/>
                </a:cubicBezTo>
                <a:cubicBezTo>
                  <a:pt x="209" y="112"/>
                  <a:pt x="207" y="112"/>
                  <a:pt x="204" y="111"/>
                </a:cubicBezTo>
                <a:cubicBezTo>
                  <a:pt x="202" y="111"/>
                  <a:pt x="200" y="111"/>
                  <a:pt x="198" y="111"/>
                </a:cubicBezTo>
                <a:cubicBezTo>
                  <a:pt x="196" y="111"/>
                  <a:pt x="195" y="111"/>
                  <a:pt x="194" y="111"/>
                </a:cubicBezTo>
                <a:cubicBezTo>
                  <a:pt x="190" y="112"/>
                  <a:pt x="185" y="112"/>
                  <a:pt x="180" y="111"/>
                </a:cubicBezTo>
                <a:cubicBezTo>
                  <a:pt x="174" y="111"/>
                  <a:pt x="167" y="111"/>
                  <a:pt x="159" y="111"/>
                </a:cubicBezTo>
                <a:cubicBezTo>
                  <a:pt x="151" y="110"/>
                  <a:pt x="144" y="110"/>
                  <a:pt x="139" y="111"/>
                </a:cubicBezTo>
                <a:cubicBezTo>
                  <a:pt x="133" y="111"/>
                  <a:pt x="128" y="112"/>
                  <a:pt x="124" y="113"/>
                </a:cubicBezTo>
                <a:close/>
                <a:moveTo>
                  <a:pt x="249" y="238"/>
                </a:moveTo>
                <a:lnTo>
                  <a:pt x="225" y="291"/>
                </a:lnTo>
                <a:cubicBezTo>
                  <a:pt x="221" y="291"/>
                  <a:pt x="217" y="291"/>
                  <a:pt x="211" y="291"/>
                </a:cubicBezTo>
                <a:cubicBezTo>
                  <a:pt x="205" y="291"/>
                  <a:pt x="198" y="291"/>
                  <a:pt x="190" y="291"/>
                </a:cubicBezTo>
                <a:cubicBezTo>
                  <a:pt x="182" y="291"/>
                  <a:pt x="175" y="291"/>
                  <a:pt x="169" y="291"/>
                </a:cubicBezTo>
                <a:cubicBezTo>
                  <a:pt x="163" y="291"/>
                  <a:pt x="157" y="291"/>
                  <a:pt x="153" y="291"/>
                </a:cubicBezTo>
                <a:cubicBezTo>
                  <a:pt x="151" y="290"/>
                  <a:pt x="148" y="290"/>
                  <a:pt x="144" y="291"/>
                </a:cubicBezTo>
                <a:cubicBezTo>
                  <a:pt x="141" y="291"/>
                  <a:pt x="137" y="292"/>
                  <a:pt x="132" y="292"/>
                </a:cubicBezTo>
                <a:cubicBezTo>
                  <a:pt x="127" y="292"/>
                  <a:pt x="123" y="291"/>
                  <a:pt x="119" y="289"/>
                </a:cubicBezTo>
                <a:cubicBezTo>
                  <a:pt x="116" y="288"/>
                  <a:pt x="113" y="285"/>
                  <a:pt x="110" y="283"/>
                </a:cubicBezTo>
                <a:cubicBezTo>
                  <a:pt x="110" y="280"/>
                  <a:pt x="110" y="276"/>
                  <a:pt x="110" y="272"/>
                </a:cubicBezTo>
                <a:cubicBezTo>
                  <a:pt x="110" y="267"/>
                  <a:pt x="110" y="262"/>
                  <a:pt x="110" y="256"/>
                </a:cubicBezTo>
                <a:cubicBezTo>
                  <a:pt x="110" y="251"/>
                  <a:pt x="110" y="245"/>
                  <a:pt x="110" y="241"/>
                </a:cubicBezTo>
                <a:cubicBezTo>
                  <a:pt x="110" y="237"/>
                  <a:pt x="110" y="233"/>
                  <a:pt x="110" y="230"/>
                </a:cubicBezTo>
                <a:lnTo>
                  <a:pt x="110" y="201"/>
                </a:lnTo>
                <a:cubicBezTo>
                  <a:pt x="110" y="200"/>
                  <a:pt x="110" y="199"/>
                  <a:pt x="110" y="198"/>
                </a:cubicBezTo>
                <a:cubicBezTo>
                  <a:pt x="110" y="197"/>
                  <a:pt x="110" y="196"/>
                  <a:pt x="110" y="195"/>
                </a:cubicBezTo>
                <a:cubicBezTo>
                  <a:pt x="110" y="194"/>
                  <a:pt x="110" y="193"/>
                  <a:pt x="110" y="193"/>
                </a:cubicBezTo>
                <a:cubicBezTo>
                  <a:pt x="110" y="192"/>
                  <a:pt x="110" y="191"/>
                  <a:pt x="110" y="191"/>
                </a:cubicBezTo>
                <a:lnTo>
                  <a:pt x="110" y="160"/>
                </a:lnTo>
                <a:lnTo>
                  <a:pt x="149" y="160"/>
                </a:lnTo>
                <a:cubicBezTo>
                  <a:pt x="154" y="160"/>
                  <a:pt x="160" y="160"/>
                  <a:pt x="166" y="160"/>
                </a:cubicBezTo>
                <a:cubicBezTo>
                  <a:pt x="173" y="160"/>
                  <a:pt x="181" y="159"/>
                  <a:pt x="190" y="159"/>
                </a:cubicBezTo>
                <a:cubicBezTo>
                  <a:pt x="199" y="159"/>
                  <a:pt x="207" y="160"/>
                  <a:pt x="214" y="160"/>
                </a:cubicBezTo>
                <a:cubicBezTo>
                  <a:pt x="221" y="161"/>
                  <a:pt x="227" y="161"/>
                  <a:pt x="231" y="162"/>
                </a:cubicBezTo>
                <a:lnTo>
                  <a:pt x="229" y="174"/>
                </a:lnTo>
                <a:cubicBezTo>
                  <a:pt x="229" y="177"/>
                  <a:pt x="230" y="182"/>
                  <a:pt x="230" y="187"/>
                </a:cubicBezTo>
                <a:cubicBezTo>
                  <a:pt x="231" y="192"/>
                  <a:pt x="232" y="199"/>
                  <a:pt x="235" y="206"/>
                </a:cubicBezTo>
                <a:cubicBezTo>
                  <a:pt x="237" y="213"/>
                  <a:pt x="239" y="219"/>
                  <a:pt x="242" y="224"/>
                </a:cubicBezTo>
                <a:cubicBezTo>
                  <a:pt x="245" y="230"/>
                  <a:pt x="247" y="234"/>
                  <a:pt x="249" y="238"/>
                </a:cubicBezTo>
                <a:close/>
                <a:moveTo>
                  <a:pt x="202" y="228"/>
                </a:moveTo>
                <a:lnTo>
                  <a:pt x="196" y="232"/>
                </a:lnTo>
                <a:cubicBezTo>
                  <a:pt x="195" y="232"/>
                  <a:pt x="195" y="232"/>
                  <a:pt x="194" y="232"/>
                </a:cubicBezTo>
                <a:cubicBezTo>
                  <a:pt x="193" y="232"/>
                  <a:pt x="192" y="232"/>
                  <a:pt x="190" y="232"/>
                </a:cubicBezTo>
                <a:cubicBezTo>
                  <a:pt x="189" y="232"/>
                  <a:pt x="188" y="232"/>
                  <a:pt x="187" y="232"/>
                </a:cubicBezTo>
                <a:cubicBezTo>
                  <a:pt x="186" y="232"/>
                  <a:pt x="185" y="232"/>
                  <a:pt x="184" y="232"/>
                </a:cubicBezTo>
                <a:cubicBezTo>
                  <a:pt x="182" y="232"/>
                  <a:pt x="179" y="232"/>
                  <a:pt x="176" y="233"/>
                </a:cubicBezTo>
                <a:cubicBezTo>
                  <a:pt x="172" y="233"/>
                  <a:pt x="168" y="233"/>
                  <a:pt x="163" y="233"/>
                </a:cubicBezTo>
                <a:cubicBezTo>
                  <a:pt x="158" y="233"/>
                  <a:pt x="154" y="233"/>
                  <a:pt x="150" y="233"/>
                </a:cubicBezTo>
                <a:cubicBezTo>
                  <a:pt x="147" y="232"/>
                  <a:pt x="144" y="231"/>
                  <a:pt x="142" y="230"/>
                </a:cubicBezTo>
                <a:cubicBezTo>
                  <a:pt x="142" y="230"/>
                  <a:pt x="141" y="229"/>
                  <a:pt x="141" y="229"/>
                </a:cubicBezTo>
                <a:cubicBezTo>
                  <a:pt x="141" y="229"/>
                  <a:pt x="141" y="229"/>
                  <a:pt x="141" y="228"/>
                </a:cubicBezTo>
                <a:cubicBezTo>
                  <a:pt x="140" y="228"/>
                  <a:pt x="140" y="228"/>
                  <a:pt x="140" y="228"/>
                </a:cubicBezTo>
                <a:cubicBezTo>
                  <a:pt x="140" y="228"/>
                  <a:pt x="140" y="228"/>
                  <a:pt x="140" y="228"/>
                </a:cubicBezTo>
                <a:cubicBezTo>
                  <a:pt x="139" y="226"/>
                  <a:pt x="138" y="223"/>
                  <a:pt x="137" y="219"/>
                </a:cubicBezTo>
                <a:cubicBezTo>
                  <a:pt x="137" y="215"/>
                  <a:pt x="136" y="211"/>
                  <a:pt x="137" y="206"/>
                </a:cubicBezTo>
                <a:cubicBezTo>
                  <a:pt x="137" y="202"/>
                  <a:pt x="139" y="198"/>
                  <a:pt x="141" y="195"/>
                </a:cubicBezTo>
                <a:cubicBezTo>
                  <a:pt x="143" y="193"/>
                  <a:pt x="145" y="190"/>
                  <a:pt x="147" y="189"/>
                </a:cubicBezTo>
                <a:lnTo>
                  <a:pt x="196" y="189"/>
                </a:lnTo>
                <a:cubicBezTo>
                  <a:pt x="197" y="189"/>
                  <a:pt x="197" y="190"/>
                  <a:pt x="198" y="191"/>
                </a:cubicBezTo>
                <a:cubicBezTo>
                  <a:pt x="199" y="191"/>
                  <a:pt x="200" y="192"/>
                  <a:pt x="201" y="193"/>
                </a:cubicBezTo>
                <a:cubicBezTo>
                  <a:pt x="202" y="194"/>
                  <a:pt x="202" y="196"/>
                  <a:pt x="203" y="196"/>
                </a:cubicBezTo>
                <a:cubicBezTo>
                  <a:pt x="203" y="197"/>
                  <a:pt x="204" y="198"/>
                  <a:pt x="204" y="199"/>
                </a:cubicBezTo>
                <a:cubicBezTo>
                  <a:pt x="204" y="201"/>
                  <a:pt x="204" y="203"/>
                  <a:pt x="204" y="205"/>
                </a:cubicBezTo>
                <a:cubicBezTo>
                  <a:pt x="204" y="207"/>
                  <a:pt x="204" y="210"/>
                  <a:pt x="204" y="214"/>
                </a:cubicBezTo>
                <a:cubicBezTo>
                  <a:pt x="204" y="217"/>
                  <a:pt x="204" y="220"/>
                  <a:pt x="204" y="222"/>
                </a:cubicBezTo>
                <a:cubicBezTo>
                  <a:pt x="203" y="224"/>
                  <a:pt x="203" y="227"/>
                  <a:pt x="202" y="228"/>
                </a:cubicBezTo>
                <a:close/>
                <a:moveTo>
                  <a:pt x="258" y="220"/>
                </a:moveTo>
                <a:cubicBezTo>
                  <a:pt x="256" y="217"/>
                  <a:pt x="253" y="212"/>
                  <a:pt x="251" y="207"/>
                </a:cubicBezTo>
                <a:cubicBezTo>
                  <a:pt x="249" y="202"/>
                  <a:pt x="247" y="196"/>
                  <a:pt x="247" y="189"/>
                </a:cubicBezTo>
                <a:cubicBezTo>
                  <a:pt x="246" y="183"/>
                  <a:pt x="245" y="177"/>
                  <a:pt x="245" y="172"/>
                </a:cubicBezTo>
                <a:cubicBezTo>
                  <a:pt x="245" y="167"/>
                  <a:pt x="245" y="163"/>
                  <a:pt x="245" y="160"/>
                </a:cubicBezTo>
                <a:cubicBezTo>
                  <a:pt x="248" y="160"/>
                  <a:pt x="253" y="160"/>
                  <a:pt x="258" y="160"/>
                </a:cubicBezTo>
                <a:cubicBezTo>
                  <a:pt x="263" y="160"/>
                  <a:pt x="269" y="160"/>
                  <a:pt x="276" y="160"/>
                </a:cubicBezTo>
                <a:cubicBezTo>
                  <a:pt x="283" y="160"/>
                  <a:pt x="289" y="161"/>
                  <a:pt x="294" y="161"/>
                </a:cubicBezTo>
                <a:cubicBezTo>
                  <a:pt x="299" y="161"/>
                  <a:pt x="304" y="162"/>
                  <a:pt x="307" y="162"/>
                </a:cubicBezTo>
                <a:cubicBezTo>
                  <a:pt x="307" y="162"/>
                  <a:pt x="307" y="163"/>
                  <a:pt x="307" y="163"/>
                </a:cubicBezTo>
                <a:cubicBezTo>
                  <a:pt x="307" y="164"/>
                  <a:pt x="307" y="165"/>
                  <a:pt x="307" y="166"/>
                </a:cubicBezTo>
                <a:cubicBezTo>
                  <a:pt x="307" y="167"/>
                  <a:pt x="307" y="168"/>
                  <a:pt x="306" y="168"/>
                </a:cubicBezTo>
                <a:cubicBezTo>
                  <a:pt x="306" y="169"/>
                  <a:pt x="306" y="169"/>
                  <a:pt x="305" y="170"/>
                </a:cubicBezTo>
                <a:cubicBezTo>
                  <a:pt x="302" y="172"/>
                  <a:pt x="299" y="175"/>
                  <a:pt x="295" y="179"/>
                </a:cubicBezTo>
                <a:cubicBezTo>
                  <a:pt x="291" y="183"/>
                  <a:pt x="286" y="188"/>
                  <a:pt x="282" y="193"/>
                </a:cubicBezTo>
                <a:cubicBezTo>
                  <a:pt x="277" y="199"/>
                  <a:pt x="273" y="204"/>
                  <a:pt x="270" y="208"/>
                </a:cubicBezTo>
                <a:cubicBezTo>
                  <a:pt x="267" y="212"/>
                  <a:pt x="264" y="216"/>
                  <a:pt x="262" y="218"/>
                </a:cubicBezTo>
                <a:lnTo>
                  <a:pt x="258" y="220"/>
                </a:lnTo>
                <a:close/>
                <a:moveTo>
                  <a:pt x="245" y="144"/>
                </a:moveTo>
                <a:lnTo>
                  <a:pt x="245" y="137"/>
                </a:lnTo>
                <a:cubicBezTo>
                  <a:pt x="245" y="137"/>
                  <a:pt x="246" y="137"/>
                  <a:pt x="247" y="137"/>
                </a:cubicBezTo>
                <a:cubicBezTo>
                  <a:pt x="248" y="137"/>
                  <a:pt x="249" y="136"/>
                  <a:pt x="251" y="136"/>
                </a:cubicBezTo>
                <a:cubicBezTo>
                  <a:pt x="252" y="136"/>
                  <a:pt x="253" y="136"/>
                  <a:pt x="254" y="136"/>
                </a:cubicBezTo>
                <a:cubicBezTo>
                  <a:pt x="255" y="135"/>
                  <a:pt x="256" y="135"/>
                  <a:pt x="257" y="135"/>
                </a:cubicBezTo>
                <a:cubicBezTo>
                  <a:pt x="259" y="136"/>
                  <a:pt x="263" y="136"/>
                  <a:pt x="268" y="136"/>
                </a:cubicBezTo>
                <a:cubicBezTo>
                  <a:pt x="273" y="135"/>
                  <a:pt x="278" y="133"/>
                  <a:pt x="283" y="129"/>
                </a:cubicBezTo>
                <a:cubicBezTo>
                  <a:pt x="288" y="126"/>
                  <a:pt x="292" y="122"/>
                  <a:pt x="293" y="117"/>
                </a:cubicBezTo>
                <a:cubicBezTo>
                  <a:pt x="294" y="113"/>
                  <a:pt x="295" y="109"/>
                  <a:pt x="294" y="105"/>
                </a:cubicBezTo>
                <a:cubicBezTo>
                  <a:pt x="293" y="105"/>
                  <a:pt x="291" y="104"/>
                  <a:pt x="290" y="104"/>
                </a:cubicBezTo>
                <a:cubicBezTo>
                  <a:pt x="289" y="103"/>
                  <a:pt x="287" y="103"/>
                  <a:pt x="286" y="103"/>
                </a:cubicBezTo>
                <a:cubicBezTo>
                  <a:pt x="285" y="103"/>
                  <a:pt x="283" y="104"/>
                  <a:pt x="282" y="104"/>
                </a:cubicBezTo>
                <a:cubicBezTo>
                  <a:pt x="281" y="105"/>
                  <a:pt x="281" y="105"/>
                  <a:pt x="280" y="105"/>
                </a:cubicBezTo>
                <a:cubicBezTo>
                  <a:pt x="280" y="106"/>
                  <a:pt x="279" y="106"/>
                  <a:pt x="279" y="107"/>
                </a:cubicBezTo>
                <a:cubicBezTo>
                  <a:pt x="279" y="107"/>
                  <a:pt x="279" y="108"/>
                  <a:pt x="279" y="110"/>
                </a:cubicBezTo>
                <a:cubicBezTo>
                  <a:pt x="279" y="111"/>
                  <a:pt x="279" y="112"/>
                  <a:pt x="280" y="113"/>
                </a:cubicBezTo>
                <a:cubicBezTo>
                  <a:pt x="280" y="114"/>
                  <a:pt x="280" y="114"/>
                  <a:pt x="280" y="115"/>
                </a:cubicBezTo>
                <a:lnTo>
                  <a:pt x="276" y="119"/>
                </a:lnTo>
                <a:cubicBezTo>
                  <a:pt x="274" y="119"/>
                  <a:pt x="272" y="120"/>
                  <a:pt x="270" y="120"/>
                </a:cubicBezTo>
                <a:cubicBezTo>
                  <a:pt x="267" y="120"/>
                  <a:pt x="265" y="121"/>
                  <a:pt x="261" y="121"/>
                </a:cubicBezTo>
                <a:cubicBezTo>
                  <a:pt x="258" y="121"/>
                  <a:pt x="255" y="121"/>
                  <a:pt x="253" y="121"/>
                </a:cubicBezTo>
                <a:cubicBezTo>
                  <a:pt x="250" y="121"/>
                  <a:pt x="248" y="121"/>
                  <a:pt x="247" y="121"/>
                </a:cubicBezTo>
                <a:cubicBezTo>
                  <a:pt x="246" y="120"/>
                  <a:pt x="246" y="118"/>
                  <a:pt x="246" y="116"/>
                </a:cubicBezTo>
                <a:cubicBezTo>
                  <a:pt x="245" y="114"/>
                  <a:pt x="245" y="111"/>
                  <a:pt x="245" y="108"/>
                </a:cubicBezTo>
                <a:cubicBezTo>
                  <a:pt x="245" y="105"/>
                  <a:pt x="245" y="103"/>
                  <a:pt x="246" y="101"/>
                </a:cubicBezTo>
                <a:cubicBezTo>
                  <a:pt x="246" y="99"/>
                  <a:pt x="246" y="97"/>
                  <a:pt x="247" y="96"/>
                </a:cubicBezTo>
                <a:cubicBezTo>
                  <a:pt x="248" y="95"/>
                  <a:pt x="249" y="95"/>
                  <a:pt x="250" y="95"/>
                </a:cubicBezTo>
                <a:cubicBezTo>
                  <a:pt x="252" y="94"/>
                  <a:pt x="254" y="94"/>
                  <a:pt x="256" y="94"/>
                </a:cubicBezTo>
                <a:cubicBezTo>
                  <a:pt x="258" y="94"/>
                  <a:pt x="259" y="94"/>
                  <a:pt x="261" y="94"/>
                </a:cubicBezTo>
                <a:cubicBezTo>
                  <a:pt x="262" y="94"/>
                  <a:pt x="263" y="94"/>
                  <a:pt x="264" y="94"/>
                </a:cubicBezTo>
                <a:cubicBezTo>
                  <a:pt x="267" y="94"/>
                  <a:pt x="270" y="94"/>
                  <a:pt x="273" y="94"/>
                </a:cubicBezTo>
                <a:cubicBezTo>
                  <a:pt x="277" y="94"/>
                  <a:pt x="281" y="94"/>
                  <a:pt x="286" y="93"/>
                </a:cubicBezTo>
                <a:cubicBezTo>
                  <a:pt x="292" y="93"/>
                  <a:pt x="296" y="94"/>
                  <a:pt x="299" y="96"/>
                </a:cubicBezTo>
                <a:cubicBezTo>
                  <a:pt x="303" y="98"/>
                  <a:pt x="305" y="101"/>
                  <a:pt x="307" y="103"/>
                </a:cubicBezTo>
                <a:lnTo>
                  <a:pt x="307" y="146"/>
                </a:lnTo>
                <a:cubicBezTo>
                  <a:pt x="304" y="146"/>
                  <a:pt x="299" y="146"/>
                  <a:pt x="294" y="146"/>
                </a:cubicBezTo>
                <a:cubicBezTo>
                  <a:pt x="289" y="146"/>
                  <a:pt x="283" y="146"/>
                  <a:pt x="276" y="146"/>
                </a:cubicBezTo>
                <a:cubicBezTo>
                  <a:pt x="269" y="146"/>
                  <a:pt x="263" y="146"/>
                  <a:pt x="258" y="145"/>
                </a:cubicBezTo>
                <a:cubicBezTo>
                  <a:pt x="253" y="145"/>
                  <a:pt x="248" y="145"/>
                  <a:pt x="245" y="144"/>
                </a:cubicBezTo>
                <a:close/>
                <a:moveTo>
                  <a:pt x="241" y="291"/>
                </a:moveTo>
                <a:lnTo>
                  <a:pt x="262" y="248"/>
                </a:lnTo>
                <a:cubicBezTo>
                  <a:pt x="265" y="250"/>
                  <a:pt x="268" y="252"/>
                  <a:pt x="271" y="255"/>
                </a:cubicBezTo>
                <a:cubicBezTo>
                  <a:pt x="275" y="258"/>
                  <a:pt x="279" y="260"/>
                  <a:pt x="284" y="262"/>
                </a:cubicBezTo>
                <a:cubicBezTo>
                  <a:pt x="289" y="264"/>
                  <a:pt x="293" y="266"/>
                  <a:pt x="296" y="267"/>
                </a:cubicBezTo>
                <a:cubicBezTo>
                  <a:pt x="300" y="268"/>
                  <a:pt x="303" y="268"/>
                  <a:pt x="305" y="269"/>
                </a:cubicBezTo>
                <a:cubicBezTo>
                  <a:pt x="305" y="270"/>
                  <a:pt x="305" y="272"/>
                  <a:pt x="305" y="273"/>
                </a:cubicBezTo>
                <a:cubicBezTo>
                  <a:pt x="305" y="275"/>
                  <a:pt x="305" y="278"/>
                  <a:pt x="305" y="281"/>
                </a:cubicBezTo>
                <a:cubicBezTo>
                  <a:pt x="305" y="283"/>
                  <a:pt x="305" y="285"/>
                  <a:pt x="304" y="287"/>
                </a:cubicBezTo>
                <a:cubicBezTo>
                  <a:pt x="302" y="289"/>
                  <a:pt x="301" y="290"/>
                  <a:pt x="299" y="291"/>
                </a:cubicBezTo>
                <a:cubicBezTo>
                  <a:pt x="296" y="291"/>
                  <a:pt x="292" y="291"/>
                  <a:pt x="287" y="291"/>
                </a:cubicBezTo>
                <a:cubicBezTo>
                  <a:pt x="282" y="291"/>
                  <a:pt x="277" y="291"/>
                  <a:pt x="270" y="291"/>
                </a:cubicBezTo>
                <a:cubicBezTo>
                  <a:pt x="264" y="291"/>
                  <a:pt x="258" y="291"/>
                  <a:pt x="253" y="291"/>
                </a:cubicBezTo>
                <a:cubicBezTo>
                  <a:pt x="248" y="291"/>
                  <a:pt x="244" y="291"/>
                  <a:pt x="241" y="291"/>
                </a:cubicBezTo>
                <a:close/>
                <a:moveTo>
                  <a:pt x="307" y="234"/>
                </a:moveTo>
                <a:lnTo>
                  <a:pt x="305" y="253"/>
                </a:lnTo>
                <a:cubicBezTo>
                  <a:pt x="303" y="253"/>
                  <a:pt x="301" y="252"/>
                  <a:pt x="298" y="251"/>
                </a:cubicBezTo>
                <a:cubicBezTo>
                  <a:pt x="295" y="249"/>
                  <a:pt x="292" y="247"/>
                  <a:pt x="288" y="245"/>
                </a:cubicBezTo>
                <a:cubicBezTo>
                  <a:pt x="284" y="243"/>
                  <a:pt x="280" y="241"/>
                  <a:pt x="277" y="239"/>
                </a:cubicBezTo>
                <a:cubicBezTo>
                  <a:pt x="275" y="237"/>
                  <a:pt x="272" y="235"/>
                  <a:pt x="270" y="234"/>
                </a:cubicBezTo>
                <a:cubicBezTo>
                  <a:pt x="272" y="231"/>
                  <a:pt x="274" y="228"/>
                  <a:pt x="277" y="224"/>
                </a:cubicBezTo>
                <a:cubicBezTo>
                  <a:pt x="280" y="221"/>
                  <a:pt x="283" y="216"/>
                  <a:pt x="286" y="212"/>
                </a:cubicBezTo>
                <a:cubicBezTo>
                  <a:pt x="290" y="207"/>
                  <a:pt x="294" y="202"/>
                  <a:pt x="297" y="199"/>
                </a:cubicBezTo>
                <a:cubicBezTo>
                  <a:pt x="301" y="195"/>
                  <a:pt x="304" y="192"/>
                  <a:pt x="307" y="189"/>
                </a:cubicBezTo>
                <a:lnTo>
                  <a:pt x="305" y="228"/>
                </a:lnTo>
                <a:lnTo>
                  <a:pt x="307" y="234"/>
                </a:lnTo>
                <a:close/>
                <a:moveTo>
                  <a:pt x="406" y="244"/>
                </a:moveTo>
                <a:cubicBezTo>
                  <a:pt x="405" y="247"/>
                  <a:pt x="405" y="250"/>
                  <a:pt x="405" y="255"/>
                </a:cubicBezTo>
                <a:cubicBezTo>
                  <a:pt x="404" y="259"/>
                  <a:pt x="403" y="265"/>
                  <a:pt x="402" y="271"/>
                </a:cubicBezTo>
                <a:cubicBezTo>
                  <a:pt x="401" y="277"/>
                  <a:pt x="400" y="283"/>
                  <a:pt x="399" y="287"/>
                </a:cubicBezTo>
                <a:cubicBezTo>
                  <a:pt x="398" y="292"/>
                  <a:pt x="397" y="295"/>
                  <a:pt x="396" y="298"/>
                </a:cubicBezTo>
                <a:cubicBezTo>
                  <a:pt x="396" y="299"/>
                  <a:pt x="396" y="299"/>
                  <a:pt x="396" y="300"/>
                </a:cubicBezTo>
                <a:cubicBezTo>
                  <a:pt x="396" y="300"/>
                  <a:pt x="397" y="301"/>
                  <a:pt x="398" y="302"/>
                </a:cubicBezTo>
                <a:cubicBezTo>
                  <a:pt x="398" y="303"/>
                  <a:pt x="399" y="304"/>
                  <a:pt x="400" y="305"/>
                </a:cubicBezTo>
                <a:cubicBezTo>
                  <a:pt x="401" y="305"/>
                  <a:pt x="401" y="306"/>
                  <a:pt x="402" y="306"/>
                </a:cubicBezTo>
                <a:lnTo>
                  <a:pt x="408" y="304"/>
                </a:lnTo>
                <a:cubicBezTo>
                  <a:pt x="410" y="301"/>
                  <a:pt x="412" y="297"/>
                  <a:pt x="414" y="292"/>
                </a:cubicBezTo>
                <a:cubicBezTo>
                  <a:pt x="416" y="287"/>
                  <a:pt x="417" y="281"/>
                  <a:pt x="418" y="275"/>
                </a:cubicBezTo>
                <a:cubicBezTo>
                  <a:pt x="419" y="268"/>
                  <a:pt x="419" y="263"/>
                  <a:pt x="419" y="258"/>
                </a:cubicBezTo>
                <a:cubicBezTo>
                  <a:pt x="419" y="253"/>
                  <a:pt x="419" y="249"/>
                  <a:pt x="419" y="246"/>
                </a:cubicBezTo>
                <a:lnTo>
                  <a:pt x="419" y="228"/>
                </a:lnTo>
                <a:cubicBezTo>
                  <a:pt x="419" y="226"/>
                  <a:pt x="419" y="223"/>
                  <a:pt x="419" y="220"/>
                </a:cubicBezTo>
                <a:cubicBezTo>
                  <a:pt x="419" y="216"/>
                  <a:pt x="419" y="212"/>
                  <a:pt x="419" y="208"/>
                </a:cubicBezTo>
                <a:cubicBezTo>
                  <a:pt x="419" y="203"/>
                  <a:pt x="419" y="199"/>
                  <a:pt x="419" y="196"/>
                </a:cubicBezTo>
                <a:cubicBezTo>
                  <a:pt x="419" y="192"/>
                  <a:pt x="419" y="189"/>
                  <a:pt x="419" y="187"/>
                </a:cubicBezTo>
                <a:lnTo>
                  <a:pt x="416" y="183"/>
                </a:lnTo>
                <a:cubicBezTo>
                  <a:pt x="415" y="183"/>
                  <a:pt x="414" y="183"/>
                  <a:pt x="413" y="184"/>
                </a:cubicBezTo>
                <a:cubicBezTo>
                  <a:pt x="412" y="184"/>
                  <a:pt x="411" y="184"/>
                  <a:pt x="410" y="185"/>
                </a:cubicBezTo>
                <a:cubicBezTo>
                  <a:pt x="409" y="185"/>
                  <a:pt x="408" y="186"/>
                  <a:pt x="407" y="187"/>
                </a:cubicBezTo>
                <a:cubicBezTo>
                  <a:pt x="407" y="188"/>
                  <a:pt x="406" y="189"/>
                  <a:pt x="406" y="189"/>
                </a:cubicBezTo>
                <a:lnTo>
                  <a:pt x="406" y="244"/>
                </a:lnTo>
                <a:close/>
                <a:moveTo>
                  <a:pt x="396" y="162"/>
                </a:moveTo>
                <a:lnTo>
                  <a:pt x="396" y="166"/>
                </a:lnTo>
                <a:cubicBezTo>
                  <a:pt x="396" y="166"/>
                  <a:pt x="397" y="167"/>
                  <a:pt x="397" y="167"/>
                </a:cubicBezTo>
                <a:cubicBezTo>
                  <a:pt x="397" y="167"/>
                  <a:pt x="398" y="168"/>
                  <a:pt x="398" y="169"/>
                </a:cubicBezTo>
                <a:cubicBezTo>
                  <a:pt x="398" y="169"/>
                  <a:pt x="399" y="170"/>
                  <a:pt x="399" y="170"/>
                </a:cubicBezTo>
                <a:cubicBezTo>
                  <a:pt x="399" y="171"/>
                  <a:pt x="400" y="171"/>
                  <a:pt x="400" y="172"/>
                </a:cubicBezTo>
                <a:lnTo>
                  <a:pt x="429" y="172"/>
                </a:lnTo>
                <a:lnTo>
                  <a:pt x="431" y="250"/>
                </a:lnTo>
                <a:lnTo>
                  <a:pt x="429" y="255"/>
                </a:lnTo>
                <a:lnTo>
                  <a:pt x="431" y="261"/>
                </a:lnTo>
                <a:lnTo>
                  <a:pt x="429" y="287"/>
                </a:lnTo>
                <a:lnTo>
                  <a:pt x="431" y="294"/>
                </a:lnTo>
                <a:lnTo>
                  <a:pt x="429" y="298"/>
                </a:lnTo>
                <a:cubicBezTo>
                  <a:pt x="429" y="299"/>
                  <a:pt x="429" y="299"/>
                  <a:pt x="429" y="300"/>
                </a:cubicBezTo>
                <a:cubicBezTo>
                  <a:pt x="430" y="300"/>
                  <a:pt x="430" y="301"/>
                  <a:pt x="430" y="301"/>
                </a:cubicBezTo>
                <a:cubicBezTo>
                  <a:pt x="431" y="302"/>
                  <a:pt x="431" y="302"/>
                  <a:pt x="432" y="303"/>
                </a:cubicBezTo>
                <a:cubicBezTo>
                  <a:pt x="432" y="303"/>
                  <a:pt x="433" y="304"/>
                  <a:pt x="433" y="304"/>
                </a:cubicBezTo>
                <a:cubicBezTo>
                  <a:pt x="434" y="304"/>
                  <a:pt x="435" y="305"/>
                  <a:pt x="436" y="305"/>
                </a:cubicBezTo>
                <a:cubicBezTo>
                  <a:pt x="437" y="305"/>
                  <a:pt x="438" y="305"/>
                  <a:pt x="440" y="305"/>
                </a:cubicBezTo>
                <a:cubicBezTo>
                  <a:pt x="441" y="305"/>
                  <a:pt x="442" y="304"/>
                  <a:pt x="443" y="303"/>
                </a:cubicBezTo>
                <a:cubicBezTo>
                  <a:pt x="444" y="302"/>
                  <a:pt x="444" y="301"/>
                  <a:pt x="445" y="300"/>
                </a:cubicBezTo>
                <a:cubicBezTo>
                  <a:pt x="445" y="293"/>
                  <a:pt x="445" y="284"/>
                  <a:pt x="445" y="273"/>
                </a:cubicBezTo>
                <a:cubicBezTo>
                  <a:pt x="445" y="263"/>
                  <a:pt x="445" y="250"/>
                  <a:pt x="445" y="236"/>
                </a:cubicBezTo>
                <a:cubicBezTo>
                  <a:pt x="445" y="222"/>
                  <a:pt x="445" y="209"/>
                  <a:pt x="445" y="198"/>
                </a:cubicBezTo>
                <a:cubicBezTo>
                  <a:pt x="445" y="188"/>
                  <a:pt x="445" y="179"/>
                  <a:pt x="445" y="172"/>
                </a:cubicBezTo>
                <a:lnTo>
                  <a:pt x="476" y="168"/>
                </a:lnTo>
                <a:lnTo>
                  <a:pt x="478" y="166"/>
                </a:lnTo>
                <a:lnTo>
                  <a:pt x="478" y="162"/>
                </a:lnTo>
                <a:cubicBezTo>
                  <a:pt x="477" y="161"/>
                  <a:pt x="476" y="161"/>
                  <a:pt x="475" y="160"/>
                </a:cubicBezTo>
                <a:cubicBezTo>
                  <a:pt x="474" y="159"/>
                  <a:pt x="473" y="158"/>
                  <a:pt x="472" y="158"/>
                </a:cubicBezTo>
                <a:cubicBezTo>
                  <a:pt x="471" y="157"/>
                  <a:pt x="470" y="156"/>
                  <a:pt x="469" y="156"/>
                </a:cubicBezTo>
                <a:cubicBezTo>
                  <a:pt x="468" y="156"/>
                  <a:pt x="467" y="156"/>
                  <a:pt x="466" y="156"/>
                </a:cubicBezTo>
                <a:lnTo>
                  <a:pt x="445" y="156"/>
                </a:lnTo>
                <a:lnTo>
                  <a:pt x="443" y="84"/>
                </a:lnTo>
                <a:lnTo>
                  <a:pt x="441" y="80"/>
                </a:lnTo>
                <a:cubicBezTo>
                  <a:pt x="440" y="80"/>
                  <a:pt x="439" y="80"/>
                  <a:pt x="438" y="80"/>
                </a:cubicBezTo>
                <a:cubicBezTo>
                  <a:pt x="437" y="80"/>
                  <a:pt x="436" y="81"/>
                  <a:pt x="435" y="81"/>
                </a:cubicBezTo>
                <a:cubicBezTo>
                  <a:pt x="434" y="81"/>
                  <a:pt x="433" y="82"/>
                  <a:pt x="432" y="82"/>
                </a:cubicBezTo>
                <a:cubicBezTo>
                  <a:pt x="431" y="82"/>
                  <a:pt x="430" y="82"/>
                  <a:pt x="429" y="82"/>
                </a:cubicBezTo>
                <a:cubicBezTo>
                  <a:pt x="429" y="82"/>
                  <a:pt x="429" y="83"/>
                  <a:pt x="429" y="83"/>
                </a:cubicBezTo>
                <a:cubicBezTo>
                  <a:pt x="429" y="84"/>
                  <a:pt x="429" y="85"/>
                  <a:pt x="429" y="86"/>
                </a:cubicBezTo>
                <a:cubicBezTo>
                  <a:pt x="429" y="87"/>
                  <a:pt x="429" y="88"/>
                  <a:pt x="429" y="88"/>
                </a:cubicBezTo>
                <a:cubicBezTo>
                  <a:pt x="429" y="89"/>
                  <a:pt x="429" y="89"/>
                  <a:pt x="429" y="90"/>
                </a:cubicBezTo>
                <a:lnTo>
                  <a:pt x="429" y="109"/>
                </a:lnTo>
                <a:cubicBezTo>
                  <a:pt x="429" y="110"/>
                  <a:pt x="429" y="111"/>
                  <a:pt x="429" y="112"/>
                </a:cubicBezTo>
                <a:cubicBezTo>
                  <a:pt x="429" y="113"/>
                  <a:pt x="429" y="114"/>
                  <a:pt x="429" y="115"/>
                </a:cubicBezTo>
                <a:cubicBezTo>
                  <a:pt x="429" y="116"/>
                  <a:pt x="429" y="118"/>
                  <a:pt x="429" y="119"/>
                </a:cubicBezTo>
                <a:cubicBezTo>
                  <a:pt x="429" y="120"/>
                  <a:pt x="429" y="120"/>
                  <a:pt x="429" y="121"/>
                </a:cubicBezTo>
                <a:lnTo>
                  <a:pt x="429" y="156"/>
                </a:lnTo>
                <a:cubicBezTo>
                  <a:pt x="428" y="156"/>
                  <a:pt x="426" y="156"/>
                  <a:pt x="424" y="156"/>
                </a:cubicBezTo>
                <a:cubicBezTo>
                  <a:pt x="422" y="156"/>
                  <a:pt x="420" y="157"/>
                  <a:pt x="417" y="157"/>
                </a:cubicBezTo>
                <a:cubicBezTo>
                  <a:pt x="415" y="157"/>
                  <a:pt x="413" y="157"/>
                  <a:pt x="411" y="157"/>
                </a:cubicBezTo>
                <a:cubicBezTo>
                  <a:pt x="409" y="157"/>
                  <a:pt x="407" y="156"/>
                  <a:pt x="406" y="156"/>
                </a:cubicBezTo>
                <a:lnTo>
                  <a:pt x="398" y="160"/>
                </a:lnTo>
                <a:lnTo>
                  <a:pt x="396" y="162"/>
                </a:lnTo>
                <a:close/>
                <a:moveTo>
                  <a:pt x="396" y="86"/>
                </a:moveTo>
                <a:lnTo>
                  <a:pt x="396" y="90"/>
                </a:lnTo>
                <a:lnTo>
                  <a:pt x="398" y="90"/>
                </a:lnTo>
                <a:lnTo>
                  <a:pt x="408" y="142"/>
                </a:lnTo>
                <a:cubicBezTo>
                  <a:pt x="408" y="143"/>
                  <a:pt x="409" y="143"/>
                  <a:pt x="410" y="143"/>
                </a:cubicBezTo>
                <a:cubicBezTo>
                  <a:pt x="411" y="144"/>
                  <a:pt x="412" y="144"/>
                  <a:pt x="413" y="144"/>
                </a:cubicBezTo>
                <a:cubicBezTo>
                  <a:pt x="414" y="144"/>
                  <a:pt x="415" y="144"/>
                  <a:pt x="415" y="143"/>
                </a:cubicBezTo>
                <a:cubicBezTo>
                  <a:pt x="416" y="143"/>
                  <a:pt x="417" y="143"/>
                  <a:pt x="417" y="142"/>
                </a:cubicBezTo>
                <a:lnTo>
                  <a:pt x="419" y="139"/>
                </a:lnTo>
                <a:cubicBezTo>
                  <a:pt x="419" y="135"/>
                  <a:pt x="418" y="131"/>
                  <a:pt x="417" y="127"/>
                </a:cubicBezTo>
                <a:cubicBezTo>
                  <a:pt x="417" y="122"/>
                  <a:pt x="416" y="116"/>
                  <a:pt x="415" y="110"/>
                </a:cubicBezTo>
                <a:cubicBezTo>
                  <a:pt x="414" y="104"/>
                  <a:pt x="413" y="99"/>
                  <a:pt x="412" y="94"/>
                </a:cubicBezTo>
                <a:cubicBezTo>
                  <a:pt x="410" y="89"/>
                  <a:pt x="409" y="85"/>
                  <a:pt x="408" y="82"/>
                </a:cubicBezTo>
                <a:cubicBezTo>
                  <a:pt x="407" y="82"/>
                  <a:pt x="407" y="81"/>
                  <a:pt x="406" y="81"/>
                </a:cubicBezTo>
                <a:cubicBezTo>
                  <a:pt x="406" y="81"/>
                  <a:pt x="405" y="81"/>
                  <a:pt x="404" y="81"/>
                </a:cubicBezTo>
                <a:cubicBezTo>
                  <a:pt x="403" y="81"/>
                  <a:pt x="402" y="82"/>
                  <a:pt x="401" y="82"/>
                </a:cubicBezTo>
                <a:cubicBezTo>
                  <a:pt x="401" y="82"/>
                  <a:pt x="400" y="82"/>
                  <a:pt x="400" y="82"/>
                </a:cubicBezTo>
                <a:lnTo>
                  <a:pt x="396" y="86"/>
                </a:lnTo>
                <a:close/>
                <a:moveTo>
                  <a:pt x="466" y="84"/>
                </a:moveTo>
                <a:cubicBezTo>
                  <a:pt x="465" y="87"/>
                  <a:pt x="463" y="90"/>
                  <a:pt x="462" y="94"/>
                </a:cubicBezTo>
                <a:cubicBezTo>
                  <a:pt x="460" y="98"/>
                  <a:pt x="459" y="103"/>
                  <a:pt x="458" y="110"/>
                </a:cubicBezTo>
                <a:cubicBezTo>
                  <a:pt x="457" y="116"/>
                  <a:pt x="457" y="121"/>
                  <a:pt x="456" y="125"/>
                </a:cubicBezTo>
                <a:cubicBezTo>
                  <a:pt x="456" y="130"/>
                  <a:pt x="455" y="134"/>
                  <a:pt x="455" y="137"/>
                </a:cubicBezTo>
                <a:lnTo>
                  <a:pt x="456" y="142"/>
                </a:lnTo>
                <a:cubicBezTo>
                  <a:pt x="457" y="143"/>
                  <a:pt x="458" y="143"/>
                  <a:pt x="459" y="143"/>
                </a:cubicBezTo>
                <a:cubicBezTo>
                  <a:pt x="459" y="144"/>
                  <a:pt x="460" y="144"/>
                  <a:pt x="461" y="144"/>
                </a:cubicBezTo>
                <a:cubicBezTo>
                  <a:pt x="462" y="144"/>
                  <a:pt x="463" y="144"/>
                  <a:pt x="464" y="143"/>
                </a:cubicBezTo>
                <a:cubicBezTo>
                  <a:pt x="465" y="143"/>
                  <a:pt x="466" y="143"/>
                  <a:pt x="466" y="142"/>
                </a:cubicBezTo>
                <a:cubicBezTo>
                  <a:pt x="467" y="139"/>
                  <a:pt x="468" y="135"/>
                  <a:pt x="469" y="130"/>
                </a:cubicBezTo>
                <a:cubicBezTo>
                  <a:pt x="471" y="126"/>
                  <a:pt x="472" y="120"/>
                  <a:pt x="473" y="114"/>
                </a:cubicBezTo>
                <a:cubicBezTo>
                  <a:pt x="474" y="108"/>
                  <a:pt x="475" y="103"/>
                  <a:pt x="476" y="98"/>
                </a:cubicBezTo>
                <a:cubicBezTo>
                  <a:pt x="477" y="93"/>
                  <a:pt x="477" y="89"/>
                  <a:pt x="478" y="86"/>
                </a:cubicBezTo>
                <a:lnTo>
                  <a:pt x="474" y="82"/>
                </a:lnTo>
                <a:cubicBezTo>
                  <a:pt x="474" y="82"/>
                  <a:pt x="473" y="82"/>
                  <a:pt x="473" y="82"/>
                </a:cubicBezTo>
                <a:cubicBezTo>
                  <a:pt x="472" y="82"/>
                  <a:pt x="472" y="81"/>
                  <a:pt x="471" y="81"/>
                </a:cubicBezTo>
                <a:cubicBezTo>
                  <a:pt x="470" y="81"/>
                  <a:pt x="470" y="81"/>
                  <a:pt x="469" y="81"/>
                </a:cubicBezTo>
                <a:cubicBezTo>
                  <a:pt x="469" y="81"/>
                  <a:pt x="469" y="82"/>
                  <a:pt x="468" y="82"/>
                </a:cubicBezTo>
                <a:cubicBezTo>
                  <a:pt x="468" y="82"/>
                  <a:pt x="468" y="82"/>
                  <a:pt x="468" y="82"/>
                </a:cubicBezTo>
                <a:cubicBezTo>
                  <a:pt x="468" y="82"/>
                  <a:pt x="468" y="82"/>
                  <a:pt x="467" y="82"/>
                </a:cubicBezTo>
                <a:cubicBezTo>
                  <a:pt x="467" y="82"/>
                  <a:pt x="467" y="83"/>
                  <a:pt x="466" y="83"/>
                </a:cubicBezTo>
                <a:cubicBezTo>
                  <a:pt x="466" y="83"/>
                  <a:pt x="466" y="84"/>
                  <a:pt x="466" y="84"/>
                </a:cubicBezTo>
                <a:close/>
                <a:moveTo>
                  <a:pt x="455" y="195"/>
                </a:moveTo>
                <a:lnTo>
                  <a:pt x="455" y="257"/>
                </a:lnTo>
                <a:cubicBezTo>
                  <a:pt x="455" y="258"/>
                  <a:pt x="455" y="260"/>
                  <a:pt x="455" y="261"/>
                </a:cubicBezTo>
                <a:cubicBezTo>
                  <a:pt x="455" y="263"/>
                  <a:pt x="455" y="265"/>
                  <a:pt x="455" y="267"/>
                </a:cubicBezTo>
                <a:cubicBezTo>
                  <a:pt x="456" y="270"/>
                  <a:pt x="456" y="272"/>
                  <a:pt x="456" y="274"/>
                </a:cubicBezTo>
                <a:cubicBezTo>
                  <a:pt x="456" y="276"/>
                  <a:pt x="456" y="278"/>
                  <a:pt x="456" y="279"/>
                </a:cubicBezTo>
                <a:cubicBezTo>
                  <a:pt x="457" y="280"/>
                  <a:pt x="458" y="282"/>
                  <a:pt x="458" y="285"/>
                </a:cubicBezTo>
                <a:cubicBezTo>
                  <a:pt x="459" y="287"/>
                  <a:pt x="460" y="290"/>
                  <a:pt x="461" y="294"/>
                </a:cubicBezTo>
                <a:cubicBezTo>
                  <a:pt x="463" y="297"/>
                  <a:pt x="464" y="300"/>
                  <a:pt x="466" y="301"/>
                </a:cubicBezTo>
                <a:cubicBezTo>
                  <a:pt x="468" y="303"/>
                  <a:pt x="470" y="304"/>
                  <a:pt x="472" y="304"/>
                </a:cubicBezTo>
                <a:lnTo>
                  <a:pt x="476" y="302"/>
                </a:lnTo>
                <a:lnTo>
                  <a:pt x="478" y="300"/>
                </a:lnTo>
                <a:cubicBezTo>
                  <a:pt x="477" y="297"/>
                  <a:pt x="476" y="294"/>
                  <a:pt x="474" y="289"/>
                </a:cubicBezTo>
                <a:cubicBezTo>
                  <a:pt x="473" y="285"/>
                  <a:pt x="472" y="280"/>
                  <a:pt x="471" y="274"/>
                </a:cubicBezTo>
                <a:cubicBezTo>
                  <a:pt x="470" y="268"/>
                  <a:pt x="469" y="263"/>
                  <a:pt x="469" y="259"/>
                </a:cubicBezTo>
                <a:cubicBezTo>
                  <a:pt x="468" y="254"/>
                  <a:pt x="468" y="251"/>
                  <a:pt x="468" y="248"/>
                </a:cubicBezTo>
                <a:lnTo>
                  <a:pt x="468" y="203"/>
                </a:lnTo>
                <a:cubicBezTo>
                  <a:pt x="468" y="202"/>
                  <a:pt x="468" y="201"/>
                  <a:pt x="468" y="199"/>
                </a:cubicBezTo>
                <a:cubicBezTo>
                  <a:pt x="468" y="198"/>
                  <a:pt x="468" y="197"/>
                  <a:pt x="468" y="195"/>
                </a:cubicBezTo>
                <a:cubicBezTo>
                  <a:pt x="468" y="193"/>
                  <a:pt x="468" y="192"/>
                  <a:pt x="468" y="191"/>
                </a:cubicBezTo>
                <a:cubicBezTo>
                  <a:pt x="468" y="189"/>
                  <a:pt x="468" y="188"/>
                  <a:pt x="468" y="187"/>
                </a:cubicBezTo>
                <a:lnTo>
                  <a:pt x="466" y="185"/>
                </a:lnTo>
                <a:cubicBezTo>
                  <a:pt x="466" y="185"/>
                  <a:pt x="465" y="185"/>
                  <a:pt x="465" y="184"/>
                </a:cubicBezTo>
                <a:cubicBezTo>
                  <a:pt x="465" y="184"/>
                  <a:pt x="464" y="184"/>
                  <a:pt x="463" y="184"/>
                </a:cubicBezTo>
                <a:cubicBezTo>
                  <a:pt x="463" y="183"/>
                  <a:pt x="462" y="183"/>
                  <a:pt x="462" y="183"/>
                </a:cubicBezTo>
                <a:cubicBezTo>
                  <a:pt x="461" y="183"/>
                  <a:pt x="461" y="183"/>
                  <a:pt x="460" y="183"/>
                </a:cubicBezTo>
                <a:lnTo>
                  <a:pt x="455" y="187"/>
                </a:lnTo>
                <a:cubicBezTo>
                  <a:pt x="454" y="188"/>
                  <a:pt x="454" y="188"/>
                  <a:pt x="454" y="188"/>
                </a:cubicBezTo>
                <a:cubicBezTo>
                  <a:pt x="454" y="189"/>
                  <a:pt x="454" y="190"/>
                  <a:pt x="454" y="190"/>
                </a:cubicBezTo>
                <a:cubicBezTo>
                  <a:pt x="454" y="191"/>
                  <a:pt x="454" y="192"/>
                  <a:pt x="454" y="193"/>
                </a:cubicBezTo>
                <a:cubicBezTo>
                  <a:pt x="454" y="194"/>
                  <a:pt x="455" y="194"/>
                  <a:pt x="455" y="195"/>
                </a:cubicBezTo>
                <a:close/>
                <a:moveTo>
                  <a:pt x="486" y="296"/>
                </a:moveTo>
                <a:lnTo>
                  <a:pt x="486" y="300"/>
                </a:lnTo>
                <a:lnTo>
                  <a:pt x="488" y="304"/>
                </a:lnTo>
                <a:cubicBezTo>
                  <a:pt x="488" y="304"/>
                  <a:pt x="488" y="305"/>
                  <a:pt x="489" y="305"/>
                </a:cubicBezTo>
                <a:cubicBezTo>
                  <a:pt x="490" y="305"/>
                  <a:pt x="491" y="306"/>
                  <a:pt x="492" y="306"/>
                </a:cubicBezTo>
                <a:cubicBezTo>
                  <a:pt x="493" y="306"/>
                  <a:pt x="493" y="306"/>
                  <a:pt x="494" y="306"/>
                </a:cubicBezTo>
                <a:cubicBezTo>
                  <a:pt x="495" y="306"/>
                  <a:pt x="495" y="306"/>
                  <a:pt x="495" y="306"/>
                </a:cubicBezTo>
                <a:cubicBezTo>
                  <a:pt x="496" y="306"/>
                  <a:pt x="496" y="305"/>
                  <a:pt x="496" y="305"/>
                </a:cubicBezTo>
                <a:cubicBezTo>
                  <a:pt x="497" y="304"/>
                  <a:pt x="497" y="304"/>
                  <a:pt x="497" y="303"/>
                </a:cubicBezTo>
                <a:cubicBezTo>
                  <a:pt x="498" y="303"/>
                  <a:pt x="498" y="302"/>
                  <a:pt x="498" y="301"/>
                </a:cubicBezTo>
                <a:cubicBezTo>
                  <a:pt x="499" y="301"/>
                  <a:pt x="499" y="301"/>
                  <a:pt x="499" y="300"/>
                </a:cubicBezTo>
                <a:cubicBezTo>
                  <a:pt x="501" y="297"/>
                  <a:pt x="503" y="293"/>
                  <a:pt x="507" y="289"/>
                </a:cubicBezTo>
                <a:cubicBezTo>
                  <a:pt x="510" y="284"/>
                  <a:pt x="515" y="280"/>
                  <a:pt x="521" y="276"/>
                </a:cubicBezTo>
                <a:cubicBezTo>
                  <a:pt x="527" y="272"/>
                  <a:pt x="532" y="269"/>
                  <a:pt x="537" y="267"/>
                </a:cubicBezTo>
                <a:cubicBezTo>
                  <a:pt x="541" y="265"/>
                  <a:pt x="545" y="264"/>
                  <a:pt x="548" y="263"/>
                </a:cubicBezTo>
                <a:cubicBezTo>
                  <a:pt x="549" y="264"/>
                  <a:pt x="550" y="265"/>
                  <a:pt x="550" y="266"/>
                </a:cubicBezTo>
                <a:cubicBezTo>
                  <a:pt x="551" y="268"/>
                  <a:pt x="553" y="269"/>
                  <a:pt x="554" y="270"/>
                </a:cubicBezTo>
                <a:cubicBezTo>
                  <a:pt x="556" y="272"/>
                  <a:pt x="557" y="273"/>
                  <a:pt x="558" y="275"/>
                </a:cubicBezTo>
                <a:cubicBezTo>
                  <a:pt x="560" y="276"/>
                  <a:pt x="561" y="278"/>
                  <a:pt x="562" y="279"/>
                </a:cubicBezTo>
                <a:cubicBezTo>
                  <a:pt x="565" y="280"/>
                  <a:pt x="569" y="283"/>
                  <a:pt x="574" y="286"/>
                </a:cubicBezTo>
                <a:cubicBezTo>
                  <a:pt x="578" y="289"/>
                  <a:pt x="584" y="293"/>
                  <a:pt x="590" y="297"/>
                </a:cubicBezTo>
                <a:cubicBezTo>
                  <a:pt x="596" y="300"/>
                  <a:pt x="602" y="303"/>
                  <a:pt x="606" y="304"/>
                </a:cubicBezTo>
                <a:cubicBezTo>
                  <a:pt x="611" y="305"/>
                  <a:pt x="615" y="305"/>
                  <a:pt x="618" y="304"/>
                </a:cubicBezTo>
                <a:lnTo>
                  <a:pt x="620" y="300"/>
                </a:lnTo>
                <a:cubicBezTo>
                  <a:pt x="620" y="300"/>
                  <a:pt x="619" y="300"/>
                  <a:pt x="619" y="299"/>
                </a:cubicBezTo>
                <a:cubicBezTo>
                  <a:pt x="619" y="299"/>
                  <a:pt x="619" y="298"/>
                  <a:pt x="618" y="297"/>
                </a:cubicBezTo>
                <a:cubicBezTo>
                  <a:pt x="618" y="297"/>
                  <a:pt x="618" y="296"/>
                  <a:pt x="618" y="296"/>
                </a:cubicBezTo>
                <a:cubicBezTo>
                  <a:pt x="618" y="295"/>
                  <a:pt x="618" y="295"/>
                  <a:pt x="618" y="294"/>
                </a:cubicBezTo>
                <a:cubicBezTo>
                  <a:pt x="618" y="294"/>
                  <a:pt x="618" y="294"/>
                  <a:pt x="617" y="293"/>
                </a:cubicBezTo>
                <a:cubicBezTo>
                  <a:pt x="617" y="293"/>
                  <a:pt x="616" y="292"/>
                  <a:pt x="615" y="292"/>
                </a:cubicBezTo>
                <a:cubicBezTo>
                  <a:pt x="615" y="291"/>
                  <a:pt x="614" y="291"/>
                  <a:pt x="614" y="291"/>
                </a:cubicBezTo>
                <a:cubicBezTo>
                  <a:pt x="613" y="291"/>
                  <a:pt x="613" y="291"/>
                  <a:pt x="612" y="291"/>
                </a:cubicBezTo>
                <a:cubicBezTo>
                  <a:pt x="609" y="290"/>
                  <a:pt x="606" y="289"/>
                  <a:pt x="601" y="287"/>
                </a:cubicBezTo>
                <a:cubicBezTo>
                  <a:pt x="597" y="285"/>
                  <a:pt x="592" y="283"/>
                  <a:pt x="587" y="280"/>
                </a:cubicBezTo>
                <a:cubicBezTo>
                  <a:pt x="581" y="276"/>
                  <a:pt x="576" y="273"/>
                  <a:pt x="573" y="270"/>
                </a:cubicBezTo>
                <a:cubicBezTo>
                  <a:pt x="569" y="266"/>
                  <a:pt x="566" y="264"/>
                  <a:pt x="564" y="261"/>
                </a:cubicBezTo>
                <a:lnTo>
                  <a:pt x="562" y="257"/>
                </a:lnTo>
                <a:cubicBezTo>
                  <a:pt x="563" y="257"/>
                  <a:pt x="564" y="257"/>
                  <a:pt x="565" y="257"/>
                </a:cubicBezTo>
                <a:cubicBezTo>
                  <a:pt x="567" y="257"/>
                  <a:pt x="569" y="257"/>
                  <a:pt x="570" y="257"/>
                </a:cubicBezTo>
                <a:cubicBezTo>
                  <a:pt x="572" y="257"/>
                  <a:pt x="574" y="257"/>
                  <a:pt x="576" y="257"/>
                </a:cubicBezTo>
                <a:cubicBezTo>
                  <a:pt x="577" y="257"/>
                  <a:pt x="578" y="257"/>
                  <a:pt x="579" y="257"/>
                </a:cubicBezTo>
                <a:lnTo>
                  <a:pt x="614" y="257"/>
                </a:lnTo>
                <a:cubicBezTo>
                  <a:pt x="615" y="257"/>
                  <a:pt x="615" y="257"/>
                  <a:pt x="616" y="256"/>
                </a:cubicBezTo>
                <a:cubicBezTo>
                  <a:pt x="616" y="256"/>
                  <a:pt x="617" y="255"/>
                  <a:pt x="617" y="254"/>
                </a:cubicBezTo>
                <a:cubicBezTo>
                  <a:pt x="618" y="254"/>
                  <a:pt x="618" y="253"/>
                  <a:pt x="619" y="253"/>
                </a:cubicBezTo>
                <a:cubicBezTo>
                  <a:pt x="619" y="252"/>
                  <a:pt x="620" y="252"/>
                  <a:pt x="620" y="252"/>
                </a:cubicBezTo>
                <a:cubicBezTo>
                  <a:pt x="620" y="251"/>
                  <a:pt x="620" y="250"/>
                  <a:pt x="620" y="249"/>
                </a:cubicBezTo>
                <a:cubicBezTo>
                  <a:pt x="620" y="248"/>
                  <a:pt x="619" y="247"/>
                  <a:pt x="619" y="246"/>
                </a:cubicBezTo>
                <a:cubicBezTo>
                  <a:pt x="618" y="245"/>
                  <a:pt x="618" y="244"/>
                  <a:pt x="618" y="243"/>
                </a:cubicBezTo>
                <a:cubicBezTo>
                  <a:pt x="617" y="243"/>
                  <a:pt x="617" y="242"/>
                  <a:pt x="616" y="242"/>
                </a:cubicBezTo>
                <a:lnTo>
                  <a:pt x="583" y="242"/>
                </a:lnTo>
                <a:cubicBezTo>
                  <a:pt x="581" y="242"/>
                  <a:pt x="579" y="242"/>
                  <a:pt x="577" y="242"/>
                </a:cubicBezTo>
                <a:cubicBezTo>
                  <a:pt x="574" y="241"/>
                  <a:pt x="571" y="241"/>
                  <a:pt x="568" y="241"/>
                </a:cubicBezTo>
                <a:cubicBezTo>
                  <a:pt x="564" y="241"/>
                  <a:pt x="561" y="242"/>
                  <a:pt x="558" y="242"/>
                </a:cubicBezTo>
                <a:cubicBezTo>
                  <a:pt x="556" y="243"/>
                  <a:pt x="554" y="243"/>
                  <a:pt x="552" y="244"/>
                </a:cubicBezTo>
                <a:cubicBezTo>
                  <a:pt x="551" y="242"/>
                  <a:pt x="550" y="240"/>
                  <a:pt x="549" y="238"/>
                </a:cubicBezTo>
                <a:cubicBezTo>
                  <a:pt x="548" y="236"/>
                  <a:pt x="547" y="233"/>
                  <a:pt x="546" y="230"/>
                </a:cubicBezTo>
                <a:cubicBezTo>
                  <a:pt x="545" y="228"/>
                  <a:pt x="545" y="225"/>
                  <a:pt x="544" y="223"/>
                </a:cubicBezTo>
                <a:cubicBezTo>
                  <a:pt x="544" y="221"/>
                  <a:pt x="544" y="220"/>
                  <a:pt x="544" y="218"/>
                </a:cubicBezTo>
                <a:cubicBezTo>
                  <a:pt x="545" y="219"/>
                  <a:pt x="546" y="219"/>
                  <a:pt x="547" y="219"/>
                </a:cubicBezTo>
                <a:cubicBezTo>
                  <a:pt x="548" y="220"/>
                  <a:pt x="549" y="220"/>
                  <a:pt x="551" y="220"/>
                </a:cubicBezTo>
                <a:cubicBezTo>
                  <a:pt x="553" y="220"/>
                  <a:pt x="555" y="220"/>
                  <a:pt x="556" y="220"/>
                </a:cubicBezTo>
                <a:cubicBezTo>
                  <a:pt x="558" y="220"/>
                  <a:pt x="559" y="220"/>
                  <a:pt x="560" y="220"/>
                </a:cubicBezTo>
                <a:cubicBezTo>
                  <a:pt x="564" y="218"/>
                  <a:pt x="569" y="215"/>
                  <a:pt x="572" y="211"/>
                </a:cubicBezTo>
                <a:cubicBezTo>
                  <a:pt x="576" y="207"/>
                  <a:pt x="579" y="201"/>
                  <a:pt x="580" y="194"/>
                </a:cubicBezTo>
                <a:cubicBezTo>
                  <a:pt x="581" y="187"/>
                  <a:pt x="581" y="181"/>
                  <a:pt x="580" y="176"/>
                </a:cubicBezTo>
                <a:cubicBezTo>
                  <a:pt x="580" y="171"/>
                  <a:pt x="579" y="167"/>
                  <a:pt x="579" y="164"/>
                </a:cubicBezTo>
                <a:cubicBezTo>
                  <a:pt x="580" y="163"/>
                  <a:pt x="580" y="162"/>
                  <a:pt x="581" y="161"/>
                </a:cubicBezTo>
                <a:cubicBezTo>
                  <a:pt x="581" y="160"/>
                  <a:pt x="582" y="159"/>
                  <a:pt x="583" y="157"/>
                </a:cubicBezTo>
                <a:cubicBezTo>
                  <a:pt x="585" y="156"/>
                  <a:pt x="586" y="155"/>
                  <a:pt x="587" y="154"/>
                </a:cubicBezTo>
                <a:cubicBezTo>
                  <a:pt x="588" y="153"/>
                  <a:pt x="588" y="152"/>
                  <a:pt x="589" y="152"/>
                </a:cubicBezTo>
                <a:cubicBezTo>
                  <a:pt x="590" y="152"/>
                  <a:pt x="591" y="152"/>
                  <a:pt x="593" y="152"/>
                </a:cubicBezTo>
                <a:cubicBezTo>
                  <a:pt x="595" y="152"/>
                  <a:pt x="597" y="153"/>
                  <a:pt x="599" y="154"/>
                </a:cubicBezTo>
                <a:cubicBezTo>
                  <a:pt x="601" y="156"/>
                  <a:pt x="603" y="157"/>
                  <a:pt x="604" y="159"/>
                </a:cubicBezTo>
                <a:cubicBezTo>
                  <a:pt x="605" y="161"/>
                  <a:pt x="606" y="163"/>
                  <a:pt x="607" y="164"/>
                </a:cubicBezTo>
                <a:cubicBezTo>
                  <a:pt x="606" y="165"/>
                  <a:pt x="605" y="167"/>
                  <a:pt x="604" y="170"/>
                </a:cubicBezTo>
                <a:cubicBezTo>
                  <a:pt x="603" y="172"/>
                  <a:pt x="601" y="175"/>
                  <a:pt x="600" y="178"/>
                </a:cubicBezTo>
                <a:cubicBezTo>
                  <a:pt x="599" y="182"/>
                  <a:pt x="598" y="185"/>
                  <a:pt x="598" y="187"/>
                </a:cubicBezTo>
                <a:cubicBezTo>
                  <a:pt x="597" y="189"/>
                  <a:pt x="597" y="191"/>
                  <a:pt x="597" y="193"/>
                </a:cubicBezTo>
                <a:cubicBezTo>
                  <a:pt x="597" y="195"/>
                  <a:pt x="597" y="197"/>
                  <a:pt x="597" y="200"/>
                </a:cubicBezTo>
                <a:cubicBezTo>
                  <a:pt x="598" y="202"/>
                  <a:pt x="599" y="206"/>
                  <a:pt x="600" y="209"/>
                </a:cubicBezTo>
                <a:cubicBezTo>
                  <a:pt x="601" y="213"/>
                  <a:pt x="603" y="216"/>
                  <a:pt x="605" y="219"/>
                </a:cubicBezTo>
                <a:cubicBezTo>
                  <a:pt x="607" y="221"/>
                  <a:pt x="609" y="223"/>
                  <a:pt x="610" y="224"/>
                </a:cubicBezTo>
                <a:cubicBezTo>
                  <a:pt x="611" y="224"/>
                  <a:pt x="611" y="224"/>
                  <a:pt x="612" y="224"/>
                </a:cubicBezTo>
                <a:cubicBezTo>
                  <a:pt x="613" y="224"/>
                  <a:pt x="613" y="224"/>
                  <a:pt x="614" y="223"/>
                </a:cubicBezTo>
                <a:cubicBezTo>
                  <a:pt x="615" y="223"/>
                  <a:pt x="616" y="223"/>
                  <a:pt x="617" y="223"/>
                </a:cubicBezTo>
                <a:cubicBezTo>
                  <a:pt x="617" y="222"/>
                  <a:pt x="618" y="222"/>
                  <a:pt x="618" y="222"/>
                </a:cubicBezTo>
                <a:cubicBezTo>
                  <a:pt x="619" y="222"/>
                  <a:pt x="619" y="221"/>
                  <a:pt x="619" y="220"/>
                </a:cubicBezTo>
                <a:cubicBezTo>
                  <a:pt x="619" y="219"/>
                  <a:pt x="620" y="219"/>
                  <a:pt x="620" y="218"/>
                </a:cubicBezTo>
                <a:cubicBezTo>
                  <a:pt x="620" y="217"/>
                  <a:pt x="620" y="216"/>
                  <a:pt x="620" y="216"/>
                </a:cubicBezTo>
                <a:cubicBezTo>
                  <a:pt x="620" y="215"/>
                  <a:pt x="620" y="215"/>
                  <a:pt x="620" y="215"/>
                </a:cubicBezTo>
                <a:cubicBezTo>
                  <a:pt x="618" y="213"/>
                  <a:pt x="616" y="211"/>
                  <a:pt x="614" y="209"/>
                </a:cubicBezTo>
                <a:cubicBezTo>
                  <a:pt x="612" y="206"/>
                  <a:pt x="611" y="203"/>
                  <a:pt x="611" y="199"/>
                </a:cubicBezTo>
                <a:cubicBezTo>
                  <a:pt x="610" y="196"/>
                  <a:pt x="610" y="192"/>
                  <a:pt x="611" y="189"/>
                </a:cubicBezTo>
                <a:cubicBezTo>
                  <a:pt x="612" y="186"/>
                  <a:pt x="613" y="183"/>
                  <a:pt x="614" y="181"/>
                </a:cubicBezTo>
                <a:cubicBezTo>
                  <a:pt x="617" y="179"/>
                  <a:pt x="619" y="175"/>
                  <a:pt x="619" y="169"/>
                </a:cubicBezTo>
                <a:cubicBezTo>
                  <a:pt x="620" y="164"/>
                  <a:pt x="619" y="158"/>
                  <a:pt x="615" y="151"/>
                </a:cubicBezTo>
                <a:cubicBezTo>
                  <a:pt x="611" y="145"/>
                  <a:pt x="606" y="141"/>
                  <a:pt x="600" y="140"/>
                </a:cubicBezTo>
                <a:cubicBezTo>
                  <a:pt x="595" y="139"/>
                  <a:pt x="591" y="139"/>
                  <a:pt x="587" y="140"/>
                </a:cubicBezTo>
                <a:cubicBezTo>
                  <a:pt x="582" y="142"/>
                  <a:pt x="578" y="145"/>
                  <a:pt x="574" y="149"/>
                </a:cubicBezTo>
                <a:cubicBezTo>
                  <a:pt x="570" y="153"/>
                  <a:pt x="567" y="159"/>
                  <a:pt x="566" y="166"/>
                </a:cubicBezTo>
                <a:cubicBezTo>
                  <a:pt x="565" y="173"/>
                  <a:pt x="565" y="180"/>
                  <a:pt x="565" y="186"/>
                </a:cubicBezTo>
                <a:cubicBezTo>
                  <a:pt x="566" y="191"/>
                  <a:pt x="566" y="196"/>
                  <a:pt x="566" y="199"/>
                </a:cubicBezTo>
                <a:cubicBezTo>
                  <a:pt x="565" y="199"/>
                  <a:pt x="564" y="200"/>
                  <a:pt x="563" y="200"/>
                </a:cubicBezTo>
                <a:cubicBezTo>
                  <a:pt x="563" y="201"/>
                  <a:pt x="562" y="202"/>
                  <a:pt x="561" y="203"/>
                </a:cubicBezTo>
                <a:cubicBezTo>
                  <a:pt x="560" y="204"/>
                  <a:pt x="559" y="205"/>
                  <a:pt x="558" y="205"/>
                </a:cubicBezTo>
                <a:cubicBezTo>
                  <a:pt x="557" y="206"/>
                  <a:pt x="557" y="206"/>
                  <a:pt x="556" y="207"/>
                </a:cubicBezTo>
                <a:cubicBezTo>
                  <a:pt x="555" y="206"/>
                  <a:pt x="554" y="206"/>
                  <a:pt x="553" y="206"/>
                </a:cubicBezTo>
                <a:cubicBezTo>
                  <a:pt x="552" y="205"/>
                  <a:pt x="551" y="205"/>
                  <a:pt x="550" y="205"/>
                </a:cubicBezTo>
                <a:cubicBezTo>
                  <a:pt x="549" y="204"/>
                  <a:pt x="548" y="203"/>
                  <a:pt x="547" y="203"/>
                </a:cubicBezTo>
                <a:cubicBezTo>
                  <a:pt x="546" y="202"/>
                  <a:pt x="545" y="202"/>
                  <a:pt x="544" y="201"/>
                </a:cubicBezTo>
                <a:cubicBezTo>
                  <a:pt x="543" y="199"/>
                  <a:pt x="542" y="196"/>
                  <a:pt x="541" y="193"/>
                </a:cubicBezTo>
                <a:cubicBezTo>
                  <a:pt x="540" y="190"/>
                  <a:pt x="539" y="186"/>
                  <a:pt x="539" y="182"/>
                </a:cubicBezTo>
                <a:cubicBezTo>
                  <a:pt x="539" y="178"/>
                  <a:pt x="539" y="174"/>
                  <a:pt x="539" y="170"/>
                </a:cubicBezTo>
                <a:cubicBezTo>
                  <a:pt x="539" y="167"/>
                  <a:pt x="539" y="164"/>
                  <a:pt x="538" y="162"/>
                </a:cubicBezTo>
                <a:cubicBezTo>
                  <a:pt x="538" y="157"/>
                  <a:pt x="536" y="152"/>
                  <a:pt x="531" y="147"/>
                </a:cubicBezTo>
                <a:cubicBezTo>
                  <a:pt x="527" y="141"/>
                  <a:pt x="521" y="139"/>
                  <a:pt x="513" y="139"/>
                </a:cubicBezTo>
                <a:cubicBezTo>
                  <a:pt x="504" y="140"/>
                  <a:pt x="498" y="143"/>
                  <a:pt x="493" y="148"/>
                </a:cubicBezTo>
                <a:cubicBezTo>
                  <a:pt x="489" y="153"/>
                  <a:pt x="486" y="159"/>
                  <a:pt x="486" y="164"/>
                </a:cubicBezTo>
                <a:cubicBezTo>
                  <a:pt x="486" y="165"/>
                  <a:pt x="486" y="167"/>
                  <a:pt x="487" y="170"/>
                </a:cubicBezTo>
                <a:cubicBezTo>
                  <a:pt x="487" y="172"/>
                  <a:pt x="488" y="175"/>
                  <a:pt x="490" y="178"/>
                </a:cubicBezTo>
                <a:cubicBezTo>
                  <a:pt x="491" y="182"/>
                  <a:pt x="493" y="185"/>
                  <a:pt x="493" y="187"/>
                </a:cubicBezTo>
                <a:cubicBezTo>
                  <a:pt x="494" y="189"/>
                  <a:pt x="495" y="191"/>
                  <a:pt x="495" y="193"/>
                </a:cubicBezTo>
                <a:cubicBezTo>
                  <a:pt x="495" y="194"/>
                  <a:pt x="495" y="196"/>
                  <a:pt x="495" y="198"/>
                </a:cubicBezTo>
                <a:cubicBezTo>
                  <a:pt x="495" y="200"/>
                  <a:pt x="494" y="202"/>
                  <a:pt x="493" y="205"/>
                </a:cubicBezTo>
                <a:cubicBezTo>
                  <a:pt x="492" y="207"/>
                  <a:pt x="490" y="210"/>
                  <a:pt x="489" y="212"/>
                </a:cubicBezTo>
                <a:cubicBezTo>
                  <a:pt x="488" y="214"/>
                  <a:pt x="487" y="215"/>
                  <a:pt x="486" y="216"/>
                </a:cubicBezTo>
                <a:cubicBezTo>
                  <a:pt x="486" y="217"/>
                  <a:pt x="486" y="217"/>
                  <a:pt x="486" y="218"/>
                </a:cubicBezTo>
                <a:cubicBezTo>
                  <a:pt x="486" y="219"/>
                  <a:pt x="486" y="219"/>
                  <a:pt x="487" y="220"/>
                </a:cubicBezTo>
                <a:cubicBezTo>
                  <a:pt x="487" y="221"/>
                  <a:pt x="487" y="222"/>
                  <a:pt x="487" y="223"/>
                </a:cubicBezTo>
                <a:cubicBezTo>
                  <a:pt x="488" y="223"/>
                  <a:pt x="488" y="224"/>
                  <a:pt x="488" y="224"/>
                </a:cubicBezTo>
                <a:lnTo>
                  <a:pt x="495" y="224"/>
                </a:lnTo>
                <a:cubicBezTo>
                  <a:pt x="496" y="224"/>
                  <a:pt x="497" y="223"/>
                  <a:pt x="499" y="222"/>
                </a:cubicBezTo>
                <a:cubicBezTo>
                  <a:pt x="500" y="221"/>
                  <a:pt x="501" y="220"/>
                  <a:pt x="502" y="218"/>
                </a:cubicBezTo>
                <a:cubicBezTo>
                  <a:pt x="503" y="217"/>
                  <a:pt x="503" y="215"/>
                  <a:pt x="504" y="214"/>
                </a:cubicBezTo>
                <a:cubicBezTo>
                  <a:pt x="504" y="213"/>
                  <a:pt x="505" y="212"/>
                  <a:pt x="505" y="211"/>
                </a:cubicBezTo>
                <a:cubicBezTo>
                  <a:pt x="507" y="208"/>
                  <a:pt x="508" y="205"/>
                  <a:pt x="509" y="201"/>
                </a:cubicBezTo>
                <a:cubicBezTo>
                  <a:pt x="510" y="197"/>
                  <a:pt x="509" y="192"/>
                  <a:pt x="508" y="187"/>
                </a:cubicBezTo>
                <a:cubicBezTo>
                  <a:pt x="507" y="182"/>
                  <a:pt x="505" y="177"/>
                  <a:pt x="503" y="174"/>
                </a:cubicBezTo>
                <a:cubicBezTo>
                  <a:pt x="502" y="170"/>
                  <a:pt x="500" y="166"/>
                  <a:pt x="499" y="164"/>
                </a:cubicBezTo>
                <a:cubicBezTo>
                  <a:pt x="500" y="163"/>
                  <a:pt x="500" y="162"/>
                  <a:pt x="501" y="160"/>
                </a:cubicBezTo>
                <a:cubicBezTo>
                  <a:pt x="501" y="159"/>
                  <a:pt x="502" y="158"/>
                  <a:pt x="504" y="157"/>
                </a:cubicBezTo>
                <a:cubicBezTo>
                  <a:pt x="505" y="155"/>
                  <a:pt x="506" y="154"/>
                  <a:pt x="508" y="154"/>
                </a:cubicBezTo>
                <a:cubicBezTo>
                  <a:pt x="509" y="153"/>
                  <a:pt x="510" y="152"/>
                  <a:pt x="511" y="152"/>
                </a:cubicBezTo>
                <a:cubicBezTo>
                  <a:pt x="512" y="152"/>
                  <a:pt x="513" y="152"/>
                  <a:pt x="515" y="153"/>
                </a:cubicBezTo>
                <a:cubicBezTo>
                  <a:pt x="517" y="153"/>
                  <a:pt x="518" y="154"/>
                  <a:pt x="520" y="155"/>
                </a:cubicBezTo>
                <a:cubicBezTo>
                  <a:pt x="522" y="156"/>
                  <a:pt x="524" y="158"/>
                  <a:pt x="525" y="159"/>
                </a:cubicBezTo>
                <a:cubicBezTo>
                  <a:pt x="526" y="161"/>
                  <a:pt x="526" y="163"/>
                  <a:pt x="527" y="164"/>
                </a:cubicBezTo>
                <a:lnTo>
                  <a:pt x="527" y="189"/>
                </a:lnTo>
                <a:cubicBezTo>
                  <a:pt x="527" y="190"/>
                  <a:pt x="527" y="191"/>
                  <a:pt x="527" y="193"/>
                </a:cubicBezTo>
                <a:cubicBezTo>
                  <a:pt x="527" y="194"/>
                  <a:pt x="527" y="196"/>
                  <a:pt x="527" y="198"/>
                </a:cubicBezTo>
                <a:cubicBezTo>
                  <a:pt x="527" y="200"/>
                  <a:pt x="527" y="202"/>
                  <a:pt x="527" y="203"/>
                </a:cubicBezTo>
                <a:cubicBezTo>
                  <a:pt x="527" y="205"/>
                  <a:pt x="527" y="206"/>
                  <a:pt x="527" y="207"/>
                </a:cubicBezTo>
                <a:cubicBezTo>
                  <a:pt x="527" y="209"/>
                  <a:pt x="527" y="212"/>
                  <a:pt x="528" y="215"/>
                </a:cubicBezTo>
                <a:cubicBezTo>
                  <a:pt x="528" y="219"/>
                  <a:pt x="529" y="223"/>
                  <a:pt x="530" y="227"/>
                </a:cubicBezTo>
                <a:cubicBezTo>
                  <a:pt x="531" y="232"/>
                  <a:pt x="532" y="236"/>
                  <a:pt x="533" y="239"/>
                </a:cubicBezTo>
                <a:cubicBezTo>
                  <a:pt x="534" y="243"/>
                  <a:pt x="535" y="245"/>
                  <a:pt x="536" y="248"/>
                </a:cubicBezTo>
                <a:cubicBezTo>
                  <a:pt x="532" y="249"/>
                  <a:pt x="528" y="251"/>
                  <a:pt x="522" y="254"/>
                </a:cubicBezTo>
                <a:cubicBezTo>
                  <a:pt x="517" y="257"/>
                  <a:pt x="512" y="261"/>
                  <a:pt x="506" y="267"/>
                </a:cubicBezTo>
                <a:cubicBezTo>
                  <a:pt x="500" y="273"/>
                  <a:pt x="496" y="278"/>
                  <a:pt x="493" y="283"/>
                </a:cubicBezTo>
                <a:cubicBezTo>
                  <a:pt x="490" y="288"/>
                  <a:pt x="487" y="293"/>
                  <a:pt x="486" y="296"/>
                </a:cubicBezTo>
                <a:close/>
                <a:moveTo>
                  <a:pt x="486" y="117"/>
                </a:moveTo>
                <a:cubicBezTo>
                  <a:pt x="486" y="117"/>
                  <a:pt x="486" y="118"/>
                  <a:pt x="485" y="118"/>
                </a:cubicBezTo>
                <a:cubicBezTo>
                  <a:pt x="485" y="119"/>
                  <a:pt x="485" y="119"/>
                  <a:pt x="485" y="120"/>
                </a:cubicBezTo>
                <a:cubicBezTo>
                  <a:pt x="485" y="121"/>
                  <a:pt x="485" y="121"/>
                  <a:pt x="485" y="122"/>
                </a:cubicBezTo>
                <a:cubicBezTo>
                  <a:pt x="485" y="122"/>
                  <a:pt x="485" y="123"/>
                  <a:pt x="486" y="123"/>
                </a:cubicBezTo>
                <a:cubicBezTo>
                  <a:pt x="486" y="123"/>
                  <a:pt x="486" y="123"/>
                  <a:pt x="486" y="123"/>
                </a:cubicBezTo>
                <a:cubicBezTo>
                  <a:pt x="486" y="123"/>
                  <a:pt x="486" y="124"/>
                  <a:pt x="487" y="124"/>
                </a:cubicBezTo>
                <a:cubicBezTo>
                  <a:pt x="487" y="125"/>
                  <a:pt x="488" y="125"/>
                  <a:pt x="488" y="126"/>
                </a:cubicBezTo>
                <a:cubicBezTo>
                  <a:pt x="489" y="126"/>
                  <a:pt x="489" y="126"/>
                  <a:pt x="490" y="127"/>
                </a:cubicBezTo>
                <a:cubicBezTo>
                  <a:pt x="493" y="127"/>
                  <a:pt x="497" y="126"/>
                  <a:pt x="502" y="126"/>
                </a:cubicBezTo>
                <a:cubicBezTo>
                  <a:pt x="507" y="125"/>
                  <a:pt x="513" y="124"/>
                  <a:pt x="520" y="122"/>
                </a:cubicBezTo>
                <a:cubicBezTo>
                  <a:pt x="527" y="121"/>
                  <a:pt x="533" y="119"/>
                  <a:pt x="539" y="118"/>
                </a:cubicBezTo>
                <a:cubicBezTo>
                  <a:pt x="544" y="117"/>
                  <a:pt x="548" y="116"/>
                  <a:pt x="552" y="115"/>
                </a:cubicBezTo>
                <a:cubicBezTo>
                  <a:pt x="556" y="116"/>
                  <a:pt x="560" y="117"/>
                  <a:pt x="566" y="118"/>
                </a:cubicBezTo>
                <a:cubicBezTo>
                  <a:pt x="571" y="119"/>
                  <a:pt x="578" y="121"/>
                  <a:pt x="585" y="122"/>
                </a:cubicBezTo>
                <a:cubicBezTo>
                  <a:pt x="593" y="124"/>
                  <a:pt x="599" y="125"/>
                  <a:pt x="605" y="126"/>
                </a:cubicBezTo>
                <a:cubicBezTo>
                  <a:pt x="610" y="126"/>
                  <a:pt x="615" y="127"/>
                  <a:pt x="618" y="127"/>
                </a:cubicBezTo>
                <a:lnTo>
                  <a:pt x="620" y="121"/>
                </a:lnTo>
                <a:cubicBezTo>
                  <a:pt x="620" y="121"/>
                  <a:pt x="619" y="120"/>
                  <a:pt x="619" y="120"/>
                </a:cubicBezTo>
                <a:cubicBezTo>
                  <a:pt x="619" y="119"/>
                  <a:pt x="618" y="118"/>
                  <a:pt x="618" y="117"/>
                </a:cubicBezTo>
                <a:cubicBezTo>
                  <a:pt x="618" y="116"/>
                  <a:pt x="617" y="115"/>
                  <a:pt x="616" y="115"/>
                </a:cubicBezTo>
                <a:cubicBezTo>
                  <a:pt x="616" y="114"/>
                  <a:pt x="615" y="113"/>
                  <a:pt x="614" y="113"/>
                </a:cubicBezTo>
                <a:cubicBezTo>
                  <a:pt x="611" y="113"/>
                  <a:pt x="608" y="112"/>
                  <a:pt x="603" y="111"/>
                </a:cubicBezTo>
                <a:cubicBezTo>
                  <a:pt x="599" y="110"/>
                  <a:pt x="593" y="109"/>
                  <a:pt x="587" y="107"/>
                </a:cubicBezTo>
                <a:cubicBezTo>
                  <a:pt x="581" y="106"/>
                  <a:pt x="576" y="105"/>
                  <a:pt x="571" y="104"/>
                </a:cubicBezTo>
                <a:cubicBezTo>
                  <a:pt x="566" y="103"/>
                  <a:pt x="563" y="102"/>
                  <a:pt x="560" y="101"/>
                </a:cubicBezTo>
                <a:cubicBezTo>
                  <a:pt x="560" y="101"/>
                  <a:pt x="560" y="99"/>
                  <a:pt x="560" y="98"/>
                </a:cubicBezTo>
                <a:cubicBezTo>
                  <a:pt x="560" y="96"/>
                  <a:pt x="560" y="94"/>
                  <a:pt x="560" y="92"/>
                </a:cubicBezTo>
                <a:cubicBezTo>
                  <a:pt x="561" y="89"/>
                  <a:pt x="561" y="87"/>
                  <a:pt x="560" y="86"/>
                </a:cubicBezTo>
                <a:cubicBezTo>
                  <a:pt x="560" y="84"/>
                  <a:pt x="560" y="83"/>
                  <a:pt x="560" y="82"/>
                </a:cubicBezTo>
                <a:cubicBezTo>
                  <a:pt x="559" y="82"/>
                  <a:pt x="558" y="81"/>
                  <a:pt x="558" y="81"/>
                </a:cubicBezTo>
                <a:cubicBezTo>
                  <a:pt x="557" y="81"/>
                  <a:pt x="556" y="80"/>
                  <a:pt x="555" y="80"/>
                </a:cubicBezTo>
                <a:cubicBezTo>
                  <a:pt x="554" y="80"/>
                  <a:pt x="554" y="80"/>
                  <a:pt x="553" y="80"/>
                </a:cubicBezTo>
                <a:cubicBezTo>
                  <a:pt x="553" y="80"/>
                  <a:pt x="552" y="80"/>
                  <a:pt x="552" y="80"/>
                </a:cubicBezTo>
                <a:lnTo>
                  <a:pt x="548" y="84"/>
                </a:lnTo>
                <a:cubicBezTo>
                  <a:pt x="548" y="85"/>
                  <a:pt x="547" y="86"/>
                  <a:pt x="547" y="88"/>
                </a:cubicBezTo>
                <a:cubicBezTo>
                  <a:pt x="547" y="89"/>
                  <a:pt x="547" y="91"/>
                  <a:pt x="546" y="93"/>
                </a:cubicBezTo>
                <a:cubicBezTo>
                  <a:pt x="546" y="95"/>
                  <a:pt x="546" y="97"/>
                  <a:pt x="546" y="99"/>
                </a:cubicBezTo>
                <a:cubicBezTo>
                  <a:pt x="546" y="101"/>
                  <a:pt x="546" y="102"/>
                  <a:pt x="546" y="103"/>
                </a:cubicBezTo>
                <a:cubicBezTo>
                  <a:pt x="543" y="104"/>
                  <a:pt x="538" y="105"/>
                  <a:pt x="533" y="105"/>
                </a:cubicBezTo>
                <a:cubicBezTo>
                  <a:pt x="528" y="106"/>
                  <a:pt x="522" y="107"/>
                  <a:pt x="515" y="108"/>
                </a:cubicBezTo>
                <a:cubicBezTo>
                  <a:pt x="509" y="109"/>
                  <a:pt x="503" y="111"/>
                  <a:pt x="498" y="112"/>
                </a:cubicBezTo>
                <a:cubicBezTo>
                  <a:pt x="493" y="114"/>
                  <a:pt x="489" y="115"/>
                  <a:pt x="486" y="117"/>
                </a:cubicBezTo>
                <a:close/>
                <a:moveTo>
                  <a:pt x="95" y="416"/>
                </a:moveTo>
                <a:lnTo>
                  <a:pt x="95" y="424"/>
                </a:lnTo>
                <a:lnTo>
                  <a:pt x="97" y="449"/>
                </a:lnTo>
                <a:lnTo>
                  <a:pt x="95" y="453"/>
                </a:lnTo>
                <a:lnTo>
                  <a:pt x="97" y="469"/>
                </a:lnTo>
                <a:cubicBezTo>
                  <a:pt x="97" y="470"/>
                  <a:pt x="97" y="471"/>
                  <a:pt x="97" y="473"/>
                </a:cubicBezTo>
                <a:cubicBezTo>
                  <a:pt x="97" y="474"/>
                  <a:pt x="97" y="476"/>
                  <a:pt x="97" y="479"/>
                </a:cubicBezTo>
                <a:cubicBezTo>
                  <a:pt x="97" y="481"/>
                  <a:pt x="97" y="483"/>
                  <a:pt x="97" y="485"/>
                </a:cubicBezTo>
                <a:cubicBezTo>
                  <a:pt x="97" y="487"/>
                  <a:pt x="97" y="489"/>
                  <a:pt x="97" y="490"/>
                </a:cubicBezTo>
                <a:cubicBezTo>
                  <a:pt x="97" y="491"/>
                  <a:pt x="98" y="492"/>
                  <a:pt x="98" y="493"/>
                </a:cubicBezTo>
                <a:cubicBezTo>
                  <a:pt x="99" y="494"/>
                  <a:pt x="100" y="495"/>
                  <a:pt x="101" y="497"/>
                </a:cubicBezTo>
                <a:cubicBezTo>
                  <a:pt x="102" y="499"/>
                  <a:pt x="103" y="501"/>
                  <a:pt x="104" y="502"/>
                </a:cubicBezTo>
                <a:cubicBezTo>
                  <a:pt x="105" y="503"/>
                  <a:pt x="106" y="505"/>
                  <a:pt x="106" y="506"/>
                </a:cubicBezTo>
                <a:cubicBezTo>
                  <a:pt x="107" y="506"/>
                  <a:pt x="107" y="506"/>
                  <a:pt x="108" y="506"/>
                </a:cubicBezTo>
                <a:cubicBezTo>
                  <a:pt x="108" y="506"/>
                  <a:pt x="109" y="506"/>
                  <a:pt x="109" y="506"/>
                </a:cubicBezTo>
                <a:cubicBezTo>
                  <a:pt x="110" y="506"/>
                  <a:pt x="111" y="506"/>
                  <a:pt x="111" y="507"/>
                </a:cubicBezTo>
                <a:cubicBezTo>
                  <a:pt x="112" y="507"/>
                  <a:pt x="112" y="507"/>
                  <a:pt x="112" y="508"/>
                </a:cubicBezTo>
                <a:cubicBezTo>
                  <a:pt x="117" y="508"/>
                  <a:pt x="123" y="508"/>
                  <a:pt x="131" y="508"/>
                </a:cubicBezTo>
                <a:cubicBezTo>
                  <a:pt x="138" y="508"/>
                  <a:pt x="146" y="508"/>
                  <a:pt x="156" y="507"/>
                </a:cubicBezTo>
                <a:cubicBezTo>
                  <a:pt x="166" y="507"/>
                  <a:pt x="174" y="506"/>
                  <a:pt x="182" y="506"/>
                </a:cubicBezTo>
                <a:cubicBezTo>
                  <a:pt x="189" y="506"/>
                  <a:pt x="195" y="506"/>
                  <a:pt x="200" y="506"/>
                </a:cubicBezTo>
                <a:lnTo>
                  <a:pt x="202" y="512"/>
                </a:lnTo>
                <a:lnTo>
                  <a:pt x="202" y="527"/>
                </a:lnTo>
                <a:cubicBezTo>
                  <a:pt x="203" y="531"/>
                  <a:pt x="205" y="534"/>
                  <a:pt x="208" y="538"/>
                </a:cubicBezTo>
                <a:cubicBezTo>
                  <a:pt x="210" y="541"/>
                  <a:pt x="214" y="543"/>
                  <a:pt x="220" y="545"/>
                </a:cubicBezTo>
                <a:cubicBezTo>
                  <a:pt x="225" y="546"/>
                  <a:pt x="229" y="546"/>
                  <a:pt x="233" y="546"/>
                </a:cubicBezTo>
                <a:cubicBezTo>
                  <a:pt x="237" y="545"/>
                  <a:pt x="241" y="545"/>
                  <a:pt x="243" y="545"/>
                </a:cubicBezTo>
                <a:cubicBezTo>
                  <a:pt x="246" y="545"/>
                  <a:pt x="250" y="545"/>
                  <a:pt x="255" y="545"/>
                </a:cubicBezTo>
                <a:cubicBezTo>
                  <a:pt x="260" y="545"/>
                  <a:pt x="266" y="545"/>
                  <a:pt x="273" y="545"/>
                </a:cubicBezTo>
                <a:cubicBezTo>
                  <a:pt x="280" y="545"/>
                  <a:pt x="286" y="545"/>
                  <a:pt x="291" y="545"/>
                </a:cubicBezTo>
                <a:cubicBezTo>
                  <a:pt x="296" y="545"/>
                  <a:pt x="300" y="546"/>
                  <a:pt x="303" y="547"/>
                </a:cubicBezTo>
                <a:lnTo>
                  <a:pt x="307" y="554"/>
                </a:lnTo>
                <a:cubicBezTo>
                  <a:pt x="307" y="555"/>
                  <a:pt x="307" y="555"/>
                  <a:pt x="307" y="556"/>
                </a:cubicBezTo>
                <a:cubicBezTo>
                  <a:pt x="307" y="557"/>
                  <a:pt x="307" y="557"/>
                  <a:pt x="307" y="558"/>
                </a:cubicBezTo>
                <a:cubicBezTo>
                  <a:pt x="307" y="559"/>
                  <a:pt x="307" y="560"/>
                  <a:pt x="307" y="561"/>
                </a:cubicBezTo>
                <a:cubicBezTo>
                  <a:pt x="307" y="561"/>
                  <a:pt x="307" y="562"/>
                  <a:pt x="307" y="562"/>
                </a:cubicBezTo>
                <a:lnTo>
                  <a:pt x="299" y="570"/>
                </a:lnTo>
                <a:cubicBezTo>
                  <a:pt x="296" y="570"/>
                  <a:pt x="292" y="570"/>
                  <a:pt x="287" y="570"/>
                </a:cubicBezTo>
                <a:cubicBezTo>
                  <a:pt x="282" y="570"/>
                  <a:pt x="276" y="570"/>
                  <a:pt x="269" y="570"/>
                </a:cubicBezTo>
                <a:cubicBezTo>
                  <a:pt x="262" y="570"/>
                  <a:pt x="256" y="571"/>
                  <a:pt x="251" y="571"/>
                </a:cubicBezTo>
                <a:cubicBezTo>
                  <a:pt x="246" y="571"/>
                  <a:pt x="242" y="572"/>
                  <a:pt x="239" y="572"/>
                </a:cubicBezTo>
                <a:cubicBezTo>
                  <a:pt x="237" y="571"/>
                  <a:pt x="234" y="570"/>
                  <a:pt x="230" y="570"/>
                </a:cubicBezTo>
                <a:cubicBezTo>
                  <a:pt x="227" y="570"/>
                  <a:pt x="223" y="571"/>
                  <a:pt x="218" y="573"/>
                </a:cubicBezTo>
                <a:cubicBezTo>
                  <a:pt x="213" y="575"/>
                  <a:pt x="210" y="578"/>
                  <a:pt x="208" y="582"/>
                </a:cubicBezTo>
                <a:cubicBezTo>
                  <a:pt x="205" y="585"/>
                  <a:pt x="204" y="588"/>
                  <a:pt x="204" y="591"/>
                </a:cubicBezTo>
                <a:lnTo>
                  <a:pt x="204" y="626"/>
                </a:lnTo>
                <a:lnTo>
                  <a:pt x="210" y="630"/>
                </a:lnTo>
                <a:lnTo>
                  <a:pt x="214" y="630"/>
                </a:lnTo>
                <a:lnTo>
                  <a:pt x="220" y="625"/>
                </a:lnTo>
                <a:cubicBezTo>
                  <a:pt x="219" y="623"/>
                  <a:pt x="219" y="620"/>
                  <a:pt x="219" y="617"/>
                </a:cubicBezTo>
                <a:cubicBezTo>
                  <a:pt x="219" y="615"/>
                  <a:pt x="219" y="612"/>
                  <a:pt x="219" y="608"/>
                </a:cubicBezTo>
                <a:cubicBezTo>
                  <a:pt x="219" y="604"/>
                  <a:pt x="218" y="601"/>
                  <a:pt x="218" y="598"/>
                </a:cubicBezTo>
                <a:cubicBezTo>
                  <a:pt x="218" y="596"/>
                  <a:pt x="218" y="593"/>
                  <a:pt x="218" y="591"/>
                </a:cubicBezTo>
                <a:lnTo>
                  <a:pt x="225" y="586"/>
                </a:lnTo>
                <a:cubicBezTo>
                  <a:pt x="229" y="585"/>
                  <a:pt x="234" y="585"/>
                  <a:pt x="240" y="585"/>
                </a:cubicBezTo>
                <a:cubicBezTo>
                  <a:pt x="246" y="584"/>
                  <a:pt x="253" y="584"/>
                  <a:pt x="262" y="584"/>
                </a:cubicBezTo>
                <a:cubicBezTo>
                  <a:pt x="270" y="584"/>
                  <a:pt x="277" y="584"/>
                  <a:pt x="284" y="584"/>
                </a:cubicBezTo>
                <a:cubicBezTo>
                  <a:pt x="290" y="584"/>
                  <a:pt x="295" y="584"/>
                  <a:pt x="299" y="584"/>
                </a:cubicBezTo>
                <a:cubicBezTo>
                  <a:pt x="304" y="583"/>
                  <a:pt x="309" y="580"/>
                  <a:pt x="314" y="576"/>
                </a:cubicBezTo>
                <a:cubicBezTo>
                  <a:pt x="318" y="572"/>
                  <a:pt x="321" y="566"/>
                  <a:pt x="322" y="558"/>
                </a:cubicBezTo>
                <a:cubicBezTo>
                  <a:pt x="322" y="550"/>
                  <a:pt x="320" y="544"/>
                  <a:pt x="315" y="540"/>
                </a:cubicBezTo>
                <a:cubicBezTo>
                  <a:pt x="311" y="535"/>
                  <a:pt x="306" y="532"/>
                  <a:pt x="301" y="531"/>
                </a:cubicBezTo>
                <a:cubicBezTo>
                  <a:pt x="297" y="531"/>
                  <a:pt x="292" y="530"/>
                  <a:pt x="285" y="530"/>
                </a:cubicBezTo>
                <a:cubicBezTo>
                  <a:pt x="279" y="530"/>
                  <a:pt x="271" y="530"/>
                  <a:pt x="262" y="530"/>
                </a:cubicBezTo>
                <a:cubicBezTo>
                  <a:pt x="253" y="530"/>
                  <a:pt x="245" y="531"/>
                  <a:pt x="239" y="531"/>
                </a:cubicBezTo>
                <a:cubicBezTo>
                  <a:pt x="232" y="531"/>
                  <a:pt x="226" y="531"/>
                  <a:pt x="221" y="531"/>
                </a:cubicBezTo>
                <a:lnTo>
                  <a:pt x="218" y="523"/>
                </a:lnTo>
                <a:lnTo>
                  <a:pt x="218" y="506"/>
                </a:lnTo>
                <a:cubicBezTo>
                  <a:pt x="220" y="506"/>
                  <a:pt x="224" y="506"/>
                  <a:pt x="229" y="506"/>
                </a:cubicBezTo>
                <a:cubicBezTo>
                  <a:pt x="233" y="506"/>
                  <a:pt x="239" y="506"/>
                  <a:pt x="245" y="505"/>
                </a:cubicBezTo>
                <a:cubicBezTo>
                  <a:pt x="251" y="505"/>
                  <a:pt x="257" y="505"/>
                  <a:pt x="262" y="505"/>
                </a:cubicBezTo>
                <a:cubicBezTo>
                  <a:pt x="267" y="504"/>
                  <a:pt x="271" y="504"/>
                  <a:pt x="274" y="504"/>
                </a:cubicBezTo>
                <a:cubicBezTo>
                  <a:pt x="276" y="504"/>
                  <a:pt x="280" y="504"/>
                  <a:pt x="284" y="504"/>
                </a:cubicBezTo>
                <a:cubicBezTo>
                  <a:pt x="288" y="505"/>
                  <a:pt x="294" y="505"/>
                  <a:pt x="300" y="504"/>
                </a:cubicBezTo>
                <a:cubicBezTo>
                  <a:pt x="306" y="503"/>
                  <a:pt x="310" y="501"/>
                  <a:pt x="314" y="497"/>
                </a:cubicBezTo>
                <a:cubicBezTo>
                  <a:pt x="317" y="494"/>
                  <a:pt x="320" y="490"/>
                  <a:pt x="321" y="486"/>
                </a:cubicBezTo>
                <a:cubicBezTo>
                  <a:pt x="321" y="482"/>
                  <a:pt x="321" y="477"/>
                  <a:pt x="322" y="470"/>
                </a:cubicBezTo>
                <a:cubicBezTo>
                  <a:pt x="322" y="464"/>
                  <a:pt x="322" y="456"/>
                  <a:pt x="322" y="447"/>
                </a:cubicBezTo>
                <a:cubicBezTo>
                  <a:pt x="321" y="438"/>
                  <a:pt x="321" y="431"/>
                  <a:pt x="321" y="424"/>
                </a:cubicBezTo>
                <a:cubicBezTo>
                  <a:pt x="321" y="418"/>
                  <a:pt x="321" y="412"/>
                  <a:pt x="321" y="408"/>
                </a:cubicBezTo>
                <a:lnTo>
                  <a:pt x="315" y="404"/>
                </a:lnTo>
                <a:lnTo>
                  <a:pt x="311" y="404"/>
                </a:lnTo>
                <a:lnTo>
                  <a:pt x="305" y="410"/>
                </a:lnTo>
                <a:lnTo>
                  <a:pt x="305" y="436"/>
                </a:lnTo>
                <a:cubicBezTo>
                  <a:pt x="300" y="436"/>
                  <a:pt x="294" y="436"/>
                  <a:pt x="287" y="436"/>
                </a:cubicBezTo>
                <a:cubicBezTo>
                  <a:pt x="279" y="436"/>
                  <a:pt x="270" y="437"/>
                  <a:pt x="260" y="437"/>
                </a:cubicBezTo>
                <a:cubicBezTo>
                  <a:pt x="250" y="438"/>
                  <a:pt x="242" y="438"/>
                  <a:pt x="234" y="438"/>
                </a:cubicBezTo>
                <a:cubicBezTo>
                  <a:pt x="227" y="438"/>
                  <a:pt x="220" y="438"/>
                  <a:pt x="216" y="437"/>
                </a:cubicBezTo>
                <a:cubicBezTo>
                  <a:pt x="216" y="436"/>
                  <a:pt x="216" y="434"/>
                  <a:pt x="216" y="432"/>
                </a:cubicBezTo>
                <a:cubicBezTo>
                  <a:pt x="216" y="429"/>
                  <a:pt x="216" y="427"/>
                  <a:pt x="216" y="424"/>
                </a:cubicBezTo>
                <a:cubicBezTo>
                  <a:pt x="216" y="421"/>
                  <a:pt x="216" y="419"/>
                  <a:pt x="216" y="417"/>
                </a:cubicBezTo>
                <a:cubicBezTo>
                  <a:pt x="216" y="415"/>
                  <a:pt x="216" y="413"/>
                  <a:pt x="216" y="412"/>
                </a:cubicBezTo>
                <a:lnTo>
                  <a:pt x="210" y="406"/>
                </a:lnTo>
                <a:cubicBezTo>
                  <a:pt x="209" y="406"/>
                  <a:pt x="208" y="406"/>
                  <a:pt x="208" y="406"/>
                </a:cubicBezTo>
                <a:cubicBezTo>
                  <a:pt x="207" y="407"/>
                  <a:pt x="206" y="407"/>
                  <a:pt x="205" y="407"/>
                </a:cubicBezTo>
                <a:cubicBezTo>
                  <a:pt x="204" y="408"/>
                  <a:pt x="204" y="408"/>
                  <a:pt x="203" y="408"/>
                </a:cubicBezTo>
                <a:cubicBezTo>
                  <a:pt x="203" y="408"/>
                  <a:pt x="202" y="408"/>
                  <a:pt x="202" y="408"/>
                </a:cubicBezTo>
                <a:lnTo>
                  <a:pt x="200" y="412"/>
                </a:lnTo>
                <a:lnTo>
                  <a:pt x="202" y="422"/>
                </a:lnTo>
                <a:lnTo>
                  <a:pt x="200" y="424"/>
                </a:lnTo>
                <a:lnTo>
                  <a:pt x="202" y="437"/>
                </a:lnTo>
                <a:cubicBezTo>
                  <a:pt x="197" y="437"/>
                  <a:pt x="190" y="438"/>
                  <a:pt x="183" y="438"/>
                </a:cubicBezTo>
                <a:cubicBezTo>
                  <a:pt x="175" y="438"/>
                  <a:pt x="166" y="439"/>
                  <a:pt x="156" y="439"/>
                </a:cubicBezTo>
                <a:cubicBezTo>
                  <a:pt x="146" y="440"/>
                  <a:pt x="137" y="440"/>
                  <a:pt x="130" y="440"/>
                </a:cubicBezTo>
                <a:cubicBezTo>
                  <a:pt x="122" y="440"/>
                  <a:pt x="116" y="440"/>
                  <a:pt x="110" y="439"/>
                </a:cubicBezTo>
                <a:cubicBezTo>
                  <a:pt x="110" y="438"/>
                  <a:pt x="110" y="436"/>
                  <a:pt x="110" y="434"/>
                </a:cubicBezTo>
                <a:cubicBezTo>
                  <a:pt x="110" y="431"/>
                  <a:pt x="110" y="429"/>
                  <a:pt x="110" y="426"/>
                </a:cubicBezTo>
                <a:cubicBezTo>
                  <a:pt x="110" y="423"/>
                  <a:pt x="110" y="421"/>
                  <a:pt x="110" y="419"/>
                </a:cubicBezTo>
                <a:cubicBezTo>
                  <a:pt x="110" y="417"/>
                  <a:pt x="110" y="415"/>
                  <a:pt x="110" y="414"/>
                </a:cubicBezTo>
                <a:lnTo>
                  <a:pt x="106" y="408"/>
                </a:lnTo>
                <a:lnTo>
                  <a:pt x="101" y="408"/>
                </a:lnTo>
                <a:lnTo>
                  <a:pt x="95" y="416"/>
                </a:lnTo>
                <a:close/>
                <a:moveTo>
                  <a:pt x="202" y="453"/>
                </a:moveTo>
                <a:lnTo>
                  <a:pt x="202" y="492"/>
                </a:lnTo>
                <a:cubicBezTo>
                  <a:pt x="200" y="492"/>
                  <a:pt x="198" y="492"/>
                  <a:pt x="196" y="492"/>
                </a:cubicBezTo>
                <a:cubicBezTo>
                  <a:pt x="193" y="492"/>
                  <a:pt x="190" y="492"/>
                  <a:pt x="187" y="492"/>
                </a:cubicBezTo>
                <a:cubicBezTo>
                  <a:pt x="184" y="492"/>
                  <a:pt x="181" y="492"/>
                  <a:pt x="178" y="492"/>
                </a:cubicBezTo>
                <a:cubicBezTo>
                  <a:pt x="175" y="492"/>
                  <a:pt x="173" y="492"/>
                  <a:pt x="171" y="492"/>
                </a:cubicBezTo>
                <a:cubicBezTo>
                  <a:pt x="168" y="492"/>
                  <a:pt x="163" y="492"/>
                  <a:pt x="159" y="492"/>
                </a:cubicBezTo>
                <a:cubicBezTo>
                  <a:pt x="154" y="492"/>
                  <a:pt x="148" y="493"/>
                  <a:pt x="142" y="493"/>
                </a:cubicBezTo>
                <a:cubicBezTo>
                  <a:pt x="135" y="493"/>
                  <a:pt x="129" y="493"/>
                  <a:pt x="124" y="492"/>
                </a:cubicBezTo>
                <a:cubicBezTo>
                  <a:pt x="120" y="491"/>
                  <a:pt x="116" y="490"/>
                  <a:pt x="112" y="488"/>
                </a:cubicBezTo>
                <a:cubicBezTo>
                  <a:pt x="112" y="486"/>
                  <a:pt x="112" y="484"/>
                  <a:pt x="111" y="481"/>
                </a:cubicBezTo>
                <a:cubicBezTo>
                  <a:pt x="111" y="478"/>
                  <a:pt x="111" y="475"/>
                  <a:pt x="111" y="471"/>
                </a:cubicBezTo>
                <a:cubicBezTo>
                  <a:pt x="111" y="467"/>
                  <a:pt x="111" y="464"/>
                  <a:pt x="111" y="461"/>
                </a:cubicBezTo>
                <a:cubicBezTo>
                  <a:pt x="112" y="459"/>
                  <a:pt x="112" y="457"/>
                  <a:pt x="112" y="455"/>
                </a:cubicBezTo>
                <a:lnTo>
                  <a:pt x="202" y="453"/>
                </a:lnTo>
                <a:close/>
                <a:moveTo>
                  <a:pt x="243" y="492"/>
                </a:moveTo>
                <a:lnTo>
                  <a:pt x="223" y="492"/>
                </a:lnTo>
                <a:cubicBezTo>
                  <a:pt x="223" y="492"/>
                  <a:pt x="222" y="491"/>
                  <a:pt x="221" y="491"/>
                </a:cubicBezTo>
                <a:cubicBezTo>
                  <a:pt x="220" y="491"/>
                  <a:pt x="220" y="491"/>
                  <a:pt x="219" y="491"/>
                </a:cubicBezTo>
                <a:cubicBezTo>
                  <a:pt x="218" y="491"/>
                  <a:pt x="217" y="491"/>
                  <a:pt x="217" y="491"/>
                </a:cubicBezTo>
                <a:cubicBezTo>
                  <a:pt x="216" y="491"/>
                  <a:pt x="216" y="490"/>
                  <a:pt x="216" y="490"/>
                </a:cubicBezTo>
                <a:lnTo>
                  <a:pt x="216" y="451"/>
                </a:lnTo>
                <a:cubicBezTo>
                  <a:pt x="221" y="451"/>
                  <a:pt x="227" y="451"/>
                  <a:pt x="235" y="451"/>
                </a:cubicBezTo>
                <a:cubicBezTo>
                  <a:pt x="242" y="451"/>
                  <a:pt x="251" y="451"/>
                  <a:pt x="261" y="450"/>
                </a:cubicBezTo>
                <a:cubicBezTo>
                  <a:pt x="271" y="450"/>
                  <a:pt x="280" y="450"/>
                  <a:pt x="288" y="450"/>
                </a:cubicBezTo>
                <a:cubicBezTo>
                  <a:pt x="296" y="451"/>
                  <a:pt x="302" y="451"/>
                  <a:pt x="307" y="451"/>
                </a:cubicBezTo>
                <a:lnTo>
                  <a:pt x="307" y="473"/>
                </a:lnTo>
                <a:cubicBezTo>
                  <a:pt x="307" y="473"/>
                  <a:pt x="307" y="474"/>
                  <a:pt x="307" y="475"/>
                </a:cubicBezTo>
                <a:cubicBezTo>
                  <a:pt x="307" y="476"/>
                  <a:pt x="307" y="476"/>
                  <a:pt x="307" y="477"/>
                </a:cubicBezTo>
                <a:cubicBezTo>
                  <a:pt x="307" y="478"/>
                  <a:pt x="307" y="479"/>
                  <a:pt x="307" y="480"/>
                </a:cubicBezTo>
                <a:cubicBezTo>
                  <a:pt x="307" y="481"/>
                  <a:pt x="307" y="482"/>
                  <a:pt x="307" y="482"/>
                </a:cubicBezTo>
                <a:lnTo>
                  <a:pt x="301" y="490"/>
                </a:lnTo>
                <a:cubicBezTo>
                  <a:pt x="298" y="490"/>
                  <a:pt x="294" y="490"/>
                  <a:pt x="289" y="490"/>
                </a:cubicBezTo>
                <a:cubicBezTo>
                  <a:pt x="284" y="490"/>
                  <a:pt x="279" y="490"/>
                  <a:pt x="272" y="490"/>
                </a:cubicBezTo>
                <a:cubicBezTo>
                  <a:pt x="266" y="490"/>
                  <a:pt x="260" y="491"/>
                  <a:pt x="255" y="491"/>
                </a:cubicBezTo>
                <a:cubicBezTo>
                  <a:pt x="250" y="491"/>
                  <a:pt x="246" y="492"/>
                  <a:pt x="243" y="492"/>
                </a:cubicBezTo>
                <a:close/>
                <a:moveTo>
                  <a:pt x="417" y="543"/>
                </a:moveTo>
                <a:cubicBezTo>
                  <a:pt x="413" y="544"/>
                  <a:pt x="409" y="546"/>
                  <a:pt x="404" y="550"/>
                </a:cubicBezTo>
                <a:cubicBezTo>
                  <a:pt x="400" y="554"/>
                  <a:pt x="397" y="559"/>
                  <a:pt x="396" y="565"/>
                </a:cubicBezTo>
                <a:cubicBezTo>
                  <a:pt x="394" y="572"/>
                  <a:pt x="393" y="578"/>
                  <a:pt x="394" y="583"/>
                </a:cubicBezTo>
                <a:cubicBezTo>
                  <a:pt x="394" y="588"/>
                  <a:pt x="394" y="592"/>
                  <a:pt x="394" y="595"/>
                </a:cubicBezTo>
                <a:cubicBezTo>
                  <a:pt x="393" y="598"/>
                  <a:pt x="394" y="601"/>
                  <a:pt x="394" y="606"/>
                </a:cubicBezTo>
                <a:cubicBezTo>
                  <a:pt x="395" y="611"/>
                  <a:pt x="398" y="615"/>
                  <a:pt x="402" y="620"/>
                </a:cubicBezTo>
                <a:cubicBezTo>
                  <a:pt x="406" y="625"/>
                  <a:pt x="411" y="628"/>
                  <a:pt x="415" y="629"/>
                </a:cubicBezTo>
                <a:cubicBezTo>
                  <a:pt x="420" y="631"/>
                  <a:pt x="424" y="631"/>
                  <a:pt x="427" y="630"/>
                </a:cubicBezTo>
                <a:lnTo>
                  <a:pt x="451" y="630"/>
                </a:lnTo>
                <a:cubicBezTo>
                  <a:pt x="454" y="630"/>
                  <a:pt x="458" y="630"/>
                  <a:pt x="463" y="630"/>
                </a:cubicBezTo>
                <a:cubicBezTo>
                  <a:pt x="468" y="629"/>
                  <a:pt x="473" y="629"/>
                  <a:pt x="480" y="630"/>
                </a:cubicBezTo>
                <a:cubicBezTo>
                  <a:pt x="486" y="630"/>
                  <a:pt x="492" y="630"/>
                  <a:pt x="497" y="630"/>
                </a:cubicBezTo>
                <a:cubicBezTo>
                  <a:pt x="502" y="630"/>
                  <a:pt x="506" y="630"/>
                  <a:pt x="509" y="630"/>
                </a:cubicBezTo>
                <a:cubicBezTo>
                  <a:pt x="512" y="630"/>
                  <a:pt x="516" y="630"/>
                  <a:pt x="522" y="630"/>
                </a:cubicBezTo>
                <a:cubicBezTo>
                  <a:pt x="527" y="630"/>
                  <a:pt x="532" y="630"/>
                  <a:pt x="539" y="630"/>
                </a:cubicBezTo>
                <a:cubicBezTo>
                  <a:pt x="546" y="630"/>
                  <a:pt x="552" y="629"/>
                  <a:pt x="557" y="627"/>
                </a:cubicBezTo>
                <a:cubicBezTo>
                  <a:pt x="562" y="625"/>
                  <a:pt x="566" y="622"/>
                  <a:pt x="569" y="619"/>
                </a:cubicBezTo>
                <a:cubicBezTo>
                  <a:pt x="571" y="616"/>
                  <a:pt x="573" y="612"/>
                  <a:pt x="574" y="608"/>
                </a:cubicBezTo>
                <a:cubicBezTo>
                  <a:pt x="575" y="604"/>
                  <a:pt x="575" y="599"/>
                  <a:pt x="575" y="593"/>
                </a:cubicBezTo>
                <a:cubicBezTo>
                  <a:pt x="575" y="588"/>
                  <a:pt x="575" y="583"/>
                  <a:pt x="575" y="579"/>
                </a:cubicBezTo>
                <a:cubicBezTo>
                  <a:pt x="575" y="575"/>
                  <a:pt x="575" y="571"/>
                  <a:pt x="575" y="568"/>
                </a:cubicBezTo>
                <a:cubicBezTo>
                  <a:pt x="574" y="562"/>
                  <a:pt x="571" y="557"/>
                  <a:pt x="567" y="553"/>
                </a:cubicBezTo>
                <a:cubicBezTo>
                  <a:pt x="563" y="548"/>
                  <a:pt x="557" y="545"/>
                  <a:pt x="549" y="544"/>
                </a:cubicBezTo>
                <a:cubicBezTo>
                  <a:pt x="540" y="542"/>
                  <a:pt x="533" y="542"/>
                  <a:pt x="527" y="542"/>
                </a:cubicBezTo>
                <a:cubicBezTo>
                  <a:pt x="521" y="543"/>
                  <a:pt x="516" y="543"/>
                  <a:pt x="513" y="543"/>
                </a:cubicBezTo>
                <a:lnTo>
                  <a:pt x="513" y="537"/>
                </a:lnTo>
                <a:cubicBezTo>
                  <a:pt x="514" y="537"/>
                  <a:pt x="515" y="536"/>
                  <a:pt x="516" y="536"/>
                </a:cubicBezTo>
                <a:cubicBezTo>
                  <a:pt x="518" y="536"/>
                  <a:pt x="519" y="536"/>
                  <a:pt x="521" y="536"/>
                </a:cubicBezTo>
                <a:cubicBezTo>
                  <a:pt x="522" y="536"/>
                  <a:pt x="524" y="536"/>
                  <a:pt x="525" y="536"/>
                </a:cubicBezTo>
                <a:cubicBezTo>
                  <a:pt x="526" y="535"/>
                  <a:pt x="528" y="535"/>
                  <a:pt x="529" y="535"/>
                </a:cubicBezTo>
                <a:lnTo>
                  <a:pt x="531" y="529"/>
                </a:lnTo>
                <a:cubicBezTo>
                  <a:pt x="530" y="529"/>
                  <a:pt x="530" y="528"/>
                  <a:pt x="530" y="528"/>
                </a:cubicBezTo>
                <a:cubicBezTo>
                  <a:pt x="529" y="527"/>
                  <a:pt x="529" y="526"/>
                  <a:pt x="529" y="525"/>
                </a:cubicBezTo>
                <a:cubicBezTo>
                  <a:pt x="528" y="524"/>
                  <a:pt x="528" y="523"/>
                  <a:pt x="528" y="523"/>
                </a:cubicBezTo>
                <a:cubicBezTo>
                  <a:pt x="527" y="522"/>
                  <a:pt x="527" y="522"/>
                  <a:pt x="527" y="521"/>
                </a:cubicBezTo>
                <a:cubicBezTo>
                  <a:pt x="519" y="521"/>
                  <a:pt x="511" y="521"/>
                  <a:pt x="500" y="521"/>
                </a:cubicBezTo>
                <a:cubicBezTo>
                  <a:pt x="489" y="521"/>
                  <a:pt x="477" y="521"/>
                  <a:pt x="463" y="521"/>
                </a:cubicBezTo>
                <a:cubicBezTo>
                  <a:pt x="449" y="520"/>
                  <a:pt x="437" y="520"/>
                  <a:pt x="427" y="521"/>
                </a:cubicBezTo>
                <a:cubicBezTo>
                  <a:pt x="416" y="521"/>
                  <a:pt x="407" y="521"/>
                  <a:pt x="400" y="521"/>
                </a:cubicBezTo>
                <a:cubicBezTo>
                  <a:pt x="400" y="522"/>
                  <a:pt x="399" y="522"/>
                  <a:pt x="399" y="522"/>
                </a:cubicBezTo>
                <a:cubicBezTo>
                  <a:pt x="398" y="523"/>
                  <a:pt x="398" y="523"/>
                  <a:pt x="397" y="523"/>
                </a:cubicBezTo>
                <a:cubicBezTo>
                  <a:pt x="397" y="524"/>
                  <a:pt x="396" y="524"/>
                  <a:pt x="396" y="525"/>
                </a:cubicBezTo>
                <a:cubicBezTo>
                  <a:pt x="396" y="526"/>
                  <a:pt x="396" y="526"/>
                  <a:pt x="396" y="527"/>
                </a:cubicBezTo>
                <a:lnTo>
                  <a:pt x="396" y="529"/>
                </a:lnTo>
                <a:lnTo>
                  <a:pt x="398" y="535"/>
                </a:lnTo>
                <a:lnTo>
                  <a:pt x="402" y="537"/>
                </a:lnTo>
                <a:cubicBezTo>
                  <a:pt x="405" y="537"/>
                  <a:pt x="409" y="536"/>
                  <a:pt x="413" y="536"/>
                </a:cubicBezTo>
                <a:cubicBezTo>
                  <a:pt x="418" y="536"/>
                  <a:pt x="423" y="535"/>
                  <a:pt x="429" y="535"/>
                </a:cubicBezTo>
                <a:cubicBezTo>
                  <a:pt x="435" y="535"/>
                  <a:pt x="441" y="536"/>
                  <a:pt x="445" y="536"/>
                </a:cubicBezTo>
                <a:cubicBezTo>
                  <a:pt x="450" y="536"/>
                  <a:pt x="454" y="537"/>
                  <a:pt x="456" y="537"/>
                </a:cubicBezTo>
                <a:lnTo>
                  <a:pt x="456" y="543"/>
                </a:lnTo>
                <a:cubicBezTo>
                  <a:pt x="454" y="543"/>
                  <a:pt x="451" y="543"/>
                  <a:pt x="448" y="543"/>
                </a:cubicBezTo>
                <a:cubicBezTo>
                  <a:pt x="445" y="543"/>
                  <a:pt x="441" y="543"/>
                  <a:pt x="437" y="543"/>
                </a:cubicBezTo>
                <a:cubicBezTo>
                  <a:pt x="433" y="543"/>
                  <a:pt x="429" y="543"/>
                  <a:pt x="426" y="543"/>
                </a:cubicBezTo>
                <a:cubicBezTo>
                  <a:pt x="423" y="543"/>
                  <a:pt x="420" y="543"/>
                  <a:pt x="417" y="543"/>
                </a:cubicBezTo>
                <a:close/>
                <a:moveTo>
                  <a:pt x="396" y="434"/>
                </a:moveTo>
                <a:cubicBezTo>
                  <a:pt x="396" y="436"/>
                  <a:pt x="396" y="440"/>
                  <a:pt x="396" y="445"/>
                </a:cubicBezTo>
                <a:cubicBezTo>
                  <a:pt x="396" y="449"/>
                  <a:pt x="395" y="455"/>
                  <a:pt x="395" y="461"/>
                </a:cubicBezTo>
                <a:cubicBezTo>
                  <a:pt x="395" y="467"/>
                  <a:pt x="395" y="472"/>
                  <a:pt x="395" y="477"/>
                </a:cubicBezTo>
                <a:cubicBezTo>
                  <a:pt x="395" y="481"/>
                  <a:pt x="396" y="485"/>
                  <a:pt x="396" y="488"/>
                </a:cubicBezTo>
                <a:cubicBezTo>
                  <a:pt x="396" y="491"/>
                  <a:pt x="397" y="494"/>
                  <a:pt x="399" y="498"/>
                </a:cubicBezTo>
                <a:cubicBezTo>
                  <a:pt x="401" y="502"/>
                  <a:pt x="404" y="506"/>
                  <a:pt x="408" y="509"/>
                </a:cubicBezTo>
                <a:cubicBezTo>
                  <a:pt x="413" y="512"/>
                  <a:pt x="418" y="514"/>
                  <a:pt x="422" y="514"/>
                </a:cubicBezTo>
                <a:cubicBezTo>
                  <a:pt x="426" y="514"/>
                  <a:pt x="429" y="514"/>
                  <a:pt x="431" y="513"/>
                </a:cubicBezTo>
                <a:lnTo>
                  <a:pt x="486" y="513"/>
                </a:lnTo>
                <a:cubicBezTo>
                  <a:pt x="486" y="513"/>
                  <a:pt x="487" y="513"/>
                  <a:pt x="488" y="513"/>
                </a:cubicBezTo>
                <a:cubicBezTo>
                  <a:pt x="489" y="513"/>
                  <a:pt x="491" y="513"/>
                  <a:pt x="493" y="513"/>
                </a:cubicBezTo>
                <a:cubicBezTo>
                  <a:pt x="495" y="513"/>
                  <a:pt x="496" y="513"/>
                  <a:pt x="498" y="513"/>
                </a:cubicBezTo>
                <a:cubicBezTo>
                  <a:pt x="499" y="513"/>
                  <a:pt x="500" y="513"/>
                  <a:pt x="501" y="513"/>
                </a:cubicBezTo>
                <a:lnTo>
                  <a:pt x="527" y="513"/>
                </a:lnTo>
                <a:cubicBezTo>
                  <a:pt x="527" y="513"/>
                  <a:pt x="527" y="513"/>
                  <a:pt x="528" y="512"/>
                </a:cubicBezTo>
                <a:cubicBezTo>
                  <a:pt x="528" y="512"/>
                  <a:pt x="528" y="511"/>
                  <a:pt x="529" y="511"/>
                </a:cubicBezTo>
                <a:cubicBezTo>
                  <a:pt x="529" y="510"/>
                  <a:pt x="529" y="509"/>
                  <a:pt x="530" y="509"/>
                </a:cubicBezTo>
                <a:cubicBezTo>
                  <a:pt x="530" y="508"/>
                  <a:pt x="530" y="508"/>
                  <a:pt x="531" y="508"/>
                </a:cubicBezTo>
                <a:cubicBezTo>
                  <a:pt x="531" y="507"/>
                  <a:pt x="531" y="507"/>
                  <a:pt x="531" y="506"/>
                </a:cubicBezTo>
                <a:cubicBezTo>
                  <a:pt x="531" y="505"/>
                  <a:pt x="530" y="505"/>
                  <a:pt x="530" y="504"/>
                </a:cubicBezTo>
                <a:cubicBezTo>
                  <a:pt x="530" y="503"/>
                  <a:pt x="529" y="502"/>
                  <a:pt x="529" y="501"/>
                </a:cubicBezTo>
                <a:cubicBezTo>
                  <a:pt x="528" y="501"/>
                  <a:pt x="527" y="500"/>
                  <a:pt x="527" y="500"/>
                </a:cubicBezTo>
                <a:cubicBezTo>
                  <a:pt x="526" y="499"/>
                  <a:pt x="525" y="499"/>
                  <a:pt x="524" y="499"/>
                </a:cubicBezTo>
                <a:cubicBezTo>
                  <a:pt x="523" y="499"/>
                  <a:pt x="522" y="498"/>
                  <a:pt x="521" y="498"/>
                </a:cubicBezTo>
                <a:cubicBezTo>
                  <a:pt x="519" y="498"/>
                  <a:pt x="518" y="498"/>
                  <a:pt x="517" y="498"/>
                </a:cubicBezTo>
                <a:cubicBezTo>
                  <a:pt x="516" y="498"/>
                  <a:pt x="516" y="498"/>
                  <a:pt x="515" y="498"/>
                </a:cubicBezTo>
                <a:lnTo>
                  <a:pt x="464" y="498"/>
                </a:lnTo>
                <a:cubicBezTo>
                  <a:pt x="461" y="498"/>
                  <a:pt x="458" y="498"/>
                  <a:pt x="454" y="498"/>
                </a:cubicBezTo>
                <a:cubicBezTo>
                  <a:pt x="449" y="498"/>
                  <a:pt x="444" y="498"/>
                  <a:pt x="439" y="498"/>
                </a:cubicBezTo>
                <a:cubicBezTo>
                  <a:pt x="433" y="498"/>
                  <a:pt x="429" y="498"/>
                  <a:pt x="424" y="498"/>
                </a:cubicBezTo>
                <a:cubicBezTo>
                  <a:pt x="420" y="497"/>
                  <a:pt x="417" y="497"/>
                  <a:pt x="414" y="496"/>
                </a:cubicBezTo>
                <a:lnTo>
                  <a:pt x="410" y="490"/>
                </a:lnTo>
                <a:cubicBezTo>
                  <a:pt x="410" y="489"/>
                  <a:pt x="410" y="487"/>
                  <a:pt x="410" y="485"/>
                </a:cubicBezTo>
                <a:cubicBezTo>
                  <a:pt x="410" y="483"/>
                  <a:pt x="410" y="481"/>
                  <a:pt x="410" y="478"/>
                </a:cubicBezTo>
                <a:cubicBezTo>
                  <a:pt x="410" y="476"/>
                  <a:pt x="410" y="474"/>
                  <a:pt x="410" y="472"/>
                </a:cubicBezTo>
                <a:cubicBezTo>
                  <a:pt x="410" y="470"/>
                  <a:pt x="410" y="468"/>
                  <a:pt x="410" y="467"/>
                </a:cubicBezTo>
                <a:lnTo>
                  <a:pt x="410" y="434"/>
                </a:lnTo>
                <a:cubicBezTo>
                  <a:pt x="410" y="433"/>
                  <a:pt x="410" y="432"/>
                  <a:pt x="410" y="431"/>
                </a:cubicBezTo>
                <a:cubicBezTo>
                  <a:pt x="410" y="430"/>
                  <a:pt x="410" y="429"/>
                  <a:pt x="411" y="428"/>
                </a:cubicBezTo>
                <a:cubicBezTo>
                  <a:pt x="411" y="426"/>
                  <a:pt x="412" y="425"/>
                  <a:pt x="412" y="424"/>
                </a:cubicBezTo>
                <a:cubicBezTo>
                  <a:pt x="413" y="423"/>
                  <a:pt x="413" y="423"/>
                  <a:pt x="414" y="422"/>
                </a:cubicBezTo>
                <a:cubicBezTo>
                  <a:pt x="415" y="421"/>
                  <a:pt x="417" y="420"/>
                  <a:pt x="418" y="419"/>
                </a:cubicBezTo>
                <a:cubicBezTo>
                  <a:pt x="420" y="418"/>
                  <a:pt x="423" y="418"/>
                  <a:pt x="425" y="418"/>
                </a:cubicBezTo>
                <a:cubicBezTo>
                  <a:pt x="428" y="418"/>
                  <a:pt x="430" y="418"/>
                  <a:pt x="432" y="418"/>
                </a:cubicBezTo>
                <a:cubicBezTo>
                  <a:pt x="434" y="418"/>
                  <a:pt x="436" y="418"/>
                  <a:pt x="437" y="418"/>
                </a:cubicBezTo>
                <a:lnTo>
                  <a:pt x="468" y="418"/>
                </a:lnTo>
                <a:lnTo>
                  <a:pt x="466" y="426"/>
                </a:lnTo>
                <a:cubicBezTo>
                  <a:pt x="464" y="426"/>
                  <a:pt x="460" y="427"/>
                  <a:pt x="457" y="427"/>
                </a:cubicBezTo>
                <a:cubicBezTo>
                  <a:pt x="453" y="428"/>
                  <a:pt x="449" y="428"/>
                  <a:pt x="444" y="428"/>
                </a:cubicBezTo>
                <a:cubicBezTo>
                  <a:pt x="439" y="429"/>
                  <a:pt x="435" y="430"/>
                  <a:pt x="431" y="431"/>
                </a:cubicBezTo>
                <a:cubicBezTo>
                  <a:pt x="427" y="432"/>
                  <a:pt x="424" y="434"/>
                  <a:pt x="421" y="436"/>
                </a:cubicBezTo>
                <a:lnTo>
                  <a:pt x="421" y="439"/>
                </a:lnTo>
                <a:lnTo>
                  <a:pt x="425" y="445"/>
                </a:lnTo>
                <a:cubicBezTo>
                  <a:pt x="428" y="445"/>
                  <a:pt x="431" y="445"/>
                  <a:pt x="434" y="445"/>
                </a:cubicBezTo>
                <a:cubicBezTo>
                  <a:pt x="438" y="445"/>
                  <a:pt x="442" y="445"/>
                  <a:pt x="447" y="444"/>
                </a:cubicBezTo>
                <a:cubicBezTo>
                  <a:pt x="452" y="444"/>
                  <a:pt x="456" y="444"/>
                  <a:pt x="459" y="444"/>
                </a:cubicBezTo>
                <a:cubicBezTo>
                  <a:pt x="463" y="443"/>
                  <a:pt x="466" y="443"/>
                  <a:pt x="468" y="443"/>
                </a:cubicBezTo>
                <a:lnTo>
                  <a:pt x="468" y="453"/>
                </a:lnTo>
                <a:cubicBezTo>
                  <a:pt x="466" y="453"/>
                  <a:pt x="462" y="453"/>
                  <a:pt x="459" y="453"/>
                </a:cubicBezTo>
                <a:cubicBezTo>
                  <a:pt x="455" y="453"/>
                  <a:pt x="451" y="453"/>
                  <a:pt x="446" y="453"/>
                </a:cubicBezTo>
                <a:cubicBezTo>
                  <a:pt x="441" y="452"/>
                  <a:pt x="437" y="452"/>
                  <a:pt x="433" y="453"/>
                </a:cubicBezTo>
                <a:cubicBezTo>
                  <a:pt x="429" y="453"/>
                  <a:pt x="426" y="454"/>
                  <a:pt x="423" y="455"/>
                </a:cubicBezTo>
                <a:cubicBezTo>
                  <a:pt x="423" y="455"/>
                  <a:pt x="423" y="456"/>
                  <a:pt x="423" y="456"/>
                </a:cubicBezTo>
                <a:cubicBezTo>
                  <a:pt x="422" y="457"/>
                  <a:pt x="422" y="458"/>
                  <a:pt x="423" y="459"/>
                </a:cubicBezTo>
                <a:cubicBezTo>
                  <a:pt x="423" y="460"/>
                  <a:pt x="423" y="461"/>
                  <a:pt x="423" y="461"/>
                </a:cubicBezTo>
                <a:cubicBezTo>
                  <a:pt x="423" y="462"/>
                  <a:pt x="423" y="462"/>
                  <a:pt x="423" y="463"/>
                </a:cubicBezTo>
                <a:cubicBezTo>
                  <a:pt x="423" y="463"/>
                  <a:pt x="423" y="464"/>
                  <a:pt x="424" y="464"/>
                </a:cubicBezTo>
                <a:cubicBezTo>
                  <a:pt x="424" y="464"/>
                  <a:pt x="424" y="465"/>
                  <a:pt x="425" y="466"/>
                </a:cubicBezTo>
                <a:cubicBezTo>
                  <a:pt x="425" y="466"/>
                  <a:pt x="426" y="467"/>
                  <a:pt x="426" y="467"/>
                </a:cubicBezTo>
                <a:cubicBezTo>
                  <a:pt x="427" y="468"/>
                  <a:pt x="427" y="468"/>
                  <a:pt x="427" y="469"/>
                </a:cubicBezTo>
                <a:cubicBezTo>
                  <a:pt x="428" y="468"/>
                  <a:pt x="430" y="468"/>
                  <a:pt x="431" y="468"/>
                </a:cubicBezTo>
                <a:cubicBezTo>
                  <a:pt x="433" y="468"/>
                  <a:pt x="435" y="468"/>
                  <a:pt x="437" y="468"/>
                </a:cubicBezTo>
                <a:cubicBezTo>
                  <a:pt x="440" y="468"/>
                  <a:pt x="442" y="468"/>
                  <a:pt x="444" y="468"/>
                </a:cubicBezTo>
                <a:cubicBezTo>
                  <a:pt x="446" y="469"/>
                  <a:pt x="447" y="469"/>
                  <a:pt x="449" y="469"/>
                </a:cubicBezTo>
                <a:lnTo>
                  <a:pt x="429" y="478"/>
                </a:lnTo>
                <a:lnTo>
                  <a:pt x="427" y="480"/>
                </a:lnTo>
                <a:lnTo>
                  <a:pt x="427" y="486"/>
                </a:lnTo>
                <a:lnTo>
                  <a:pt x="431" y="490"/>
                </a:lnTo>
                <a:lnTo>
                  <a:pt x="437" y="492"/>
                </a:lnTo>
                <a:lnTo>
                  <a:pt x="478" y="473"/>
                </a:lnTo>
                <a:cubicBezTo>
                  <a:pt x="480" y="474"/>
                  <a:pt x="483" y="475"/>
                  <a:pt x="486" y="476"/>
                </a:cubicBezTo>
                <a:cubicBezTo>
                  <a:pt x="490" y="478"/>
                  <a:pt x="494" y="480"/>
                  <a:pt x="498" y="482"/>
                </a:cubicBezTo>
                <a:cubicBezTo>
                  <a:pt x="503" y="485"/>
                  <a:pt x="507" y="486"/>
                  <a:pt x="510" y="488"/>
                </a:cubicBezTo>
                <a:cubicBezTo>
                  <a:pt x="514" y="490"/>
                  <a:pt x="517" y="491"/>
                  <a:pt x="519" y="492"/>
                </a:cubicBezTo>
                <a:cubicBezTo>
                  <a:pt x="519" y="492"/>
                  <a:pt x="520" y="492"/>
                  <a:pt x="521" y="491"/>
                </a:cubicBezTo>
                <a:cubicBezTo>
                  <a:pt x="522" y="491"/>
                  <a:pt x="523" y="490"/>
                  <a:pt x="524" y="489"/>
                </a:cubicBezTo>
                <a:cubicBezTo>
                  <a:pt x="525" y="487"/>
                  <a:pt x="526" y="486"/>
                  <a:pt x="526" y="485"/>
                </a:cubicBezTo>
                <a:cubicBezTo>
                  <a:pt x="526" y="484"/>
                  <a:pt x="527" y="483"/>
                  <a:pt x="527" y="482"/>
                </a:cubicBezTo>
                <a:cubicBezTo>
                  <a:pt x="526" y="481"/>
                  <a:pt x="524" y="479"/>
                  <a:pt x="522" y="477"/>
                </a:cubicBezTo>
                <a:cubicBezTo>
                  <a:pt x="521" y="476"/>
                  <a:pt x="518" y="474"/>
                  <a:pt x="516" y="473"/>
                </a:cubicBezTo>
                <a:cubicBezTo>
                  <a:pt x="513" y="472"/>
                  <a:pt x="510" y="471"/>
                  <a:pt x="508" y="471"/>
                </a:cubicBezTo>
                <a:cubicBezTo>
                  <a:pt x="506" y="470"/>
                  <a:pt x="505" y="469"/>
                  <a:pt x="503" y="469"/>
                </a:cubicBezTo>
                <a:cubicBezTo>
                  <a:pt x="505" y="469"/>
                  <a:pt x="506" y="469"/>
                  <a:pt x="508" y="469"/>
                </a:cubicBezTo>
                <a:cubicBezTo>
                  <a:pt x="510" y="469"/>
                  <a:pt x="512" y="469"/>
                  <a:pt x="515" y="469"/>
                </a:cubicBezTo>
                <a:cubicBezTo>
                  <a:pt x="518" y="469"/>
                  <a:pt x="520" y="469"/>
                  <a:pt x="522" y="469"/>
                </a:cubicBezTo>
                <a:cubicBezTo>
                  <a:pt x="524" y="469"/>
                  <a:pt x="525" y="469"/>
                  <a:pt x="527" y="469"/>
                </a:cubicBezTo>
                <a:cubicBezTo>
                  <a:pt x="527" y="468"/>
                  <a:pt x="527" y="468"/>
                  <a:pt x="528" y="467"/>
                </a:cubicBezTo>
                <a:cubicBezTo>
                  <a:pt x="528" y="467"/>
                  <a:pt x="529" y="466"/>
                  <a:pt x="529" y="466"/>
                </a:cubicBezTo>
                <a:cubicBezTo>
                  <a:pt x="530" y="465"/>
                  <a:pt x="530" y="465"/>
                  <a:pt x="530" y="465"/>
                </a:cubicBezTo>
                <a:cubicBezTo>
                  <a:pt x="530" y="465"/>
                  <a:pt x="531" y="465"/>
                  <a:pt x="531" y="465"/>
                </a:cubicBezTo>
                <a:lnTo>
                  <a:pt x="531" y="459"/>
                </a:lnTo>
                <a:lnTo>
                  <a:pt x="525" y="455"/>
                </a:lnTo>
                <a:cubicBezTo>
                  <a:pt x="524" y="455"/>
                  <a:pt x="523" y="455"/>
                  <a:pt x="521" y="455"/>
                </a:cubicBezTo>
                <a:cubicBezTo>
                  <a:pt x="520" y="455"/>
                  <a:pt x="519" y="455"/>
                  <a:pt x="517" y="455"/>
                </a:cubicBezTo>
                <a:cubicBezTo>
                  <a:pt x="515" y="455"/>
                  <a:pt x="514" y="455"/>
                  <a:pt x="512" y="455"/>
                </a:cubicBezTo>
                <a:cubicBezTo>
                  <a:pt x="511" y="455"/>
                  <a:pt x="510" y="455"/>
                  <a:pt x="509" y="455"/>
                </a:cubicBezTo>
                <a:lnTo>
                  <a:pt x="484" y="455"/>
                </a:lnTo>
                <a:lnTo>
                  <a:pt x="484" y="441"/>
                </a:lnTo>
                <a:cubicBezTo>
                  <a:pt x="486" y="441"/>
                  <a:pt x="489" y="441"/>
                  <a:pt x="492" y="441"/>
                </a:cubicBezTo>
                <a:cubicBezTo>
                  <a:pt x="496" y="441"/>
                  <a:pt x="500" y="442"/>
                  <a:pt x="504" y="443"/>
                </a:cubicBezTo>
                <a:cubicBezTo>
                  <a:pt x="509" y="443"/>
                  <a:pt x="513" y="444"/>
                  <a:pt x="517" y="444"/>
                </a:cubicBezTo>
                <a:cubicBezTo>
                  <a:pt x="521" y="445"/>
                  <a:pt x="524" y="445"/>
                  <a:pt x="527" y="445"/>
                </a:cubicBezTo>
                <a:cubicBezTo>
                  <a:pt x="527" y="445"/>
                  <a:pt x="527" y="445"/>
                  <a:pt x="528" y="445"/>
                </a:cubicBezTo>
                <a:cubicBezTo>
                  <a:pt x="528" y="445"/>
                  <a:pt x="529" y="444"/>
                  <a:pt x="530" y="444"/>
                </a:cubicBezTo>
                <a:cubicBezTo>
                  <a:pt x="530" y="444"/>
                  <a:pt x="531" y="443"/>
                  <a:pt x="531" y="443"/>
                </a:cubicBezTo>
                <a:cubicBezTo>
                  <a:pt x="532" y="442"/>
                  <a:pt x="532" y="442"/>
                  <a:pt x="532" y="441"/>
                </a:cubicBezTo>
                <a:lnTo>
                  <a:pt x="532" y="436"/>
                </a:lnTo>
                <a:cubicBezTo>
                  <a:pt x="532" y="436"/>
                  <a:pt x="532" y="436"/>
                  <a:pt x="531" y="436"/>
                </a:cubicBezTo>
                <a:cubicBezTo>
                  <a:pt x="531" y="436"/>
                  <a:pt x="531" y="435"/>
                  <a:pt x="531" y="435"/>
                </a:cubicBezTo>
                <a:cubicBezTo>
                  <a:pt x="531" y="435"/>
                  <a:pt x="531" y="435"/>
                  <a:pt x="531" y="435"/>
                </a:cubicBezTo>
                <a:cubicBezTo>
                  <a:pt x="531" y="434"/>
                  <a:pt x="531" y="434"/>
                  <a:pt x="531" y="434"/>
                </a:cubicBezTo>
                <a:cubicBezTo>
                  <a:pt x="528" y="432"/>
                  <a:pt x="525" y="431"/>
                  <a:pt x="521" y="430"/>
                </a:cubicBezTo>
                <a:cubicBezTo>
                  <a:pt x="517" y="429"/>
                  <a:pt x="512" y="429"/>
                  <a:pt x="507" y="428"/>
                </a:cubicBezTo>
                <a:cubicBezTo>
                  <a:pt x="502" y="428"/>
                  <a:pt x="497" y="428"/>
                  <a:pt x="493" y="427"/>
                </a:cubicBezTo>
                <a:cubicBezTo>
                  <a:pt x="490" y="427"/>
                  <a:pt x="486" y="426"/>
                  <a:pt x="484" y="426"/>
                </a:cubicBezTo>
                <a:lnTo>
                  <a:pt x="484" y="418"/>
                </a:lnTo>
                <a:cubicBezTo>
                  <a:pt x="484" y="418"/>
                  <a:pt x="484" y="418"/>
                  <a:pt x="485" y="418"/>
                </a:cubicBezTo>
                <a:cubicBezTo>
                  <a:pt x="485" y="418"/>
                  <a:pt x="486" y="418"/>
                  <a:pt x="487" y="418"/>
                </a:cubicBezTo>
                <a:cubicBezTo>
                  <a:pt x="488" y="418"/>
                  <a:pt x="489" y="418"/>
                  <a:pt x="489" y="418"/>
                </a:cubicBezTo>
                <a:cubicBezTo>
                  <a:pt x="490" y="418"/>
                  <a:pt x="491" y="418"/>
                  <a:pt x="492" y="418"/>
                </a:cubicBezTo>
                <a:cubicBezTo>
                  <a:pt x="494" y="418"/>
                  <a:pt x="497" y="418"/>
                  <a:pt x="500" y="418"/>
                </a:cubicBezTo>
                <a:cubicBezTo>
                  <a:pt x="503" y="418"/>
                  <a:pt x="507" y="419"/>
                  <a:pt x="512" y="419"/>
                </a:cubicBezTo>
                <a:cubicBezTo>
                  <a:pt x="517" y="419"/>
                  <a:pt x="521" y="419"/>
                  <a:pt x="524" y="418"/>
                </a:cubicBezTo>
                <a:cubicBezTo>
                  <a:pt x="527" y="417"/>
                  <a:pt x="530" y="416"/>
                  <a:pt x="532" y="414"/>
                </a:cubicBezTo>
                <a:lnTo>
                  <a:pt x="532" y="410"/>
                </a:lnTo>
                <a:lnTo>
                  <a:pt x="529" y="406"/>
                </a:lnTo>
                <a:lnTo>
                  <a:pt x="529" y="404"/>
                </a:lnTo>
                <a:cubicBezTo>
                  <a:pt x="522" y="404"/>
                  <a:pt x="514" y="404"/>
                  <a:pt x="504" y="403"/>
                </a:cubicBezTo>
                <a:cubicBezTo>
                  <a:pt x="494" y="403"/>
                  <a:pt x="483" y="403"/>
                  <a:pt x="470" y="403"/>
                </a:cubicBezTo>
                <a:cubicBezTo>
                  <a:pt x="457" y="403"/>
                  <a:pt x="446" y="404"/>
                  <a:pt x="436" y="404"/>
                </a:cubicBezTo>
                <a:cubicBezTo>
                  <a:pt x="426" y="405"/>
                  <a:pt x="418" y="406"/>
                  <a:pt x="412" y="406"/>
                </a:cubicBezTo>
                <a:cubicBezTo>
                  <a:pt x="410" y="407"/>
                  <a:pt x="408" y="409"/>
                  <a:pt x="406" y="410"/>
                </a:cubicBezTo>
                <a:cubicBezTo>
                  <a:pt x="404" y="412"/>
                  <a:pt x="402" y="414"/>
                  <a:pt x="400" y="417"/>
                </a:cubicBezTo>
                <a:cubicBezTo>
                  <a:pt x="398" y="420"/>
                  <a:pt x="397" y="422"/>
                  <a:pt x="397" y="425"/>
                </a:cubicBezTo>
                <a:cubicBezTo>
                  <a:pt x="396" y="427"/>
                  <a:pt x="396" y="428"/>
                  <a:pt x="396" y="430"/>
                </a:cubicBezTo>
                <a:lnTo>
                  <a:pt x="396" y="434"/>
                </a:lnTo>
                <a:close/>
                <a:moveTo>
                  <a:pt x="410" y="566"/>
                </a:moveTo>
                <a:cubicBezTo>
                  <a:pt x="412" y="563"/>
                  <a:pt x="415" y="561"/>
                  <a:pt x="419" y="559"/>
                </a:cubicBezTo>
                <a:cubicBezTo>
                  <a:pt x="422" y="557"/>
                  <a:pt x="427" y="556"/>
                  <a:pt x="432" y="556"/>
                </a:cubicBezTo>
                <a:cubicBezTo>
                  <a:pt x="438" y="557"/>
                  <a:pt x="442" y="557"/>
                  <a:pt x="446" y="558"/>
                </a:cubicBezTo>
                <a:cubicBezTo>
                  <a:pt x="451" y="558"/>
                  <a:pt x="454" y="559"/>
                  <a:pt x="456" y="558"/>
                </a:cubicBezTo>
                <a:cubicBezTo>
                  <a:pt x="456" y="559"/>
                  <a:pt x="456" y="559"/>
                  <a:pt x="455" y="560"/>
                </a:cubicBezTo>
                <a:cubicBezTo>
                  <a:pt x="455" y="560"/>
                  <a:pt x="455" y="561"/>
                  <a:pt x="454" y="562"/>
                </a:cubicBezTo>
                <a:cubicBezTo>
                  <a:pt x="454" y="563"/>
                  <a:pt x="453" y="564"/>
                  <a:pt x="453" y="565"/>
                </a:cubicBezTo>
                <a:cubicBezTo>
                  <a:pt x="452" y="565"/>
                  <a:pt x="451" y="566"/>
                  <a:pt x="451" y="566"/>
                </a:cubicBezTo>
                <a:cubicBezTo>
                  <a:pt x="448" y="566"/>
                  <a:pt x="446" y="566"/>
                  <a:pt x="442" y="566"/>
                </a:cubicBezTo>
                <a:cubicBezTo>
                  <a:pt x="439" y="566"/>
                  <a:pt x="435" y="566"/>
                  <a:pt x="430" y="566"/>
                </a:cubicBezTo>
                <a:cubicBezTo>
                  <a:pt x="426" y="566"/>
                  <a:pt x="422" y="566"/>
                  <a:pt x="418" y="566"/>
                </a:cubicBezTo>
                <a:cubicBezTo>
                  <a:pt x="415" y="566"/>
                  <a:pt x="412" y="566"/>
                  <a:pt x="410" y="566"/>
                </a:cubicBezTo>
                <a:close/>
                <a:moveTo>
                  <a:pt x="425" y="615"/>
                </a:moveTo>
                <a:cubicBezTo>
                  <a:pt x="422" y="615"/>
                  <a:pt x="418" y="614"/>
                  <a:pt x="416" y="613"/>
                </a:cubicBezTo>
                <a:cubicBezTo>
                  <a:pt x="413" y="611"/>
                  <a:pt x="411" y="607"/>
                  <a:pt x="410" y="602"/>
                </a:cubicBezTo>
                <a:cubicBezTo>
                  <a:pt x="410" y="597"/>
                  <a:pt x="409" y="593"/>
                  <a:pt x="410" y="589"/>
                </a:cubicBezTo>
                <a:cubicBezTo>
                  <a:pt x="410" y="585"/>
                  <a:pt x="410" y="582"/>
                  <a:pt x="410" y="580"/>
                </a:cubicBezTo>
                <a:cubicBezTo>
                  <a:pt x="412" y="580"/>
                  <a:pt x="415" y="580"/>
                  <a:pt x="418" y="580"/>
                </a:cubicBezTo>
                <a:cubicBezTo>
                  <a:pt x="422" y="580"/>
                  <a:pt x="426" y="580"/>
                  <a:pt x="430" y="580"/>
                </a:cubicBezTo>
                <a:cubicBezTo>
                  <a:pt x="435" y="580"/>
                  <a:pt x="439" y="580"/>
                  <a:pt x="443" y="580"/>
                </a:cubicBezTo>
                <a:cubicBezTo>
                  <a:pt x="447" y="580"/>
                  <a:pt x="450" y="580"/>
                  <a:pt x="453" y="580"/>
                </a:cubicBezTo>
                <a:cubicBezTo>
                  <a:pt x="454" y="579"/>
                  <a:pt x="456" y="578"/>
                  <a:pt x="458" y="577"/>
                </a:cubicBezTo>
                <a:cubicBezTo>
                  <a:pt x="460" y="575"/>
                  <a:pt x="462" y="574"/>
                  <a:pt x="465" y="571"/>
                </a:cubicBezTo>
                <a:cubicBezTo>
                  <a:pt x="467" y="569"/>
                  <a:pt x="469" y="566"/>
                  <a:pt x="470" y="564"/>
                </a:cubicBezTo>
                <a:cubicBezTo>
                  <a:pt x="471" y="562"/>
                  <a:pt x="472" y="560"/>
                  <a:pt x="472" y="558"/>
                </a:cubicBezTo>
                <a:lnTo>
                  <a:pt x="499" y="558"/>
                </a:lnTo>
                <a:cubicBezTo>
                  <a:pt x="499" y="560"/>
                  <a:pt x="500" y="561"/>
                  <a:pt x="500" y="563"/>
                </a:cubicBezTo>
                <a:cubicBezTo>
                  <a:pt x="501" y="566"/>
                  <a:pt x="502" y="568"/>
                  <a:pt x="504" y="570"/>
                </a:cubicBezTo>
                <a:cubicBezTo>
                  <a:pt x="507" y="573"/>
                  <a:pt x="509" y="575"/>
                  <a:pt x="511" y="577"/>
                </a:cubicBezTo>
                <a:cubicBezTo>
                  <a:pt x="513" y="578"/>
                  <a:pt x="515" y="579"/>
                  <a:pt x="517" y="580"/>
                </a:cubicBezTo>
                <a:cubicBezTo>
                  <a:pt x="519" y="580"/>
                  <a:pt x="522" y="580"/>
                  <a:pt x="526" y="580"/>
                </a:cubicBezTo>
                <a:cubicBezTo>
                  <a:pt x="529" y="581"/>
                  <a:pt x="534" y="581"/>
                  <a:pt x="539" y="581"/>
                </a:cubicBezTo>
                <a:cubicBezTo>
                  <a:pt x="544" y="581"/>
                  <a:pt x="548" y="581"/>
                  <a:pt x="552" y="582"/>
                </a:cubicBezTo>
                <a:cubicBezTo>
                  <a:pt x="556" y="582"/>
                  <a:pt x="559" y="583"/>
                  <a:pt x="562" y="584"/>
                </a:cubicBezTo>
                <a:cubicBezTo>
                  <a:pt x="562" y="585"/>
                  <a:pt x="562" y="586"/>
                  <a:pt x="562" y="587"/>
                </a:cubicBezTo>
                <a:cubicBezTo>
                  <a:pt x="562" y="589"/>
                  <a:pt x="562" y="590"/>
                  <a:pt x="562" y="592"/>
                </a:cubicBezTo>
                <a:cubicBezTo>
                  <a:pt x="562" y="594"/>
                  <a:pt x="562" y="596"/>
                  <a:pt x="562" y="597"/>
                </a:cubicBezTo>
                <a:cubicBezTo>
                  <a:pt x="562" y="599"/>
                  <a:pt x="562" y="600"/>
                  <a:pt x="562" y="601"/>
                </a:cubicBezTo>
                <a:cubicBezTo>
                  <a:pt x="562" y="604"/>
                  <a:pt x="561" y="607"/>
                  <a:pt x="559" y="610"/>
                </a:cubicBezTo>
                <a:cubicBezTo>
                  <a:pt x="556" y="613"/>
                  <a:pt x="553" y="615"/>
                  <a:pt x="548" y="616"/>
                </a:cubicBezTo>
                <a:cubicBezTo>
                  <a:pt x="543" y="616"/>
                  <a:pt x="538" y="617"/>
                  <a:pt x="535" y="616"/>
                </a:cubicBezTo>
                <a:cubicBezTo>
                  <a:pt x="531" y="616"/>
                  <a:pt x="528" y="616"/>
                  <a:pt x="527" y="617"/>
                </a:cubicBezTo>
                <a:cubicBezTo>
                  <a:pt x="527" y="613"/>
                  <a:pt x="525" y="609"/>
                  <a:pt x="523" y="604"/>
                </a:cubicBezTo>
                <a:cubicBezTo>
                  <a:pt x="521" y="600"/>
                  <a:pt x="516" y="596"/>
                  <a:pt x="510" y="593"/>
                </a:cubicBezTo>
                <a:cubicBezTo>
                  <a:pt x="504" y="590"/>
                  <a:pt x="498" y="588"/>
                  <a:pt x="493" y="588"/>
                </a:cubicBezTo>
                <a:cubicBezTo>
                  <a:pt x="488" y="588"/>
                  <a:pt x="484" y="589"/>
                  <a:pt x="482" y="589"/>
                </a:cubicBezTo>
                <a:cubicBezTo>
                  <a:pt x="480" y="588"/>
                  <a:pt x="476" y="588"/>
                  <a:pt x="472" y="588"/>
                </a:cubicBezTo>
                <a:cubicBezTo>
                  <a:pt x="467" y="588"/>
                  <a:pt x="463" y="590"/>
                  <a:pt x="457" y="593"/>
                </a:cubicBezTo>
                <a:cubicBezTo>
                  <a:pt x="452" y="597"/>
                  <a:pt x="449" y="600"/>
                  <a:pt x="447" y="604"/>
                </a:cubicBezTo>
                <a:cubicBezTo>
                  <a:pt x="445" y="608"/>
                  <a:pt x="444" y="612"/>
                  <a:pt x="445" y="615"/>
                </a:cubicBezTo>
                <a:cubicBezTo>
                  <a:pt x="443" y="615"/>
                  <a:pt x="442" y="615"/>
                  <a:pt x="440" y="615"/>
                </a:cubicBezTo>
                <a:cubicBezTo>
                  <a:pt x="438" y="615"/>
                  <a:pt x="436" y="615"/>
                  <a:pt x="434" y="615"/>
                </a:cubicBezTo>
                <a:cubicBezTo>
                  <a:pt x="432" y="615"/>
                  <a:pt x="430" y="615"/>
                  <a:pt x="429" y="615"/>
                </a:cubicBezTo>
                <a:cubicBezTo>
                  <a:pt x="427" y="615"/>
                  <a:pt x="426" y="615"/>
                  <a:pt x="425" y="615"/>
                </a:cubicBezTo>
                <a:close/>
                <a:moveTo>
                  <a:pt x="492" y="617"/>
                </a:moveTo>
                <a:lnTo>
                  <a:pt x="476" y="617"/>
                </a:lnTo>
                <a:cubicBezTo>
                  <a:pt x="475" y="617"/>
                  <a:pt x="474" y="617"/>
                  <a:pt x="472" y="616"/>
                </a:cubicBezTo>
                <a:cubicBezTo>
                  <a:pt x="471" y="616"/>
                  <a:pt x="469" y="616"/>
                  <a:pt x="467" y="616"/>
                </a:cubicBezTo>
                <a:cubicBezTo>
                  <a:pt x="465" y="615"/>
                  <a:pt x="464" y="615"/>
                  <a:pt x="462" y="614"/>
                </a:cubicBezTo>
                <a:cubicBezTo>
                  <a:pt x="461" y="614"/>
                  <a:pt x="459" y="613"/>
                  <a:pt x="458" y="613"/>
                </a:cubicBezTo>
                <a:cubicBezTo>
                  <a:pt x="459" y="613"/>
                  <a:pt x="459" y="612"/>
                  <a:pt x="459" y="612"/>
                </a:cubicBezTo>
                <a:cubicBezTo>
                  <a:pt x="460" y="611"/>
                  <a:pt x="460" y="611"/>
                  <a:pt x="460" y="610"/>
                </a:cubicBezTo>
                <a:cubicBezTo>
                  <a:pt x="461" y="609"/>
                  <a:pt x="461" y="608"/>
                  <a:pt x="461" y="607"/>
                </a:cubicBezTo>
                <a:cubicBezTo>
                  <a:pt x="462" y="606"/>
                  <a:pt x="462" y="606"/>
                  <a:pt x="462" y="605"/>
                </a:cubicBezTo>
                <a:cubicBezTo>
                  <a:pt x="465" y="604"/>
                  <a:pt x="468" y="603"/>
                  <a:pt x="471" y="603"/>
                </a:cubicBezTo>
                <a:cubicBezTo>
                  <a:pt x="475" y="602"/>
                  <a:pt x="479" y="602"/>
                  <a:pt x="484" y="602"/>
                </a:cubicBezTo>
                <a:cubicBezTo>
                  <a:pt x="489" y="602"/>
                  <a:pt x="493" y="603"/>
                  <a:pt x="496" y="604"/>
                </a:cubicBezTo>
                <a:cubicBezTo>
                  <a:pt x="500" y="604"/>
                  <a:pt x="503" y="605"/>
                  <a:pt x="505" y="605"/>
                </a:cubicBezTo>
                <a:cubicBezTo>
                  <a:pt x="506" y="605"/>
                  <a:pt x="506" y="606"/>
                  <a:pt x="507" y="606"/>
                </a:cubicBezTo>
                <a:cubicBezTo>
                  <a:pt x="507" y="607"/>
                  <a:pt x="508" y="607"/>
                  <a:pt x="509" y="608"/>
                </a:cubicBezTo>
                <a:cubicBezTo>
                  <a:pt x="510" y="609"/>
                  <a:pt x="510" y="610"/>
                  <a:pt x="511" y="611"/>
                </a:cubicBezTo>
                <a:cubicBezTo>
                  <a:pt x="511" y="611"/>
                  <a:pt x="511" y="612"/>
                  <a:pt x="511" y="613"/>
                </a:cubicBezTo>
                <a:lnTo>
                  <a:pt x="511" y="617"/>
                </a:lnTo>
                <a:cubicBezTo>
                  <a:pt x="510" y="617"/>
                  <a:pt x="509" y="617"/>
                  <a:pt x="507" y="617"/>
                </a:cubicBezTo>
                <a:cubicBezTo>
                  <a:pt x="506" y="617"/>
                  <a:pt x="504" y="617"/>
                  <a:pt x="501" y="617"/>
                </a:cubicBezTo>
                <a:cubicBezTo>
                  <a:pt x="499" y="617"/>
                  <a:pt x="497" y="617"/>
                  <a:pt x="495" y="617"/>
                </a:cubicBezTo>
                <a:cubicBezTo>
                  <a:pt x="494" y="617"/>
                  <a:pt x="493" y="617"/>
                  <a:pt x="492" y="617"/>
                </a:cubicBezTo>
                <a:close/>
                <a:moveTo>
                  <a:pt x="472" y="543"/>
                </a:moveTo>
                <a:lnTo>
                  <a:pt x="472" y="537"/>
                </a:lnTo>
                <a:cubicBezTo>
                  <a:pt x="473" y="537"/>
                  <a:pt x="475" y="537"/>
                  <a:pt x="477" y="537"/>
                </a:cubicBezTo>
                <a:cubicBezTo>
                  <a:pt x="479" y="537"/>
                  <a:pt x="482" y="537"/>
                  <a:pt x="485" y="537"/>
                </a:cubicBezTo>
                <a:cubicBezTo>
                  <a:pt x="488" y="537"/>
                  <a:pt x="490" y="537"/>
                  <a:pt x="492" y="537"/>
                </a:cubicBezTo>
                <a:cubicBezTo>
                  <a:pt x="494" y="537"/>
                  <a:pt x="496" y="537"/>
                  <a:pt x="497" y="537"/>
                </a:cubicBezTo>
                <a:lnTo>
                  <a:pt x="497" y="545"/>
                </a:lnTo>
                <a:lnTo>
                  <a:pt x="472" y="543"/>
                </a:lnTo>
                <a:close/>
                <a:moveTo>
                  <a:pt x="513" y="558"/>
                </a:moveTo>
                <a:lnTo>
                  <a:pt x="517" y="558"/>
                </a:lnTo>
                <a:lnTo>
                  <a:pt x="519" y="558"/>
                </a:lnTo>
                <a:cubicBezTo>
                  <a:pt x="521" y="559"/>
                  <a:pt x="523" y="559"/>
                  <a:pt x="526" y="559"/>
                </a:cubicBezTo>
                <a:cubicBezTo>
                  <a:pt x="529" y="558"/>
                  <a:pt x="533" y="558"/>
                  <a:pt x="538" y="558"/>
                </a:cubicBezTo>
                <a:cubicBezTo>
                  <a:pt x="542" y="558"/>
                  <a:pt x="546" y="558"/>
                  <a:pt x="549" y="559"/>
                </a:cubicBezTo>
                <a:cubicBezTo>
                  <a:pt x="553" y="560"/>
                  <a:pt x="556" y="561"/>
                  <a:pt x="558" y="562"/>
                </a:cubicBezTo>
                <a:lnTo>
                  <a:pt x="560" y="568"/>
                </a:lnTo>
                <a:cubicBezTo>
                  <a:pt x="557" y="567"/>
                  <a:pt x="554" y="567"/>
                  <a:pt x="550" y="567"/>
                </a:cubicBezTo>
                <a:cubicBezTo>
                  <a:pt x="546" y="567"/>
                  <a:pt x="542" y="567"/>
                  <a:pt x="537" y="567"/>
                </a:cubicBezTo>
                <a:cubicBezTo>
                  <a:pt x="532" y="568"/>
                  <a:pt x="527" y="568"/>
                  <a:pt x="524" y="567"/>
                </a:cubicBezTo>
                <a:cubicBezTo>
                  <a:pt x="520" y="566"/>
                  <a:pt x="517" y="564"/>
                  <a:pt x="515" y="562"/>
                </a:cubicBezTo>
                <a:lnTo>
                  <a:pt x="513" y="558"/>
                </a:lnTo>
                <a:close/>
                <a:moveTo>
                  <a:pt x="542" y="527"/>
                </a:moveTo>
                <a:lnTo>
                  <a:pt x="542" y="531"/>
                </a:lnTo>
                <a:cubicBezTo>
                  <a:pt x="542" y="531"/>
                  <a:pt x="542" y="532"/>
                  <a:pt x="542" y="532"/>
                </a:cubicBezTo>
                <a:cubicBezTo>
                  <a:pt x="543" y="533"/>
                  <a:pt x="543" y="533"/>
                  <a:pt x="544" y="534"/>
                </a:cubicBezTo>
                <a:cubicBezTo>
                  <a:pt x="544" y="535"/>
                  <a:pt x="545" y="535"/>
                  <a:pt x="546" y="536"/>
                </a:cubicBezTo>
                <a:cubicBezTo>
                  <a:pt x="547" y="536"/>
                  <a:pt x="547" y="537"/>
                  <a:pt x="548" y="537"/>
                </a:cubicBezTo>
                <a:lnTo>
                  <a:pt x="597" y="537"/>
                </a:lnTo>
                <a:lnTo>
                  <a:pt x="595" y="552"/>
                </a:lnTo>
                <a:cubicBezTo>
                  <a:pt x="595" y="554"/>
                  <a:pt x="595" y="557"/>
                  <a:pt x="595" y="560"/>
                </a:cubicBezTo>
                <a:cubicBezTo>
                  <a:pt x="595" y="563"/>
                  <a:pt x="595" y="566"/>
                  <a:pt x="596" y="570"/>
                </a:cubicBezTo>
                <a:cubicBezTo>
                  <a:pt x="596" y="574"/>
                  <a:pt x="596" y="577"/>
                  <a:pt x="597" y="580"/>
                </a:cubicBezTo>
                <a:cubicBezTo>
                  <a:pt x="597" y="583"/>
                  <a:pt x="597" y="586"/>
                  <a:pt x="597" y="588"/>
                </a:cubicBezTo>
                <a:cubicBezTo>
                  <a:pt x="597" y="590"/>
                  <a:pt x="598" y="593"/>
                  <a:pt x="598" y="597"/>
                </a:cubicBezTo>
                <a:cubicBezTo>
                  <a:pt x="599" y="600"/>
                  <a:pt x="599" y="605"/>
                  <a:pt x="600" y="610"/>
                </a:cubicBezTo>
                <a:cubicBezTo>
                  <a:pt x="601" y="615"/>
                  <a:pt x="602" y="619"/>
                  <a:pt x="604" y="622"/>
                </a:cubicBezTo>
                <a:cubicBezTo>
                  <a:pt x="606" y="626"/>
                  <a:pt x="608" y="628"/>
                  <a:pt x="610" y="630"/>
                </a:cubicBezTo>
                <a:lnTo>
                  <a:pt x="614" y="630"/>
                </a:lnTo>
                <a:cubicBezTo>
                  <a:pt x="615" y="630"/>
                  <a:pt x="615" y="630"/>
                  <a:pt x="616" y="629"/>
                </a:cubicBezTo>
                <a:cubicBezTo>
                  <a:pt x="616" y="629"/>
                  <a:pt x="617" y="629"/>
                  <a:pt x="617" y="628"/>
                </a:cubicBezTo>
                <a:cubicBezTo>
                  <a:pt x="618" y="628"/>
                  <a:pt x="618" y="628"/>
                  <a:pt x="619" y="627"/>
                </a:cubicBezTo>
                <a:cubicBezTo>
                  <a:pt x="619" y="627"/>
                  <a:pt x="620" y="627"/>
                  <a:pt x="620" y="626"/>
                </a:cubicBezTo>
                <a:cubicBezTo>
                  <a:pt x="619" y="622"/>
                  <a:pt x="617" y="616"/>
                  <a:pt x="616" y="608"/>
                </a:cubicBezTo>
                <a:cubicBezTo>
                  <a:pt x="614" y="601"/>
                  <a:pt x="612" y="592"/>
                  <a:pt x="611" y="583"/>
                </a:cubicBezTo>
                <a:cubicBezTo>
                  <a:pt x="610" y="573"/>
                  <a:pt x="610" y="565"/>
                  <a:pt x="610" y="558"/>
                </a:cubicBezTo>
                <a:cubicBezTo>
                  <a:pt x="611" y="551"/>
                  <a:pt x="611" y="545"/>
                  <a:pt x="612" y="541"/>
                </a:cubicBezTo>
                <a:cubicBezTo>
                  <a:pt x="612" y="537"/>
                  <a:pt x="612" y="533"/>
                  <a:pt x="613" y="528"/>
                </a:cubicBezTo>
                <a:cubicBezTo>
                  <a:pt x="614" y="522"/>
                  <a:pt x="616" y="516"/>
                  <a:pt x="617" y="510"/>
                </a:cubicBezTo>
                <a:cubicBezTo>
                  <a:pt x="618" y="503"/>
                  <a:pt x="619" y="497"/>
                  <a:pt x="618" y="492"/>
                </a:cubicBezTo>
                <a:cubicBezTo>
                  <a:pt x="618" y="486"/>
                  <a:pt x="616" y="482"/>
                  <a:pt x="614" y="478"/>
                </a:cubicBezTo>
                <a:cubicBezTo>
                  <a:pt x="613" y="476"/>
                  <a:pt x="611" y="474"/>
                  <a:pt x="609" y="472"/>
                </a:cubicBezTo>
                <a:cubicBezTo>
                  <a:pt x="606" y="470"/>
                  <a:pt x="603" y="469"/>
                  <a:pt x="600" y="468"/>
                </a:cubicBezTo>
                <a:cubicBezTo>
                  <a:pt x="596" y="467"/>
                  <a:pt x="593" y="467"/>
                  <a:pt x="591" y="465"/>
                </a:cubicBezTo>
                <a:cubicBezTo>
                  <a:pt x="588" y="464"/>
                  <a:pt x="586" y="463"/>
                  <a:pt x="585" y="461"/>
                </a:cubicBezTo>
                <a:lnTo>
                  <a:pt x="585" y="457"/>
                </a:lnTo>
                <a:cubicBezTo>
                  <a:pt x="585" y="457"/>
                  <a:pt x="585" y="456"/>
                  <a:pt x="585" y="456"/>
                </a:cubicBezTo>
                <a:cubicBezTo>
                  <a:pt x="585" y="455"/>
                  <a:pt x="586" y="455"/>
                  <a:pt x="586" y="454"/>
                </a:cubicBezTo>
                <a:cubicBezTo>
                  <a:pt x="587" y="453"/>
                  <a:pt x="587" y="453"/>
                  <a:pt x="588" y="452"/>
                </a:cubicBezTo>
                <a:cubicBezTo>
                  <a:pt x="588" y="452"/>
                  <a:pt x="589" y="451"/>
                  <a:pt x="589" y="451"/>
                </a:cubicBezTo>
                <a:cubicBezTo>
                  <a:pt x="590" y="451"/>
                  <a:pt x="591" y="451"/>
                  <a:pt x="592" y="450"/>
                </a:cubicBezTo>
                <a:cubicBezTo>
                  <a:pt x="594" y="450"/>
                  <a:pt x="595" y="450"/>
                  <a:pt x="597" y="450"/>
                </a:cubicBezTo>
                <a:cubicBezTo>
                  <a:pt x="598" y="451"/>
                  <a:pt x="600" y="451"/>
                  <a:pt x="601" y="451"/>
                </a:cubicBezTo>
                <a:cubicBezTo>
                  <a:pt x="602" y="451"/>
                  <a:pt x="604" y="451"/>
                  <a:pt x="605" y="451"/>
                </a:cubicBezTo>
                <a:cubicBezTo>
                  <a:pt x="605" y="451"/>
                  <a:pt x="606" y="450"/>
                  <a:pt x="607" y="450"/>
                </a:cubicBezTo>
                <a:cubicBezTo>
                  <a:pt x="608" y="449"/>
                  <a:pt x="609" y="448"/>
                  <a:pt x="610" y="447"/>
                </a:cubicBezTo>
                <a:cubicBezTo>
                  <a:pt x="612" y="446"/>
                  <a:pt x="613" y="445"/>
                  <a:pt x="614" y="445"/>
                </a:cubicBezTo>
                <a:cubicBezTo>
                  <a:pt x="615" y="444"/>
                  <a:pt x="616" y="444"/>
                  <a:pt x="616" y="443"/>
                </a:cubicBezTo>
                <a:cubicBezTo>
                  <a:pt x="618" y="441"/>
                  <a:pt x="619" y="438"/>
                  <a:pt x="620" y="434"/>
                </a:cubicBezTo>
                <a:cubicBezTo>
                  <a:pt x="622" y="430"/>
                  <a:pt x="621" y="425"/>
                  <a:pt x="620" y="420"/>
                </a:cubicBezTo>
                <a:cubicBezTo>
                  <a:pt x="618" y="415"/>
                  <a:pt x="616" y="411"/>
                  <a:pt x="612" y="409"/>
                </a:cubicBezTo>
                <a:cubicBezTo>
                  <a:pt x="609" y="406"/>
                  <a:pt x="606" y="405"/>
                  <a:pt x="603" y="404"/>
                </a:cubicBezTo>
                <a:cubicBezTo>
                  <a:pt x="600" y="404"/>
                  <a:pt x="596" y="404"/>
                  <a:pt x="591" y="404"/>
                </a:cubicBezTo>
                <a:cubicBezTo>
                  <a:pt x="587" y="403"/>
                  <a:pt x="581" y="403"/>
                  <a:pt x="575" y="404"/>
                </a:cubicBezTo>
                <a:cubicBezTo>
                  <a:pt x="569" y="404"/>
                  <a:pt x="564" y="406"/>
                  <a:pt x="559" y="408"/>
                </a:cubicBezTo>
                <a:cubicBezTo>
                  <a:pt x="555" y="410"/>
                  <a:pt x="551" y="413"/>
                  <a:pt x="548" y="416"/>
                </a:cubicBezTo>
                <a:cubicBezTo>
                  <a:pt x="547" y="417"/>
                  <a:pt x="547" y="418"/>
                  <a:pt x="546" y="419"/>
                </a:cubicBezTo>
                <a:cubicBezTo>
                  <a:pt x="545" y="421"/>
                  <a:pt x="544" y="422"/>
                  <a:pt x="544" y="424"/>
                </a:cubicBezTo>
                <a:cubicBezTo>
                  <a:pt x="543" y="425"/>
                  <a:pt x="543" y="427"/>
                  <a:pt x="542" y="428"/>
                </a:cubicBezTo>
                <a:cubicBezTo>
                  <a:pt x="542" y="429"/>
                  <a:pt x="542" y="431"/>
                  <a:pt x="542" y="432"/>
                </a:cubicBezTo>
                <a:lnTo>
                  <a:pt x="544" y="436"/>
                </a:lnTo>
                <a:cubicBezTo>
                  <a:pt x="544" y="438"/>
                  <a:pt x="544" y="441"/>
                  <a:pt x="543" y="444"/>
                </a:cubicBezTo>
                <a:cubicBezTo>
                  <a:pt x="543" y="447"/>
                  <a:pt x="543" y="451"/>
                  <a:pt x="542" y="456"/>
                </a:cubicBezTo>
                <a:cubicBezTo>
                  <a:pt x="542" y="461"/>
                  <a:pt x="542" y="465"/>
                  <a:pt x="542" y="469"/>
                </a:cubicBezTo>
                <a:cubicBezTo>
                  <a:pt x="542" y="473"/>
                  <a:pt x="542" y="476"/>
                  <a:pt x="542" y="478"/>
                </a:cubicBezTo>
                <a:lnTo>
                  <a:pt x="546" y="482"/>
                </a:lnTo>
                <a:lnTo>
                  <a:pt x="554" y="482"/>
                </a:lnTo>
                <a:cubicBezTo>
                  <a:pt x="554" y="482"/>
                  <a:pt x="555" y="482"/>
                  <a:pt x="555" y="481"/>
                </a:cubicBezTo>
                <a:cubicBezTo>
                  <a:pt x="555" y="481"/>
                  <a:pt x="555" y="481"/>
                  <a:pt x="556" y="480"/>
                </a:cubicBezTo>
                <a:cubicBezTo>
                  <a:pt x="556" y="480"/>
                  <a:pt x="556" y="480"/>
                  <a:pt x="556" y="479"/>
                </a:cubicBezTo>
                <a:cubicBezTo>
                  <a:pt x="556" y="479"/>
                  <a:pt x="556" y="479"/>
                  <a:pt x="556" y="478"/>
                </a:cubicBezTo>
                <a:cubicBezTo>
                  <a:pt x="557" y="475"/>
                  <a:pt x="557" y="472"/>
                  <a:pt x="558" y="468"/>
                </a:cubicBezTo>
                <a:cubicBezTo>
                  <a:pt x="558" y="463"/>
                  <a:pt x="558" y="459"/>
                  <a:pt x="558" y="453"/>
                </a:cubicBezTo>
                <a:cubicBezTo>
                  <a:pt x="558" y="448"/>
                  <a:pt x="558" y="443"/>
                  <a:pt x="558" y="439"/>
                </a:cubicBezTo>
                <a:cubicBezTo>
                  <a:pt x="558" y="436"/>
                  <a:pt x="558" y="432"/>
                  <a:pt x="558" y="430"/>
                </a:cubicBezTo>
                <a:cubicBezTo>
                  <a:pt x="558" y="429"/>
                  <a:pt x="559" y="428"/>
                  <a:pt x="559" y="427"/>
                </a:cubicBezTo>
                <a:cubicBezTo>
                  <a:pt x="560" y="426"/>
                  <a:pt x="560" y="425"/>
                  <a:pt x="561" y="424"/>
                </a:cubicBezTo>
                <a:cubicBezTo>
                  <a:pt x="562" y="423"/>
                  <a:pt x="563" y="422"/>
                  <a:pt x="563" y="421"/>
                </a:cubicBezTo>
                <a:cubicBezTo>
                  <a:pt x="564" y="421"/>
                  <a:pt x="565" y="420"/>
                  <a:pt x="566" y="420"/>
                </a:cubicBezTo>
                <a:cubicBezTo>
                  <a:pt x="568" y="420"/>
                  <a:pt x="570" y="420"/>
                  <a:pt x="573" y="420"/>
                </a:cubicBezTo>
                <a:cubicBezTo>
                  <a:pt x="576" y="420"/>
                  <a:pt x="579" y="420"/>
                  <a:pt x="583" y="420"/>
                </a:cubicBezTo>
                <a:cubicBezTo>
                  <a:pt x="587" y="420"/>
                  <a:pt x="590" y="419"/>
                  <a:pt x="593" y="419"/>
                </a:cubicBezTo>
                <a:cubicBezTo>
                  <a:pt x="596" y="419"/>
                  <a:pt x="599" y="420"/>
                  <a:pt x="601" y="420"/>
                </a:cubicBezTo>
                <a:lnTo>
                  <a:pt x="607" y="428"/>
                </a:lnTo>
                <a:cubicBezTo>
                  <a:pt x="606" y="428"/>
                  <a:pt x="606" y="429"/>
                  <a:pt x="606" y="429"/>
                </a:cubicBezTo>
                <a:cubicBezTo>
                  <a:pt x="605" y="430"/>
                  <a:pt x="605" y="431"/>
                  <a:pt x="604" y="432"/>
                </a:cubicBezTo>
                <a:cubicBezTo>
                  <a:pt x="604" y="433"/>
                  <a:pt x="603" y="433"/>
                  <a:pt x="603" y="434"/>
                </a:cubicBezTo>
                <a:cubicBezTo>
                  <a:pt x="602" y="435"/>
                  <a:pt x="601" y="435"/>
                  <a:pt x="601" y="436"/>
                </a:cubicBezTo>
                <a:lnTo>
                  <a:pt x="587" y="436"/>
                </a:lnTo>
                <a:cubicBezTo>
                  <a:pt x="586" y="436"/>
                  <a:pt x="584" y="438"/>
                  <a:pt x="582" y="439"/>
                </a:cubicBezTo>
                <a:cubicBezTo>
                  <a:pt x="580" y="441"/>
                  <a:pt x="578" y="443"/>
                  <a:pt x="575" y="445"/>
                </a:cubicBezTo>
                <a:cubicBezTo>
                  <a:pt x="573" y="447"/>
                  <a:pt x="572" y="449"/>
                  <a:pt x="571" y="451"/>
                </a:cubicBezTo>
                <a:cubicBezTo>
                  <a:pt x="570" y="453"/>
                  <a:pt x="569" y="455"/>
                  <a:pt x="569" y="457"/>
                </a:cubicBezTo>
                <a:cubicBezTo>
                  <a:pt x="569" y="459"/>
                  <a:pt x="569" y="462"/>
                  <a:pt x="570" y="465"/>
                </a:cubicBezTo>
                <a:cubicBezTo>
                  <a:pt x="571" y="469"/>
                  <a:pt x="573" y="472"/>
                  <a:pt x="577" y="476"/>
                </a:cubicBezTo>
                <a:cubicBezTo>
                  <a:pt x="580" y="480"/>
                  <a:pt x="584" y="482"/>
                  <a:pt x="588" y="483"/>
                </a:cubicBezTo>
                <a:cubicBezTo>
                  <a:pt x="592" y="483"/>
                  <a:pt x="595" y="483"/>
                  <a:pt x="597" y="482"/>
                </a:cubicBezTo>
                <a:cubicBezTo>
                  <a:pt x="597" y="482"/>
                  <a:pt x="598" y="482"/>
                  <a:pt x="599" y="483"/>
                </a:cubicBezTo>
                <a:cubicBezTo>
                  <a:pt x="600" y="483"/>
                  <a:pt x="601" y="484"/>
                  <a:pt x="602" y="485"/>
                </a:cubicBezTo>
                <a:cubicBezTo>
                  <a:pt x="604" y="486"/>
                  <a:pt x="604" y="487"/>
                  <a:pt x="605" y="489"/>
                </a:cubicBezTo>
                <a:cubicBezTo>
                  <a:pt x="606" y="490"/>
                  <a:pt x="606" y="491"/>
                  <a:pt x="607" y="492"/>
                </a:cubicBezTo>
                <a:lnTo>
                  <a:pt x="605" y="498"/>
                </a:lnTo>
                <a:cubicBezTo>
                  <a:pt x="603" y="498"/>
                  <a:pt x="602" y="498"/>
                  <a:pt x="600" y="498"/>
                </a:cubicBezTo>
                <a:cubicBezTo>
                  <a:pt x="598" y="498"/>
                  <a:pt x="595" y="498"/>
                  <a:pt x="593" y="498"/>
                </a:cubicBezTo>
                <a:cubicBezTo>
                  <a:pt x="590" y="498"/>
                  <a:pt x="588" y="498"/>
                  <a:pt x="586" y="498"/>
                </a:cubicBezTo>
                <a:cubicBezTo>
                  <a:pt x="584" y="498"/>
                  <a:pt x="583" y="498"/>
                  <a:pt x="581" y="498"/>
                </a:cubicBezTo>
                <a:cubicBezTo>
                  <a:pt x="579" y="499"/>
                  <a:pt x="576" y="499"/>
                  <a:pt x="573" y="499"/>
                </a:cubicBezTo>
                <a:cubicBezTo>
                  <a:pt x="569" y="499"/>
                  <a:pt x="565" y="499"/>
                  <a:pt x="561" y="499"/>
                </a:cubicBezTo>
                <a:cubicBezTo>
                  <a:pt x="557" y="498"/>
                  <a:pt x="553" y="499"/>
                  <a:pt x="550" y="500"/>
                </a:cubicBezTo>
                <a:cubicBezTo>
                  <a:pt x="547" y="501"/>
                  <a:pt x="544" y="502"/>
                  <a:pt x="542" y="504"/>
                </a:cubicBezTo>
                <a:lnTo>
                  <a:pt x="542" y="508"/>
                </a:lnTo>
                <a:cubicBezTo>
                  <a:pt x="543" y="508"/>
                  <a:pt x="543" y="508"/>
                  <a:pt x="543" y="509"/>
                </a:cubicBezTo>
                <a:cubicBezTo>
                  <a:pt x="544" y="509"/>
                  <a:pt x="544" y="510"/>
                  <a:pt x="544" y="511"/>
                </a:cubicBezTo>
                <a:cubicBezTo>
                  <a:pt x="545" y="511"/>
                  <a:pt x="545" y="512"/>
                  <a:pt x="545" y="512"/>
                </a:cubicBezTo>
                <a:cubicBezTo>
                  <a:pt x="545" y="513"/>
                  <a:pt x="546" y="513"/>
                  <a:pt x="546" y="513"/>
                </a:cubicBezTo>
                <a:cubicBezTo>
                  <a:pt x="549" y="513"/>
                  <a:pt x="553" y="513"/>
                  <a:pt x="557" y="513"/>
                </a:cubicBezTo>
                <a:cubicBezTo>
                  <a:pt x="562" y="513"/>
                  <a:pt x="567" y="513"/>
                  <a:pt x="573" y="513"/>
                </a:cubicBezTo>
                <a:cubicBezTo>
                  <a:pt x="580" y="513"/>
                  <a:pt x="585" y="513"/>
                  <a:pt x="589" y="513"/>
                </a:cubicBezTo>
                <a:cubicBezTo>
                  <a:pt x="594" y="513"/>
                  <a:pt x="598" y="513"/>
                  <a:pt x="601" y="513"/>
                </a:cubicBezTo>
                <a:lnTo>
                  <a:pt x="599" y="521"/>
                </a:lnTo>
                <a:lnTo>
                  <a:pt x="558" y="521"/>
                </a:lnTo>
                <a:cubicBezTo>
                  <a:pt x="557" y="521"/>
                  <a:pt x="556" y="521"/>
                  <a:pt x="555" y="521"/>
                </a:cubicBezTo>
                <a:cubicBezTo>
                  <a:pt x="554" y="521"/>
                  <a:pt x="553" y="521"/>
                  <a:pt x="552" y="521"/>
                </a:cubicBezTo>
                <a:cubicBezTo>
                  <a:pt x="551" y="521"/>
                  <a:pt x="550" y="521"/>
                  <a:pt x="550" y="521"/>
                </a:cubicBezTo>
                <a:cubicBezTo>
                  <a:pt x="549" y="521"/>
                  <a:pt x="548" y="521"/>
                  <a:pt x="548" y="521"/>
                </a:cubicBezTo>
                <a:cubicBezTo>
                  <a:pt x="547" y="522"/>
                  <a:pt x="547" y="522"/>
                  <a:pt x="546" y="522"/>
                </a:cubicBezTo>
                <a:cubicBezTo>
                  <a:pt x="545" y="523"/>
                  <a:pt x="545" y="523"/>
                  <a:pt x="544" y="523"/>
                </a:cubicBezTo>
                <a:cubicBezTo>
                  <a:pt x="544" y="524"/>
                  <a:pt x="544" y="524"/>
                  <a:pt x="543" y="525"/>
                </a:cubicBezTo>
                <a:cubicBezTo>
                  <a:pt x="543" y="526"/>
                  <a:pt x="543" y="526"/>
                  <a:pt x="542" y="527"/>
                </a:cubicBezTo>
                <a:close/>
              </a:path>
            </a:pathLst>
          </a:custGeom>
          <a:solidFill>
            <a:srgbClr val="C73E1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sp>
        <p:nvSpPr>
          <p:cNvPr id="41995" name="TextBox 34">
            <a:extLst>
              <a:ext uri="{FF2B5EF4-FFF2-40B4-BE49-F238E27FC236}">
                <a16:creationId xmlns:a16="http://schemas.microsoft.com/office/drawing/2014/main" id="{887A14E7-F9C9-48AE-9D23-4BB570B3F115}"/>
              </a:ext>
            </a:extLst>
          </p:cNvPr>
          <p:cNvSpPr txBox="1">
            <a:spLocks noChangeArrowheads="1"/>
          </p:cNvSpPr>
          <p:nvPr/>
        </p:nvSpPr>
        <p:spPr bwMode="auto">
          <a:xfrm>
            <a:off x="5517414" y="3580755"/>
            <a:ext cx="23391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bg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400" dirty="0">
                <a:solidFill>
                  <a:srgbClr val="262524"/>
                </a:solidFill>
                <a:latin typeface="方正隶变简体" panose="03000509000000000000" pitchFamily="65" charset="-122"/>
                <a:ea typeface="方正隶变简体" panose="03000509000000000000" pitchFamily="65" charset="-122"/>
              </a:rPr>
              <a:t>中国风系列作品</a:t>
            </a:r>
          </a:p>
        </p:txBody>
      </p:sp>
      <p:sp>
        <p:nvSpPr>
          <p:cNvPr id="41996" name="Freeform 9">
            <a:extLst>
              <a:ext uri="{FF2B5EF4-FFF2-40B4-BE49-F238E27FC236}">
                <a16:creationId xmlns:a16="http://schemas.microsoft.com/office/drawing/2014/main" id="{51D78F97-EC76-4206-B7A4-B4478C6E5A3E}"/>
              </a:ext>
            </a:extLst>
          </p:cNvPr>
          <p:cNvSpPr>
            <a:spLocks noEditPoints="1"/>
          </p:cNvSpPr>
          <p:nvPr/>
        </p:nvSpPr>
        <p:spPr bwMode="auto">
          <a:xfrm>
            <a:off x="10486167" y="2909888"/>
            <a:ext cx="620712" cy="338138"/>
          </a:xfrm>
          <a:custGeom>
            <a:avLst/>
            <a:gdLst>
              <a:gd name="T0" fmla="*/ 2147483647 w 891"/>
              <a:gd name="T1" fmla="*/ 2147483647 h 464"/>
              <a:gd name="T2" fmla="*/ 2147483647 w 891"/>
              <a:gd name="T3" fmla="*/ 2147483647 h 464"/>
              <a:gd name="T4" fmla="*/ 2147483647 w 891"/>
              <a:gd name="T5" fmla="*/ 2147483647 h 464"/>
              <a:gd name="T6" fmla="*/ 2147483647 w 891"/>
              <a:gd name="T7" fmla="*/ 2147483647 h 464"/>
              <a:gd name="T8" fmla="*/ 2147483647 w 891"/>
              <a:gd name="T9" fmla="*/ 2147483647 h 464"/>
              <a:gd name="T10" fmla="*/ 2147483647 w 891"/>
              <a:gd name="T11" fmla="*/ 2147483647 h 464"/>
              <a:gd name="T12" fmla="*/ 2147483647 w 891"/>
              <a:gd name="T13" fmla="*/ 2147483647 h 464"/>
              <a:gd name="T14" fmla="*/ 2147483647 w 891"/>
              <a:gd name="T15" fmla="*/ 2147483647 h 464"/>
              <a:gd name="T16" fmla="*/ 2147483647 w 891"/>
              <a:gd name="T17" fmla="*/ 2147483647 h 464"/>
              <a:gd name="T18" fmla="*/ 2147483647 w 891"/>
              <a:gd name="T19" fmla="*/ 2147483647 h 464"/>
              <a:gd name="T20" fmla="*/ 2147483647 w 891"/>
              <a:gd name="T21" fmla="*/ 2147483647 h 464"/>
              <a:gd name="T22" fmla="*/ 2147483647 w 891"/>
              <a:gd name="T23" fmla="*/ 2147483647 h 464"/>
              <a:gd name="T24" fmla="*/ 2147483647 w 891"/>
              <a:gd name="T25" fmla="*/ 2147483647 h 464"/>
              <a:gd name="T26" fmla="*/ 2147483647 w 891"/>
              <a:gd name="T27" fmla="*/ 2147483647 h 464"/>
              <a:gd name="T28" fmla="*/ 2147483647 w 891"/>
              <a:gd name="T29" fmla="*/ 2147483647 h 464"/>
              <a:gd name="T30" fmla="*/ 2147483647 w 891"/>
              <a:gd name="T31" fmla="*/ 2147483647 h 464"/>
              <a:gd name="T32" fmla="*/ 2147483647 w 891"/>
              <a:gd name="T33" fmla="*/ 2147483647 h 464"/>
              <a:gd name="T34" fmla="*/ 2147483647 w 891"/>
              <a:gd name="T35" fmla="*/ 2147483647 h 464"/>
              <a:gd name="T36" fmla="*/ 2147483647 w 891"/>
              <a:gd name="T37" fmla="*/ 2147483647 h 464"/>
              <a:gd name="T38" fmla="*/ 2147483647 w 891"/>
              <a:gd name="T39" fmla="*/ 2147483647 h 464"/>
              <a:gd name="T40" fmla="*/ 2147483647 w 891"/>
              <a:gd name="T41" fmla="*/ 2147483647 h 464"/>
              <a:gd name="T42" fmla="*/ 2147483647 w 891"/>
              <a:gd name="T43" fmla="*/ 2147483647 h 464"/>
              <a:gd name="T44" fmla="*/ 2147483647 w 891"/>
              <a:gd name="T45" fmla="*/ 2147483647 h 464"/>
              <a:gd name="T46" fmla="*/ 2147483647 w 891"/>
              <a:gd name="T47" fmla="*/ 2147483647 h 464"/>
              <a:gd name="T48" fmla="*/ 2147483647 w 891"/>
              <a:gd name="T49" fmla="*/ 2147483647 h 464"/>
              <a:gd name="T50" fmla="*/ 2147483647 w 891"/>
              <a:gd name="T51" fmla="*/ 2147483647 h 464"/>
              <a:gd name="T52" fmla="*/ 2147483647 w 891"/>
              <a:gd name="T53" fmla="*/ 2147483647 h 464"/>
              <a:gd name="T54" fmla="*/ 2147483647 w 891"/>
              <a:gd name="T55" fmla="*/ 2147483647 h 464"/>
              <a:gd name="T56" fmla="*/ 2147483647 w 891"/>
              <a:gd name="T57" fmla="*/ 2147483647 h 464"/>
              <a:gd name="T58" fmla="*/ 2147483647 w 891"/>
              <a:gd name="T59" fmla="*/ 2147483647 h 464"/>
              <a:gd name="T60" fmla="*/ 2147483647 w 891"/>
              <a:gd name="T61" fmla="*/ 2147483647 h 464"/>
              <a:gd name="T62" fmla="*/ 2147483647 w 891"/>
              <a:gd name="T63" fmla="*/ 2147483647 h 464"/>
              <a:gd name="T64" fmla="*/ 2147483647 w 891"/>
              <a:gd name="T65" fmla="*/ 2147483647 h 464"/>
              <a:gd name="T66" fmla="*/ 2147483647 w 891"/>
              <a:gd name="T67" fmla="*/ 2147483647 h 464"/>
              <a:gd name="T68" fmla="*/ 2147483647 w 891"/>
              <a:gd name="T69" fmla="*/ 2147483647 h 464"/>
              <a:gd name="T70" fmla="*/ 2147483647 w 891"/>
              <a:gd name="T71" fmla="*/ 2147483647 h 464"/>
              <a:gd name="T72" fmla="*/ 2147483647 w 891"/>
              <a:gd name="T73" fmla="*/ 2147483647 h 464"/>
              <a:gd name="T74" fmla="*/ 2147483647 w 891"/>
              <a:gd name="T75" fmla="*/ 2147483647 h 464"/>
              <a:gd name="T76" fmla="*/ 2147483647 w 891"/>
              <a:gd name="T77" fmla="*/ 2147483647 h 464"/>
              <a:gd name="T78" fmla="*/ 2147483647 w 891"/>
              <a:gd name="T79" fmla="*/ 2147483647 h 464"/>
              <a:gd name="T80" fmla="*/ 2147483647 w 891"/>
              <a:gd name="T81" fmla="*/ 2147483647 h 464"/>
              <a:gd name="T82" fmla="*/ 2147483647 w 891"/>
              <a:gd name="T83" fmla="*/ 2147483647 h 464"/>
              <a:gd name="T84" fmla="*/ 2147483647 w 891"/>
              <a:gd name="T85" fmla="*/ 2147483647 h 464"/>
              <a:gd name="T86" fmla="*/ 2147483647 w 891"/>
              <a:gd name="T87" fmla="*/ 2147483647 h 464"/>
              <a:gd name="T88" fmla="*/ 2147483647 w 891"/>
              <a:gd name="T89" fmla="*/ 2147483647 h 464"/>
              <a:gd name="T90" fmla="*/ 2147483647 w 891"/>
              <a:gd name="T91" fmla="*/ 2147483647 h 464"/>
              <a:gd name="T92" fmla="*/ 2147483647 w 891"/>
              <a:gd name="T93" fmla="*/ 2147483647 h 464"/>
              <a:gd name="T94" fmla="*/ 2147483647 w 891"/>
              <a:gd name="T95" fmla="*/ 2147483647 h 464"/>
              <a:gd name="T96" fmla="*/ 2147483647 w 891"/>
              <a:gd name="T97" fmla="*/ 2147483647 h 464"/>
              <a:gd name="T98" fmla="*/ 2147483647 w 891"/>
              <a:gd name="T99" fmla="*/ 2147483647 h 464"/>
              <a:gd name="T100" fmla="*/ 2147483647 w 891"/>
              <a:gd name="T101" fmla="*/ 2147483647 h 464"/>
              <a:gd name="T102" fmla="*/ 2147483647 w 891"/>
              <a:gd name="T103" fmla="*/ 2147483647 h 464"/>
              <a:gd name="T104" fmla="*/ 2147483647 w 891"/>
              <a:gd name="T105" fmla="*/ 2147483647 h 464"/>
              <a:gd name="T106" fmla="*/ 2147483647 w 891"/>
              <a:gd name="T107" fmla="*/ 2147483647 h 464"/>
              <a:gd name="T108" fmla="*/ 2147483647 w 891"/>
              <a:gd name="T109" fmla="*/ 2147483647 h 464"/>
              <a:gd name="T110" fmla="*/ 2147483647 w 891"/>
              <a:gd name="T111" fmla="*/ 2147483647 h 464"/>
              <a:gd name="T112" fmla="*/ 2147483647 w 891"/>
              <a:gd name="T113" fmla="*/ 2147483647 h 464"/>
              <a:gd name="T114" fmla="*/ 2147483647 w 891"/>
              <a:gd name="T115" fmla="*/ 2147483647 h 4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91" h="464">
                <a:moveTo>
                  <a:pt x="35" y="137"/>
                </a:moveTo>
                <a:cubicBezTo>
                  <a:pt x="51" y="126"/>
                  <a:pt x="72" y="125"/>
                  <a:pt x="94" y="139"/>
                </a:cubicBezTo>
                <a:cubicBezTo>
                  <a:pt x="111" y="163"/>
                  <a:pt x="119" y="162"/>
                  <a:pt x="145" y="184"/>
                </a:cubicBezTo>
                <a:cubicBezTo>
                  <a:pt x="186" y="205"/>
                  <a:pt x="228" y="212"/>
                  <a:pt x="272" y="206"/>
                </a:cubicBezTo>
                <a:cubicBezTo>
                  <a:pt x="294" y="201"/>
                  <a:pt x="327" y="192"/>
                  <a:pt x="344" y="171"/>
                </a:cubicBezTo>
                <a:cubicBezTo>
                  <a:pt x="374" y="186"/>
                  <a:pt x="394" y="176"/>
                  <a:pt x="416" y="168"/>
                </a:cubicBezTo>
                <a:cubicBezTo>
                  <a:pt x="437" y="152"/>
                  <a:pt x="450" y="124"/>
                  <a:pt x="427" y="96"/>
                </a:cubicBezTo>
                <a:cubicBezTo>
                  <a:pt x="417" y="83"/>
                  <a:pt x="394" y="74"/>
                  <a:pt x="370" y="77"/>
                </a:cubicBezTo>
                <a:cubicBezTo>
                  <a:pt x="345" y="36"/>
                  <a:pt x="291" y="0"/>
                  <a:pt x="233" y="33"/>
                </a:cubicBezTo>
                <a:cubicBezTo>
                  <a:pt x="208" y="51"/>
                  <a:pt x="198" y="90"/>
                  <a:pt x="236" y="117"/>
                </a:cubicBezTo>
                <a:cubicBezTo>
                  <a:pt x="265" y="133"/>
                  <a:pt x="293" y="125"/>
                  <a:pt x="322" y="110"/>
                </a:cubicBezTo>
                <a:cubicBezTo>
                  <a:pt x="340" y="94"/>
                  <a:pt x="312" y="62"/>
                  <a:pt x="286" y="90"/>
                </a:cubicBezTo>
                <a:cubicBezTo>
                  <a:pt x="247" y="113"/>
                  <a:pt x="234" y="99"/>
                  <a:pt x="233" y="69"/>
                </a:cubicBezTo>
                <a:cubicBezTo>
                  <a:pt x="243" y="41"/>
                  <a:pt x="271" y="30"/>
                  <a:pt x="312" y="47"/>
                </a:cubicBezTo>
                <a:cubicBezTo>
                  <a:pt x="334" y="57"/>
                  <a:pt x="345" y="79"/>
                  <a:pt x="351" y="97"/>
                </a:cubicBezTo>
                <a:cubicBezTo>
                  <a:pt x="370" y="96"/>
                  <a:pt x="387" y="93"/>
                  <a:pt x="403" y="111"/>
                </a:cubicBezTo>
                <a:cubicBezTo>
                  <a:pt x="418" y="132"/>
                  <a:pt x="412" y="145"/>
                  <a:pt x="394" y="150"/>
                </a:cubicBezTo>
                <a:cubicBezTo>
                  <a:pt x="375" y="155"/>
                  <a:pt x="355" y="157"/>
                  <a:pt x="331" y="151"/>
                </a:cubicBezTo>
                <a:cubicBezTo>
                  <a:pt x="316" y="174"/>
                  <a:pt x="295" y="179"/>
                  <a:pt x="240" y="185"/>
                </a:cubicBezTo>
                <a:cubicBezTo>
                  <a:pt x="196" y="187"/>
                  <a:pt x="188" y="186"/>
                  <a:pt x="162" y="168"/>
                </a:cubicBezTo>
                <a:cubicBezTo>
                  <a:pt x="148" y="160"/>
                  <a:pt x="142" y="151"/>
                  <a:pt x="139" y="139"/>
                </a:cubicBezTo>
                <a:cubicBezTo>
                  <a:pt x="141" y="127"/>
                  <a:pt x="152" y="113"/>
                  <a:pt x="176" y="114"/>
                </a:cubicBezTo>
                <a:cubicBezTo>
                  <a:pt x="187" y="116"/>
                  <a:pt x="197" y="135"/>
                  <a:pt x="206" y="141"/>
                </a:cubicBezTo>
                <a:cubicBezTo>
                  <a:pt x="210" y="144"/>
                  <a:pt x="217" y="139"/>
                  <a:pt x="214" y="131"/>
                </a:cubicBezTo>
                <a:cubicBezTo>
                  <a:pt x="206" y="107"/>
                  <a:pt x="197" y="94"/>
                  <a:pt x="171" y="92"/>
                </a:cubicBezTo>
                <a:cubicBezTo>
                  <a:pt x="143" y="92"/>
                  <a:pt x="128" y="99"/>
                  <a:pt x="118" y="117"/>
                </a:cubicBezTo>
                <a:cubicBezTo>
                  <a:pt x="95" y="109"/>
                  <a:pt x="79" y="107"/>
                  <a:pt x="68" y="107"/>
                </a:cubicBezTo>
                <a:cubicBezTo>
                  <a:pt x="40" y="108"/>
                  <a:pt x="30" y="111"/>
                  <a:pt x="17" y="117"/>
                </a:cubicBezTo>
                <a:cubicBezTo>
                  <a:pt x="0" y="129"/>
                  <a:pt x="17" y="144"/>
                  <a:pt x="35" y="137"/>
                </a:cubicBezTo>
                <a:close/>
                <a:moveTo>
                  <a:pt x="236" y="345"/>
                </a:moveTo>
                <a:cubicBezTo>
                  <a:pt x="262" y="328"/>
                  <a:pt x="294" y="327"/>
                  <a:pt x="329" y="349"/>
                </a:cubicBezTo>
                <a:cubicBezTo>
                  <a:pt x="356" y="387"/>
                  <a:pt x="369" y="385"/>
                  <a:pt x="410" y="421"/>
                </a:cubicBezTo>
                <a:cubicBezTo>
                  <a:pt x="474" y="453"/>
                  <a:pt x="541" y="464"/>
                  <a:pt x="610" y="455"/>
                </a:cubicBezTo>
                <a:cubicBezTo>
                  <a:pt x="644" y="447"/>
                  <a:pt x="696" y="433"/>
                  <a:pt x="723" y="399"/>
                </a:cubicBezTo>
                <a:cubicBezTo>
                  <a:pt x="771" y="423"/>
                  <a:pt x="803" y="407"/>
                  <a:pt x="838" y="394"/>
                </a:cubicBezTo>
                <a:cubicBezTo>
                  <a:pt x="870" y="370"/>
                  <a:pt x="891" y="325"/>
                  <a:pt x="854" y="281"/>
                </a:cubicBezTo>
                <a:cubicBezTo>
                  <a:pt x="839" y="261"/>
                  <a:pt x="802" y="247"/>
                  <a:pt x="765" y="251"/>
                </a:cubicBezTo>
                <a:cubicBezTo>
                  <a:pt x="725" y="187"/>
                  <a:pt x="640" y="129"/>
                  <a:pt x="548" y="181"/>
                </a:cubicBezTo>
                <a:cubicBezTo>
                  <a:pt x="510" y="211"/>
                  <a:pt x="493" y="272"/>
                  <a:pt x="553" y="315"/>
                </a:cubicBezTo>
                <a:cubicBezTo>
                  <a:pt x="599" y="340"/>
                  <a:pt x="642" y="327"/>
                  <a:pt x="689" y="303"/>
                </a:cubicBezTo>
                <a:cubicBezTo>
                  <a:pt x="717" y="277"/>
                  <a:pt x="673" y="227"/>
                  <a:pt x="631" y="271"/>
                </a:cubicBezTo>
                <a:cubicBezTo>
                  <a:pt x="570" y="308"/>
                  <a:pt x="551" y="286"/>
                  <a:pt x="548" y="239"/>
                </a:cubicBezTo>
                <a:cubicBezTo>
                  <a:pt x="564" y="194"/>
                  <a:pt x="608" y="177"/>
                  <a:pt x="673" y="204"/>
                </a:cubicBezTo>
                <a:cubicBezTo>
                  <a:pt x="708" y="219"/>
                  <a:pt x="725" y="254"/>
                  <a:pt x="734" y="283"/>
                </a:cubicBezTo>
                <a:cubicBezTo>
                  <a:pt x="765" y="282"/>
                  <a:pt x="792" y="276"/>
                  <a:pt x="816" y="305"/>
                </a:cubicBezTo>
                <a:cubicBezTo>
                  <a:pt x="840" y="337"/>
                  <a:pt x="831" y="359"/>
                  <a:pt x="802" y="366"/>
                </a:cubicBezTo>
                <a:cubicBezTo>
                  <a:pt x="773" y="375"/>
                  <a:pt x="742" y="377"/>
                  <a:pt x="703" y="368"/>
                </a:cubicBezTo>
                <a:cubicBezTo>
                  <a:pt x="679" y="404"/>
                  <a:pt x="646" y="412"/>
                  <a:pt x="560" y="422"/>
                </a:cubicBezTo>
                <a:cubicBezTo>
                  <a:pt x="490" y="425"/>
                  <a:pt x="477" y="424"/>
                  <a:pt x="436" y="396"/>
                </a:cubicBezTo>
                <a:cubicBezTo>
                  <a:pt x="415" y="382"/>
                  <a:pt x="405" y="368"/>
                  <a:pt x="400" y="348"/>
                </a:cubicBezTo>
                <a:cubicBezTo>
                  <a:pt x="404" y="330"/>
                  <a:pt x="420" y="308"/>
                  <a:pt x="458" y="310"/>
                </a:cubicBezTo>
                <a:cubicBezTo>
                  <a:pt x="476" y="312"/>
                  <a:pt x="491" y="342"/>
                  <a:pt x="505" y="352"/>
                </a:cubicBezTo>
                <a:cubicBezTo>
                  <a:pt x="513" y="357"/>
                  <a:pt x="523" y="349"/>
                  <a:pt x="519" y="336"/>
                </a:cubicBezTo>
                <a:cubicBezTo>
                  <a:pt x="505" y="298"/>
                  <a:pt x="491" y="278"/>
                  <a:pt x="451" y="275"/>
                </a:cubicBezTo>
                <a:cubicBezTo>
                  <a:pt x="407" y="275"/>
                  <a:pt x="382" y="286"/>
                  <a:pt x="367" y="314"/>
                </a:cubicBezTo>
                <a:cubicBezTo>
                  <a:pt x="330" y="302"/>
                  <a:pt x="305" y="298"/>
                  <a:pt x="288" y="298"/>
                </a:cubicBezTo>
                <a:cubicBezTo>
                  <a:pt x="244" y="301"/>
                  <a:pt x="228" y="305"/>
                  <a:pt x="208" y="315"/>
                </a:cubicBezTo>
                <a:cubicBezTo>
                  <a:pt x="180" y="334"/>
                  <a:pt x="208" y="358"/>
                  <a:pt x="236" y="345"/>
                </a:cubicBezTo>
                <a:close/>
              </a:path>
            </a:pathLst>
          </a:custGeom>
          <a:solidFill>
            <a:srgbClr val="2E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ransition spd="slow" advTm="13502">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1991"/>
                                        </p:tgtEl>
                                        <p:attrNameLst>
                                          <p:attrName>style.visibility</p:attrName>
                                        </p:attrNameLst>
                                      </p:cBhvr>
                                      <p:to>
                                        <p:strVal val="visible"/>
                                      </p:to>
                                    </p:set>
                                    <p:animEffect transition="in" filter="fade">
                                      <p:cBhvr>
                                        <p:cTn id="7" dur="1000"/>
                                        <p:tgtEl>
                                          <p:spTgt spid="41991"/>
                                        </p:tgtEl>
                                      </p:cBhvr>
                                    </p:animEffect>
                                    <p:anim calcmode="lin" valueType="num">
                                      <p:cBhvr>
                                        <p:cTn id="8" dur="1000" fill="hold"/>
                                        <p:tgtEl>
                                          <p:spTgt spid="41991"/>
                                        </p:tgtEl>
                                        <p:attrNameLst>
                                          <p:attrName>ppt_x</p:attrName>
                                        </p:attrNameLst>
                                      </p:cBhvr>
                                      <p:tavLst>
                                        <p:tav tm="0">
                                          <p:val>
                                            <p:strVal val="#ppt_x"/>
                                          </p:val>
                                        </p:tav>
                                        <p:tav tm="100000">
                                          <p:val>
                                            <p:strVal val="#ppt_x"/>
                                          </p:val>
                                        </p:tav>
                                      </p:tavLst>
                                    </p:anim>
                                    <p:anim calcmode="lin" valueType="num">
                                      <p:cBhvr>
                                        <p:cTn id="9" dur="1000" fill="hold"/>
                                        <p:tgtEl>
                                          <p:spTgt spid="41991"/>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41992"/>
                                        </p:tgtEl>
                                        <p:attrNameLst>
                                          <p:attrName>style.visibility</p:attrName>
                                        </p:attrNameLst>
                                      </p:cBhvr>
                                      <p:to>
                                        <p:strVal val="visible"/>
                                      </p:to>
                                    </p:set>
                                    <p:anim by="(-#ppt_w*2)" calcmode="lin" valueType="num">
                                      <p:cBhvr rctx="PPT">
                                        <p:cTn id="13" dur="500" autoRev="1" fill="hold">
                                          <p:stCondLst>
                                            <p:cond delay="0"/>
                                          </p:stCondLst>
                                        </p:cTn>
                                        <p:tgtEl>
                                          <p:spTgt spid="41992"/>
                                        </p:tgtEl>
                                        <p:attrNameLst>
                                          <p:attrName>ppt_w</p:attrName>
                                        </p:attrNameLst>
                                      </p:cBhvr>
                                    </p:anim>
                                    <p:anim by="(#ppt_w*0.50)" calcmode="lin" valueType="num">
                                      <p:cBhvr>
                                        <p:cTn id="14" dur="500" decel="50000" autoRev="1" fill="hold">
                                          <p:stCondLst>
                                            <p:cond delay="0"/>
                                          </p:stCondLst>
                                        </p:cTn>
                                        <p:tgtEl>
                                          <p:spTgt spid="41992"/>
                                        </p:tgtEl>
                                        <p:attrNameLst>
                                          <p:attrName>ppt_x</p:attrName>
                                        </p:attrNameLst>
                                      </p:cBhvr>
                                    </p:anim>
                                    <p:anim from="(-#ppt_h/2)" to="(#ppt_y)" calcmode="lin" valueType="num">
                                      <p:cBhvr>
                                        <p:cTn id="15" dur="1000" fill="hold">
                                          <p:stCondLst>
                                            <p:cond delay="0"/>
                                          </p:stCondLst>
                                        </p:cTn>
                                        <p:tgtEl>
                                          <p:spTgt spid="41992"/>
                                        </p:tgtEl>
                                        <p:attrNameLst>
                                          <p:attrName>ppt_y</p:attrName>
                                        </p:attrNameLst>
                                      </p:cBhvr>
                                    </p:anim>
                                    <p:animRot by="21600000">
                                      <p:cBhvr>
                                        <p:cTn id="16" dur="1000" fill="hold">
                                          <p:stCondLst>
                                            <p:cond delay="0"/>
                                          </p:stCondLst>
                                        </p:cTn>
                                        <p:tgtEl>
                                          <p:spTgt spid="41992"/>
                                        </p:tgtEl>
                                        <p:attrNameLst>
                                          <p:attrName>r</p:attrName>
                                        </p:attrNameLst>
                                      </p:cBhvr>
                                    </p:animRot>
                                  </p:childTnLst>
                                </p:cTn>
                              </p:par>
                            </p:childTnLst>
                          </p:cTn>
                        </p:par>
                        <p:par>
                          <p:cTn id="17" fill="hold" nodeType="afterGroup">
                            <p:stCondLst>
                              <p:cond delay="2500"/>
                            </p:stCondLst>
                            <p:childTnLst>
                              <p:par>
                                <p:cTn id="18" presetID="42" presetClass="entr" presetSubtype="0" fill="hold" nodeType="afterEffect">
                                  <p:stCondLst>
                                    <p:cond delay="0"/>
                                  </p:stCondLst>
                                  <p:childTnLst>
                                    <p:set>
                                      <p:cBhvr>
                                        <p:cTn id="19" dur="1" fill="hold">
                                          <p:stCondLst>
                                            <p:cond delay="0"/>
                                          </p:stCondLst>
                                        </p:cTn>
                                        <p:tgtEl>
                                          <p:spTgt spid="41996"/>
                                        </p:tgtEl>
                                        <p:attrNameLst>
                                          <p:attrName>style.visibility</p:attrName>
                                        </p:attrNameLst>
                                      </p:cBhvr>
                                      <p:to>
                                        <p:strVal val="visible"/>
                                      </p:to>
                                    </p:set>
                                    <p:animEffect transition="in" filter="fade">
                                      <p:cBhvr>
                                        <p:cTn id="20" dur="500"/>
                                        <p:tgtEl>
                                          <p:spTgt spid="41996"/>
                                        </p:tgtEl>
                                      </p:cBhvr>
                                    </p:animEffect>
                                    <p:anim calcmode="lin" valueType="num">
                                      <p:cBhvr>
                                        <p:cTn id="21" dur="500" fill="hold"/>
                                        <p:tgtEl>
                                          <p:spTgt spid="41996"/>
                                        </p:tgtEl>
                                        <p:attrNameLst>
                                          <p:attrName>ppt_x</p:attrName>
                                        </p:attrNameLst>
                                      </p:cBhvr>
                                      <p:tavLst>
                                        <p:tav tm="0">
                                          <p:val>
                                            <p:strVal val="#ppt_x"/>
                                          </p:val>
                                        </p:tav>
                                        <p:tav tm="100000">
                                          <p:val>
                                            <p:strVal val="#ppt_x"/>
                                          </p:val>
                                        </p:tav>
                                      </p:tavLst>
                                    </p:anim>
                                    <p:anim calcmode="lin" valueType="num">
                                      <p:cBhvr>
                                        <p:cTn id="22" dur="500" fill="hold"/>
                                        <p:tgtEl>
                                          <p:spTgt spid="41996"/>
                                        </p:tgtEl>
                                        <p:attrNameLst>
                                          <p:attrName>ppt_y</p:attrName>
                                        </p:attrNameLst>
                                      </p:cBhvr>
                                      <p:tavLst>
                                        <p:tav tm="0">
                                          <p:val>
                                            <p:strVal val="#ppt_y+.1"/>
                                          </p:val>
                                        </p:tav>
                                        <p:tav tm="100000">
                                          <p:val>
                                            <p:strVal val="#ppt_y"/>
                                          </p:val>
                                        </p:tav>
                                      </p:tavLst>
                                    </p:anim>
                                  </p:childTnLst>
                                </p:cTn>
                              </p:par>
                            </p:childTnLst>
                          </p:cTn>
                        </p:par>
                        <p:par>
                          <p:cTn id="23" fill="hold" nodeType="afterGroup">
                            <p:stCondLst>
                              <p:cond delay="3000"/>
                            </p:stCondLst>
                            <p:childTnLst>
                              <p:par>
                                <p:cTn id="24" presetID="31" presetClass="entr" presetSubtype="0" fill="hold" grpId="0" nodeType="afterEffect">
                                  <p:stCondLst>
                                    <p:cond delay="0"/>
                                  </p:stCondLst>
                                  <p:childTnLst>
                                    <p:set>
                                      <p:cBhvr>
                                        <p:cTn id="25" dur="1" fill="hold">
                                          <p:stCondLst>
                                            <p:cond delay="0"/>
                                          </p:stCondLst>
                                        </p:cTn>
                                        <p:tgtEl>
                                          <p:spTgt spid="41995"/>
                                        </p:tgtEl>
                                        <p:attrNameLst>
                                          <p:attrName>style.visibility</p:attrName>
                                        </p:attrNameLst>
                                      </p:cBhvr>
                                      <p:to>
                                        <p:strVal val="visible"/>
                                      </p:to>
                                    </p:set>
                                    <p:anim calcmode="lin" valueType="num">
                                      <p:cBhvr>
                                        <p:cTn id="26" dur="500" fill="hold"/>
                                        <p:tgtEl>
                                          <p:spTgt spid="41995"/>
                                        </p:tgtEl>
                                        <p:attrNameLst>
                                          <p:attrName>ppt_w</p:attrName>
                                        </p:attrNameLst>
                                      </p:cBhvr>
                                      <p:tavLst>
                                        <p:tav tm="0">
                                          <p:val>
                                            <p:fltVal val="0"/>
                                          </p:val>
                                        </p:tav>
                                        <p:tav tm="100000">
                                          <p:val>
                                            <p:strVal val="#ppt_w"/>
                                          </p:val>
                                        </p:tav>
                                      </p:tavLst>
                                    </p:anim>
                                    <p:anim calcmode="lin" valueType="num">
                                      <p:cBhvr>
                                        <p:cTn id="27" dur="500" fill="hold"/>
                                        <p:tgtEl>
                                          <p:spTgt spid="41995"/>
                                        </p:tgtEl>
                                        <p:attrNameLst>
                                          <p:attrName>ppt_h</p:attrName>
                                        </p:attrNameLst>
                                      </p:cBhvr>
                                      <p:tavLst>
                                        <p:tav tm="0">
                                          <p:val>
                                            <p:fltVal val="0"/>
                                          </p:val>
                                        </p:tav>
                                        <p:tav tm="100000">
                                          <p:val>
                                            <p:strVal val="#ppt_h"/>
                                          </p:val>
                                        </p:tav>
                                      </p:tavLst>
                                    </p:anim>
                                    <p:anim calcmode="lin" valueType="num">
                                      <p:cBhvr>
                                        <p:cTn id="28" dur="500" fill="hold"/>
                                        <p:tgtEl>
                                          <p:spTgt spid="41995"/>
                                        </p:tgtEl>
                                        <p:attrNameLst>
                                          <p:attrName>style.rotation</p:attrName>
                                        </p:attrNameLst>
                                      </p:cBhvr>
                                      <p:tavLst>
                                        <p:tav tm="0">
                                          <p:val>
                                            <p:fltVal val="90"/>
                                          </p:val>
                                        </p:tav>
                                        <p:tav tm="100000">
                                          <p:val>
                                            <p:fltVal val="0"/>
                                          </p:val>
                                        </p:tav>
                                      </p:tavLst>
                                    </p:anim>
                                    <p:animEffect transition="in" filter="fade">
                                      <p:cBhvr>
                                        <p:cTn id="29" dur="500"/>
                                        <p:tgtEl>
                                          <p:spTgt spid="41995"/>
                                        </p:tgtEl>
                                      </p:cBhvr>
                                    </p:animEffect>
                                  </p:childTnLst>
                                </p:cTn>
                              </p:par>
                            </p:childTnLst>
                          </p:cTn>
                        </p:par>
                        <p:par>
                          <p:cTn id="30" fill="hold" nodeType="afterGroup">
                            <p:stCondLst>
                              <p:cond delay="3500"/>
                            </p:stCondLst>
                            <p:childTnLst>
                              <p:par>
                                <p:cTn id="31" presetID="52" presetClass="entr" presetSubtype="0" fill="hold" nodeType="afterEffect">
                                  <p:stCondLst>
                                    <p:cond delay="0"/>
                                  </p:stCondLst>
                                  <p:childTnLst>
                                    <p:set>
                                      <p:cBhvr>
                                        <p:cTn id="32" dur="1" fill="hold">
                                          <p:stCondLst>
                                            <p:cond delay="0"/>
                                          </p:stCondLst>
                                        </p:cTn>
                                        <p:tgtEl>
                                          <p:spTgt spid="41994"/>
                                        </p:tgtEl>
                                        <p:attrNameLst>
                                          <p:attrName>style.visibility</p:attrName>
                                        </p:attrNameLst>
                                      </p:cBhvr>
                                      <p:to>
                                        <p:strVal val="visible"/>
                                      </p:to>
                                    </p:set>
                                    <p:animScale>
                                      <p:cBhvr>
                                        <p:cTn id="33" dur="1000" decel="50000" fill="hold">
                                          <p:stCondLst>
                                            <p:cond delay="0"/>
                                          </p:stCondLst>
                                        </p:cTn>
                                        <p:tgtEl>
                                          <p:spTgt spid="419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4" dur="1000" decel="50000" fill="hold">
                                          <p:stCondLst>
                                            <p:cond delay="0"/>
                                          </p:stCondLst>
                                        </p:cTn>
                                        <p:tgtEl>
                                          <p:spTgt spid="41994"/>
                                        </p:tgtEl>
                                        <p:attrNameLst>
                                          <p:attrName>ppt_x,ppt_y</p:attrName>
                                        </p:attrNameLst>
                                      </p:cBhvr>
                                      <p:rCtr x="0" y="0"/>
                                    </p:animMotion>
                                    <p:animEffect transition="in" filter="fade">
                                      <p:cBhvr>
                                        <p:cTn id="35" dur="1000"/>
                                        <p:tgtEl>
                                          <p:spTgt spid="419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2" grpId="0" autoUpdateAnimBg="0"/>
      <p:bldP spid="41995" grpId="0" autoUpdateAnimBg="0"/>
    </p:bldLst>
  </p:timing>
</p:sld>
</file>

<file path=ppt/theme/theme1.xml><?xml version="1.0" encoding="utf-8"?>
<a:theme xmlns:a="http://schemas.openxmlformats.org/drawingml/2006/main" name="A000120140530A99PPBG">
  <a:themeElements>
    <a:clrScheme name="自定义 620">
      <a:dk1>
        <a:srgbClr val="55595B"/>
      </a:dk1>
      <a:lt1>
        <a:srgbClr val="FFFFFF"/>
      </a:lt1>
      <a:dk2>
        <a:srgbClr val="55595B"/>
      </a:dk2>
      <a:lt2>
        <a:srgbClr val="FFFFFF"/>
      </a:lt2>
      <a:accent1>
        <a:srgbClr val="00C1CA"/>
      </a:accent1>
      <a:accent2>
        <a:srgbClr val="04AEDA"/>
      </a:accent2>
      <a:accent3>
        <a:srgbClr val="628EE3"/>
      </a:accent3>
      <a:accent4>
        <a:srgbClr val="92D050"/>
      </a:accent4>
      <a:accent5>
        <a:srgbClr val="C00000"/>
      </a:accent5>
      <a:accent6>
        <a:srgbClr val="FFC000"/>
      </a:accent6>
      <a:hlink>
        <a:srgbClr val="00B0F0"/>
      </a:hlink>
      <a:folHlink>
        <a:srgbClr val="AFB2B4"/>
      </a:folHlink>
    </a:clrScheme>
    <a:fontScheme name="KSO主题5">
      <a:majorFont>
        <a:latin typeface="Broadway"/>
        <a:ea typeface="微软雅黑"/>
        <a:cs typeface=""/>
      </a:majorFont>
      <a:minorFont>
        <a:latin typeface="Calibri"/>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A000120150716A04KPBG</Template>
  <TotalTime>58</TotalTime>
  <Pages>0</Pages>
  <Words>2013</Words>
  <Characters>0</Characters>
  <Application>Microsoft Office PowerPoint</Application>
  <DocSecurity>0</DocSecurity>
  <PresentationFormat>自定义</PresentationFormat>
  <Lines>0</Lines>
  <Paragraphs>319</Paragraphs>
  <Slides>29</Slides>
  <Notes>6</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29</vt:i4>
      </vt:variant>
    </vt:vector>
  </HeadingPairs>
  <TitlesOfParts>
    <vt:vector size="41" baseType="lpstr">
      <vt:lpstr>楷体_GB2312</vt:lpstr>
      <vt:lpstr>Arial</vt:lpstr>
      <vt:lpstr>迷你简硬笔行书</vt:lpstr>
      <vt:lpstr>Calibri</vt:lpstr>
      <vt:lpstr>方正隶二简体</vt:lpstr>
      <vt:lpstr>方正隶变简体</vt:lpstr>
      <vt:lpstr>Webdings</vt:lpstr>
      <vt:lpstr>华康俪金黑W8(P)</vt:lpstr>
      <vt:lpstr>宋体</vt:lpstr>
      <vt:lpstr>微软雅黑</vt:lpstr>
      <vt:lpstr>幼圆</vt:lpstr>
      <vt:lpstr>A000120140530A99PPBG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锐旗设计；https://9ppt.taobao.com</dc:title>
  <dc:subject/>
  <dc:creator>锐旗设计;https://9ppt.taobao.com</dc:creator>
  <cp:keywords>锐旗设计；https://9ppt.taobao.com</cp:keywords>
  <dc:description/>
  <cp:lastModifiedBy>小芥末素材</cp:lastModifiedBy>
  <cp:revision>382</cp:revision>
  <dcterms:created xsi:type="dcterms:W3CDTF">2013-01-25T01:44:32Z</dcterms:created>
  <dcterms:modified xsi:type="dcterms:W3CDTF">2017-12-09T03:30:13Z</dcterms:modified>
  <cp:category>锐旗设计；https://9ppt.taobao.com</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2052-9.1.0.5184</vt:lpwstr>
  </property>
  <property fmtid="{D5CDD505-2E9C-101B-9397-08002B2CF9AE}" pid="3" name="name">
    <vt:lpwstr>Mm2jwHw2h590991.ppt</vt:lpwstr>
  </property>
  <property fmtid="{D5CDD505-2E9C-101B-9397-08002B2CF9AE}" pid="4" name="fileid">
    <vt:lpwstr>519630</vt:lpwstr>
  </property>
</Properties>
</file>