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4"/>
  </p:notesMasterIdLst>
  <p:sldIdLst>
    <p:sldId id="375" r:id="rId3"/>
    <p:sldId id="373" r:id="rId5"/>
  </p:sldIdLst>
  <p:sldSz cx="9144000" cy="5144770"/>
  <p:notesSz cx="6858000" cy="9144000"/>
  <p:embeddedFontLst>
    <p:embeddedFont>
      <p:font typeface="微软雅黑" panose="020B0503020204020204" pitchFamily="34" charset="-122"/>
      <p:regular r:id="rId9"/>
    </p:embeddedFont>
    <p:embeddedFont>
      <p:font typeface="Verdana" panose="020B0604030504040204" pitchFamily="34" charset="0"/>
      <p:regular r:id="rId10"/>
      <p:bold r:id="rId11"/>
      <p:italic r:id="rId12"/>
      <p:boldItalic r:id="rId13"/>
    </p:embeddedFont>
    <p:embeddedFont>
      <p:font typeface="方正隶二简体" panose="03000509000000000000" pitchFamily="2" charset="-122"/>
      <p:regular r:id="rId14"/>
    </p:embeddedFont>
    <p:embeddedFont>
      <p:font typeface="方正硬笔楷书简体" panose="03000509000000000000" pitchFamily="65" charset="-122"/>
      <p:regular r:id="rId15"/>
    </p:embeddedFont>
    <p:embeddedFont>
      <p:font typeface="方正楷体简体" panose="03000509000000000000" pitchFamily="65" charset="-122"/>
      <p:regular r:id="rId16"/>
    </p:embeddedFont>
    <p:embeddedFont>
      <p:font typeface="方正行楷简体" panose="03000509000000000000" pitchFamily="65" charset="-122"/>
      <p:regular r:id="rId17"/>
    </p:embeddedFont>
  </p:embeddedFontLst>
  <p:defaultTextStyle>
    <a:defPPr>
      <a:defRPr lang="en-US"/>
    </a:defPPr>
    <a:lvl1pPr algn="ctr" rtl="0" eaLnBrk="0" fontAlgn="ctr" hangingPunct="0">
      <a:spcBef>
        <a:spcPct val="0"/>
      </a:spcBef>
      <a:spcAft>
        <a:spcPct val="0"/>
      </a:spcAft>
      <a:buClr>
        <a:srgbClr val="FF0000"/>
      </a:buClr>
      <a:buSzPct val="70000"/>
      <a:defRPr sz="14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ctr" rtl="0" eaLnBrk="0" fontAlgn="ctr" hangingPunct="0">
      <a:spcBef>
        <a:spcPct val="0"/>
      </a:spcBef>
      <a:spcAft>
        <a:spcPct val="0"/>
      </a:spcAft>
      <a:buClr>
        <a:srgbClr val="FF0000"/>
      </a:buClr>
      <a:buSzPct val="70000"/>
      <a:defRPr sz="14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ctr" rtl="0" eaLnBrk="0" fontAlgn="ctr" hangingPunct="0">
      <a:spcBef>
        <a:spcPct val="0"/>
      </a:spcBef>
      <a:spcAft>
        <a:spcPct val="0"/>
      </a:spcAft>
      <a:buClr>
        <a:srgbClr val="FF0000"/>
      </a:buClr>
      <a:buSzPct val="70000"/>
      <a:defRPr sz="14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ctr" rtl="0" eaLnBrk="0" fontAlgn="ctr" hangingPunct="0">
      <a:spcBef>
        <a:spcPct val="0"/>
      </a:spcBef>
      <a:spcAft>
        <a:spcPct val="0"/>
      </a:spcAft>
      <a:buClr>
        <a:srgbClr val="FF0000"/>
      </a:buClr>
      <a:buSzPct val="70000"/>
      <a:defRPr sz="14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ctr" rtl="0" eaLnBrk="0" fontAlgn="ctr" hangingPunct="0">
      <a:spcBef>
        <a:spcPct val="0"/>
      </a:spcBef>
      <a:spcAft>
        <a:spcPct val="0"/>
      </a:spcAft>
      <a:buClr>
        <a:srgbClr val="FF0000"/>
      </a:buClr>
      <a:buSzPct val="70000"/>
      <a:defRPr sz="14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0000"/>
    <a:srgbClr val="700000"/>
    <a:srgbClr val="CC99FF"/>
    <a:srgbClr val="CC00FF"/>
    <a:srgbClr val="0000FF"/>
    <a:srgbClr val="000000"/>
    <a:srgbClr val="2180C1"/>
    <a:srgbClr val="0846AC"/>
    <a:srgbClr val="5F5F5F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78" autoAdjust="0"/>
    <p:restoredTop sz="86963" autoAdjust="0"/>
  </p:normalViewPr>
  <p:slideViewPr>
    <p:cSldViewPr>
      <p:cViewPr varScale="1">
        <p:scale>
          <a:sx n="121" d="100"/>
          <a:sy n="121" d="100"/>
        </p:scale>
        <p:origin x="108" y="96"/>
      </p:cViewPr>
      <p:guideLst>
        <p:guide orient="horz" pos="1621"/>
        <p:guide pos="2880"/>
      </p:guideLst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font" Target="fonts/font1.fntdata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font" Target="fonts/font9.fntdata"/><Relationship Id="rId16" Type="http://schemas.openxmlformats.org/officeDocument/2006/relationships/font" Target="fonts/font8.fntdata"/><Relationship Id="rId15" Type="http://schemas.openxmlformats.org/officeDocument/2006/relationships/font" Target="fonts/font7.fntdata"/><Relationship Id="rId14" Type="http://schemas.openxmlformats.org/officeDocument/2006/relationships/font" Target="fonts/font6.fntdata"/><Relationship Id="rId13" Type="http://schemas.openxmlformats.org/officeDocument/2006/relationships/font" Target="fonts/font5.fntdata"/><Relationship Id="rId12" Type="http://schemas.openxmlformats.org/officeDocument/2006/relationships/font" Target="fonts/font4.fntdata"/><Relationship Id="rId11" Type="http://schemas.openxmlformats.org/officeDocument/2006/relationships/font" Target="fonts/font3.fntdata"/><Relationship Id="rId10" Type="http://schemas.openxmlformats.org/officeDocument/2006/relationships/font" Target="fonts/font2.fntdata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 eaLnBrk="1" fontAlgn="base" hangingPunct="1">
              <a:buClrTx/>
              <a:buSzTx/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fontAlgn="base" hangingPunct="1">
              <a:buClrTx/>
              <a:buSzTx/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1280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80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280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eaLnBrk="1" fontAlgn="base" hangingPunct="1">
              <a:buClrTx/>
              <a:buSzTx/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1280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fontAlgn="base" hangingPunct="1">
              <a:buClrTx/>
              <a:buSzTx/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fld id="{2142127A-1772-4B6F-9354-60F0D0262B63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A1D80446-4A84-417A-AF9D-91E197A8088F}" type="slidenum">
              <a:rPr lang="zh-CN" altLang="en-US"/>
            </a:fld>
            <a:endParaRPr lang="en-US" altLang="zh-CN"/>
          </a:p>
        </p:txBody>
      </p:sp>
      <p:sp>
        <p:nvSpPr>
          <p:cNvPr id="431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31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E1E31976-5F1D-4692-87C4-34F454522AD1}" type="slidenum">
              <a:rPr lang="zh-CN" altLang="en-US"/>
            </a:fld>
            <a:endParaRPr lang="en-US" altLang="zh-CN"/>
          </a:p>
        </p:txBody>
      </p:sp>
      <p:sp>
        <p:nvSpPr>
          <p:cNvPr id="430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ver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56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 spd="slow">
    <p:cover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6763"/>
            <a:ext cx="7772400" cy="102076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1225"/>
            <a:ext cx="7772400" cy="1125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 spd="slow">
    <p:cover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56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56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 spd="slow">
    <p:cover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 spd="slow">
    <p:cover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slow">
    <p:cover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ver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910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94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 spd="slow">
    <p:cover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2038"/>
            <a:ext cx="5486400" cy="425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7488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 spd="slow">
    <p:cover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0"/>
            <a:ext cx="8229600" cy="33956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 spd="slow">
    <p:cover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94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94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 spd="slow">
    <p:cover dir="rd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cover dir="rd"/>
  </p:transition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latin typeface="Arial" panose="020B0604020202020204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panose="020B0604020202020204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anose="020B0604020202020204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4.xml"/><Relationship Id="rId7" Type="http://schemas.openxmlformats.org/officeDocument/2006/relationships/image" Target="../media/image4.png"/><Relationship Id="rId69" Type="http://schemas.openxmlformats.org/officeDocument/2006/relationships/notesSlide" Target="../notesSlides/notesSlide1.xml"/><Relationship Id="rId68" Type="http://schemas.openxmlformats.org/officeDocument/2006/relationships/slideLayout" Target="../slideLayouts/slideLayout2.xml"/><Relationship Id="rId67" Type="http://schemas.openxmlformats.org/officeDocument/2006/relationships/tags" Target="../tags/tag41.xml"/><Relationship Id="rId66" Type="http://schemas.openxmlformats.org/officeDocument/2006/relationships/tags" Target="../tags/tag40.xml"/><Relationship Id="rId65" Type="http://schemas.openxmlformats.org/officeDocument/2006/relationships/tags" Target="../tags/tag39.xml"/><Relationship Id="rId64" Type="http://schemas.openxmlformats.org/officeDocument/2006/relationships/tags" Target="../tags/tag38.xml"/><Relationship Id="rId63" Type="http://schemas.openxmlformats.org/officeDocument/2006/relationships/tags" Target="../tags/tag37.xml"/><Relationship Id="rId62" Type="http://schemas.openxmlformats.org/officeDocument/2006/relationships/tags" Target="../tags/tag36.xml"/><Relationship Id="rId61" Type="http://schemas.openxmlformats.org/officeDocument/2006/relationships/tags" Target="../tags/tag35.xml"/><Relationship Id="rId60" Type="http://schemas.openxmlformats.org/officeDocument/2006/relationships/tags" Target="../tags/tag34.xml"/><Relationship Id="rId6" Type="http://schemas.openxmlformats.org/officeDocument/2006/relationships/tags" Target="../tags/tag3.xml"/><Relationship Id="rId59" Type="http://schemas.openxmlformats.org/officeDocument/2006/relationships/tags" Target="../tags/tag33.xml"/><Relationship Id="rId58" Type="http://schemas.openxmlformats.org/officeDocument/2006/relationships/tags" Target="../tags/tag32.xml"/><Relationship Id="rId57" Type="http://schemas.openxmlformats.org/officeDocument/2006/relationships/tags" Target="../tags/tag31.xml"/><Relationship Id="rId56" Type="http://schemas.openxmlformats.org/officeDocument/2006/relationships/image" Target="../media/image24.png"/><Relationship Id="rId55" Type="http://schemas.openxmlformats.org/officeDocument/2006/relationships/tags" Target="../tags/tag30.xml"/><Relationship Id="rId54" Type="http://schemas.openxmlformats.org/officeDocument/2006/relationships/tags" Target="../tags/tag29.xml"/><Relationship Id="rId53" Type="http://schemas.openxmlformats.org/officeDocument/2006/relationships/tags" Target="../tags/tag28.xml"/><Relationship Id="rId52" Type="http://schemas.openxmlformats.org/officeDocument/2006/relationships/tags" Target="../tags/tag27.xml"/><Relationship Id="rId51" Type="http://schemas.openxmlformats.org/officeDocument/2006/relationships/tags" Target="../tags/tag26.xml"/><Relationship Id="rId50" Type="http://schemas.openxmlformats.org/officeDocument/2006/relationships/image" Target="../media/image23.png"/><Relationship Id="rId5" Type="http://schemas.openxmlformats.org/officeDocument/2006/relationships/image" Target="../media/image3.png"/><Relationship Id="rId49" Type="http://schemas.openxmlformats.org/officeDocument/2006/relationships/tags" Target="../tags/tag25.xml"/><Relationship Id="rId48" Type="http://schemas.openxmlformats.org/officeDocument/2006/relationships/tags" Target="../tags/tag24.xml"/><Relationship Id="rId47" Type="http://schemas.openxmlformats.org/officeDocument/2006/relationships/image" Target="../media/image22.png"/><Relationship Id="rId46" Type="http://schemas.openxmlformats.org/officeDocument/2006/relationships/tags" Target="../tags/tag23.xml"/><Relationship Id="rId45" Type="http://schemas.microsoft.com/office/2007/relationships/media" Target="../media/audio1.wav"/><Relationship Id="rId44" Type="http://schemas.openxmlformats.org/officeDocument/2006/relationships/audio" Target="../media/audio1.wav"/><Relationship Id="rId43" Type="http://schemas.openxmlformats.org/officeDocument/2006/relationships/image" Target="../media/image21.png"/><Relationship Id="rId42" Type="http://schemas.openxmlformats.org/officeDocument/2006/relationships/tags" Target="../tags/tag22.xml"/><Relationship Id="rId41" Type="http://schemas.openxmlformats.org/officeDocument/2006/relationships/tags" Target="../tags/tag21.xml"/><Relationship Id="rId40" Type="http://schemas.openxmlformats.org/officeDocument/2006/relationships/image" Target="../media/image20.png"/><Relationship Id="rId4" Type="http://schemas.openxmlformats.org/officeDocument/2006/relationships/tags" Target="../tags/tag2.xml"/><Relationship Id="rId39" Type="http://schemas.openxmlformats.org/officeDocument/2006/relationships/tags" Target="../tags/tag20.xml"/><Relationship Id="rId38" Type="http://schemas.openxmlformats.org/officeDocument/2006/relationships/image" Target="../media/image19.png"/><Relationship Id="rId37" Type="http://schemas.openxmlformats.org/officeDocument/2006/relationships/tags" Target="../tags/tag19.xml"/><Relationship Id="rId36" Type="http://schemas.openxmlformats.org/officeDocument/2006/relationships/image" Target="../media/image18.png"/><Relationship Id="rId35" Type="http://schemas.openxmlformats.org/officeDocument/2006/relationships/tags" Target="../tags/tag18.xml"/><Relationship Id="rId34" Type="http://schemas.openxmlformats.org/officeDocument/2006/relationships/image" Target="../media/image17.png"/><Relationship Id="rId33" Type="http://schemas.openxmlformats.org/officeDocument/2006/relationships/tags" Target="../tags/tag17.xml"/><Relationship Id="rId32" Type="http://schemas.openxmlformats.org/officeDocument/2006/relationships/image" Target="../media/image16.png"/><Relationship Id="rId31" Type="http://schemas.openxmlformats.org/officeDocument/2006/relationships/tags" Target="../tags/tag16.xml"/><Relationship Id="rId30" Type="http://schemas.openxmlformats.org/officeDocument/2006/relationships/image" Target="../media/image15.png"/><Relationship Id="rId3" Type="http://schemas.openxmlformats.org/officeDocument/2006/relationships/image" Target="../media/image2.png"/><Relationship Id="rId29" Type="http://schemas.openxmlformats.org/officeDocument/2006/relationships/tags" Target="../tags/tag15.xml"/><Relationship Id="rId28" Type="http://schemas.openxmlformats.org/officeDocument/2006/relationships/image" Target="../media/image14.png"/><Relationship Id="rId27" Type="http://schemas.openxmlformats.org/officeDocument/2006/relationships/tags" Target="../tags/tag14.xml"/><Relationship Id="rId26" Type="http://schemas.openxmlformats.org/officeDocument/2006/relationships/image" Target="../media/image13.png"/><Relationship Id="rId25" Type="http://schemas.openxmlformats.org/officeDocument/2006/relationships/tags" Target="../tags/tag13.xml"/><Relationship Id="rId24" Type="http://schemas.openxmlformats.org/officeDocument/2006/relationships/image" Target="../media/image12.png"/><Relationship Id="rId23" Type="http://schemas.openxmlformats.org/officeDocument/2006/relationships/tags" Target="../tags/tag12.xml"/><Relationship Id="rId22" Type="http://schemas.openxmlformats.org/officeDocument/2006/relationships/image" Target="../media/image11.png"/><Relationship Id="rId21" Type="http://schemas.openxmlformats.org/officeDocument/2006/relationships/tags" Target="../tags/tag11.xml"/><Relationship Id="rId20" Type="http://schemas.openxmlformats.org/officeDocument/2006/relationships/image" Target="../media/image10.png"/><Relationship Id="rId2" Type="http://schemas.openxmlformats.org/officeDocument/2006/relationships/tags" Target="../tags/tag1.xml"/><Relationship Id="rId19" Type="http://schemas.openxmlformats.org/officeDocument/2006/relationships/tags" Target="../tags/tag10.xml"/><Relationship Id="rId18" Type="http://schemas.openxmlformats.org/officeDocument/2006/relationships/image" Target="../media/image9.png"/><Relationship Id="rId17" Type="http://schemas.openxmlformats.org/officeDocument/2006/relationships/tags" Target="../tags/tag9.xml"/><Relationship Id="rId16" Type="http://schemas.openxmlformats.org/officeDocument/2006/relationships/image" Target="../media/image8.png"/><Relationship Id="rId15" Type="http://schemas.openxmlformats.org/officeDocument/2006/relationships/tags" Target="../tags/tag8.xml"/><Relationship Id="rId14" Type="http://schemas.openxmlformats.org/officeDocument/2006/relationships/image" Target="../media/image7.png"/><Relationship Id="rId13" Type="http://schemas.openxmlformats.org/officeDocument/2006/relationships/tags" Target="../tags/tag7.xml"/><Relationship Id="rId12" Type="http://schemas.openxmlformats.org/officeDocument/2006/relationships/image" Target="../media/image6.png"/><Relationship Id="rId11" Type="http://schemas.openxmlformats.org/officeDocument/2006/relationships/tags" Target="../tags/tag6.xml"/><Relationship Id="rId10" Type="http://schemas.openxmlformats.org/officeDocument/2006/relationships/tags" Target="../tags/tag5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30.png"/><Relationship Id="rId7" Type="http://schemas.openxmlformats.org/officeDocument/2006/relationships/image" Target="../media/image29.png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microsoft.com/office/2007/relationships/hdphoto" Target="../media/hdphoto1.wdp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4" Type="http://schemas.openxmlformats.org/officeDocument/2006/relationships/notesSlide" Target="../notesSlides/notesSlide2.x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31.png"/><Relationship Id="rId11" Type="http://schemas.openxmlformats.org/officeDocument/2006/relationships/image" Target="../media/image6.png"/><Relationship Id="rId10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1"/>
            <a:ext cx="9144000" cy="5145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9077" name="PA_淘宝网chenying0907出品 21" descr="白云飘飘0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828"/>
          <a:stretch>
            <a:fillRect/>
          </a:stretch>
        </p:blipFill>
        <p:spPr bwMode="auto">
          <a:xfrm>
            <a:off x="0" y="2648744"/>
            <a:ext cx="2057400" cy="178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A_淘宝网chenying0907出品 22" descr="白云飘飘02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828"/>
          <a:stretch>
            <a:fillRect/>
          </a:stretch>
        </p:blipFill>
        <p:spPr bwMode="auto">
          <a:xfrm>
            <a:off x="7733145" y="1733841"/>
            <a:ext cx="1494474" cy="1295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9078" name="PA_淘宝网chenying0907出品 22" descr="白云飘飘02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828"/>
          <a:stretch>
            <a:fillRect/>
          </a:stretch>
        </p:blipFill>
        <p:spPr bwMode="auto">
          <a:xfrm>
            <a:off x="6658191" y="2039144"/>
            <a:ext cx="2485809" cy="2155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A_淘宝网chenying0907出品 2" descr="C:\Users\Administrator\Desktop\2017年贺卡\eryey.png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436" y="-8732"/>
            <a:ext cx="3326364" cy="1808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A_淘宝网chenying0907出品 2" descr="C:\Users\Administrator\Desktop\2017年贺卡\eryey.png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8732"/>
            <a:ext cx="3326364" cy="1808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A_淘宝网chenying0907出品 5" descr="C:\Users\Administrator\Desktop\2017年贺卡\rete-02.png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-246856"/>
            <a:ext cx="1828800" cy="32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A_淘宝网chenying0907出品 6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21221" y="1120694"/>
            <a:ext cx="5749158" cy="2512382"/>
          </a:xfrm>
          <a:prstGeom prst="rect">
            <a:avLst/>
          </a:prstGeom>
          <a:noFill/>
          <a:effectLst>
            <a:outerShdw blurRad="101600" dist="38100" dir="6000000" sx="102000" sy="102000" algn="t" rotWithShape="0">
              <a:srgbClr val="A20000">
                <a:alpha val="72941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A_淘宝网chenying0907出品 8"/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13072" y="2401888"/>
            <a:ext cx="3311832" cy="331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A_淘宝网chenying0907出品 19"/>
          <p:cNvPicPr>
            <a:picLocks noChangeAspect="1" noChangeArrowheads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02377" y="249954"/>
            <a:ext cx="2389240" cy="182880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A_淘宝网chenying0907出品 3" descr="C:\Documents and Settings\Administrator\桌面\花副本3.png"/>
          <p:cNvPicPr>
            <a:picLocks noChangeAspect="1" noChangeArrowheads="1"/>
          </p:cNvPicPr>
          <p:nvPr>
            <p:custDataLst>
              <p:tags r:id="rId1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10090025" y="4950672"/>
            <a:ext cx="345600" cy="334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A_淘宝网chenying0907出品 4" descr="C:\Documents and Settings\Administrator\桌面\花副本4.png"/>
          <p:cNvPicPr>
            <a:picLocks noChangeAspect="1" noChangeArrowheads="1"/>
          </p:cNvPicPr>
          <p:nvPr>
            <p:custDataLst>
              <p:tags r:id="rId2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0800" y="5702151"/>
            <a:ext cx="337664" cy="32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A_淘宝网chenying0907出品 6" descr="C:\Documents and Settings\Administrator\桌面\花副本6.png"/>
          <p:cNvPicPr>
            <a:picLocks noChangeAspect="1" noChangeArrowheads="1"/>
          </p:cNvPicPr>
          <p:nvPr>
            <p:custDataLst>
              <p:tags r:id="rId23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643990" y="5277220"/>
            <a:ext cx="425649" cy="456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A_淘宝网chenying0907出品 7" descr="C:\Documents and Settings\Administrator\桌面\花副本.png"/>
          <p:cNvPicPr>
            <a:picLocks noChangeAspect="1" noChangeArrowheads="1"/>
          </p:cNvPicPr>
          <p:nvPr>
            <p:custDataLst>
              <p:tags r:id="rId25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250" y="5317525"/>
            <a:ext cx="452279" cy="367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A_淘宝网chenying0907出品 6" descr="C:\Documents and Settings\Administrator\桌面\花副本6.png"/>
          <p:cNvPicPr>
            <a:picLocks noChangeAspect="1" noChangeArrowheads="1"/>
          </p:cNvPicPr>
          <p:nvPr>
            <p:custDataLst>
              <p:tags r:id="rId27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00000">
            <a:off x="11798563" y="4624580"/>
            <a:ext cx="395592" cy="424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A_淘宝网chenying0907出品 6" descr="C:\Documents and Settings\Administrator\桌面\花副本6.png"/>
          <p:cNvPicPr>
            <a:picLocks noChangeAspect="1" noChangeArrowheads="1"/>
          </p:cNvPicPr>
          <p:nvPr>
            <p:custDataLst>
              <p:tags r:id="rId29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00000">
            <a:off x="9996722" y="4683260"/>
            <a:ext cx="408827" cy="43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A_淘宝网chenying0907出品 3" descr="C:\Documents and Settings\Administrator\桌面\花副本3.png"/>
          <p:cNvPicPr>
            <a:picLocks noChangeAspect="1" noChangeArrowheads="1"/>
          </p:cNvPicPr>
          <p:nvPr>
            <p:custDataLst>
              <p:tags r:id="rId31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888258" y="5597053"/>
            <a:ext cx="332156" cy="32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A_淘宝网chenying0907出品 3" descr="C:\Documents and Settings\Administrator\桌面\花副本3.png"/>
          <p:cNvPicPr>
            <a:picLocks noChangeAspect="1" noChangeArrowheads="1"/>
          </p:cNvPicPr>
          <p:nvPr>
            <p:custDataLst>
              <p:tags r:id="rId33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044780" y="4130677"/>
            <a:ext cx="251127" cy="243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A_淘宝网chenying0907出品 4" descr="C:\Documents and Settings\Administrator\桌面\花副本4.png"/>
          <p:cNvPicPr>
            <a:picLocks noChangeAspect="1" noChangeArrowheads="1"/>
          </p:cNvPicPr>
          <p:nvPr>
            <p:custDataLst>
              <p:tags r:id="rId35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5495" y="4695582"/>
            <a:ext cx="461892" cy="448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A_淘宝网chenying0907出品 6" descr="C:\Documents and Settings\Administrator\桌面\花副本6.png"/>
          <p:cNvPicPr>
            <a:picLocks noChangeAspect="1" noChangeArrowheads="1"/>
          </p:cNvPicPr>
          <p:nvPr>
            <p:custDataLst>
              <p:tags r:id="rId37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0766088" y="5278136"/>
            <a:ext cx="429982" cy="461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A_淘宝网chenying0907出品 3" descr="C:\Documents and Settings\Administrator\桌面\花副本3.png"/>
          <p:cNvPicPr>
            <a:picLocks noChangeAspect="1" noChangeArrowheads="1"/>
          </p:cNvPicPr>
          <p:nvPr>
            <p:custDataLst>
              <p:tags r:id="rId39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10309672" y="4548842"/>
            <a:ext cx="274626" cy="26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A_淘宝网chenying0907出品 3" descr="C:\Documents and Settings\Administrator\桌面\花副本3.png"/>
          <p:cNvPicPr>
            <a:picLocks noChangeAspect="1" noChangeArrowheads="1"/>
          </p:cNvPicPr>
          <p:nvPr>
            <p:custDataLst>
              <p:tags r:id="rId41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396136" y="5901689"/>
            <a:ext cx="332156" cy="32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A_淘宝网chenying0907出品 4" descr="C:\Documents and Settings\Administrator\桌面\花副本4.png"/>
          <p:cNvPicPr>
            <a:picLocks noChangeAspect="1" noChangeArrowheads="1"/>
          </p:cNvPicPr>
          <p:nvPr>
            <p:custDataLst>
              <p:tags r:id="rId42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2221" y="5738916"/>
            <a:ext cx="299768" cy="29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A_15民乐-喜洋洋分.wav">
            <a:hlinkClick r:id="" action="ppaction://media"/>
          </p:cNvPr>
          <p:cNvPicPr>
            <a:picLocks noChangeAspect="1"/>
          </p:cNvPicPr>
          <p:nvPr>
            <a:audioFile r:link="rId44"/>
            <p:extLst>
              <p:ext uri="{DAA4B4D4-6D71-4841-9C94-3DE7FCFB9230}">
                <p14:media xmlns:p14="http://schemas.microsoft.com/office/powerpoint/2010/main" r:embed="rId45"/>
              </p:ext>
            </p:extLst>
            <p:custDataLst>
              <p:tags r:id="rId46"/>
            </p:custDataLst>
          </p:nvPr>
        </p:nvPicPr>
        <p:blipFill>
          <a:blip r:embed="rId47"/>
          <a:stretch>
            <a:fillRect/>
          </a:stretch>
        </p:blipFill>
        <p:spPr>
          <a:xfrm>
            <a:off x="4236925" y="-1175884"/>
            <a:ext cx="609600" cy="609600"/>
          </a:xfrm>
          <a:prstGeom prst="rect">
            <a:avLst/>
          </a:prstGeom>
        </p:spPr>
      </p:pic>
      <p:sp>
        <p:nvSpPr>
          <p:cNvPr id="53" name="PA_淘宝网chenying0907出品 5"/>
          <p:cNvSpPr txBox="1"/>
          <p:nvPr>
            <p:custDataLst>
              <p:tags r:id="rId48"/>
            </p:custDataLst>
          </p:nvPr>
        </p:nvSpPr>
        <p:spPr>
          <a:xfrm>
            <a:off x="910045" y="-1171946"/>
            <a:ext cx="523220" cy="12208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200" dirty="0">
                <a:solidFill>
                  <a:srgbClr val="FF0000"/>
                </a:solidFill>
                <a:latin typeface="方正剪纸简体" pitchFamily="65" charset="-122"/>
                <a:ea typeface="方正剪纸简体" pitchFamily="65" charset="-122"/>
              </a:rPr>
              <a:t>新年快乐</a:t>
            </a:r>
            <a:endParaRPr lang="zh-CN" altLang="en-US" sz="2200" dirty="0">
              <a:solidFill>
                <a:srgbClr val="FF0000"/>
              </a:solidFill>
              <a:latin typeface="方正剪纸简体" pitchFamily="65" charset="-122"/>
              <a:ea typeface="方正剪纸简体" pitchFamily="65" charset="-122"/>
            </a:endParaRPr>
          </a:p>
        </p:txBody>
      </p:sp>
      <p:grpSp>
        <p:nvGrpSpPr>
          <p:cNvPr id="57" name="PA_淘宝网chenying0907出品 56"/>
          <p:cNvGrpSpPr/>
          <p:nvPr>
            <p:custDataLst>
              <p:tags r:id="rId49"/>
            </p:custDataLst>
          </p:nvPr>
        </p:nvGrpSpPr>
        <p:grpSpPr>
          <a:xfrm>
            <a:off x="397783" y="-2324794"/>
            <a:ext cx="1549876" cy="1296144"/>
            <a:chOff x="395536" y="-380578"/>
            <a:chExt cx="1549876" cy="1296144"/>
          </a:xfrm>
        </p:grpSpPr>
        <p:pic>
          <p:nvPicPr>
            <p:cNvPr id="58" name="Picture 2" descr="D:\传网\PPT\新年PPT\2016年\变色龙\3\2.png"/>
            <p:cNvPicPr>
              <a:picLocks noChangeAspect="1" noChangeArrowheads="1"/>
            </p:cNvPicPr>
            <p:nvPr/>
          </p:nvPicPr>
          <p:blipFill>
            <a:blip r:embed="rId5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-380578"/>
              <a:ext cx="1549876" cy="1296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9" name="TextBox 6"/>
            <p:cNvSpPr txBox="1"/>
            <p:nvPr/>
          </p:nvSpPr>
          <p:spPr>
            <a:xfrm>
              <a:off x="821660" y="-5711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FFFF00"/>
                  </a:solidFill>
                  <a:latin typeface="方正隶二简体" panose="03000509000000000000" pitchFamily="2" charset="-122"/>
                  <a:ea typeface="方正隶二简体" panose="03000509000000000000" pitchFamily="2" charset="-122"/>
                </a:rPr>
                <a:t>狗年</a:t>
              </a:r>
              <a:endParaRPr lang="zh-CN" altLang="en-US" sz="2000" dirty="0">
                <a:solidFill>
                  <a:srgbClr val="FFFF00"/>
                </a:solidFill>
                <a:latin typeface="方正隶二简体" panose="03000509000000000000" pitchFamily="2" charset="-122"/>
                <a:ea typeface="方正隶二简体" panose="03000509000000000000" pitchFamily="2" charset="-122"/>
              </a:endParaRPr>
            </a:p>
          </p:txBody>
        </p:sp>
      </p:grpSp>
      <p:grpSp>
        <p:nvGrpSpPr>
          <p:cNvPr id="60" name="PA_淘宝网chenying0907出品 59"/>
          <p:cNvGrpSpPr/>
          <p:nvPr>
            <p:custDataLst>
              <p:tags r:id="rId51"/>
            </p:custDataLst>
          </p:nvPr>
        </p:nvGrpSpPr>
        <p:grpSpPr>
          <a:xfrm>
            <a:off x="1947659" y="-1949927"/>
            <a:ext cx="1549876" cy="1296144"/>
            <a:chOff x="395536" y="-380578"/>
            <a:chExt cx="1549876" cy="1296144"/>
          </a:xfrm>
        </p:grpSpPr>
        <p:pic>
          <p:nvPicPr>
            <p:cNvPr id="61" name="Picture 2" descr="D:\传网\PPT\新年PPT\2016年\变色龙\3\2.png"/>
            <p:cNvPicPr>
              <a:picLocks noChangeAspect="1" noChangeArrowheads="1"/>
            </p:cNvPicPr>
            <p:nvPr/>
          </p:nvPicPr>
          <p:blipFill>
            <a:blip r:embed="rId5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-380578"/>
              <a:ext cx="1549876" cy="1296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2" name="TextBox 11"/>
            <p:cNvSpPr txBox="1"/>
            <p:nvPr/>
          </p:nvSpPr>
          <p:spPr>
            <a:xfrm>
              <a:off x="821660" y="-5711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FFFF00"/>
                  </a:solidFill>
                  <a:latin typeface="方正隶二简体" panose="03000509000000000000" pitchFamily="2" charset="-122"/>
                  <a:ea typeface="方正隶二简体" panose="03000509000000000000" pitchFamily="2" charset="-122"/>
                </a:rPr>
                <a:t>狗年</a:t>
              </a:r>
              <a:endParaRPr lang="zh-CN" altLang="en-US" sz="2000" dirty="0">
                <a:solidFill>
                  <a:srgbClr val="FFFF00"/>
                </a:solidFill>
                <a:latin typeface="方正隶二简体" panose="03000509000000000000" pitchFamily="2" charset="-122"/>
                <a:ea typeface="方正隶二简体" panose="03000509000000000000" pitchFamily="2" charset="-122"/>
              </a:endParaRPr>
            </a:p>
          </p:txBody>
        </p:sp>
      </p:grpSp>
      <p:sp>
        <p:nvSpPr>
          <p:cNvPr id="63" name="PA_淘宝网chenying0907出品 12"/>
          <p:cNvSpPr txBox="1"/>
          <p:nvPr>
            <p:custDataLst>
              <p:tags r:id="rId52"/>
            </p:custDataLst>
          </p:nvPr>
        </p:nvSpPr>
        <p:spPr>
          <a:xfrm>
            <a:off x="1686049" y="-2713559"/>
            <a:ext cx="523220" cy="12208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200" dirty="0">
                <a:solidFill>
                  <a:srgbClr val="FF0000"/>
                </a:solidFill>
                <a:latin typeface="方正剪纸简体" pitchFamily="65" charset="-122"/>
                <a:ea typeface="方正剪纸简体" pitchFamily="65" charset="-122"/>
              </a:rPr>
              <a:t>狗年吉祥</a:t>
            </a:r>
            <a:endParaRPr lang="zh-CN" altLang="en-US" sz="2200" dirty="0">
              <a:solidFill>
                <a:srgbClr val="FF0000"/>
              </a:solidFill>
              <a:latin typeface="方正剪纸简体" pitchFamily="65" charset="-122"/>
              <a:ea typeface="方正剪纸简体" pitchFamily="65" charset="-122"/>
            </a:endParaRPr>
          </a:p>
        </p:txBody>
      </p:sp>
      <p:grpSp>
        <p:nvGrpSpPr>
          <p:cNvPr id="64" name="PA_淘宝网chenying0907出品 63"/>
          <p:cNvGrpSpPr/>
          <p:nvPr>
            <p:custDataLst>
              <p:tags r:id="rId53"/>
            </p:custDataLst>
          </p:nvPr>
        </p:nvGrpSpPr>
        <p:grpSpPr>
          <a:xfrm>
            <a:off x="3488120" y="-2060411"/>
            <a:ext cx="1549876" cy="1296144"/>
            <a:chOff x="395536" y="-380578"/>
            <a:chExt cx="1549876" cy="1296144"/>
          </a:xfrm>
        </p:grpSpPr>
        <p:pic>
          <p:nvPicPr>
            <p:cNvPr id="65" name="Picture 2" descr="D:\传网\PPT\新年PPT\2016年\变色龙\3\2.png"/>
            <p:cNvPicPr>
              <a:picLocks noChangeAspect="1" noChangeArrowheads="1"/>
            </p:cNvPicPr>
            <p:nvPr/>
          </p:nvPicPr>
          <p:blipFill>
            <a:blip r:embed="rId5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-380578"/>
              <a:ext cx="1549876" cy="1296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6" name="TextBox 15"/>
            <p:cNvSpPr txBox="1"/>
            <p:nvPr/>
          </p:nvSpPr>
          <p:spPr>
            <a:xfrm>
              <a:off x="821660" y="-5711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FFFF00"/>
                  </a:solidFill>
                  <a:latin typeface="方正隶二简体" panose="03000509000000000000" pitchFamily="2" charset="-122"/>
                  <a:ea typeface="方正隶二简体" panose="03000509000000000000" pitchFamily="2" charset="-122"/>
                </a:rPr>
                <a:t>狗年</a:t>
              </a:r>
              <a:endParaRPr lang="zh-CN" altLang="en-US" sz="2000" dirty="0">
                <a:solidFill>
                  <a:srgbClr val="FFFF00"/>
                </a:solidFill>
                <a:latin typeface="方正隶二简体" panose="03000509000000000000" pitchFamily="2" charset="-122"/>
                <a:ea typeface="方正隶二简体" panose="03000509000000000000" pitchFamily="2" charset="-122"/>
              </a:endParaRPr>
            </a:p>
          </p:txBody>
        </p:sp>
      </p:grpSp>
      <p:grpSp>
        <p:nvGrpSpPr>
          <p:cNvPr id="68" name="PA_淘宝网chenying0907出品 67"/>
          <p:cNvGrpSpPr/>
          <p:nvPr>
            <p:custDataLst>
              <p:tags r:id="rId54"/>
            </p:custDataLst>
          </p:nvPr>
        </p:nvGrpSpPr>
        <p:grpSpPr>
          <a:xfrm>
            <a:off x="5263447" y="-1965295"/>
            <a:ext cx="1549876" cy="1296144"/>
            <a:chOff x="395536" y="-380578"/>
            <a:chExt cx="1549876" cy="1296144"/>
          </a:xfrm>
        </p:grpSpPr>
        <p:pic>
          <p:nvPicPr>
            <p:cNvPr id="69" name="Picture 2" descr="D:\传网\PPT\新年PPT\2016年\变色龙\3\2.png"/>
            <p:cNvPicPr>
              <a:picLocks noChangeAspect="1" noChangeArrowheads="1"/>
            </p:cNvPicPr>
            <p:nvPr/>
          </p:nvPicPr>
          <p:blipFill>
            <a:blip r:embed="rId5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-380578"/>
              <a:ext cx="1549876" cy="1296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0" name="TextBox 18"/>
            <p:cNvSpPr txBox="1"/>
            <p:nvPr/>
          </p:nvSpPr>
          <p:spPr>
            <a:xfrm>
              <a:off x="821660" y="-5711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FFFF00"/>
                  </a:solidFill>
                  <a:latin typeface="方正隶二简体" panose="03000509000000000000" pitchFamily="2" charset="-122"/>
                  <a:ea typeface="方正隶二简体" panose="03000509000000000000" pitchFamily="2" charset="-122"/>
                </a:rPr>
                <a:t>狗年</a:t>
              </a:r>
              <a:endParaRPr lang="zh-CN" altLang="en-US" sz="2000" dirty="0">
                <a:solidFill>
                  <a:srgbClr val="FFFF00"/>
                </a:solidFill>
                <a:latin typeface="方正隶二简体" panose="03000509000000000000" pitchFamily="2" charset="-122"/>
                <a:ea typeface="方正隶二简体" panose="03000509000000000000" pitchFamily="2" charset="-122"/>
              </a:endParaRPr>
            </a:p>
          </p:txBody>
        </p:sp>
      </p:grpSp>
      <p:grpSp>
        <p:nvGrpSpPr>
          <p:cNvPr id="71" name="PA_淘宝网chenying0907出品 70"/>
          <p:cNvGrpSpPr/>
          <p:nvPr>
            <p:custDataLst>
              <p:tags r:id="rId55"/>
            </p:custDataLst>
          </p:nvPr>
        </p:nvGrpSpPr>
        <p:grpSpPr>
          <a:xfrm>
            <a:off x="7236295" y="-2006245"/>
            <a:ext cx="1397635" cy="1168827"/>
            <a:chOff x="395536" y="-380578"/>
            <a:chExt cx="1549876" cy="1296144"/>
          </a:xfrm>
        </p:grpSpPr>
        <p:pic>
          <p:nvPicPr>
            <p:cNvPr id="73" name="Picture 2" descr="D:\传网\PPT\新年PPT\2016年\变色龙\3\2.png"/>
            <p:cNvPicPr>
              <a:picLocks noChangeAspect="1" noChangeArrowheads="1"/>
            </p:cNvPicPr>
            <p:nvPr/>
          </p:nvPicPr>
          <p:blipFill>
            <a:blip r:embed="rId5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-380578"/>
              <a:ext cx="1549876" cy="1296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4" name="TextBox 21"/>
            <p:cNvSpPr txBox="1"/>
            <p:nvPr/>
          </p:nvSpPr>
          <p:spPr>
            <a:xfrm>
              <a:off x="783665" y="-16013"/>
              <a:ext cx="773619" cy="443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FFFF00"/>
                  </a:solidFill>
                  <a:latin typeface="方正隶二简体" panose="03000509000000000000" pitchFamily="2" charset="-122"/>
                  <a:ea typeface="方正隶二简体" panose="03000509000000000000" pitchFamily="2" charset="-122"/>
                </a:rPr>
                <a:t>狗年</a:t>
              </a:r>
              <a:endParaRPr lang="zh-CN" altLang="en-US" sz="2000" dirty="0">
                <a:solidFill>
                  <a:srgbClr val="FFFF00"/>
                </a:solidFill>
                <a:latin typeface="方正隶二简体" panose="03000509000000000000" pitchFamily="2" charset="-122"/>
                <a:ea typeface="方正隶二简体" panose="03000509000000000000" pitchFamily="2" charset="-122"/>
              </a:endParaRPr>
            </a:p>
          </p:txBody>
        </p:sp>
      </p:grpSp>
      <p:sp>
        <p:nvSpPr>
          <p:cNvPr id="75" name="PA_淘宝网chenying0907出品 22"/>
          <p:cNvSpPr txBox="1"/>
          <p:nvPr>
            <p:custDataLst>
              <p:tags r:id="rId57"/>
            </p:custDataLst>
          </p:nvPr>
        </p:nvSpPr>
        <p:spPr>
          <a:xfrm>
            <a:off x="5009002" y="-2595852"/>
            <a:ext cx="523220" cy="12208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200" dirty="0">
                <a:solidFill>
                  <a:srgbClr val="FF0000"/>
                </a:solidFill>
                <a:latin typeface="方正剪纸简体" pitchFamily="65" charset="-122"/>
                <a:ea typeface="方正剪纸简体" pitchFamily="65" charset="-122"/>
              </a:rPr>
              <a:t>万事如意</a:t>
            </a:r>
            <a:endParaRPr lang="zh-CN" altLang="en-US" sz="2200" dirty="0">
              <a:solidFill>
                <a:srgbClr val="FF0000"/>
              </a:solidFill>
              <a:latin typeface="方正剪纸简体" pitchFamily="65" charset="-122"/>
              <a:ea typeface="方正剪纸简体" pitchFamily="65" charset="-122"/>
            </a:endParaRPr>
          </a:p>
        </p:txBody>
      </p:sp>
      <p:sp>
        <p:nvSpPr>
          <p:cNvPr id="76" name="PA_淘宝网chenying0907出品 23"/>
          <p:cNvSpPr txBox="1"/>
          <p:nvPr>
            <p:custDataLst>
              <p:tags r:id="rId58"/>
            </p:custDataLst>
          </p:nvPr>
        </p:nvSpPr>
        <p:spPr>
          <a:xfrm>
            <a:off x="6859106" y="-2082332"/>
            <a:ext cx="523220" cy="12208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200" dirty="0">
                <a:solidFill>
                  <a:srgbClr val="FF0000"/>
                </a:solidFill>
                <a:latin typeface="方正剪纸简体" pitchFamily="65" charset="-122"/>
                <a:ea typeface="方正剪纸简体" pitchFamily="65" charset="-122"/>
              </a:rPr>
              <a:t>梦想起航</a:t>
            </a:r>
            <a:endParaRPr lang="zh-CN" altLang="en-US" sz="2200" dirty="0">
              <a:solidFill>
                <a:srgbClr val="FF0000"/>
              </a:solidFill>
              <a:latin typeface="方正剪纸简体" pitchFamily="65" charset="-122"/>
              <a:ea typeface="方正剪纸简体" pitchFamily="65" charset="-122"/>
            </a:endParaRPr>
          </a:p>
        </p:txBody>
      </p:sp>
      <p:grpSp>
        <p:nvGrpSpPr>
          <p:cNvPr id="77" name="PA_淘宝网chenying0907出品 76"/>
          <p:cNvGrpSpPr/>
          <p:nvPr>
            <p:custDataLst>
              <p:tags r:id="rId59"/>
            </p:custDataLst>
          </p:nvPr>
        </p:nvGrpSpPr>
        <p:grpSpPr>
          <a:xfrm>
            <a:off x="5331542" y="-2935804"/>
            <a:ext cx="1549876" cy="1296144"/>
            <a:chOff x="395536" y="-380578"/>
            <a:chExt cx="1549876" cy="1296144"/>
          </a:xfrm>
        </p:grpSpPr>
        <p:pic>
          <p:nvPicPr>
            <p:cNvPr id="78" name="Picture 2" descr="D:\传网\PPT\新年PPT\2016年\变色龙\3\2.png"/>
            <p:cNvPicPr>
              <a:picLocks noChangeAspect="1" noChangeArrowheads="1"/>
            </p:cNvPicPr>
            <p:nvPr/>
          </p:nvPicPr>
          <p:blipFill>
            <a:blip r:embed="rId5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-380578"/>
              <a:ext cx="1549876" cy="1296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TextBox 26"/>
            <p:cNvSpPr txBox="1"/>
            <p:nvPr/>
          </p:nvSpPr>
          <p:spPr>
            <a:xfrm>
              <a:off x="821660" y="-5711"/>
              <a:ext cx="6976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FFFF00"/>
                  </a:solidFill>
                  <a:latin typeface="方正隶二简体" panose="03000509000000000000" pitchFamily="2" charset="-122"/>
                  <a:ea typeface="方正隶二简体" panose="03000509000000000000" pitchFamily="2" charset="-122"/>
                </a:rPr>
                <a:t>狗年</a:t>
              </a:r>
              <a:endParaRPr lang="zh-CN" altLang="en-US" sz="2000" dirty="0">
                <a:solidFill>
                  <a:srgbClr val="FFFF00"/>
                </a:solidFill>
                <a:latin typeface="方正隶二简体" panose="03000509000000000000" pitchFamily="2" charset="-122"/>
                <a:ea typeface="方正隶二简体" panose="03000509000000000000" pitchFamily="2" charset="-122"/>
              </a:endParaRPr>
            </a:p>
          </p:txBody>
        </p:sp>
      </p:grpSp>
      <p:sp>
        <p:nvSpPr>
          <p:cNvPr id="80" name="PA_淘宝网chenying0907出品 27"/>
          <p:cNvSpPr txBox="1"/>
          <p:nvPr>
            <p:custDataLst>
              <p:tags r:id="rId60"/>
            </p:custDataLst>
          </p:nvPr>
        </p:nvSpPr>
        <p:spPr>
          <a:xfrm>
            <a:off x="3235925" y="-1471909"/>
            <a:ext cx="523220" cy="12208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200" dirty="0">
                <a:solidFill>
                  <a:srgbClr val="FF0000"/>
                </a:solidFill>
                <a:latin typeface="方正剪纸简体" pitchFamily="65" charset="-122"/>
                <a:ea typeface="方正剪纸简体" pitchFamily="65" charset="-122"/>
              </a:rPr>
              <a:t>幸福快乐</a:t>
            </a:r>
            <a:endParaRPr lang="zh-CN" altLang="en-US" sz="2200" dirty="0">
              <a:solidFill>
                <a:srgbClr val="FF0000"/>
              </a:solidFill>
              <a:latin typeface="方正剪纸简体" pitchFamily="65" charset="-122"/>
              <a:ea typeface="方正剪纸简体" pitchFamily="65" charset="-122"/>
            </a:endParaRPr>
          </a:p>
        </p:txBody>
      </p:sp>
      <p:grpSp>
        <p:nvGrpSpPr>
          <p:cNvPr id="81" name="PA_淘宝网chenying0907出品 80"/>
          <p:cNvGrpSpPr/>
          <p:nvPr>
            <p:custDataLst>
              <p:tags r:id="rId61"/>
            </p:custDataLst>
          </p:nvPr>
        </p:nvGrpSpPr>
        <p:grpSpPr>
          <a:xfrm>
            <a:off x="6084167" y="-1411880"/>
            <a:ext cx="1498237" cy="1252959"/>
            <a:chOff x="395536" y="-380578"/>
            <a:chExt cx="1549876" cy="1296144"/>
          </a:xfrm>
        </p:grpSpPr>
        <p:pic>
          <p:nvPicPr>
            <p:cNvPr id="82" name="Picture 2" descr="D:\传网\PPT\新年PPT\2016年\变色龙\3\2.png"/>
            <p:cNvPicPr>
              <a:picLocks noChangeAspect="1" noChangeArrowheads="1"/>
            </p:cNvPicPr>
            <p:nvPr/>
          </p:nvPicPr>
          <p:blipFill>
            <a:blip r:embed="rId5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-380578"/>
              <a:ext cx="1549876" cy="1296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3" name="TextBox 30"/>
            <p:cNvSpPr txBox="1"/>
            <p:nvPr/>
          </p:nvSpPr>
          <p:spPr>
            <a:xfrm>
              <a:off x="809637" y="-5711"/>
              <a:ext cx="721673" cy="4139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FFFF00"/>
                  </a:solidFill>
                  <a:latin typeface="方正隶二简体" panose="03000509000000000000" pitchFamily="2" charset="-122"/>
                  <a:ea typeface="方正隶二简体" panose="03000509000000000000" pitchFamily="2" charset="-122"/>
                </a:rPr>
                <a:t>狗年</a:t>
              </a:r>
              <a:endParaRPr lang="zh-CN" altLang="en-US" sz="2000" dirty="0">
                <a:solidFill>
                  <a:srgbClr val="FFFF00"/>
                </a:solidFill>
                <a:latin typeface="方正隶二简体" panose="03000509000000000000" pitchFamily="2" charset="-122"/>
                <a:ea typeface="方正隶二简体" panose="03000509000000000000" pitchFamily="2" charset="-122"/>
              </a:endParaRPr>
            </a:p>
          </p:txBody>
        </p:sp>
      </p:grpSp>
      <p:grpSp>
        <p:nvGrpSpPr>
          <p:cNvPr id="84" name="PA_淘宝网chenying0907出品 83"/>
          <p:cNvGrpSpPr/>
          <p:nvPr>
            <p:custDataLst>
              <p:tags r:id="rId62"/>
            </p:custDataLst>
          </p:nvPr>
        </p:nvGrpSpPr>
        <p:grpSpPr>
          <a:xfrm>
            <a:off x="2713181" y="-1369523"/>
            <a:ext cx="1549876" cy="1296144"/>
            <a:chOff x="395536" y="-380578"/>
            <a:chExt cx="1549876" cy="1296144"/>
          </a:xfrm>
        </p:grpSpPr>
        <p:pic>
          <p:nvPicPr>
            <p:cNvPr id="85" name="Picture 2" descr="D:\传网\PPT\新年PPT\2016年\变色龙\3\2.png"/>
            <p:cNvPicPr>
              <a:picLocks noChangeAspect="1" noChangeArrowheads="1"/>
            </p:cNvPicPr>
            <p:nvPr/>
          </p:nvPicPr>
          <p:blipFill>
            <a:blip r:embed="rId5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-380578"/>
              <a:ext cx="1549876" cy="1296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6" name="TextBox 33"/>
            <p:cNvSpPr txBox="1"/>
            <p:nvPr/>
          </p:nvSpPr>
          <p:spPr>
            <a:xfrm>
              <a:off x="821660" y="-5711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FFFF00"/>
                  </a:solidFill>
                  <a:latin typeface="方正隶二简体" panose="03000509000000000000" pitchFamily="2" charset="-122"/>
                  <a:ea typeface="方正隶二简体" panose="03000509000000000000" pitchFamily="2" charset="-122"/>
                </a:rPr>
                <a:t>狗年</a:t>
              </a:r>
              <a:endParaRPr lang="zh-CN" altLang="en-US" sz="2000" dirty="0">
                <a:solidFill>
                  <a:srgbClr val="FFFF00"/>
                </a:solidFill>
                <a:latin typeface="方正隶二简体" panose="03000509000000000000" pitchFamily="2" charset="-122"/>
                <a:ea typeface="方正隶二简体" panose="03000509000000000000" pitchFamily="2" charset="-122"/>
              </a:endParaRPr>
            </a:p>
          </p:txBody>
        </p:sp>
      </p:grpSp>
      <p:sp>
        <p:nvSpPr>
          <p:cNvPr id="103" name="PA_淘宝网chenying0907出品 34"/>
          <p:cNvSpPr txBox="1"/>
          <p:nvPr>
            <p:custDataLst>
              <p:tags r:id="rId63"/>
            </p:custDataLst>
          </p:nvPr>
        </p:nvSpPr>
        <p:spPr>
          <a:xfrm>
            <a:off x="4625445" y="-1509648"/>
            <a:ext cx="523220" cy="12208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200" dirty="0">
                <a:solidFill>
                  <a:srgbClr val="FF0000"/>
                </a:solidFill>
                <a:latin typeface="方正剪纸简体" pitchFamily="65" charset="-122"/>
                <a:ea typeface="方正剪纸简体" pitchFamily="65" charset="-122"/>
              </a:rPr>
              <a:t>财源滚滚</a:t>
            </a:r>
            <a:endParaRPr lang="zh-CN" altLang="en-US" sz="2200" dirty="0">
              <a:solidFill>
                <a:srgbClr val="FF0000"/>
              </a:solidFill>
              <a:latin typeface="方正剪纸简体" pitchFamily="65" charset="-122"/>
              <a:ea typeface="方正剪纸简体" pitchFamily="65" charset="-122"/>
            </a:endParaRPr>
          </a:p>
        </p:txBody>
      </p:sp>
      <p:sp>
        <p:nvSpPr>
          <p:cNvPr id="104" name="PA_淘宝网chenying0907出品 35"/>
          <p:cNvSpPr txBox="1"/>
          <p:nvPr>
            <p:custDataLst>
              <p:tags r:id="rId64"/>
            </p:custDataLst>
          </p:nvPr>
        </p:nvSpPr>
        <p:spPr>
          <a:xfrm>
            <a:off x="1686953" y="-1328159"/>
            <a:ext cx="523220" cy="12208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200" dirty="0">
                <a:solidFill>
                  <a:srgbClr val="FF0000"/>
                </a:solidFill>
                <a:latin typeface="方正剪纸简体" pitchFamily="65" charset="-122"/>
                <a:ea typeface="方正剪纸简体" pitchFamily="65" charset="-122"/>
              </a:rPr>
              <a:t>阖家欢乐</a:t>
            </a:r>
            <a:endParaRPr lang="zh-CN" altLang="en-US" sz="2200" dirty="0">
              <a:solidFill>
                <a:srgbClr val="FF0000"/>
              </a:solidFill>
              <a:latin typeface="方正剪纸简体" pitchFamily="65" charset="-122"/>
              <a:ea typeface="方正剪纸简体" pitchFamily="65" charset="-122"/>
            </a:endParaRPr>
          </a:p>
        </p:txBody>
      </p:sp>
      <p:sp>
        <p:nvSpPr>
          <p:cNvPr id="105" name="PA_淘宝网chenying0907出品 36"/>
          <p:cNvSpPr txBox="1"/>
          <p:nvPr>
            <p:custDataLst>
              <p:tags r:id="rId65"/>
            </p:custDataLst>
          </p:nvPr>
        </p:nvSpPr>
        <p:spPr>
          <a:xfrm>
            <a:off x="7320794" y="-1369523"/>
            <a:ext cx="523220" cy="93871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200" dirty="0">
                <a:solidFill>
                  <a:srgbClr val="FF0000"/>
                </a:solidFill>
                <a:latin typeface="方正剪纸简体" pitchFamily="65" charset="-122"/>
                <a:ea typeface="方正剪纸简体" pitchFamily="65" charset="-122"/>
              </a:rPr>
              <a:t>新起航</a:t>
            </a:r>
            <a:endParaRPr lang="zh-CN" altLang="en-US" sz="2200" dirty="0">
              <a:solidFill>
                <a:srgbClr val="FF0000"/>
              </a:solidFill>
              <a:latin typeface="方正剪纸简体" pitchFamily="65" charset="-122"/>
              <a:ea typeface="方正剪纸简体" pitchFamily="65" charset="-122"/>
            </a:endParaRPr>
          </a:p>
        </p:txBody>
      </p:sp>
      <p:grpSp>
        <p:nvGrpSpPr>
          <p:cNvPr id="106" name="PA_淘宝网chenying0907出品 105"/>
          <p:cNvGrpSpPr/>
          <p:nvPr>
            <p:custDataLst>
              <p:tags r:id="rId66"/>
            </p:custDataLst>
          </p:nvPr>
        </p:nvGrpSpPr>
        <p:grpSpPr>
          <a:xfrm>
            <a:off x="-28342" y="-1497086"/>
            <a:ext cx="1549876" cy="1296144"/>
            <a:chOff x="395536" y="-380578"/>
            <a:chExt cx="1549876" cy="1296144"/>
          </a:xfrm>
        </p:grpSpPr>
        <p:pic>
          <p:nvPicPr>
            <p:cNvPr id="107" name="Picture 2" descr="D:\传网\PPT\新年PPT\2016年\变色龙\3\2.png"/>
            <p:cNvPicPr>
              <a:picLocks noChangeAspect="1" noChangeArrowheads="1"/>
            </p:cNvPicPr>
            <p:nvPr/>
          </p:nvPicPr>
          <p:blipFill>
            <a:blip r:embed="rId5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-380578"/>
              <a:ext cx="1549876" cy="1296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8" name="TextBox 39"/>
            <p:cNvSpPr txBox="1"/>
            <p:nvPr/>
          </p:nvSpPr>
          <p:spPr>
            <a:xfrm>
              <a:off x="821660" y="-5711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FFFF00"/>
                  </a:solidFill>
                  <a:latin typeface="方正隶二简体" panose="03000509000000000000" pitchFamily="2" charset="-122"/>
                  <a:ea typeface="方正隶二简体" panose="03000509000000000000" pitchFamily="2" charset="-122"/>
                </a:rPr>
                <a:t>狗年</a:t>
              </a:r>
              <a:endParaRPr lang="zh-CN" altLang="en-US" sz="2000" dirty="0">
                <a:solidFill>
                  <a:srgbClr val="FFFF00"/>
                </a:solidFill>
                <a:latin typeface="方正隶二简体" panose="03000509000000000000" pitchFamily="2" charset="-122"/>
                <a:ea typeface="方正隶二简体" panose="03000509000000000000" pitchFamily="2" charset="-122"/>
              </a:endParaRPr>
            </a:p>
          </p:txBody>
        </p:sp>
      </p:grpSp>
      <p:grpSp>
        <p:nvGrpSpPr>
          <p:cNvPr id="109" name="PA_淘宝网chenying0907出品 108"/>
          <p:cNvGrpSpPr/>
          <p:nvPr>
            <p:custDataLst>
              <p:tags r:id="rId67"/>
            </p:custDataLst>
          </p:nvPr>
        </p:nvGrpSpPr>
        <p:grpSpPr>
          <a:xfrm>
            <a:off x="7746313" y="-1301855"/>
            <a:ext cx="1397687" cy="1168870"/>
            <a:chOff x="395536" y="-380578"/>
            <a:chExt cx="1549876" cy="1296144"/>
          </a:xfrm>
        </p:grpSpPr>
        <p:pic>
          <p:nvPicPr>
            <p:cNvPr id="110" name="Picture 2" descr="D:\传网\PPT\新年PPT\2016年\变色龙\3\2.png"/>
            <p:cNvPicPr>
              <a:picLocks noChangeAspect="1" noChangeArrowheads="1"/>
            </p:cNvPicPr>
            <p:nvPr/>
          </p:nvPicPr>
          <p:blipFill>
            <a:blip r:embed="rId5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-380578"/>
              <a:ext cx="1549876" cy="1296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1" name="TextBox 42"/>
            <p:cNvSpPr txBox="1"/>
            <p:nvPr/>
          </p:nvSpPr>
          <p:spPr>
            <a:xfrm>
              <a:off x="783678" y="-5711"/>
              <a:ext cx="773590" cy="4436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FFFF00"/>
                  </a:solidFill>
                  <a:latin typeface="方正隶二简体" panose="03000509000000000000" pitchFamily="2" charset="-122"/>
                  <a:ea typeface="方正隶二简体" panose="03000509000000000000" pitchFamily="2" charset="-122"/>
                </a:rPr>
                <a:t>狗年</a:t>
              </a:r>
              <a:endParaRPr lang="zh-CN" altLang="en-US" sz="2000" dirty="0">
                <a:solidFill>
                  <a:srgbClr val="FFFF00"/>
                </a:solidFill>
                <a:latin typeface="方正隶二简体" panose="03000509000000000000" pitchFamily="2" charset="-122"/>
                <a:ea typeface="方正隶二简体" panose="03000509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500" fill="hold"/>
                                        <p:tgtEl>
                                          <p:spTgt spid="429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500" fill="hold"/>
                                        <p:tgtEl>
                                          <p:spTgt spid="429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0" fill="hold"/>
                                        <p:tgtEl>
                                          <p:spTgt spid="429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0" fill="hold"/>
                                        <p:tgtEl>
                                          <p:spTgt spid="429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2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2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7" presetClass="path" presetSubtype="0" repeatCount="2000" accel="48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014 -0.00044 C -0.00014 0.00023 -0.14736 -0.02342 -0.22167 -0.17135 C -0.29611 -0.31927 -0.28236 -0.41945 -0.36486 -0.54016 C -0.4475 -0.66131 -0.60084 -0.72088 -0.67195 -0.8398 C -0.74306 -0.9576 -0.75848 -1.09839 -0.79945 -1.19544 " pathEditMode="relative" rAng="0" ptsTypes="fsssf">
                                      <p:cBhvr>
                                        <p:cTn id="48" dur="3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72" y="-59728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" presetClass="emph" presetSubtype="0" repeatCount="2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50" dur="3000" fill="hold"/>
                                        <p:tgtEl>
                                          <p:spTgt spid="91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37" presetClass="path" presetSubtype="0" repeatCount="2000" accel="48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0014 -0.00112 C -0.00014 0.00022 -0.18639 -0.28135 -0.29875 -0.33646 C -0.41167 -0.39135 -0.53653 -0.32687 -0.65903 -0.471 C -0.78153 -0.61513 -0.97153 -1.07921 -1.03389 -1.20014 " pathEditMode="relative" rAng="0" ptsTypes="fssf">
                                      <p:cBhvr>
                                        <p:cTn id="52" dur="3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694" y="-59884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6" presetClass="emph" presetSubtype="0" repeatCount="2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Scale>
                                      <p:cBhvr>
                                        <p:cTn id="54" dur="3000" fill="hold"/>
                                        <p:tgtEl>
                                          <p:spTgt spid="93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37" presetClass="path" presetSubtype="0" accel="48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569 -0.00401 C -0.00569 -0.00312 -0.19694 -0.25067 -0.31236 -0.29924 C -0.42819 -0.34804 -0.55652 -0.29144 -0.68222 -0.418 C -0.80819 -0.54501 -1.00291 -0.95321 -1.06694 -1.05949 " pathEditMode="relative" rAng="0" ptsTypes="fssf">
                                      <p:cBhvr>
                                        <p:cTn id="56" dur="3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056" y="-52741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58" dur="3000" fill="hold"/>
                                        <p:tgtEl>
                                          <p:spTgt spid="9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7" presetClass="path" presetSubtype="0" repeatCount="2000" accel="48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12847 -0.29746 C 0.12847 -0.29679 -0.05069 -0.31439 -0.14139 -0.42268 C -0.23222 -0.53119 -0.21556 -0.6045 -0.31653 -0.69318 C -0.41667 -0.78164 -0.60347 -0.82553 -0.69014 -0.91265 C -0.77667 -0.99933 -0.79542 -1.10227 -0.84569 -1.1729 " pathEditMode="relative" rAng="0" ptsTypes="fsssf">
                                      <p:cBhvr>
                                        <p:cTn id="63" dur="3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708" y="-43739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6" presetClass="emph" presetSubtype="0" repeatCount="2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65" dur="3000" fill="hold"/>
                                        <p:tgtEl>
                                          <p:spTgt spid="96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37" presetClass="path" presetSubtype="0" repeatCount="2000" accel="4800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0.00018 -0.00092 C -0.00018 0.00031 -0.22483 -0.19956 -0.36077 -0.23849 C -0.49671 -0.27772 -0.6474 -0.23231 -0.79514 -0.33426 C -0.94323 -0.43651 -1.17205 -0.76521 -1.2474 -0.85109 " pathEditMode="relative" rAng="0" ptsTypes="fssf">
                                      <p:cBhvr>
                                        <p:cTn id="67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361" y="-42447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6" presetClass="emph" presetSubtype="0" repeatCount="200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Scale>
                                      <p:cBhvr>
                                        <p:cTn id="69" dur="3000" fill="hold"/>
                                        <p:tgtEl>
                                          <p:spTgt spid="90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37" presetClass="path" presetSubtype="0" repeatCount="2000" accel="48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07958 -0.08824 C 0.07958 -0.08779 -0.10292 -0.10606 -0.19542 -0.21926 C -0.28778 -0.33245 -0.2707 -0.40887 -0.37292 -0.50179 C -0.47514 -0.59403 -0.66542 -0.63971 -0.75375 -0.73084 C -0.84208 -0.82086 -0.86139 -0.92826 -0.91125 -1.00268 " pathEditMode="relative" rAng="0" ptsTypes="fsssf">
                                      <p:cBhvr>
                                        <p:cTn id="71" dur="3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542" y="-4570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37" presetClass="path" presetSubtype="0" repeatCount="2000" accel="48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028 -0.00067 C -0.00028 -1.42602E-7 -0.22639 -0.20209 -0.36319 -0.24176 C -0.49986 -0.28097 -0.65167 -0.23529 -0.80055 -0.33824 C -0.94944 -0.44184 -1.18028 -0.77451 -1.25569 -0.86185 " pathEditMode="relative" rAng="0" ptsTypes="fssf">
                                      <p:cBhvr>
                                        <p:cTn id="73" dur="3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764" y="-43026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6" presetClass="emph" presetSubtype="0" repeatCount="2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75" dur="3000" fill="hold"/>
                                        <p:tgtEl>
                                          <p:spTgt spid="9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37" presetClass="path" presetSubtype="0" repeatCount="2000" accel="4800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0.00014 -0.00067 C -0.00014 0.00022 -0.18014 -0.24877 -0.28903 -0.29741 C -0.39792 -0.34605 -0.51889 -0.28938 -0.6375 -0.41678 C -0.75584 -0.54418 -0.93986 -0.95359 -0.99986 -1.06136 " pathEditMode="relative" rAng="0" ptsTypes="fssf">
                                      <p:cBhvr>
                                        <p:cTn id="77" dur="2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986" y="-5299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6" presetClass="emph" presetSubtype="0" repeatCount="200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Scale>
                                      <p:cBhvr>
                                        <p:cTn id="79" dur="2750" fill="hold"/>
                                        <p:tgtEl>
                                          <p:spTgt spid="9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10" presetClass="exit" presetSubtype="0" repeatCount="2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7" presetClass="path" presetSubtype="0" repeatCount="2000" accel="4800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0.00014 0.00111 C -0.00014 0.00178 -0.16597 -0.01849 -0.24972 -0.14461 C -0.33347 -0.27072 -0.31819 -0.35562 -0.41111 -0.45856 C -0.5043 -0.56194 -0.6768 -0.61252 -0.75694 -0.7139 C -0.83708 -0.81395 -0.85444 -0.9336 -0.90055 -1.01671 " pathEditMode="relative" rAng="0" ptsTypes="fsssf">
                                      <p:cBhvr>
                                        <p:cTn id="84" dur="3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028" y="-50869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6" presetClass="emph" presetSubtype="0" repeatCount="200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Scale>
                                      <p:cBhvr>
                                        <p:cTn id="86" dur="3500" fill="hold"/>
                                        <p:tgtEl>
                                          <p:spTgt spid="98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37" presetClass="path" presetSubtype="0" accel="48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0.00014 -0.00022 C -0.00014 0.00023 -0.23514 -0.24197 -0.3775 -0.28921 C -0.51972 -0.33667 -0.67764 -0.28141 -0.83236 -0.4053 C -0.98722 -0.52963 -1.22694 -0.92847 -1.30597 -1.03275 " pathEditMode="relative" rAng="0" ptsTypes="fssf">
                                      <p:cBhvr>
                                        <p:cTn id="88" dur="3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292" y="-51604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6" presetClass="emph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Scale>
                                      <p:cBhvr>
                                        <p:cTn id="90" dur="3000" fill="hold"/>
                                        <p:tgtEl>
                                          <p:spTgt spid="99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37" presetClass="path" presetSubtype="0" repeatCount="2000" accel="4800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0.00014 -0.00089 C -0.00014 0.00023 -0.22167 -0.23395 -0.35583 -0.27941 C -0.48986 -0.32598 -0.63833 -0.27206 -0.78417 -0.3926 C -0.93 -0.51203 -1.15597 -0.89839 -1.23042 -0.99866 " pathEditMode="relative" rAng="0" ptsTypes="fssf">
                                      <p:cBhvr>
                                        <p:cTn id="92" dur="3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514" y="-49844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37" presetClass="path" presetSubtype="0" repeatCount="2000" accel="4800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4.44444E-6 -0.00066 C -4.44444E-6 0.00023 -0.15916 -0.02406 -0.24 -0.1758 C -0.32027 -0.32776 -0.30569 -0.42936 -0.39472 -0.55347 C -0.48416 -0.67736 -0.6493 -0.73863 -0.72694 -0.86007 C -0.80375 -0.98083 -0.82055 -1.12544 -0.8643 -1.22415 " pathEditMode="relative" rAng="0" ptsTypes="fsssf">
                                      <p:cBhvr>
                                        <p:cTn id="94" dur="3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222" y="-61141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37" presetClass="path" presetSubtype="0" repeatCount="2000" accel="4800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0.00014 -0.00067 C -0.00014 0.00023 -0.15528 -0.02495 -0.23347 -0.18226 C -0.31195 -0.33935 -0.2975 -0.44563 -0.38431 -0.57397 C -0.47139 -0.70276 -0.63278 -0.76604 -0.70778 -0.89238 C -0.78264 -1.0176 -0.79889 -1.16689 -0.84195 -1.27005 " pathEditMode="relative" rAng="0" ptsTypes="fsssf">
                                      <p:cBhvr>
                                        <p:cTn id="96" dur="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097" y="-63436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31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31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8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8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31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31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8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8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31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31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31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1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31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31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8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8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28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28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31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31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28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28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31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31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31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31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28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28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28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28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28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28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31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31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31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31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6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3" grpId="0"/>
      <p:bldP spid="63" grpId="0"/>
      <p:bldP spid="75" grpId="0"/>
      <p:bldP spid="76" grpId="0"/>
      <p:bldP spid="80" grpId="0"/>
      <p:bldP spid="103" grpId="0"/>
      <p:bldP spid="104" grpId="0"/>
      <p:bldP spid="10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1"/>
            <a:ext cx="9144000" cy="5145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C:\Users\Administrator\Desktop\福字圆圆福2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114" y="569576"/>
            <a:ext cx="3831772" cy="383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\\Sy\e\我图PPT\00000.2016png\猴剪纸png\剪纸底边01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9000" contrast="4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4534" y="3867944"/>
            <a:ext cx="9936684" cy="1337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905000" y="1162725"/>
            <a:ext cx="21082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b="1" dirty="0">
                <a:solidFill>
                  <a:srgbClr val="000000"/>
                </a:solidFill>
                <a:latin typeface="方正硬笔楷书简体" panose="03000509000000000000" pitchFamily="65" charset="-122"/>
                <a:ea typeface="方正硬笔楷书简体" panose="03000509000000000000" pitchFamily="65" charset="-122"/>
              </a:rPr>
              <a:t>尊敬的朋友：</a:t>
            </a:r>
            <a:endParaRPr lang="zh-CN" altLang="en-US" sz="2500" b="1" dirty="0">
              <a:solidFill>
                <a:srgbClr val="000000"/>
              </a:solidFill>
              <a:latin typeface="方正硬笔楷书简体" panose="03000509000000000000" pitchFamily="65" charset="-122"/>
              <a:ea typeface="方正硬笔楷书简体" panose="03000509000000000000" pitchFamily="65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81201" y="1628615"/>
            <a:ext cx="5181598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2200"/>
              </a:lnSpc>
            </a:pPr>
            <a:r>
              <a:rPr lang="zh-CN" altLang="en-US" sz="1500" dirty="0">
                <a:solidFill>
                  <a:srgbClr val="000000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       衷心感谢您一年来的关心和支持，岁月的年轮即将转过</a:t>
            </a:r>
            <a:r>
              <a:rPr lang="en-US" altLang="zh-CN" sz="1500" dirty="0">
                <a:solidFill>
                  <a:srgbClr val="000000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2018</a:t>
            </a:r>
            <a:r>
              <a:rPr lang="zh-CN" altLang="en-US" sz="1500" dirty="0">
                <a:solidFill>
                  <a:srgbClr val="000000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，崭新的</a:t>
            </a:r>
            <a:r>
              <a:rPr lang="en-US" altLang="zh-CN" sz="1500" dirty="0">
                <a:solidFill>
                  <a:srgbClr val="000000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2019</a:t>
            </a:r>
            <a:r>
              <a:rPr lang="zh-CN" altLang="en-US" sz="1500" dirty="0">
                <a:solidFill>
                  <a:srgbClr val="000000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年正踏着春天的步伐，向我们走来。日月开新元，天地又一春。值些新春佳节来临之际，向您致以节日的问候，祝您</a:t>
            </a:r>
            <a:endParaRPr lang="en-US" altLang="zh-CN" sz="1500" dirty="0">
              <a:solidFill>
                <a:srgbClr val="000000"/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514600" y="2858979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spc="-500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猪年大吉   新春愉快</a:t>
            </a:r>
            <a:endParaRPr lang="en-US" altLang="zh-CN" sz="4000" spc="-500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657600" y="3544779"/>
            <a:ext cx="181061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dirty="0">
                <a:solidFill>
                  <a:srgbClr val="000000"/>
                </a:solidFill>
              </a:rPr>
              <a:t>敬贺</a:t>
            </a:r>
            <a:endParaRPr lang="en-US" altLang="zh-CN" sz="1500" dirty="0">
              <a:solidFill>
                <a:srgbClr val="000000"/>
              </a:solidFill>
            </a:endParaRPr>
          </a:p>
        </p:txBody>
      </p:sp>
      <p:pic>
        <p:nvPicPr>
          <p:cNvPr id="33" name="Picture 252" descr="白云飘飘0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828"/>
          <a:stretch>
            <a:fillRect/>
          </a:stretch>
        </p:blipFill>
        <p:spPr bwMode="auto">
          <a:xfrm>
            <a:off x="8991600" y="192088"/>
            <a:ext cx="2819400" cy="244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46856" y="4391942"/>
            <a:ext cx="1533904" cy="65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51" descr="白云飘飘0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828"/>
          <a:stretch>
            <a:fillRect/>
          </a:stretch>
        </p:blipFill>
        <p:spPr bwMode="auto">
          <a:xfrm>
            <a:off x="9048750" y="2648744"/>
            <a:ext cx="3429000" cy="297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49" descr="白云飘飘0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28"/>
          <a:stretch>
            <a:fillRect/>
          </a:stretch>
        </p:blipFill>
        <p:spPr bwMode="auto">
          <a:xfrm>
            <a:off x="-2971800" y="2097088"/>
            <a:ext cx="2286000" cy="1982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50" descr="白云飘飘0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828"/>
          <a:stretch>
            <a:fillRect/>
          </a:stretch>
        </p:blipFill>
        <p:spPr bwMode="auto">
          <a:xfrm>
            <a:off x="9220200" y="1836738"/>
            <a:ext cx="2057400" cy="178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Administrator\Desktop\2017年贺卡\eryey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436" y="-8732"/>
            <a:ext cx="3326364" cy="1808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 descr="C:\Users\Administrator\Desktop\2017年贺卡\rete-02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-246856"/>
            <a:ext cx="1828800" cy="32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istrator\Desktop\2017年贺卡\eryey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8732"/>
            <a:ext cx="3326364" cy="1808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550824" y="2801144"/>
            <a:ext cx="1418748" cy="173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85088" y="2801144"/>
            <a:ext cx="1418748" cy="173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8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6" presetClass="entr" presetSubtype="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1320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15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repeatCount="2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5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45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repeatCount="200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4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4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repeatCount="200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45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45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repeatCount="2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9" grpId="0"/>
      <p:bldP spid="30" grpId="0"/>
      <p:bldP spid="31" grpId="0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PA" val="v3.0.1"/>
</p:tagLst>
</file>

<file path=ppt/tags/tag10.xml><?xml version="1.0" encoding="utf-8"?>
<p:tagLst xmlns:p="http://schemas.openxmlformats.org/presentationml/2006/main">
  <p:tag name="PA" val="v3.0.1"/>
</p:tagLst>
</file>

<file path=ppt/tags/tag11.xml><?xml version="1.0" encoding="utf-8"?>
<p:tagLst xmlns:p="http://schemas.openxmlformats.org/presentationml/2006/main">
  <p:tag name="PA" val="v3.0.1"/>
</p:tagLst>
</file>

<file path=ppt/tags/tag12.xml><?xml version="1.0" encoding="utf-8"?>
<p:tagLst xmlns:p="http://schemas.openxmlformats.org/presentationml/2006/main">
  <p:tag name="PA" val="v3.0.1"/>
</p:tagLst>
</file>

<file path=ppt/tags/tag13.xml><?xml version="1.0" encoding="utf-8"?>
<p:tagLst xmlns:p="http://schemas.openxmlformats.org/presentationml/2006/main">
  <p:tag name="PA" val="v3.0.1"/>
</p:tagLst>
</file>

<file path=ppt/tags/tag14.xml><?xml version="1.0" encoding="utf-8"?>
<p:tagLst xmlns:p="http://schemas.openxmlformats.org/presentationml/2006/main">
  <p:tag name="PA" val="v3.0.1"/>
</p:tagLst>
</file>

<file path=ppt/tags/tag15.xml><?xml version="1.0" encoding="utf-8"?>
<p:tagLst xmlns:p="http://schemas.openxmlformats.org/presentationml/2006/main">
  <p:tag name="PA" val="v3.0.1"/>
</p:tagLst>
</file>

<file path=ppt/tags/tag16.xml><?xml version="1.0" encoding="utf-8"?>
<p:tagLst xmlns:p="http://schemas.openxmlformats.org/presentationml/2006/main">
  <p:tag name="PA" val="v3.0.1"/>
</p:tagLst>
</file>

<file path=ppt/tags/tag17.xml><?xml version="1.0" encoding="utf-8"?>
<p:tagLst xmlns:p="http://schemas.openxmlformats.org/presentationml/2006/main">
  <p:tag name="PA" val="v3.0.1"/>
</p:tagLst>
</file>

<file path=ppt/tags/tag18.xml><?xml version="1.0" encoding="utf-8"?>
<p:tagLst xmlns:p="http://schemas.openxmlformats.org/presentationml/2006/main">
  <p:tag name="PA" val="v3.0.1"/>
</p:tagLst>
</file>

<file path=ppt/tags/tag19.xml><?xml version="1.0" encoding="utf-8"?>
<p:tagLst xmlns:p="http://schemas.openxmlformats.org/presentationml/2006/main">
  <p:tag name="PA" val="v3.0.1"/>
</p:tagLst>
</file>

<file path=ppt/tags/tag20.xml><?xml version="1.0" encoding="utf-8"?>
<p:tagLst xmlns:p="http://schemas.openxmlformats.org/presentationml/2006/main">
  <p:tag name="PA" val="v3.0.1"/>
</p:tagLst>
</file>

<file path=ppt/tags/tag21.xml><?xml version="1.0" encoding="utf-8"?>
<p:tagLst xmlns:p="http://schemas.openxmlformats.org/presentationml/2006/main">
  <p:tag name="PA" val="v3.0.1"/>
</p:tagLst>
</file>

<file path=ppt/tags/tag22.xml><?xml version="1.0" encoding="utf-8"?>
<p:tagLst xmlns:p="http://schemas.openxmlformats.org/presentationml/2006/main">
  <p:tag name="PA" val="v3.0.1"/>
</p:tagLst>
</file>

<file path=ppt/tags/tag23.xml><?xml version="1.0" encoding="utf-8"?>
<p:tagLst xmlns:p="http://schemas.openxmlformats.org/presentationml/2006/main">
  <p:tag name="PA" val="v3.0.1"/>
</p:tagLst>
</file>

<file path=ppt/tags/tag24.xml><?xml version="1.0" encoding="utf-8"?>
<p:tagLst xmlns:p="http://schemas.openxmlformats.org/presentationml/2006/main">
  <p:tag name="PA" val="v3.0.1"/>
</p:tagLst>
</file>

<file path=ppt/tags/tag25.xml><?xml version="1.0" encoding="utf-8"?>
<p:tagLst xmlns:p="http://schemas.openxmlformats.org/presentationml/2006/main">
  <p:tag name="PA" val="v3.0.1"/>
</p:tagLst>
</file>

<file path=ppt/tags/tag26.xml><?xml version="1.0" encoding="utf-8"?>
<p:tagLst xmlns:p="http://schemas.openxmlformats.org/presentationml/2006/main">
  <p:tag name="PA" val="v3.0.1"/>
</p:tagLst>
</file>

<file path=ppt/tags/tag27.xml><?xml version="1.0" encoding="utf-8"?>
<p:tagLst xmlns:p="http://schemas.openxmlformats.org/presentationml/2006/main">
  <p:tag name="PA" val="v3.0.1"/>
</p:tagLst>
</file>

<file path=ppt/tags/tag28.xml><?xml version="1.0" encoding="utf-8"?>
<p:tagLst xmlns:p="http://schemas.openxmlformats.org/presentationml/2006/main">
  <p:tag name="PA" val="v3.0.1"/>
</p:tagLst>
</file>

<file path=ppt/tags/tag29.xml><?xml version="1.0" encoding="utf-8"?>
<p:tagLst xmlns:p="http://schemas.openxmlformats.org/presentationml/2006/main">
  <p:tag name="PA" val="v3.0.1"/>
</p:tagLst>
</file>

<file path=ppt/tags/tag30.xml><?xml version="1.0" encoding="utf-8"?>
<p:tagLst xmlns:p="http://schemas.openxmlformats.org/presentationml/2006/main">
  <p:tag name="PA" val="v3.0.1"/>
</p:tagLst>
</file>

<file path=ppt/tags/tag31.xml><?xml version="1.0" encoding="utf-8"?>
<p:tagLst xmlns:p="http://schemas.openxmlformats.org/presentationml/2006/main">
  <p:tag name="PA" val="v3.0.1"/>
</p:tagLst>
</file>

<file path=ppt/tags/tag32.xml><?xml version="1.0" encoding="utf-8"?>
<p:tagLst xmlns:p="http://schemas.openxmlformats.org/presentationml/2006/main">
  <p:tag name="PA" val="v3.0.1"/>
</p:tagLst>
</file>

<file path=ppt/tags/tag33.xml><?xml version="1.0" encoding="utf-8"?>
<p:tagLst xmlns:p="http://schemas.openxmlformats.org/presentationml/2006/main">
  <p:tag name="PA" val="v3.0.1"/>
</p:tagLst>
</file>

<file path=ppt/tags/tag34.xml><?xml version="1.0" encoding="utf-8"?>
<p:tagLst xmlns:p="http://schemas.openxmlformats.org/presentationml/2006/main">
  <p:tag name="PA" val="v3.0.1"/>
</p:tagLst>
</file>

<file path=ppt/tags/tag35.xml><?xml version="1.0" encoding="utf-8"?>
<p:tagLst xmlns:p="http://schemas.openxmlformats.org/presentationml/2006/main">
  <p:tag name="PA" val="v3.0.1"/>
</p:tagLst>
</file>

<file path=ppt/tags/tag36.xml><?xml version="1.0" encoding="utf-8"?>
<p:tagLst xmlns:p="http://schemas.openxmlformats.org/presentationml/2006/main">
  <p:tag name="PA" val="v3.0.1"/>
</p:tagLst>
</file>

<file path=ppt/tags/tag37.xml><?xml version="1.0" encoding="utf-8"?>
<p:tagLst xmlns:p="http://schemas.openxmlformats.org/presentationml/2006/main">
  <p:tag name="PA" val="v3.0.1"/>
</p:tagLst>
</file>

<file path=ppt/tags/tag38.xml><?xml version="1.0" encoding="utf-8"?>
<p:tagLst xmlns:p="http://schemas.openxmlformats.org/presentationml/2006/main">
  <p:tag name="PA" val="v3.0.1"/>
</p:tagLst>
</file>

<file path=ppt/tags/tag39.xml><?xml version="1.0" encoding="utf-8"?>
<p:tagLst xmlns:p="http://schemas.openxmlformats.org/presentationml/2006/main">
  <p:tag name="PA" val="v3.0.1"/>
</p:tagLst>
</file>

<file path=ppt/tags/tag40.xml><?xml version="1.0" encoding="utf-8"?>
<p:tagLst xmlns:p="http://schemas.openxmlformats.org/presentationml/2006/main">
  <p:tag name="PA" val="v3.0.1"/>
</p:tagLst>
</file>

<file path=ppt/tags/tag41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sample">
  <a:themeElements>
    <a:clrScheme name="sample 3">
      <a:dk1>
        <a:srgbClr val="335338"/>
      </a:dk1>
      <a:lt1>
        <a:srgbClr val="D7E4BE"/>
      </a:lt1>
      <a:dk2>
        <a:srgbClr val="000066"/>
      </a:dk2>
      <a:lt2>
        <a:srgbClr val="B2B2B2"/>
      </a:lt2>
      <a:accent1>
        <a:srgbClr val="2F86B1"/>
      </a:accent1>
      <a:accent2>
        <a:srgbClr val="D2761A"/>
      </a:accent2>
      <a:accent3>
        <a:srgbClr val="E8EFDB"/>
      </a:accent3>
      <a:accent4>
        <a:srgbClr val="2A462E"/>
      </a:accent4>
      <a:accent5>
        <a:srgbClr val="ADC3D5"/>
      </a:accent5>
      <a:accent6>
        <a:srgbClr val="BE6A16"/>
      </a:accent6>
      <a:hlink>
        <a:srgbClr val="368463"/>
      </a:hlink>
      <a:folHlink>
        <a:srgbClr val="481ECE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0F6FC6"/>
            </a:gs>
            <a:gs pos="100000">
              <a:srgbClr val="009DD9">
                <a:alpha val="89998"/>
              </a:srgbClr>
            </a:gs>
          </a:gsLst>
          <a:lin ang="27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scene3d>
          <a:camera prst="legacyObliqueBottom"/>
          <a:lightRig rig="legacyFlat3" dir="b"/>
        </a:scene3d>
        <a:sp3d extrusionH="227000" prstMaterial="legacyMatte">
          <a:bevelT w="13500" h="13500" prst="angle"/>
          <a:bevelB w="13500" h="13500" prst="angle"/>
          <a:extrusionClr>
            <a:schemeClr val="accent2"/>
          </a:extrusionClr>
        </a:sp3d>
      </a:spPr>
      <a:bodyPr vert="horz" wrap="square" lIns="91440" tIns="45720" rIns="91440" bIns="45720" numCol="1" anchor="t" anchorCtr="0" compatLnSpc="1"/>
      <a:lstStyle>
        <a:defPPr marL="0" marR="0" indent="0" algn="ctr" defTabSz="914400" rtl="0" eaLnBrk="0" fontAlgn="ctr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FF0000"/>
          </a:buClr>
          <a:buSzPct val="70000"/>
          <a:buFontTx/>
          <a:buNone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0F6FC6"/>
            </a:gs>
            <a:gs pos="100000">
              <a:srgbClr val="009DD9">
                <a:alpha val="89998"/>
              </a:srgbClr>
            </a:gs>
          </a:gsLst>
          <a:lin ang="27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scene3d>
          <a:camera prst="legacyObliqueBottom"/>
          <a:lightRig rig="legacyFlat3" dir="b"/>
        </a:scene3d>
        <a:sp3d extrusionH="227000" prstMaterial="legacyMatte">
          <a:bevelT w="13500" h="13500" prst="angle"/>
          <a:bevelB w="13500" h="13500" prst="angle"/>
          <a:extrusionClr>
            <a:schemeClr val="accent2"/>
          </a:extrusionClr>
        </a:sp3d>
      </a:spPr>
      <a:bodyPr vert="horz" wrap="square" lIns="91440" tIns="45720" rIns="91440" bIns="45720" numCol="1" anchor="t" anchorCtr="0" compatLnSpc="1"/>
      <a:lstStyle>
        <a:defPPr marL="0" marR="0" indent="0" algn="ctr" defTabSz="914400" rtl="0" eaLnBrk="0" fontAlgn="ctr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FF0000"/>
          </a:buClr>
          <a:buSzPct val="70000"/>
          <a:buFontTx/>
          <a:buNone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lnDef>
  </a:objectDefaults>
  <a:extraClrSchemeLst>
    <a:extraClrScheme>
      <a:clrScheme name="sample 1">
        <a:dk1>
          <a:srgbClr val="1A3E86"/>
        </a:dk1>
        <a:lt1>
          <a:srgbClr val="C1CFDD"/>
        </a:lt1>
        <a:dk2>
          <a:srgbClr val="000000"/>
        </a:dk2>
        <a:lt2>
          <a:srgbClr val="B2B2B2"/>
        </a:lt2>
        <a:accent1>
          <a:srgbClr val="4AAAC0"/>
        </a:accent1>
        <a:accent2>
          <a:srgbClr val="6600FF"/>
        </a:accent2>
        <a:accent3>
          <a:srgbClr val="DDE4EB"/>
        </a:accent3>
        <a:accent4>
          <a:srgbClr val="143472"/>
        </a:accent4>
        <a:accent5>
          <a:srgbClr val="B1D2DC"/>
        </a:accent5>
        <a:accent6>
          <a:srgbClr val="5C00E7"/>
        </a:accent6>
        <a:hlink>
          <a:srgbClr val="0066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2B166E"/>
        </a:dk1>
        <a:lt1>
          <a:srgbClr val="AADBFC"/>
        </a:lt1>
        <a:dk2>
          <a:srgbClr val="003366"/>
        </a:dk2>
        <a:lt2>
          <a:srgbClr val="B2B2B2"/>
        </a:lt2>
        <a:accent1>
          <a:srgbClr val="19B17B"/>
        </a:accent1>
        <a:accent2>
          <a:srgbClr val="E57B1B"/>
        </a:accent2>
        <a:accent3>
          <a:srgbClr val="D2EAFD"/>
        </a:accent3>
        <a:accent4>
          <a:srgbClr val="23115D"/>
        </a:accent4>
        <a:accent5>
          <a:srgbClr val="ABD5BF"/>
        </a:accent5>
        <a:accent6>
          <a:srgbClr val="CF6F17"/>
        </a:accent6>
        <a:hlink>
          <a:srgbClr val="0066CC"/>
        </a:hlink>
        <a:folHlink>
          <a:srgbClr val="8C71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335338"/>
        </a:dk1>
        <a:lt1>
          <a:srgbClr val="D7E4BE"/>
        </a:lt1>
        <a:dk2>
          <a:srgbClr val="000066"/>
        </a:dk2>
        <a:lt2>
          <a:srgbClr val="B2B2B2"/>
        </a:lt2>
        <a:accent1>
          <a:srgbClr val="2F86B1"/>
        </a:accent1>
        <a:accent2>
          <a:srgbClr val="D2761A"/>
        </a:accent2>
        <a:accent3>
          <a:srgbClr val="E8EFDB"/>
        </a:accent3>
        <a:accent4>
          <a:srgbClr val="2A462E"/>
        </a:accent4>
        <a:accent5>
          <a:srgbClr val="ADC3D5"/>
        </a:accent5>
        <a:accent6>
          <a:srgbClr val="BE6A16"/>
        </a:accent6>
        <a:hlink>
          <a:srgbClr val="368463"/>
        </a:hlink>
        <a:folHlink>
          <a:srgbClr val="481EC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</Words>
  <Application>WPS 演示</Application>
  <PresentationFormat>自定义</PresentationFormat>
  <Paragraphs>44</Paragraphs>
  <Slides>2</Slides>
  <Notes>2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4" baseType="lpstr">
      <vt:lpstr>Arial</vt:lpstr>
      <vt:lpstr>宋体</vt:lpstr>
      <vt:lpstr>Wingdings</vt:lpstr>
      <vt:lpstr>微软雅黑</vt:lpstr>
      <vt:lpstr>Verdana</vt:lpstr>
      <vt:lpstr>方正剪纸简体</vt:lpstr>
      <vt:lpstr>方正隶二简体</vt:lpstr>
      <vt:lpstr>方正硬笔楷书简体</vt:lpstr>
      <vt:lpstr>方正楷体简体</vt:lpstr>
      <vt:lpstr>方正行楷简体</vt:lpstr>
      <vt:lpstr>Arial Unicode MS</vt:lpstr>
      <vt:lpstr>sample</vt:lpstr>
      <vt:lpstr>PowerPoint 演示文稿</vt:lpstr>
      <vt:lpstr>PowerPoint 演示文稿</vt:lpstr>
    </vt:vector>
  </TitlesOfParts>
  <Company>chenying0907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cp:keywords>chenying0907</cp:keywords>
  <dc:description>chenying0907</dc:description>
  <cp:lastModifiedBy>拉普耶鲁</cp:lastModifiedBy>
  <cp:revision>761</cp:revision>
  <dcterms:created xsi:type="dcterms:W3CDTF">2004-08-26T06:30:00Z</dcterms:created>
  <dcterms:modified xsi:type="dcterms:W3CDTF">2018-11-30T06:38:30Z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13</vt:lpwstr>
  </property>
  <property fmtid="{D5CDD505-2E9C-101B-9397-08002B2CF9AE}" pid="3" name="KSOProductBuildVer">
    <vt:lpwstr>2052-10.1.0.7669</vt:lpwstr>
  </property>
</Properties>
</file>