
<file path=[Content_Types].xml><?xml version="1.0" encoding="utf-8"?>
<Types xmlns="http://schemas.openxmlformats.org/package/2006/content-types">
  <Override PartName="/ppt/slideMasters/slideMaster3.xml" ContentType="application/vnd.openxmlformats-officedocument.presentationml.slideMaster+xml"/>
  <Override PartName="/ppt/theme/theme5.xml" ContentType="application/vnd.openxmlformats-officedocument.theme+xml"/>
  <Override PartName="/ppt/slideLayouts/slideLayout39.xml" ContentType="application/vnd.openxmlformats-officedocument.presentationml.slideLayout+xml"/>
  <Override PartName="/ppt/notesSlides/notesSlide2.xml" ContentType="application/vnd.openxmlformats-officedocument.presentationml.notesSlide+xml"/>
  <Override PartName="/ppt/tags/tag8.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ags/tag4.xml" ContentType="application/vnd.openxmlformats-officedocument.presentationml.tags+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23.xml" ContentType="application/vnd.openxmlformats-officedocument.presentationml.notesSlide+xml"/>
  <Override PartName="/ppt/tags/tag16.xml" ContentType="application/vnd.openxmlformats-officedocument.presentationml.tags+xml"/>
  <Override PartName="/ppt/slideMasters/slideMaster8.xml" ContentType="application/vnd.openxmlformats-officedocument.presentationml.slideMaster+xml"/>
  <Override PartName="/ppt/notesSlides/notesSlide12.xml" ContentType="application/vnd.openxmlformats-officedocument.presentationml.notesSlide+xml"/>
  <Override PartName="/ppt/notesSlides/notesSlide7.xml" ContentType="application/vnd.openxmlformats-officedocument.presentationml.notesSlide+xml"/>
  <Override PartName="/ppt/tags/tag12.xml" ContentType="application/vnd.openxmlformats-officedocument.presentationml.tags+xml"/>
  <Default Extension="xlsx" ContentType="application/vnd.openxmlformats-officedocument.spreadsheetml.sheet"/>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theme/theme10.xml" ContentType="application/vnd.openxmlformats-officedocument.theme+xml"/>
  <Override PartName="/ppt/tags/tag9.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notesSlides/notesSlide3.xml" ContentType="application/vnd.openxmlformats-officedocument.presentationml.notesSlide+xml"/>
  <Override PartName="/ppt/charts/style1.xml" ContentType="application/vnd.ms-office.chartstyl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Layouts/slideLayout45.xml" ContentType="application/vnd.openxmlformats-officedocument.presentationml.slideLayout+xml"/>
  <Override PartName="/ppt/notesSlides/notesSlide19.xml" ContentType="application/vnd.openxmlformats-officedocument.presentationml.notesSlide+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Override PartName="/ppt/tags/tag3.xml" ContentType="application/vnd.openxmlformats-officedocument.presentationml.tags+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tags/tag17.xml" ContentType="application/vnd.openxmlformats-officedocument.presentationml.tags+xml"/>
  <Default Extension="wdp" ContentType="image/vnd.ms-photo"/>
  <Override PartName="/ppt/charts/colors1.xml" ContentType="application/vnd.ms-office.chartcolorstyle+xml"/>
  <Override PartName="/ppt/slideMasters/slideMaster9.xml" ContentType="application/vnd.openxmlformats-officedocument.presentationml.slideMaster+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tags/tag15.xml" ContentType="application/vnd.openxmlformats-officedocument.presentationml.tags+xml"/>
  <Override PartName="/ppt/notesSlides/notesSlide20.xml" ContentType="application/vnd.openxmlformats-officedocument.presentationml.notesSlide+xml"/>
  <Override PartName="/ppt/slideMasters/slideMaster7.xml" ContentType="application/vnd.openxmlformats-officedocument.presentationml.slideMaster+xml"/>
  <Override PartName="/ppt/theme/theme9.xml" ContentType="application/vnd.openxmlformats-officedocument.theme+xml"/>
  <Override PartName="/ppt/notesSlides/notesSlide6.xml" ContentType="application/vnd.openxmlformats-officedocument.presentationml.notesSlide+xml"/>
  <Override PartName="/ppt/tags/tag13.xml" ContentType="application/vnd.openxmlformats-officedocument.presentationml.tags+xml"/>
  <Override PartName="/ppt/slideMasters/slideMaster5.xml" ContentType="application/vnd.openxmlformats-officedocument.presentationml.slideMaster+xml"/>
  <Override PartName="/ppt/slides/slide8.xml" ContentType="application/vnd.openxmlformats-officedocument.presentationml.slide+xml"/>
  <Override PartName="/ppt/theme/theme7.xml" ContentType="application/vnd.openxmlformats-officedocument.theme+xml"/>
  <Override PartName="/ppt/notesSlides/notesSlide4.xml" ContentType="application/vnd.openxmlformats-officedocument.presentationml.notesSlide+xml"/>
  <Override PartName="/ppt/tags/tag11.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tags/tag2.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notesSlides/notesSlide25.xml" ContentType="application/vnd.openxmlformats-officedocument.presentationml.notesSlide+xml"/>
  <Override PartName="/ppt/slides/slide12.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tags/tag14.xml" ContentType="application/vnd.openxmlformats-officedocument.presentationml.tags+xml"/>
  <Override PartName="/ppt/notesSlides/notesSlide21.xml" ContentType="application/vnd.openxmlformats-officedocument.presentationml.notesSlide+xml"/>
  <Override PartName="/ppt/slideMasters/slideMaster6.xml" ContentType="application/vnd.openxmlformats-officedocument.presentationml.slideMaster+xml"/>
  <Override PartName="/ppt/theme/theme8.xml" ContentType="application/vnd.openxmlformats-officedocument.them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tags/tag10.xml" ContentType="application/vnd.openxmlformats-officedocument.presentationml.tags+xml"/>
  <Override PartName="/ppt/charts/chart1.xml" ContentType="application/vnd.openxmlformats-officedocument.drawingml.chart+xml"/>
  <Override PartName="/ppt/slideMasters/slideMaster2.xml" ContentType="application/vnd.openxmlformats-officedocument.presentationml.slideMaster+xml"/>
  <Override PartName="/ppt/theme/theme4.xml" ContentType="application/vnd.openxmlformats-officedocument.theme+xml"/>
  <Override PartName="/ppt/slideLayouts/slideLayout38.xml" ContentType="application/vnd.openxmlformats-officedocument.presentationml.slideLayout+xml"/>
  <Override PartName="/ppt/notesSlides/notesSlide1.xml" ContentType="application/vnd.openxmlformats-officedocument.presentationml.notesSlide+xml"/>
  <Override PartName="/ppt/tags/tag7.xml" ContentType="application/vnd.openxmlformats-officedocument.presentationml.tags+xml"/>
  <Default Extension="mp3" ContentType="audio/m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4" r:id="rId3"/>
    <p:sldMasterId id="2147483668" r:id="rId4"/>
    <p:sldMasterId id="2147483672" r:id="rId5"/>
    <p:sldMasterId id="2147483676" r:id="rId6"/>
    <p:sldMasterId id="2147483680" r:id="rId7"/>
    <p:sldMasterId id="2147483684" r:id="rId8"/>
    <p:sldMasterId id="2147483692" r:id="rId9"/>
  </p:sldMasterIdLst>
  <p:notesMasterIdLst>
    <p:notesMasterId r:id="rId35"/>
  </p:notesMasterIdLst>
  <p:sldIdLst>
    <p:sldId id="470" r:id="rId10"/>
    <p:sldId id="353" r:id="rId11"/>
    <p:sldId id="471" r:id="rId12"/>
    <p:sldId id="352" r:id="rId13"/>
    <p:sldId id="475" r:id="rId14"/>
    <p:sldId id="476" r:id="rId15"/>
    <p:sldId id="477" r:id="rId16"/>
    <p:sldId id="478" r:id="rId17"/>
    <p:sldId id="473" r:id="rId18"/>
    <p:sldId id="479" r:id="rId19"/>
    <p:sldId id="480" r:id="rId20"/>
    <p:sldId id="481" r:id="rId21"/>
    <p:sldId id="482" r:id="rId22"/>
    <p:sldId id="472" r:id="rId23"/>
    <p:sldId id="483" r:id="rId24"/>
    <p:sldId id="484" r:id="rId25"/>
    <p:sldId id="485" r:id="rId26"/>
    <p:sldId id="486" r:id="rId27"/>
    <p:sldId id="474" r:id="rId28"/>
    <p:sldId id="487" r:id="rId29"/>
    <p:sldId id="488" r:id="rId30"/>
    <p:sldId id="489" r:id="rId31"/>
    <p:sldId id="490" r:id="rId32"/>
    <p:sldId id="491" r:id="rId33"/>
    <p:sldId id="297" r:id="rId34"/>
  </p:sldIdLst>
  <p:sldSz cx="12190413" cy="6859588"/>
  <p:notesSz cx="6858000" cy="9144000"/>
  <p:custDataLst>
    <p:tags r:id="rId3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EF732D"/>
    <a:srgbClr val="08B2AA"/>
    <a:srgbClr val="343B43"/>
    <a:srgbClr val="3A5252"/>
    <a:srgbClr val="04AFA6"/>
    <a:srgbClr val="24896B"/>
    <a:srgbClr val="F68F19"/>
    <a:srgbClr val="3296A8"/>
    <a:srgbClr val="6D8AAB"/>
    <a:srgbClr val="31709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21967" autoAdjust="0"/>
    <p:restoredTop sz="97778" autoAdjust="0"/>
  </p:normalViewPr>
  <p:slideViewPr>
    <p:cSldViewPr snapToGrid="0" showGuides="1">
      <p:cViewPr varScale="1">
        <p:scale>
          <a:sx n="111" d="100"/>
          <a:sy n="111" d="100"/>
        </p:scale>
        <p:origin x="-306" y="-90"/>
      </p:cViewPr>
      <p:guideLst>
        <p:guide orient="horz" pos="2161"/>
        <p:guide pos="3840"/>
      </p:guideLst>
    </p:cSldViewPr>
  </p:slideViewPr>
  <p:notesTextViewPr>
    <p:cViewPr>
      <p:scale>
        <a:sx n="1" d="1"/>
        <a:sy n="1" d="1"/>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2.xml"/><Relationship Id="rId34" Type="http://schemas.openxmlformats.org/officeDocument/2006/relationships/slide" Target="slides/slide25.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tags" Target="tags/tag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Office_Excel____1.xlsx"/></Relationships>
</file>

<file path=ppt/charts/chart1.xml><?xml version="1.0" encoding="utf-8"?>
<c:chartSpace xmlns:c="http://schemas.openxmlformats.org/drawingml/2006/chart" xmlns:a="http://schemas.openxmlformats.org/drawingml/2006/main" xmlns:r="http://schemas.openxmlformats.org/officeDocument/2006/relationships">
  <c:lang val="zh-CN"/>
  <c:chart>
    <c:autoTitleDeleted val="1"/>
    <c:plotArea>
      <c:layout/>
      <c:pieChart>
        <c:varyColors val="1"/>
        <c:ser>
          <c:idx val="0"/>
          <c:order val="0"/>
          <c:tx>
            <c:strRef>
              <c:f>Sheet1!$B$1</c:f>
              <c:strCache>
                <c:ptCount val="1"/>
                <c:pt idx="0">
                  <c:v>Sales</c:v>
                </c:pt>
              </c:strCache>
            </c:strRef>
          </c:tx>
          <c:spPr>
            <a:solidFill>
              <a:srgbClr val="EFABAC"/>
            </a:solidFill>
          </c:spPr>
          <c:dPt>
            <c:idx val="0"/>
            <c:spPr>
              <a:solidFill>
                <a:srgbClr val="08B2AA"/>
              </a:solidFill>
              <a:ln w="19050">
                <a:solidFill>
                  <a:schemeClr val="lt1"/>
                </a:solidFill>
              </a:ln>
              <a:effectLst/>
            </c:spPr>
            <c:extLst xmlns:c16r2="http://schemas.microsoft.com/office/drawing/2015/06/chart">
              <c:ext xmlns:c16="http://schemas.microsoft.com/office/drawing/2014/chart" uri="{C3380CC4-5D6E-409C-BE32-E72D297353CC}">
                <c16:uniqueId val="{00000001-CA7B-4881-B85E-5100C170F237}"/>
              </c:ext>
            </c:extLst>
          </c:dPt>
          <c:dPt>
            <c:idx val="1"/>
            <c:spPr>
              <a:solidFill>
                <a:schemeClr val="bg1">
                  <a:lumMod val="5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CA7B-4881-B85E-5100C170F237}"/>
              </c:ext>
            </c:extLst>
          </c:dPt>
          <c:dPt>
            <c:idx val="2"/>
            <c:spPr>
              <a:solidFill>
                <a:srgbClr val="EF732D"/>
              </a:solidFill>
              <a:ln w="19050">
                <a:solidFill>
                  <a:schemeClr val="lt1"/>
                </a:solidFill>
              </a:ln>
              <a:effectLst/>
            </c:spPr>
            <c:extLst xmlns:c16r2="http://schemas.microsoft.com/office/drawing/2015/06/chart">
              <c:ext xmlns:c16="http://schemas.microsoft.com/office/drawing/2014/chart" uri="{C3380CC4-5D6E-409C-BE32-E72D297353CC}">
                <c16:uniqueId val="{00000005-CA7B-4881-B85E-5100C170F237}"/>
              </c:ext>
            </c:extLst>
          </c:dPt>
          <c:dPt>
            <c:idx val="3"/>
            <c:spPr>
              <a:solidFill>
                <a:schemeClr val="bg1">
                  <a:lumMod val="5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7-CA7B-4881-B85E-5100C170F237}"/>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8.2000000000000011</c:v>
                </c:pt>
                <c:pt idx="1">
                  <c:v>3.2</c:v>
                </c:pt>
                <c:pt idx="2">
                  <c:v>1.4</c:v>
                </c:pt>
                <c:pt idx="3">
                  <c:v>1.2</c:v>
                </c:pt>
              </c:numCache>
            </c:numRef>
          </c:val>
          <c:extLst xmlns:c16r2="http://schemas.microsoft.com/office/drawing/2015/06/chart">
            <c:ext xmlns:c16="http://schemas.microsoft.com/office/drawing/2014/chart" uri="{C3380CC4-5D6E-409C-BE32-E72D297353CC}">
              <c16:uniqueId val="{00000008-CA7B-4881-B85E-5100C170F237}"/>
            </c:ext>
          </c:extLst>
        </c:ser>
        <c:dLbls/>
        <c:firstSliceAng val="0"/>
      </c:pieChart>
      <c:spPr>
        <a:noFill/>
        <a:ln>
          <a:noFill/>
        </a:ln>
        <a:effectLst/>
      </c:spPr>
    </c:plotArea>
    <c:plotVisOnly val="1"/>
    <c:dispBlanksAs val="zero"/>
  </c:chart>
  <c:spPr>
    <a:noFill/>
    <a:ln>
      <a:noFill/>
    </a:ln>
    <a:effectLst/>
  </c:spPr>
  <c:txPr>
    <a:bodyPr/>
    <a:lstStyle/>
    <a:p>
      <a:pPr>
        <a:defRPr b="0" i="0">
          <a:latin typeface="Poppins Light" charset="0"/>
          <a:ea typeface="Poppins Light" charset="0"/>
          <a:cs typeface="Poppins Light" charset="0"/>
        </a:defRPr>
      </a:pPr>
      <a:endParaRPr lang="zh-CN"/>
    </a:p>
  </c:txPr>
  <c:externalData r:id="rId1"/>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pPr/>
              <a:t>2020/8/20</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pPr/>
              <a:t>‹#›</a:t>
            </a:fld>
            <a:endParaRPr lang="zh-CN" altLang="en-US"/>
          </a:p>
        </p:txBody>
      </p:sp>
    </p:spTree>
    <p:extLst>
      <p:ext uri="{BB962C8B-B14F-4D97-AF65-F5344CB8AC3E}">
        <p14:creationId xmlns:p14="http://schemas.microsoft.com/office/powerpoint/2010/main" xmlns=""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a:t>
            </a:fld>
            <a:endParaRPr lang="zh-CN" altLang="en-US"/>
          </a:p>
        </p:txBody>
      </p:sp>
    </p:spTree>
    <p:extLst>
      <p:ext uri="{BB962C8B-B14F-4D97-AF65-F5344CB8AC3E}">
        <p14:creationId xmlns:p14="http://schemas.microsoft.com/office/powerpoint/2010/main" xmlns="" val="1181032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a:t>
            </a:fld>
            <a:endParaRPr lang="zh-CN" altLang="en-US"/>
          </a:p>
        </p:txBody>
      </p:sp>
    </p:spTree>
    <p:extLst>
      <p:ext uri="{BB962C8B-B14F-4D97-AF65-F5344CB8AC3E}">
        <p14:creationId xmlns:p14="http://schemas.microsoft.com/office/powerpoint/2010/main" xmlns="" val="11217525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3</a:t>
            </a:fld>
            <a:endParaRPr lang="zh-CN" altLang="en-US"/>
          </a:p>
        </p:txBody>
      </p:sp>
    </p:spTree>
    <p:extLst>
      <p:ext uri="{BB962C8B-B14F-4D97-AF65-F5344CB8AC3E}">
        <p14:creationId xmlns:p14="http://schemas.microsoft.com/office/powerpoint/2010/main" xmlns="" val="15950309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4</a:t>
            </a:fld>
            <a:endParaRPr lang="zh-CN" altLang="en-US"/>
          </a:p>
        </p:txBody>
      </p:sp>
    </p:spTree>
    <p:extLst>
      <p:ext uri="{BB962C8B-B14F-4D97-AF65-F5344CB8AC3E}">
        <p14:creationId xmlns:p14="http://schemas.microsoft.com/office/powerpoint/2010/main" xmlns="" val="750883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5</a:t>
            </a:fld>
            <a:endParaRPr lang="zh-CN" altLang="en-US"/>
          </a:p>
        </p:txBody>
      </p:sp>
    </p:spTree>
    <p:extLst>
      <p:ext uri="{BB962C8B-B14F-4D97-AF65-F5344CB8AC3E}">
        <p14:creationId xmlns:p14="http://schemas.microsoft.com/office/powerpoint/2010/main" xmlns="" val="17057297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6</a:t>
            </a:fld>
            <a:endParaRPr lang="zh-CN" altLang="en-US"/>
          </a:p>
        </p:txBody>
      </p:sp>
    </p:spTree>
    <p:extLst>
      <p:ext uri="{BB962C8B-B14F-4D97-AF65-F5344CB8AC3E}">
        <p14:creationId xmlns:p14="http://schemas.microsoft.com/office/powerpoint/2010/main" xmlns="" val="34859342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7</a:t>
            </a:fld>
            <a:endParaRPr lang="zh-CN" altLang="en-US"/>
          </a:p>
        </p:txBody>
      </p:sp>
    </p:spTree>
    <p:extLst>
      <p:ext uri="{BB962C8B-B14F-4D97-AF65-F5344CB8AC3E}">
        <p14:creationId xmlns:p14="http://schemas.microsoft.com/office/powerpoint/2010/main" xmlns="" val="4683306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8</a:t>
            </a:fld>
            <a:endParaRPr lang="zh-CN" altLang="en-US"/>
          </a:p>
        </p:txBody>
      </p:sp>
    </p:spTree>
    <p:extLst>
      <p:ext uri="{BB962C8B-B14F-4D97-AF65-F5344CB8AC3E}">
        <p14:creationId xmlns:p14="http://schemas.microsoft.com/office/powerpoint/2010/main" xmlns="" val="34301779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9</a:t>
            </a:fld>
            <a:endParaRPr lang="zh-CN" altLang="en-US"/>
          </a:p>
        </p:txBody>
      </p:sp>
    </p:spTree>
    <p:extLst>
      <p:ext uri="{BB962C8B-B14F-4D97-AF65-F5344CB8AC3E}">
        <p14:creationId xmlns:p14="http://schemas.microsoft.com/office/powerpoint/2010/main" xmlns="" val="40728016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10</a:t>
            </a:fld>
            <a:endParaRPr lang="zh-CN" altLang="en-US"/>
          </a:p>
        </p:txBody>
      </p:sp>
    </p:spTree>
    <p:extLst>
      <p:ext uri="{BB962C8B-B14F-4D97-AF65-F5344CB8AC3E}">
        <p14:creationId xmlns:p14="http://schemas.microsoft.com/office/powerpoint/2010/main" xmlns="" val="12191217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11</a:t>
            </a:fld>
            <a:endParaRPr lang="zh-CN" altLang="en-US"/>
          </a:p>
        </p:txBody>
      </p:sp>
    </p:spTree>
    <p:extLst>
      <p:ext uri="{BB962C8B-B14F-4D97-AF65-F5344CB8AC3E}">
        <p14:creationId xmlns:p14="http://schemas.microsoft.com/office/powerpoint/2010/main" xmlns="" val="9796204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12</a:t>
            </a:fld>
            <a:endParaRPr lang="zh-CN" altLang="en-US"/>
          </a:p>
        </p:txBody>
      </p:sp>
    </p:spTree>
    <p:extLst>
      <p:ext uri="{BB962C8B-B14F-4D97-AF65-F5344CB8AC3E}">
        <p14:creationId xmlns:p14="http://schemas.microsoft.com/office/powerpoint/2010/main" xmlns="" val="36511357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13</a:t>
            </a:fld>
            <a:endParaRPr lang="zh-CN" altLang="en-US"/>
          </a:p>
        </p:txBody>
      </p:sp>
    </p:spTree>
    <p:extLst>
      <p:ext uri="{BB962C8B-B14F-4D97-AF65-F5344CB8AC3E}">
        <p14:creationId xmlns:p14="http://schemas.microsoft.com/office/powerpoint/2010/main" xmlns="" val="15429815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14</a:t>
            </a:fld>
            <a:endParaRPr lang="zh-CN" altLang="en-US"/>
          </a:p>
        </p:txBody>
      </p:sp>
    </p:spTree>
    <p:extLst>
      <p:ext uri="{BB962C8B-B14F-4D97-AF65-F5344CB8AC3E}">
        <p14:creationId xmlns:p14="http://schemas.microsoft.com/office/powerpoint/2010/main" xmlns="" val="11801621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15</a:t>
            </a:fld>
            <a:endParaRPr lang="zh-CN" altLang="en-US"/>
          </a:p>
        </p:txBody>
      </p:sp>
    </p:spTree>
    <p:extLst>
      <p:ext uri="{BB962C8B-B14F-4D97-AF65-F5344CB8AC3E}">
        <p14:creationId xmlns:p14="http://schemas.microsoft.com/office/powerpoint/2010/main" xmlns="" val="36794354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16</a:t>
            </a:fld>
            <a:endParaRPr lang="zh-CN" altLang="en-US"/>
          </a:p>
        </p:txBody>
      </p:sp>
    </p:spTree>
    <p:extLst>
      <p:ext uri="{BB962C8B-B14F-4D97-AF65-F5344CB8AC3E}">
        <p14:creationId xmlns:p14="http://schemas.microsoft.com/office/powerpoint/2010/main" xmlns="" val="14903382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17</a:t>
            </a:fld>
            <a:endParaRPr lang="zh-CN" altLang="en-US"/>
          </a:p>
        </p:txBody>
      </p:sp>
    </p:spTree>
    <p:extLst>
      <p:ext uri="{BB962C8B-B14F-4D97-AF65-F5344CB8AC3E}">
        <p14:creationId xmlns:p14="http://schemas.microsoft.com/office/powerpoint/2010/main" xmlns="" val="14756715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18</a:t>
            </a:fld>
            <a:endParaRPr lang="zh-CN" altLang="en-US"/>
          </a:p>
        </p:txBody>
      </p:sp>
    </p:spTree>
    <p:extLst>
      <p:ext uri="{BB962C8B-B14F-4D97-AF65-F5344CB8AC3E}">
        <p14:creationId xmlns:p14="http://schemas.microsoft.com/office/powerpoint/2010/main" xmlns="" val="12044640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19</a:t>
            </a:fld>
            <a:endParaRPr lang="zh-CN" altLang="en-US"/>
          </a:p>
        </p:txBody>
      </p:sp>
    </p:spTree>
    <p:extLst>
      <p:ext uri="{BB962C8B-B14F-4D97-AF65-F5344CB8AC3E}">
        <p14:creationId xmlns:p14="http://schemas.microsoft.com/office/powerpoint/2010/main" xmlns="" val="21963113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20</a:t>
            </a:fld>
            <a:endParaRPr lang="zh-CN" altLang="en-US"/>
          </a:p>
        </p:txBody>
      </p:sp>
    </p:spTree>
    <p:extLst>
      <p:ext uri="{BB962C8B-B14F-4D97-AF65-F5344CB8AC3E}">
        <p14:creationId xmlns:p14="http://schemas.microsoft.com/office/powerpoint/2010/main" xmlns="" val="18237735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21</a:t>
            </a:fld>
            <a:endParaRPr lang="zh-CN" altLang="en-US"/>
          </a:p>
        </p:txBody>
      </p:sp>
    </p:spTree>
    <p:extLst>
      <p:ext uri="{BB962C8B-B14F-4D97-AF65-F5344CB8AC3E}">
        <p14:creationId xmlns:p14="http://schemas.microsoft.com/office/powerpoint/2010/main" xmlns="" val="8412742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22</a:t>
            </a:fld>
            <a:endParaRPr lang="zh-CN" altLang="en-US"/>
          </a:p>
        </p:txBody>
      </p:sp>
    </p:spTree>
    <p:extLst>
      <p:ext uri="{BB962C8B-B14F-4D97-AF65-F5344CB8AC3E}">
        <p14:creationId xmlns:p14="http://schemas.microsoft.com/office/powerpoint/2010/main" xmlns="" val="35940654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23</a:t>
            </a:fld>
            <a:endParaRPr lang="zh-CN" altLang="en-US"/>
          </a:p>
        </p:txBody>
      </p:sp>
    </p:spTree>
    <p:extLst>
      <p:ext uri="{BB962C8B-B14F-4D97-AF65-F5344CB8AC3E}">
        <p14:creationId xmlns:p14="http://schemas.microsoft.com/office/powerpoint/2010/main" xmlns="" val="28795981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24</a:t>
            </a:fld>
            <a:endParaRPr lang="zh-CN" altLang="en-US"/>
          </a:p>
        </p:txBody>
      </p:sp>
    </p:spTree>
    <p:extLst>
      <p:ext uri="{BB962C8B-B14F-4D97-AF65-F5344CB8AC3E}">
        <p14:creationId xmlns:p14="http://schemas.microsoft.com/office/powerpoint/2010/main" xmlns="" val="3752091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25</a:t>
            </a:fld>
            <a:endParaRPr lang="zh-CN" altLang="en-US"/>
          </a:p>
        </p:txBody>
      </p:sp>
    </p:spTree>
    <p:extLst>
      <p:ext uri="{BB962C8B-B14F-4D97-AF65-F5344CB8AC3E}">
        <p14:creationId xmlns:p14="http://schemas.microsoft.com/office/powerpoint/2010/main" xmlns=""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microsoft.com/office/2007/relationships/hdphoto" Target="../media/hdphoto1.wdp"/></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 Id="rId4" Type="http://schemas.microsoft.com/office/2007/relationships/hdphoto" Target="../media/hdphoto1.wdp"/></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 Id="rId4" Type="http://schemas.microsoft.com/office/2007/relationships/hdphoto" Target="../media/hdphoto1.wdp"/></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6.xml"/><Relationship Id="rId4" Type="http://schemas.microsoft.com/office/2007/relationships/hdphoto" Target="../media/hdphoto1.wdp"/></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7.xml"/><Relationship Id="rId4" Type="http://schemas.microsoft.com/office/2007/relationships/hdphoto" Target="../media/hdphoto1.wdp"/></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4" Type="http://schemas.microsoft.com/office/2007/relationships/hdphoto" Target="../media/hdphoto1.wdp"/></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pPr/>
              <a:t>2020/8/20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pPr/>
              <a:t>2020/8/20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pPr/>
              <a:t>2020/8/20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pPr/>
              <a:t>2020/8/20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pPr/>
              <a:t>2020/8/20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pPr/>
              <a:t>2020/8/20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pPr/>
              <a:t>2020/8/20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pPr/>
              <a:t>2020/8/20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pPr/>
              <a:t>2020/8/20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pPr/>
              <a:t>2020/8/20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pPr/>
              <a:t>2020/8/20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xmlns=""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20/08/2020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xmlns="" val="6327981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20/08/2020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print">
                <a:grayscl/>
                <a:extLst>
                  <a:ext uri="{BEBA8EAE-BF5A-486C-A8C5-ECC9F3942E4B}">
                    <a14:imgProps xmlns:a14="http://schemas.microsoft.com/office/drawing/2010/main" xmlns="">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xmlns="" val="83489971"/>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20/08/2020</a:t>
            </a:fld>
            <a:endParaRPr lang="en-JM" dirty="0">
              <a:solidFill>
                <a:prstClr val="black">
                  <a:tint val="75000"/>
                </a:prstClr>
              </a:solidFill>
            </a:endParaRPr>
          </a:p>
        </p:txBody>
      </p:sp>
    </p:spTree>
    <p:extLst>
      <p:ext uri="{BB962C8B-B14F-4D97-AF65-F5344CB8AC3E}">
        <p14:creationId xmlns:p14="http://schemas.microsoft.com/office/powerpoint/2010/main" xmlns="" val="12554970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xmlns=""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20/08/2020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xmlns="" val="27464534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20/08/2020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print">
                <a:grayscl/>
                <a:extLst>
                  <a:ext uri="{BEBA8EAE-BF5A-486C-A8C5-ECC9F3942E4B}">
                    <a14:imgProps xmlns:a14="http://schemas.microsoft.com/office/drawing/2010/main" xmlns="">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xmlns="" val="2170962210"/>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20/08/2020</a:t>
            </a:fld>
            <a:endParaRPr lang="en-JM" dirty="0">
              <a:solidFill>
                <a:prstClr val="black">
                  <a:tint val="75000"/>
                </a:prstClr>
              </a:solidFill>
            </a:endParaRPr>
          </a:p>
        </p:txBody>
      </p:sp>
    </p:spTree>
    <p:extLst>
      <p:ext uri="{BB962C8B-B14F-4D97-AF65-F5344CB8AC3E}">
        <p14:creationId xmlns:p14="http://schemas.microsoft.com/office/powerpoint/2010/main" xmlns="" val="27181684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xmlns=""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20/08/2020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xmlns="" val="29289329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20/08/2020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print">
                <a:grayscl/>
                <a:extLst>
                  <a:ext uri="{BEBA8EAE-BF5A-486C-A8C5-ECC9F3942E4B}">
                    <a14:imgProps xmlns:a14="http://schemas.microsoft.com/office/drawing/2010/main" xmlns="">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xmlns="" val="1697907939"/>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20/08/2020</a:t>
            </a:fld>
            <a:endParaRPr lang="en-JM" dirty="0">
              <a:solidFill>
                <a:prstClr val="black">
                  <a:tint val="75000"/>
                </a:prstClr>
              </a:solidFill>
            </a:endParaRPr>
          </a:p>
        </p:txBody>
      </p:sp>
    </p:spTree>
    <p:extLst>
      <p:ext uri="{BB962C8B-B14F-4D97-AF65-F5344CB8AC3E}">
        <p14:creationId xmlns:p14="http://schemas.microsoft.com/office/powerpoint/2010/main" xmlns="" val="22147381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xmlns=""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20/08/2020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xmlns="" val="2903039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20/08/2020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print">
                <a:grayscl/>
                <a:extLst>
                  <a:ext uri="{BEBA8EAE-BF5A-486C-A8C5-ECC9F3942E4B}">
                    <a14:imgProps xmlns:a14="http://schemas.microsoft.com/office/drawing/2010/main" xmlns="">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xmlns="" val="2945302849"/>
      </p:ext>
    </p:extLst>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20/08/2020</a:t>
            </a:fld>
            <a:endParaRPr lang="en-JM" dirty="0">
              <a:solidFill>
                <a:prstClr val="black">
                  <a:tint val="75000"/>
                </a:prstClr>
              </a:solidFill>
            </a:endParaRPr>
          </a:p>
        </p:txBody>
      </p:sp>
    </p:spTree>
    <p:extLst>
      <p:ext uri="{BB962C8B-B14F-4D97-AF65-F5344CB8AC3E}">
        <p14:creationId xmlns:p14="http://schemas.microsoft.com/office/powerpoint/2010/main" xmlns="" val="41629907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xmlns=""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20/08/2020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xmlns="" val="27372922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20/08/2020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print">
                <a:grayscl/>
                <a:extLst>
                  <a:ext uri="{BEBA8EAE-BF5A-486C-A8C5-ECC9F3942E4B}">
                    <a14:imgProps xmlns:a14="http://schemas.microsoft.com/office/drawing/2010/main" xmlns="">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xmlns="" val="1174124145"/>
      </p:ext>
    </p:extLst>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20/08/2020</a:t>
            </a:fld>
            <a:endParaRPr lang="en-JM" dirty="0">
              <a:solidFill>
                <a:prstClr val="black">
                  <a:tint val="75000"/>
                </a:prstClr>
              </a:solidFill>
            </a:endParaRPr>
          </a:p>
        </p:txBody>
      </p:sp>
    </p:spTree>
    <p:extLst>
      <p:ext uri="{BB962C8B-B14F-4D97-AF65-F5344CB8AC3E}">
        <p14:creationId xmlns:p14="http://schemas.microsoft.com/office/powerpoint/2010/main" xmlns="" val="21184742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xmlns=""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20/08/2020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xmlns="" val="29469444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20/08/2020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print">
                <a:grayscl/>
                <a:extLst>
                  <a:ext uri="{BEBA8EAE-BF5A-486C-A8C5-ECC9F3942E4B}">
                    <a14:imgProps xmlns:a14="http://schemas.microsoft.com/office/drawing/2010/main" xmlns="">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xmlns="" val="1502747024"/>
      </p:ext>
    </p:extLst>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20/08/2020</a:t>
            </a:fld>
            <a:endParaRPr lang="en-JM" dirty="0">
              <a:solidFill>
                <a:prstClr val="black">
                  <a:tint val="75000"/>
                </a:prstClr>
              </a:solidFill>
            </a:endParaRPr>
          </a:p>
        </p:txBody>
      </p:sp>
    </p:spTree>
    <p:extLst>
      <p:ext uri="{BB962C8B-B14F-4D97-AF65-F5344CB8AC3E}">
        <p14:creationId xmlns:p14="http://schemas.microsoft.com/office/powerpoint/2010/main" xmlns="" val="33801515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xmlns=""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20/08/2020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xmlns="" val="35212940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20/08/2020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print">
                <a:grayscl/>
                <a:extLst>
                  <a:ext uri="{BEBA8EAE-BF5A-486C-A8C5-ECC9F3942E4B}">
                    <a14:imgProps xmlns:a14="http://schemas.microsoft.com/office/drawing/2010/main" xmlns="">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xmlns="" val="218163827"/>
      </p:ext>
    </p:extLst>
  </p:cSld>
  <p:clrMapOvr>
    <a:masterClrMapping/>
  </p:clrMapOvr>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20/08/2020</a:t>
            </a:fld>
            <a:endParaRPr lang="en-JM" dirty="0">
              <a:solidFill>
                <a:prstClr val="black">
                  <a:tint val="75000"/>
                </a:prstClr>
              </a:solidFill>
            </a:endParaRPr>
          </a:p>
        </p:txBody>
      </p:sp>
    </p:spTree>
    <p:extLst>
      <p:ext uri="{BB962C8B-B14F-4D97-AF65-F5344CB8AC3E}">
        <p14:creationId xmlns:p14="http://schemas.microsoft.com/office/powerpoint/2010/main" xmlns="" val="29321362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8/20/2020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158962629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8/20/2020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191156281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2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8/20/2020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265157008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8/20/2020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6966149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8/20/2020</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154941432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8/20/2020</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284011746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8/20/2020</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269688743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57532150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8/20/2020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397129334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585" indent="0">
              <a:buNone/>
              <a:defRPr sz="38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8/20/2020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403732670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8/20/2020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1283853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8/20/2020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400467118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871125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1.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5" Type="http://schemas.openxmlformats.org/officeDocument/2006/relationships/image" Target="../media/image1.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5" Type="http://schemas.openxmlformats.org/officeDocument/2006/relationships/image" Target="../media/image1.pn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5" Type="http://schemas.openxmlformats.org/officeDocument/2006/relationships/image" Target="../media/image1.pn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5" Type="http://schemas.openxmlformats.org/officeDocument/2006/relationships/image" Target="../media/image1.pn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5" Type="http://schemas.openxmlformats.org/officeDocument/2006/relationships/image" Target="../media/image1.pn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5" Type="http://schemas.openxmlformats.org/officeDocument/2006/relationships/image" Target="../media/image1.png"/><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theme" Target="../theme/theme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pPr/>
              <a:t>2020/8/20</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xmlns=""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20/08/2020</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xmlns="" val="7515703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xmlns=""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20/08/2020</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xmlns="" val="71760875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xmlns=""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20/08/2020</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xmlns="" val="340478156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xmlns=""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20/08/2020</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xmlns="" val="363941391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xmlns=""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20/08/2020</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xmlns="" val="1589209868"/>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xmlns=""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20/08/2020</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xmlns="" val="1988393850"/>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xmlns=""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20/08/2020</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xmlns="" val="304848604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8/20/2020</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7590651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hf hdr="0" ftr="0" dt="0"/>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video" Target="NULL" TargetMode="Externa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4.png"/><Relationship Id="rId11" Type="http://schemas.openxmlformats.org/officeDocument/2006/relationships/image" Target="../media/image6.png"/><Relationship Id="rId5" Type="http://schemas.openxmlformats.org/officeDocument/2006/relationships/notesSlide" Target="../notesSlides/notesSlide1.xml"/><Relationship Id="rId10" Type="http://schemas.microsoft.com/office/2007/relationships/media" Target="../media/media1.mp3"/><Relationship Id="rId4" Type="http://schemas.openxmlformats.org/officeDocument/2006/relationships/slideLayout" Target="../slideLayouts/slideLayout40.xml"/><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0.xml"/><Relationship Id="rId5" Type="http://schemas.openxmlformats.org/officeDocument/2006/relationships/image" Target="../media/image7.png"/><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40.xml"/><Relationship Id="rId6" Type="http://schemas.openxmlformats.org/officeDocument/2006/relationships/image" Target="../media/image10.png"/><Relationship Id="rId5" Type="http://schemas.microsoft.com/office/2007/relationships/hdphoto" Target="../media/hdphoto3.wdp"/><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40.xml"/><Relationship Id="rId6" Type="http://schemas.microsoft.com/office/2007/relationships/hdphoto" Target="../media/hdphoto4.wdp"/><Relationship Id="rId5" Type="http://schemas.openxmlformats.org/officeDocument/2006/relationships/image" Target="../media/image11.png"/><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40.xml"/><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40.xml"/><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40.xml"/><Relationship Id="rId4" Type="http://schemas.microsoft.com/office/2007/relationships/hdphoto" Target="../media/hdphoto2.wdp"/></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40.xml"/><Relationship Id="rId4" Type="http://schemas.microsoft.com/office/2007/relationships/hdphoto" Target="../media/hdphoto2.wdp"/></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40.xml"/><Relationship Id="rId6" Type="http://schemas.openxmlformats.org/officeDocument/2006/relationships/image" Target="../media/image12.png"/><Relationship Id="rId5" Type="http://schemas.microsoft.com/office/2007/relationships/hdphoto" Target="../media/hdphoto3.wdp"/><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40.xml"/><Relationship Id="rId6" Type="http://schemas.microsoft.com/office/2007/relationships/hdphoto" Target="../media/hdphoto5.wdp"/><Relationship Id="rId5" Type="http://schemas.openxmlformats.org/officeDocument/2006/relationships/image" Target="../media/image13.png"/><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40.xml"/><Relationship Id="rId4" Type="http://schemas.microsoft.com/office/2007/relationships/hdphoto" Target="../media/hdphoto2.wdp"/></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40.xml"/><Relationship Id="rId4" Type="http://schemas.microsoft.com/office/2007/relationships/hdphoto" Target="../media/hdphoto2.wdp"/></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40.xml"/><Relationship Id="rId4" Type="http://schemas.microsoft.com/office/2007/relationships/hdphoto" Target="../media/hdphoto2.wdp"/></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40.xml"/><Relationship Id="rId6" Type="http://schemas.openxmlformats.org/officeDocument/2006/relationships/image" Target="../media/image14.png"/><Relationship Id="rId5" Type="http://schemas.microsoft.com/office/2007/relationships/hdphoto" Target="../media/hdphoto3.wdp"/><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40.xml"/><Relationship Id="rId6" Type="http://schemas.microsoft.com/office/2007/relationships/hdphoto" Target="../media/hdphoto6.wdp"/><Relationship Id="rId5" Type="http://schemas.openxmlformats.org/officeDocument/2006/relationships/image" Target="../media/image15.png"/><Relationship Id="rId4" Type="http://schemas.microsoft.com/office/2007/relationships/hdphoto" Target="../media/hdphoto2.wdp"/></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40.xml"/><Relationship Id="rId4" Type="http://schemas.microsoft.com/office/2007/relationships/hdphoto" Target="../media/hdphoto2.wdp"/></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40.xml"/><Relationship Id="rId4" Type="http://schemas.microsoft.com/office/2007/relationships/hdphoto" Target="../media/hdphoto2.wdp"/></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40.xml"/><Relationship Id="rId4" Type="http://schemas.microsoft.com/office/2007/relationships/hdphoto" Target="../media/hdphoto2.wdp"/></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9.xml"/><Relationship Id="rId1" Type="http://schemas.openxmlformats.org/officeDocument/2006/relationships/slideLayout" Target="../slideLayouts/slideLayout40.xml"/><Relationship Id="rId6" Type="http://schemas.openxmlformats.org/officeDocument/2006/relationships/image" Target="../media/image16.png"/><Relationship Id="rId5" Type="http://schemas.microsoft.com/office/2007/relationships/hdphoto" Target="../media/hdphoto3.wdp"/><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8" Type="http://schemas.openxmlformats.org/officeDocument/2006/relationships/tags" Target="../tags/tag11.xml"/><Relationship Id="rId13" Type="http://schemas.openxmlformats.org/officeDocument/2006/relationships/slideLayout" Target="../slideLayouts/slideLayout40.xml"/><Relationship Id="rId18" Type="http://schemas.microsoft.com/office/2007/relationships/hdphoto" Target="../media/hdphoto7.wdp"/><Relationship Id="rId3" Type="http://schemas.openxmlformats.org/officeDocument/2006/relationships/tags" Target="../tags/tag6.xml"/><Relationship Id="rId7" Type="http://schemas.openxmlformats.org/officeDocument/2006/relationships/tags" Target="../tags/tag10.xml"/><Relationship Id="rId12" Type="http://schemas.openxmlformats.org/officeDocument/2006/relationships/tags" Target="../tags/tag15.xml"/><Relationship Id="rId17" Type="http://schemas.openxmlformats.org/officeDocument/2006/relationships/image" Target="../media/image17.png"/><Relationship Id="rId2" Type="http://schemas.openxmlformats.org/officeDocument/2006/relationships/tags" Target="../tags/tag5.xml"/><Relationship Id="rId16" Type="http://schemas.microsoft.com/office/2007/relationships/hdphoto" Target="../media/hdphoto2.wdp"/><Relationship Id="rId1" Type="http://schemas.openxmlformats.org/officeDocument/2006/relationships/tags" Target="../tags/tag4.xml"/><Relationship Id="rId6" Type="http://schemas.openxmlformats.org/officeDocument/2006/relationships/tags" Target="../tags/tag9.xml"/><Relationship Id="rId11" Type="http://schemas.openxmlformats.org/officeDocument/2006/relationships/tags" Target="../tags/tag14.xml"/><Relationship Id="rId5" Type="http://schemas.openxmlformats.org/officeDocument/2006/relationships/tags" Target="../tags/tag8.xml"/><Relationship Id="rId15" Type="http://schemas.openxmlformats.org/officeDocument/2006/relationships/image" Target="../media/image4.png"/><Relationship Id="rId10" Type="http://schemas.openxmlformats.org/officeDocument/2006/relationships/tags" Target="../tags/tag13.xml"/><Relationship Id="rId4" Type="http://schemas.openxmlformats.org/officeDocument/2006/relationships/tags" Target="../tags/tag7.xml"/><Relationship Id="rId9" Type="http://schemas.openxmlformats.org/officeDocument/2006/relationships/tags" Target="../tags/tag12.xml"/><Relationship Id="rId1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40.xml"/><Relationship Id="rId4" Type="http://schemas.microsoft.com/office/2007/relationships/hdphoto" Target="../media/hdphoto2.wdp"/></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40.xml"/><Relationship Id="rId5" Type="http://schemas.openxmlformats.org/officeDocument/2006/relationships/chart" Target="../charts/chart1.xml"/><Relationship Id="rId4" Type="http://schemas.microsoft.com/office/2007/relationships/hdphoto" Target="../media/hdphoto2.wdp"/></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40.xml"/><Relationship Id="rId4" Type="http://schemas.microsoft.com/office/2007/relationships/hdphoto" Target="../media/hdphoto2.wdp"/></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40.xml"/><Relationship Id="rId4" Type="http://schemas.microsoft.com/office/2007/relationships/hdphoto" Target="../media/hdphoto2.wdp"/></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40.xml"/><Relationship Id="rId7" Type="http://schemas.openxmlformats.org/officeDocument/2006/relationships/image" Target="../media/image5.png"/><Relationship Id="rId2" Type="http://schemas.openxmlformats.org/officeDocument/2006/relationships/tags" Target="../tags/tag17.xml"/><Relationship Id="rId1" Type="http://schemas.openxmlformats.org/officeDocument/2006/relationships/tags" Target="../tags/tag16.xml"/><Relationship Id="rId6" Type="http://schemas.microsoft.com/office/2007/relationships/hdphoto" Target="../media/hdphoto2.wdp"/><Relationship Id="rId5" Type="http://schemas.openxmlformats.org/officeDocument/2006/relationships/image" Target="../media/image4.png"/><Relationship Id="rId4"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 34">
            <a:extLst>
              <a:ext uri="{FF2B5EF4-FFF2-40B4-BE49-F238E27FC236}">
                <a16:creationId xmlns="" xmlns:a16="http://schemas.microsoft.com/office/drawing/2014/main" id="{FCF5E20A-40D6-48FA-834B-618F6E665F55}"/>
              </a:ext>
            </a:extLst>
          </p:cNvPr>
          <p:cNvPicPr>
            <a:picLocks noChangeAspect="1"/>
          </p:cNvPicPr>
          <p:nvPr/>
        </p:nvPicPr>
        <p:blipFill>
          <a:blip r:embed="rId6">
            <a:extLst>
              <a:ext uri="{BEBA8EAE-BF5A-486C-A8C5-ECC9F3942E4B}">
                <a14:imgProps xmlns:a14="http://schemas.microsoft.com/office/drawing/2010/main" xmlns="">
                  <a14:imgLayer r:embed="rId8">
                    <a14:imgEffect>
                      <a14:brightnessContrast bright="5000"/>
                    </a14:imgEffect>
                  </a14:imgLayer>
                </a14:imgProps>
              </a:ext>
              <a:ext uri="{28A0092B-C50C-407E-A947-70E740481C1C}">
                <a14:useLocalDpi xmlns:a14="http://schemas.microsoft.com/office/drawing/2010/main" xmlns="" val="0"/>
              </a:ext>
            </a:extLst>
          </a:blip>
          <a:stretch>
            <a:fillRect/>
          </a:stretch>
        </p:blipFill>
        <p:spPr>
          <a:xfrm>
            <a:off x="0" y="1240"/>
            <a:ext cx="12190413" cy="6857107"/>
          </a:xfrm>
          <a:prstGeom prst="rect">
            <a:avLst/>
          </a:prstGeom>
        </p:spPr>
      </p:pic>
      <p:pic>
        <p:nvPicPr>
          <p:cNvPr id="5" name="图片 4">
            <a:extLst>
              <a:ext uri="{FF2B5EF4-FFF2-40B4-BE49-F238E27FC236}">
                <a16:creationId xmlns="" xmlns:a16="http://schemas.microsoft.com/office/drawing/2014/main" id="{CCBEF954-1936-4856-BCA1-5C302A8B412E}"/>
              </a:ext>
            </a:extLst>
          </p:cNvPr>
          <p:cNvPicPr>
            <a:picLocks noChangeAspect="1"/>
          </p:cNvPicPr>
          <p:nvPr/>
        </p:nvPicPr>
        <p:blipFill>
          <a:blip r:embed="rId9">
            <a:extLst>
              <a:ext uri="{28A0092B-C50C-407E-A947-70E740481C1C}">
                <a14:useLocalDpi xmlns:a14="http://schemas.microsoft.com/office/drawing/2010/main" xmlns="" val="0"/>
              </a:ext>
            </a:extLst>
          </a:blip>
          <a:stretch>
            <a:fillRect/>
          </a:stretch>
        </p:blipFill>
        <p:spPr>
          <a:xfrm>
            <a:off x="3765550" y="1001056"/>
            <a:ext cx="4640262" cy="2571476"/>
          </a:xfrm>
          <a:prstGeom prst="rect">
            <a:avLst/>
          </a:prstGeom>
        </p:spPr>
      </p:pic>
      <p:sp>
        <p:nvSpPr>
          <p:cNvPr id="7" name="PA_标题 1">
            <a:extLst>
              <a:ext uri="{FF2B5EF4-FFF2-40B4-BE49-F238E27FC236}">
                <a16:creationId xmlns="" xmlns:a16="http://schemas.microsoft.com/office/drawing/2014/main" id="{12219AC1-A1E0-4B5E-93C5-B726C04EC56F}"/>
              </a:ext>
            </a:extLst>
          </p:cNvPr>
          <p:cNvSpPr txBox="1">
            <a:spLocks/>
          </p:cNvSpPr>
          <p:nvPr>
            <p:custDataLst>
              <p:tags r:id="rId1"/>
            </p:custDataLst>
          </p:nvPr>
        </p:nvSpPr>
        <p:spPr>
          <a:xfrm>
            <a:off x="1700613" y="3525383"/>
            <a:ext cx="9186729" cy="1137939"/>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6000" b="1" spc="600" dirty="0" smtClean="0">
                <a:solidFill>
                  <a:srgbClr val="343B43"/>
                </a:solidFill>
                <a:latin typeface="微软雅黑" panose="020B0503020204020204" pitchFamily="34" charset="-122"/>
                <a:ea typeface="微软雅黑" panose="020B0503020204020204" pitchFamily="34" charset="-122"/>
              </a:rPr>
              <a:t>企业部门招聘</a:t>
            </a:r>
            <a:r>
              <a:rPr lang="en-US" altLang="zh-CN" sz="6000" b="1" spc="600" dirty="0">
                <a:solidFill>
                  <a:srgbClr val="343B43"/>
                </a:solidFill>
                <a:latin typeface="微软雅黑" panose="020B0503020204020204" pitchFamily="34" charset="-122"/>
                <a:ea typeface="微软雅黑" panose="020B0503020204020204" pitchFamily="34" charset="-122"/>
              </a:rPr>
              <a:t>PPT</a:t>
            </a:r>
            <a:r>
              <a:rPr lang="zh-CN" altLang="en-US" sz="6000" b="1" spc="600" dirty="0">
                <a:solidFill>
                  <a:srgbClr val="343B43"/>
                </a:solidFill>
                <a:latin typeface="微软雅黑" panose="020B0503020204020204" pitchFamily="34" charset="-122"/>
                <a:ea typeface="微软雅黑" panose="020B0503020204020204" pitchFamily="34" charset="-122"/>
              </a:rPr>
              <a:t>模板</a:t>
            </a:r>
          </a:p>
        </p:txBody>
      </p:sp>
      <p:sp>
        <p:nvSpPr>
          <p:cNvPr id="8" name="PA_副标题 2">
            <a:extLst>
              <a:ext uri="{FF2B5EF4-FFF2-40B4-BE49-F238E27FC236}">
                <a16:creationId xmlns="" xmlns:a16="http://schemas.microsoft.com/office/drawing/2014/main" id="{2A7D6399-027C-47D4-A96A-027F97C609B8}"/>
              </a:ext>
            </a:extLst>
          </p:cNvPr>
          <p:cNvSpPr txBox="1">
            <a:spLocks/>
          </p:cNvSpPr>
          <p:nvPr>
            <p:custDataLst>
              <p:tags r:id="rId2"/>
            </p:custDataLst>
          </p:nvPr>
        </p:nvSpPr>
        <p:spPr>
          <a:xfrm>
            <a:off x="3161539" y="4486278"/>
            <a:ext cx="5909890" cy="383468"/>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2000" dirty="0">
                <a:solidFill>
                  <a:srgbClr val="343B43"/>
                </a:solidFill>
                <a:latin typeface="微软雅黑" panose="020B0503020204020204" pitchFamily="34" charset="-122"/>
                <a:ea typeface="微软雅黑" panose="020B0503020204020204" pitchFamily="34" charset="-122"/>
              </a:rPr>
              <a:t>适用公司企业校园招聘</a:t>
            </a:r>
            <a:r>
              <a:rPr lang="en-US" altLang="zh-CN" sz="2000" dirty="0">
                <a:solidFill>
                  <a:srgbClr val="343B43"/>
                </a:solidFill>
                <a:latin typeface="微软雅黑" panose="020B0503020204020204" pitchFamily="34" charset="-122"/>
                <a:ea typeface="微软雅黑" panose="020B0503020204020204" pitchFamily="34" charset="-122"/>
              </a:rPr>
              <a:t>/</a:t>
            </a:r>
            <a:r>
              <a:rPr lang="zh-CN" altLang="en-US" sz="2000" dirty="0">
                <a:solidFill>
                  <a:srgbClr val="343B43"/>
                </a:solidFill>
                <a:latin typeface="微软雅黑" panose="020B0503020204020204" pitchFamily="34" charset="-122"/>
                <a:ea typeface="微软雅黑" panose="020B0503020204020204" pitchFamily="34" charset="-122"/>
              </a:rPr>
              <a:t>公司介绍</a:t>
            </a:r>
            <a:r>
              <a:rPr lang="en-US" altLang="zh-CN" sz="2000" dirty="0">
                <a:solidFill>
                  <a:srgbClr val="343B43"/>
                </a:solidFill>
                <a:latin typeface="微软雅黑" panose="020B0503020204020204" pitchFamily="34" charset="-122"/>
                <a:ea typeface="微软雅黑" panose="020B0503020204020204" pitchFamily="34" charset="-122"/>
              </a:rPr>
              <a:t>/</a:t>
            </a:r>
            <a:r>
              <a:rPr lang="zh-CN" altLang="en-US" sz="2000" dirty="0">
                <a:solidFill>
                  <a:srgbClr val="343B43"/>
                </a:solidFill>
                <a:latin typeface="微软雅黑" panose="020B0503020204020204" pitchFamily="34" charset="-122"/>
                <a:ea typeface="微软雅黑" panose="020B0503020204020204" pitchFamily="34" charset="-122"/>
              </a:rPr>
              <a:t>入职培训等</a:t>
            </a:r>
          </a:p>
        </p:txBody>
      </p:sp>
      <p:grpSp>
        <p:nvGrpSpPr>
          <p:cNvPr id="9" name="组合 8">
            <a:extLst>
              <a:ext uri="{FF2B5EF4-FFF2-40B4-BE49-F238E27FC236}">
                <a16:creationId xmlns="" xmlns:a16="http://schemas.microsoft.com/office/drawing/2014/main" id="{5A362128-69AC-418B-A882-8527951CB077}"/>
              </a:ext>
            </a:extLst>
          </p:cNvPr>
          <p:cNvGrpSpPr/>
          <p:nvPr/>
        </p:nvGrpSpPr>
        <p:grpSpPr>
          <a:xfrm>
            <a:off x="6128010" y="5212620"/>
            <a:ext cx="458050" cy="458044"/>
            <a:chOff x="5196486" y="5946187"/>
            <a:chExt cx="305647" cy="305644"/>
          </a:xfrm>
          <a:effectLst/>
        </p:grpSpPr>
        <p:grpSp>
          <p:nvGrpSpPr>
            <p:cNvPr id="10" name="组合 9">
              <a:extLst>
                <a:ext uri="{FF2B5EF4-FFF2-40B4-BE49-F238E27FC236}">
                  <a16:creationId xmlns="" xmlns:a16="http://schemas.microsoft.com/office/drawing/2014/main" id="{1FBBD5E4-1ECF-4EBD-87B6-ACC0B1C8F245}"/>
                </a:ext>
              </a:extLst>
            </p:cNvPr>
            <p:cNvGrpSpPr/>
            <p:nvPr/>
          </p:nvGrpSpPr>
          <p:grpSpPr>
            <a:xfrm>
              <a:off x="5196486" y="5946187"/>
              <a:ext cx="305647" cy="305644"/>
              <a:chOff x="1517330" y="1125257"/>
              <a:chExt cx="2204282" cy="2204282"/>
            </a:xfrm>
          </p:grpSpPr>
          <p:sp>
            <p:nvSpPr>
              <p:cNvPr id="13" name="椭圆 12">
                <a:extLst>
                  <a:ext uri="{FF2B5EF4-FFF2-40B4-BE49-F238E27FC236}">
                    <a16:creationId xmlns="" xmlns:a16="http://schemas.microsoft.com/office/drawing/2014/main" id="{11604B77-CE53-4089-BB27-D243598272DB}"/>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B2AA"/>
                  </a:solidFill>
                </a:endParaRPr>
              </a:p>
            </p:txBody>
          </p:sp>
          <p:sp>
            <p:nvSpPr>
              <p:cNvPr id="14" name="椭圆 13">
                <a:extLst>
                  <a:ext uri="{FF2B5EF4-FFF2-40B4-BE49-F238E27FC236}">
                    <a16:creationId xmlns="" xmlns:a16="http://schemas.microsoft.com/office/drawing/2014/main" id="{CD4A0686-B505-4C82-B565-DB417B1E51EE}"/>
                  </a:ext>
                </a:extLst>
              </p:cNvPr>
              <p:cNvSpPr/>
              <p:nvPr/>
            </p:nvSpPr>
            <p:spPr>
              <a:xfrm>
                <a:off x="1719372" y="1327298"/>
                <a:ext cx="1800200" cy="1800200"/>
              </a:xfrm>
              <a:prstGeom prst="ellipse">
                <a:avLst/>
              </a:prstGeom>
              <a:solidFill>
                <a:srgbClr val="34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B2AA"/>
                  </a:solidFill>
                </a:endParaRPr>
              </a:p>
            </p:txBody>
          </p:sp>
        </p:grpSp>
        <p:sp>
          <p:nvSpPr>
            <p:cNvPr id="11" name="Freeform 44">
              <a:extLst>
                <a:ext uri="{FF2B5EF4-FFF2-40B4-BE49-F238E27FC236}">
                  <a16:creationId xmlns="" xmlns:a16="http://schemas.microsoft.com/office/drawing/2014/main" id="{A435703F-F13F-4CF2-B975-F485E3640532}"/>
                </a:ext>
              </a:extLst>
            </p:cNvPr>
            <p:cNvSpPr>
              <a:spLocks noEditPoints="1"/>
            </p:cNvSpPr>
            <p:nvPr/>
          </p:nvSpPr>
          <p:spPr bwMode="auto">
            <a:xfrm>
              <a:off x="5276888" y="6030324"/>
              <a:ext cx="170620" cy="137369"/>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chemeClr val="bg1">
                <a:lumMod val="95000"/>
              </a:schemeClr>
            </a:solidFill>
            <a:ln>
              <a:noFill/>
            </a:ln>
            <a:extLst/>
          </p:spPr>
          <p:txBody>
            <a:bodyPr vert="horz" wrap="square" lIns="81015" tIns="40507" rIns="81015" bIns="40507" numCol="1" anchor="t" anchorCtr="0" compatLnSpc="1">
              <a:prstTxWarp prst="textNoShape">
                <a:avLst/>
              </a:prstTxWarp>
            </a:bodyPr>
            <a:lstStyle/>
            <a:p>
              <a:endParaRPr lang="zh-CN" altLang="en-US">
                <a:solidFill>
                  <a:srgbClr val="08B2AA"/>
                </a:solidFill>
              </a:endParaRPr>
            </a:p>
          </p:txBody>
        </p:sp>
      </p:grpSp>
      <p:grpSp>
        <p:nvGrpSpPr>
          <p:cNvPr id="15" name="组合 14">
            <a:extLst>
              <a:ext uri="{FF2B5EF4-FFF2-40B4-BE49-F238E27FC236}">
                <a16:creationId xmlns="" xmlns:a16="http://schemas.microsoft.com/office/drawing/2014/main" id="{272DEC0F-D0A8-4F34-AAAD-741D05549003}"/>
              </a:ext>
            </a:extLst>
          </p:cNvPr>
          <p:cNvGrpSpPr/>
          <p:nvPr/>
        </p:nvGrpSpPr>
        <p:grpSpPr>
          <a:xfrm>
            <a:off x="6797669" y="5212620"/>
            <a:ext cx="458050" cy="458044"/>
            <a:chOff x="5638883" y="5946187"/>
            <a:chExt cx="305647" cy="305644"/>
          </a:xfrm>
          <a:effectLst/>
        </p:grpSpPr>
        <p:grpSp>
          <p:nvGrpSpPr>
            <p:cNvPr id="16" name="组合 15">
              <a:extLst>
                <a:ext uri="{FF2B5EF4-FFF2-40B4-BE49-F238E27FC236}">
                  <a16:creationId xmlns="" xmlns:a16="http://schemas.microsoft.com/office/drawing/2014/main" id="{6D03AB1E-C3CD-4AB3-89CA-5A746685050E}"/>
                </a:ext>
              </a:extLst>
            </p:cNvPr>
            <p:cNvGrpSpPr/>
            <p:nvPr/>
          </p:nvGrpSpPr>
          <p:grpSpPr>
            <a:xfrm>
              <a:off x="5638883" y="5946187"/>
              <a:ext cx="305647" cy="305644"/>
              <a:chOff x="1517330" y="1125257"/>
              <a:chExt cx="2204282" cy="2204282"/>
            </a:xfrm>
          </p:grpSpPr>
          <p:sp>
            <p:nvSpPr>
              <p:cNvPr id="18" name="椭圆 17">
                <a:extLst>
                  <a:ext uri="{FF2B5EF4-FFF2-40B4-BE49-F238E27FC236}">
                    <a16:creationId xmlns="" xmlns:a16="http://schemas.microsoft.com/office/drawing/2014/main" id="{57514C66-3C5A-4336-B64F-8E7CCD002540}"/>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B2AA"/>
                  </a:solidFill>
                </a:endParaRPr>
              </a:p>
            </p:txBody>
          </p:sp>
          <p:sp>
            <p:nvSpPr>
              <p:cNvPr id="19" name="椭圆 18">
                <a:extLst>
                  <a:ext uri="{FF2B5EF4-FFF2-40B4-BE49-F238E27FC236}">
                    <a16:creationId xmlns="" xmlns:a16="http://schemas.microsoft.com/office/drawing/2014/main" id="{CA168C60-A568-4429-99C2-A0A518769717}"/>
                  </a:ext>
                </a:extLst>
              </p:cNvPr>
              <p:cNvSpPr/>
              <p:nvPr/>
            </p:nvSpPr>
            <p:spPr>
              <a:xfrm>
                <a:off x="1719372" y="1327298"/>
                <a:ext cx="1800200" cy="1800200"/>
              </a:xfrm>
              <a:prstGeom prst="ellipse">
                <a:avLst/>
              </a:prstGeom>
              <a:solidFill>
                <a:srgbClr val="34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B2AA"/>
                  </a:solidFill>
                </a:endParaRPr>
              </a:p>
            </p:txBody>
          </p:sp>
        </p:grpSp>
        <p:sp>
          <p:nvSpPr>
            <p:cNvPr id="17" name="Freeform 6">
              <a:extLst>
                <a:ext uri="{FF2B5EF4-FFF2-40B4-BE49-F238E27FC236}">
                  <a16:creationId xmlns="" xmlns:a16="http://schemas.microsoft.com/office/drawing/2014/main" id="{045E475C-1CEB-4E9F-9670-1E12666150B1}"/>
                </a:ext>
              </a:extLst>
            </p:cNvPr>
            <p:cNvSpPr>
              <a:spLocks noEditPoints="1"/>
            </p:cNvSpPr>
            <p:nvPr/>
          </p:nvSpPr>
          <p:spPr bwMode="auto">
            <a:xfrm>
              <a:off x="5694390" y="6035130"/>
              <a:ext cx="194632" cy="113061"/>
            </a:xfrm>
            <a:custGeom>
              <a:avLst/>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rgbClr val="08B2AA"/>
                </a:solidFill>
              </a:endParaRPr>
            </a:p>
          </p:txBody>
        </p:sp>
      </p:grpSp>
      <p:grpSp>
        <p:nvGrpSpPr>
          <p:cNvPr id="20" name="组合 19">
            <a:extLst>
              <a:ext uri="{FF2B5EF4-FFF2-40B4-BE49-F238E27FC236}">
                <a16:creationId xmlns="" xmlns:a16="http://schemas.microsoft.com/office/drawing/2014/main" id="{7AA3952B-4044-4519-AC2C-BFEB8449AB97}"/>
              </a:ext>
            </a:extLst>
          </p:cNvPr>
          <p:cNvGrpSpPr/>
          <p:nvPr/>
        </p:nvGrpSpPr>
        <p:grpSpPr>
          <a:xfrm>
            <a:off x="4788694" y="5212620"/>
            <a:ext cx="458050" cy="458044"/>
            <a:chOff x="4299766" y="5946187"/>
            <a:chExt cx="305647" cy="305644"/>
          </a:xfrm>
          <a:effectLst/>
        </p:grpSpPr>
        <p:grpSp>
          <p:nvGrpSpPr>
            <p:cNvPr id="21" name="组合 20">
              <a:extLst>
                <a:ext uri="{FF2B5EF4-FFF2-40B4-BE49-F238E27FC236}">
                  <a16:creationId xmlns="" xmlns:a16="http://schemas.microsoft.com/office/drawing/2014/main" id="{5E83BCA6-9708-47BA-A050-5EF5B9215BBA}"/>
                </a:ext>
              </a:extLst>
            </p:cNvPr>
            <p:cNvGrpSpPr/>
            <p:nvPr/>
          </p:nvGrpSpPr>
          <p:grpSpPr>
            <a:xfrm>
              <a:off x="4299766" y="5946187"/>
              <a:ext cx="305647" cy="305644"/>
              <a:chOff x="1517330" y="1125257"/>
              <a:chExt cx="2204282" cy="2204282"/>
            </a:xfrm>
          </p:grpSpPr>
          <p:sp>
            <p:nvSpPr>
              <p:cNvPr id="23" name="椭圆 22">
                <a:extLst>
                  <a:ext uri="{FF2B5EF4-FFF2-40B4-BE49-F238E27FC236}">
                    <a16:creationId xmlns="" xmlns:a16="http://schemas.microsoft.com/office/drawing/2014/main" id="{7295A960-9B09-4217-8283-F2B0857D2E79}"/>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8B2AA"/>
                  </a:solidFill>
                </a:endParaRPr>
              </a:p>
            </p:txBody>
          </p:sp>
          <p:sp>
            <p:nvSpPr>
              <p:cNvPr id="24" name="椭圆 23">
                <a:extLst>
                  <a:ext uri="{FF2B5EF4-FFF2-40B4-BE49-F238E27FC236}">
                    <a16:creationId xmlns="" xmlns:a16="http://schemas.microsoft.com/office/drawing/2014/main" id="{416722AC-0968-4929-9717-FBBE0C02633C}"/>
                  </a:ext>
                </a:extLst>
              </p:cNvPr>
              <p:cNvSpPr/>
              <p:nvPr/>
            </p:nvSpPr>
            <p:spPr>
              <a:xfrm>
                <a:off x="1719372" y="1327298"/>
                <a:ext cx="1800200" cy="1800200"/>
              </a:xfrm>
              <a:prstGeom prst="ellipse">
                <a:avLst/>
              </a:prstGeom>
              <a:solidFill>
                <a:srgbClr val="34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B2AA"/>
                  </a:solidFill>
                </a:endParaRPr>
              </a:p>
            </p:txBody>
          </p:sp>
        </p:grpSp>
        <p:sp>
          <p:nvSpPr>
            <p:cNvPr id="22" name="Freeform 45">
              <a:extLst>
                <a:ext uri="{FF2B5EF4-FFF2-40B4-BE49-F238E27FC236}">
                  <a16:creationId xmlns="" xmlns:a16="http://schemas.microsoft.com/office/drawing/2014/main" id="{48650013-F405-4AD8-B1A0-869566F83DB8}"/>
                </a:ext>
              </a:extLst>
            </p:cNvPr>
            <p:cNvSpPr>
              <a:spLocks noEditPoints="1"/>
            </p:cNvSpPr>
            <p:nvPr/>
          </p:nvSpPr>
          <p:spPr bwMode="auto">
            <a:xfrm>
              <a:off x="4381353" y="6022165"/>
              <a:ext cx="142472" cy="146367"/>
            </a:xfrm>
            <a:custGeom>
              <a:avLst/>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chemeClr val="bg1">
                <a:lumMod val="95000"/>
              </a:schemeClr>
            </a:solidFill>
            <a:ln>
              <a:noFill/>
            </a:ln>
            <a:extLst/>
          </p:spPr>
          <p:txBody>
            <a:bodyPr vert="horz" wrap="square" lIns="81015" tIns="40507" rIns="81015" bIns="40507" numCol="1" anchor="t" anchorCtr="0" compatLnSpc="1">
              <a:prstTxWarp prst="textNoShape">
                <a:avLst/>
              </a:prstTxWarp>
            </a:bodyPr>
            <a:lstStyle/>
            <a:p>
              <a:endParaRPr lang="zh-CN" altLang="en-US">
                <a:solidFill>
                  <a:srgbClr val="08B2AA"/>
                </a:solidFill>
              </a:endParaRPr>
            </a:p>
          </p:txBody>
        </p:sp>
      </p:grpSp>
      <p:grpSp>
        <p:nvGrpSpPr>
          <p:cNvPr id="25" name="组合 24">
            <a:extLst>
              <a:ext uri="{FF2B5EF4-FFF2-40B4-BE49-F238E27FC236}">
                <a16:creationId xmlns="" xmlns:a16="http://schemas.microsoft.com/office/drawing/2014/main" id="{984734F1-F884-4132-9D31-EB048637F61A}"/>
              </a:ext>
            </a:extLst>
          </p:cNvPr>
          <p:cNvGrpSpPr/>
          <p:nvPr/>
        </p:nvGrpSpPr>
        <p:grpSpPr>
          <a:xfrm>
            <a:off x="5458352" y="5212620"/>
            <a:ext cx="458050" cy="458044"/>
            <a:chOff x="4740390" y="5946187"/>
            <a:chExt cx="305647" cy="305644"/>
          </a:xfrm>
          <a:effectLst/>
        </p:grpSpPr>
        <p:grpSp>
          <p:nvGrpSpPr>
            <p:cNvPr id="26" name="组合 25">
              <a:extLst>
                <a:ext uri="{FF2B5EF4-FFF2-40B4-BE49-F238E27FC236}">
                  <a16:creationId xmlns="" xmlns:a16="http://schemas.microsoft.com/office/drawing/2014/main" id="{CC1247F4-BDB2-400C-8640-53E2D2449B11}"/>
                </a:ext>
              </a:extLst>
            </p:cNvPr>
            <p:cNvGrpSpPr/>
            <p:nvPr/>
          </p:nvGrpSpPr>
          <p:grpSpPr>
            <a:xfrm>
              <a:off x="4740390" y="5946187"/>
              <a:ext cx="305647" cy="305644"/>
              <a:chOff x="1517330" y="1125257"/>
              <a:chExt cx="2204282" cy="2204282"/>
            </a:xfrm>
          </p:grpSpPr>
          <p:sp>
            <p:nvSpPr>
              <p:cNvPr id="28" name="椭圆 27">
                <a:extLst>
                  <a:ext uri="{FF2B5EF4-FFF2-40B4-BE49-F238E27FC236}">
                    <a16:creationId xmlns="" xmlns:a16="http://schemas.microsoft.com/office/drawing/2014/main" id="{604FEEEE-3713-4567-88EB-B3D0AC21C192}"/>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B2AA"/>
                  </a:solidFill>
                </a:endParaRPr>
              </a:p>
            </p:txBody>
          </p:sp>
          <p:sp>
            <p:nvSpPr>
              <p:cNvPr id="29" name="椭圆 28">
                <a:extLst>
                  <a:ext uri="{FF2B5EF4-FFF2-40B4-BE49-F238E27FC236}">
                    <a16:creationId xmlns="" xmlns:a16="http://schemas.microsoft.com/office/drawing/2014/main" id="{2BB4EAFF-7A76-4B35-8599-E404E60FDD10}"/>
                  </a:ext>
                </a:extLst>
              </p:cNvPr>
              <p:cNvSpPr/>
              <p:nvPr/>
            </p:nvSpPr>
            <p:spPr>
              <a:xfrm>
                <a:off x="1719372" y="1327298"/>
                <a:ext cx="1800200" cy="1800200"/>
              </a:xfrm>
              <a:prstGeom prst="ellipse">
                <a:avLst/>
              </a:prstGeom>
              <a:solidFill>
                <a:srgbClr val="34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8B2AA"/>
                  </a:solidFill>
                </a:endParaRPr>
              </a:p>
            </p:txBody>
          </p:sp>
        </p:grpSp>
        <p:sp>
          <p:nvSpPr>
            <p:cNvPr id="27" name="Freeform 39">
              <a:extLst>
                <a:ext uri="{FF2B5EF4-FFF2-40B4-BE49-F238E27FC236}">
                  <a16:creationId xmlns="" xmlns:a16="http://schemas.microsoft.com/office/drawing/2014/main" id="{2AC469D9-EC7C-4C30-A8B8-3DFE15CEF5CB}"/>
                </a:ext>
              </a:extLst>
            </p:cNvPr>
            <p:cNvSpPr>
              <a:spLocks noEditPoints="1"/>
            </p:cNvSpPr>
            <p:nvPr/>
          </p:nvSpPr>
          <p:spPr bwMode="auto">
            <a:xfrm>
              <a:off x="4814511" y="6022165"/>
              <a:ext cx="157403" cy="145529"/>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chemeClr val="bg1">
                <a:lumMod val="95000"/>
              </a:schemeClr>
            </a:solidFill>
            <a:ln>
              <a:noFill/>
            </a:ln>
            <a:extLst/>
          </p:spPr>
          <p:txBody>
            <a:bodyPr vert="horz" wrap="square" lIns="81015" tIns="40507" rIns="81015" bIns="40507" numCol="1" anchor="t" anchorCtr="0" compatLnSpc="1">
              <a:prstTxWarp prst="textNoShape">
                <a:avLst/>
              </a:prstTxWarp>
            </a:bodyPr>
            <a:lstStyle/>
            <a:p>
              <a:endParaRPr lang="zh-CN" altLang="en-US">
                <a:solidFill>
                  <a:srgbClr val="08B2AA"/>
                </a:solidFill>
              </a:endParaRPr>
            </a:p>
          </p:txBody>
        </p:sp>
      </p:grpSp>
      <p:pic>
        <p:nvPicPr>
          <p:cNvPr id="33" name="欧美快节奏Chairlift - Bruises.mp3">
            <a:hlinkClick r:id="" action="ppaction://media"/>
            <a:extLst>
              <a:ext uri="{FF2B5EF4-FFF2-40B4-BE49-F238E27FC236}">
                <a16:creationId xmlns="" xmlns:a16="http://schemas.microsoft.com/office/drawing/2014/main" id="{B4070FCB-25C5-4B0F-9A19-1416E9751801}"/>
              </a:ext>
            </a:extLst>
          </p:cNvPr>
          <p:cNvPicPr>
            <a:picLocks noChangeAspect="1"/>
          </p:cNvPicPr>
          <p:nvPr>
            <a:videoFile r:link="rId3"/>
            <p:extLst>
              <p:ext uri="{DAA4B4D4-6D71-4841-9C94-3DE7FCFB9230}">
                <p14:media xmlns:p14="http://schemas.microsoft.com/office/powerpoint/2010/main" xmlns="" r:embed="rId10"/>
              </p:ext>
            </p:extLst>
          </p:nvPr>
        </p:nvPicPr>
        <p:blipFill>
          <a:blip r:embed="rId11" cstate="print"/>
          <a:stretch>
            <a:fillRect/>
          </a:stretch>
        </p:blipFill>
        <p:spPr>
          <a:xfrm>
            <a:off x="251533" y="-891891"/>
            <a:ext cx="609627" cy="609882"/>
          </a:xfrm>
          <a:prstGeom prst="rect">
            <a:avLst/>
          </a:prstGeom>
        </p:spPr>
      </p:pic>
    </p:spTree>
    <p:extLst>
      <p:ext uri="{BB962C8B-B14F-4D97-AF65-F5344CB8AC3E}">
        <p14:creationId xmlns:p14="http://schemas.microsoft.com/office/powerpoint/2010/main" xmlns="" val="1462424996"/>
      </p:ext>
    </p:extLst>
  </p:cSld>
  <p:clrMapOvr>
    <a:masterClrMapping/>
  </p:clrMapOvr>
  <mc:AlternateContent xmlns:mc="http://schemas.openxmlformats.org/markup-compatibility/2006">
    <mc:Choice xmlns:p14="http://schemas.microsoft.com/office/powerpoint/2010/main" xmlns="" Requires="p14">
      <p:transition spd="slow" p14:dur="900" advClick="0" advTm="1000">
        <p14:warp dir="in"/>
      </p:transition>
    </mc:Choice>
    <mc:Fallback>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3"/>
                                        </p:tgtEl>
                                      </p:cBhvr>
                                    </p:cmd>
                                  </p:childTnLst>
                                </p:cTn>
                              </p:par>
                              <p:par>
                                <p:cTn id="7" presetID="16" presetClass="entr" presetSubtype="21" fill="hold" nodeType="withEffect">
                                  <p:stCondLst>
                                    <p:cond delay="0"/>
                                  </p:stCondLst>
                                  <p:childTnLst>
                                    <p:set>
                                      <p:cBhvr>
                                        <p:cTn id="8" dur="1" fill="hold">
                                          <p:stCondLst>
                                            <p:cond delay="0"/>
                                          </p:stCondLst>
                                        </p:cTn>
                                        <p:tgtEl>
                                          <p:spTgt spid="35"/>
                                        </p:tgtEl>
                                        <p:attrNameLst>
                                          <p:attrName>style.visibility</p:attrName>
                                        </p:attrNameLst>
                                      </p:cBhvr>
                                      <p:to>
                                        <p:strVal val="visible"/>
                                      </p:to>
                                    </p:set>
                                    <p:animEffect transition="in" filter="barn(inVertical)">
                                      <p:cBhvr>
                                        <p:cTn id="9" dur="750"/>
                                        <p:tgtEl>
                                          <p:spTgt spid="35"/>
                                        </p:tgtEl>
                                      </p:cBhvr>
                                    </p:animEffect>
                                  </p:childTnLst>
                                </p:cTn>
                              </p:par>
                            </p:childTnLst>
                          </p:cTn>
                        </p:par>
                        <p:par>
                          <p:cTn id="10" fill="hold">
                            <p:stCondLst>
                              <p:cond delay="750"/>
                            </p:stCondLst>
                            <p:childTnLst>
                              <p:par>
                                <p:cTn id="11" presetID="47"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750"/>
                                        <p:tgtEl>
                                          <p:spTgt spid="5"/>
                                        </p:tgtEl>
                                      </p:cBhvr>
                                    </p:animEffect>
                                    <p:anim calcmode="lin" valueType="num">
                                      <p:cBhvr>
                                        <p:cTn id="14" dur="750" fill="hold"/>
                                        <p:tgtEl>
                                          <p:spTgt spid="5"/>
                                        </p:tgtEl>
                                        <p:attrNameLst>
                                          <p:attrName>ppt_x</p:attrName>
                                        </p:attrNameLst>
                                      </p:cBhvr>
                                      <p:tavLst>
                                        <p:tav tm="0">
                                          <p:val>
                                            <p:strVal val="#ppt_x"/>
                                          </p:val>
                                        </p:tav>
                                        <p:tav tm="100000">
                                          <p:val>
                                            <p:strVal val="#ppt_x"/>
                                          </p:val>
                                        </p:tav>
                                      </p:tavLst>
                                    </p:anim>
                                    <p:anim calcmode="lin" valueType="num">
                                      <p:cBhvr>
                                        <p:cTn id="15" dur="75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750"/>
                                        <p:tgtEl>
                                          <p:spTgt spid="7"/>
                                        </p:tgtEl>
                                      </p:cBhvr>
                                    </p:animEffect>
                                    <p:anim calcmode="lin" valueType="num">
                                      <p:cBhvr>
                                        <p:cTn id="20" dur="750" fill="hold"/>
                                        <p:tgtEl>
                                          <p:spTgt spid="7"/>
                                        </p:tgtEl>
                                        <p:attrNameLst>
                                          <p:attrName>ppt_x</p:attrName>
                                        </p:attrNameLst>
                                      </p:cBhvr>
                                      <p:tavLst>
                                        <p:tav tm="0">
                                          <p:val>
                                            <p:strVal val="#ppt_x"/>
                                          </p:val>
                                        </p:tav>
                                        <p:tav tm="100000">
                                          <p:val>
                                            <p:strVal val="#ppt_x"/>
                                          </p:val>
                                        </p:tav>
                                      </p:tavLst>
                                    </p:anim>
                                    <p:anim calcmode="lin" valueType="num">
                                      <p:cBhvr>
                                        <p:cTn id="21" dur="75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2250"/>
                            </p:stCondLst>
                            <p:childTnLst>
                              <p:par>
                                <p:cTn id="23" presetID="10" presetClass="entr" presetSubtype="0" fill="hold" grpId="0" nodeType="afterEffect">
                                  <p:stCondLst>
                                    <p:cond delay="0"/>
                                  </p:stCondLst>
                                  <p:childTnLst>
                                    <p:set>
                                      <p:cBhvr>
                                        <p:cTn id="24" dur="1" fill="hold">
                                          <p:stCondLst>
                                            <p:cond delay="0"/>
                                          </p:stCondLst>
                                        </p:cTn>
                                        <p:tgtEl>
                                          <p:spTgt spid="8">
                                            <p:txEl>
                                              <p:pRg st="0" end="0"/>
                                            </p:txEl>
                                          </p:spTgt>
                                        </p:tgtEl>
                                        <p:attrNameLst>
                                          <p:attrName>style.visibility</p:attrName>
                                        </p:attrNameLst>
                                      </p:cBhvr>
                                      <p:to>
                                        <p:strVal val="visible"/>
                                      </p:to>
                                    </p:set>
                                    <p:animEffect transition="in" filter="fade">
                                      <p:cBhvr>
                                        <p:cTn id="25" dur="500"/>
                                        <p:tgtEl>
                                          <p:spTgt spid="8">
                                            <p:txEl>
                                              <p:pRg st="0" end="0"/>
                                            </p:txEl>
                                          </p:spTgt>
                                        </p:tgtEl>
                                      </p:cBhvr>
                                    </p:animEffect>
                                  </p:childTnLst>
                                </p:cTn>
                              </p:par>
                            </p:childTnLst>
                          </p:cTn>
                        </p:par>
                        <p:par>
                          <p:cTn id="26" fill="hold">
                            <p:stCondLst>
                              <p:cond delay="2750"/>
                            </p:stCondLst>
                            <p:childTnLst>
                              <p:par>
                                <p:cTn id="27" presetID="2" presetClass="entr" presetSubtype="2" fill="hold" nodeType="after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additive="base">
                                        <p:cTn id="29" dur="500" fill="hold"/>
                                        <p:tgtEl>
                                          <p:spTgt spid="20"/>
                                        </p:tgtEl>
                                        <p:attrNameLst>
                                          <p:attrName>ppt_x</p:attrName>
                                        </p:attrNameLst>
                                      </p:cBhvr>
                                      <p:tavLst>
                                        <p:tav tm="0">
                                          <p:val>
                                            <p:strVal val="1+#ppt_w/2"/>
                                          </p:val>
                                        </p:tav>
                                        <p:tav tm="100000">
                                          <p:val>
                                            <p:strVal val="#ppt_x"/>
                                          </p:val>
                                        </p:tav>
                                      </p:tavLst>
                                    </p:anim>
                                    <p:anim calcmode="lin" valueType="num">
                                      <p:cBhvr additive="base">
                                        <p:cTn id="30" dur="500" fill="hold"/>
                                        <p:tgtEl>
                                          <p:spTgt spid="20"/>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200"/>
                                  </p:stCondLst>
                                  <p:childTnLst>
                                    <p:set>
                                      <p:cBhvr>
                                        <p:cTn id="32" dur="1" fill="hold">
                                          <p:stCondLst>
                                            <p:cond delay="0"/>
                                          </p:stCondLst>
                                        </p:cTn>
                                        <p:tgtEl>
                                          <p:spTgt spid="25"/>
                                        </p:tgtEl>
                                        <p:attrNameLst>
                                          <p:attrName>style.visibility</p:attrName>
                                        </p:attrNameLst>
                                      </p:cBhvr>
                                      <p:to>
                                        <p:strVal val="visible"/>
                                      </p:to>
                                    </p:set>
                                    <p:anim calcmode="lin" valueType="num">
                                      <p:cBhvr additive="base">
                                        <p:cTn id="33" dur="500" fill="hold"/>
                                        <p:tgtEl>
                                          <p:spTgt spid="25"/>
                                        </p:tgtEl>
                                        <p:attrNameLst>
                                          <p:attrName>ppt_x</p:attrName>
                                        </p:attrNameLst>
                                      </p:cBhvr>
                                      <p:tavLst>
                                        <p:tav tm="0">
                                          <p:val>
                                            <p:strVal val="1+#ppt_w/2"/>
                                          </p:val>
                                        </p:tav>
                                        <p:tav tm="100000">
                                          <p:val>
                                            <p:strVal val="#ppt_x"/>
                                          </p:val>
                                        </p:tav>
                                      </p:tavLst>
                                    </p:anim>
                                    <p:anim calcmode="lin" valueType="num">
                                      <p:cBhvr additive="base">
                                        <p:cTn id="34" dur="500" fill="hold"/>
                                        <p:tgtEl>
                                          <p:spTgt spid="25"/>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40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1+#ppt_w/2"/>
                                          </p:val>
                                        </p:tav>
                                        <p:tav tm="100000">
                                          <p:val>
                                            <p:strVal val="#ppt_x"/>
                                          </p:val>
                                        </p:tav>
                                      </p:tavLst>
                                    </p:anim>
                                    <p:anim calcmode="lin" valueType="num">
                                      <p:cBhvr additive="base">
                                        <p:cTn id="38" dur="500" fill="hold"/>
                                        <p:tgtEl>
                                          <p:spTgt spid="9"/>
                                        </p:tgtEl>
                                        <p:attrNameLst>
                                          <p:attrName>ppt_y</p:attrName>
                                        </p:attrNameLst>
                                      </p:cBhvr>
                                      <p:tavLst>
                                        <p:tav tm="0">
                                          <p:val>
                                            <p:strVal val="#ppt_y"/>
                                          </p:val>
                                        </p:tav>
                                        <p:tav tm="100000">
                                          <p:val>
                                            <p:strVal val="#ppt_y"/>
                                          </p:val>
                                        </p:tav>
                                      </p:tavLst>
                                    </p:anim>
                                  </p:childTnLst>
                                </p:cTn>
                              </p:par>
                              <p:par>
                                <p:cTn id="39" presetID="2" presetClass="entr" presetSubtype="2" fill="hold" nodeType="withEffect">
                                  <p:stCondLst>
                                    <p:cond delay="600"/>
                                  </p:stCondLst>
                                  <p:childTnLst>
                                    <p:set>
                                      <p:cBhvr>
                                        <p:cTn id="40" dur="1" fill="hold">
                                          <p:stCondLst>
                                            <p:cond delay="0"/>
                                          </p:stCondLst>
                                        </p:cTn>
                                        <p:tgtEl>
                                          <p:spTgt spid="15"/>
                                        </p:tgtEl>
                                        <p:attrNameLst>
                                          <p:attrName>style.visibility</p:attrName>
                                        </p:attrNameLst>
                                      </p:cBhvr>
                                      <p:to>
                                        <p:strVal val="visible"/>
                                      </p:to>
                                    </p:set>
                                    <p:anim calcmode="lin" valueType="num">
                                      <p:cBhvr additive="base">
                                        <p:cTn id="41" dur="500" fill="hold"/>
                                        <p:tgtEl>
                                          <p:spTgt spid="15"/>
                                        </p:tgtEl>
                                        <p:attrNameLst>
                                          <p:attrName>ppt_x</p:attrName>
                                        </p:attrNameLst>
                                      </p:cBhvr>
                                      <p:tavLst>
                                        <p:tav tm="0">
                                          <p:val>
                                            <p:strVal val="1+#ppt_w/2"/>
                                          </p:val>
                                        </p:tav>
                                        <p:tav tm="100000">
                                          <p:val>
                                            <p:strVal val="#ppt_x"/>
                                          </p:val>
                                        </p:tav>
                                      </p:tavLst>
                                    </p:anim>
                                    <p:anim calcmode="lin" valueType="num">
                                      <p:cBhvr additive="base">
                                        <p:cTn id="42"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showWhenStopped="0">
                <p:cTn id="43" repeatCount="indefinite" fill="remove" display="0">
                  <p:stCondLst>
                    <p:cond delay="indefinite"/>
                  </p:stCondLst>
                  <p:endCondLst>
                    <p:cond evt="onStopAudio" delay="0">
                      <p:tgtEl>
                        <p:sldTgt/>
                      </p:tgtEl>
                    </p:cond>
                  </p:endCondLst>
                </p:cTn>
                <p:tgtEl>
                  <p:spTgt spid="33"/>
                </p:tgtEl>
              </p:cMediaNode>
            </p:video>
          </p:childTnLst>
        </p:cTn>
      </p:par>
    </p:tnLst>
    <p:bldLst>
      <p:bldP spid="7" grpId="0"/>
      <p:bldP spid="8"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a:extLst>
              <a:ext uri="{FF2B5EF4-FFF2-40B4-BE49-F238E27FC236}">
                <a16:creationId xmlns="" xmlns:a16="http://schemas.microsoft.com/office/drawing/2014/main" id="{719BD147-7559-4030-A9D4-EDC99B0ADF97}"/>
              </a:ext>
            </a:extLst>
          </p:cNvPr>
          <p:cNvPicPr>
            <a:picLocks noChangeAspect="1"/>
          </p:cNvPicPr>
          <p:nvPr/>
        </p:nvPicPr>
        <p:blipFill>
          <a:blip r:embed="rId3">
            <a:extLst>
              <a:ext uri="{BEBA8EAE-BF5A-486C-A8C5-ECC9F3942E4B}">
                <a14:imgProps xmlns:a14="http://schemas.microsoft.com/office/drawing/2010/main" xmlns="">
                  <a14:imgLayer r:embed="rId4">
                    <a14:imgEffect>
                      <a14:brightnessContrast bright="5000"/>
                    </a14:imgEffect>
                  </a14:imgLayer>
                </a14:imgProps>
              </a:ext>
              <a:ext uri="{28A0092B-C50C-407E-A947-70E740481C1C}">
                <a14:useLocalDpi xmlns:a14="http://schemas.microsoft.com/office/drawing/2010/main" xmlns="" val="0"/>
              </a:ext>
            </a:extLst>
          </a:blip>
          <a:stretch>
            <a:fillRect/>
          </a:stretch>
        </p:blipFill>
        <p:spPr>
          <a:xfrm>
            <a:off x="0" y="1240"/>
            <a:ext cx="12190413" cy="6857107"/>
          </a:xfrm>
          <a:prstGeom prst="rect">
            <a:avLst/>
          </a:prstGeom>
        </p:spPr>
      </p:pic>
      <p:pic>
        <p:nvPicPr>
          <p:cNvPr id="3" name="图片 2">
            <a:extLst>
              <a:ext uri="{FF2B5EF4-FFF2-40B4-BE49-F238E27FC236}">
                <a16:creationId xmlns="" xmlns:a16="http://schemas.microsoft.com/office/drawing/2014/main" id="{FACB1CA3-DF27-4378-9F46-6519CA5851A2}"/>
              </a:ext>
            </a:extLst>
          </p:cNvPr>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1682783" y="2362201"/>
            <a:ext cx="3774752" cy="2097084"/>
          </a:xfrm>
          <a:prstGeom prst="rect">
            <a:avLst/>
          </a:prstGeom>
        </p:spPr>
      </p:pic>
      <p:grpSp>
        <p:nvGrpSpPr>
          <p:cNvPr id="4" name="组合 3">
            <a:extLst>
              <a:ext uri="{FF2B5EF4-FFF2-40B4-BE49-F238E27FC236}">
                <a16:creationId xmlns="" xmlns:a16="http://schemas.microsoft.com/office/drawing/2014/main" id="{074B0A93-EF2A-46E8-896F-ABFD625038C4}"/>
              </a:ext>
            </a:extLst>
          </p:cNvPr>
          <p:cNvGrpSpPr/>
          <p:nvPr/>
        </p:nvGrpSpPr>
        <p:grpSpPr>
          <a:xfrm>
            <a:off x="6295571" y="1479445"/>
            <a:ext cx="3438825" cy="3900695"/>
            <a:chOff x="7301769" y="2518001"/>
            <a:chExt cx="2915227" cy="3306772"/>
          </a:xfrm>
        </p:grpSpPr>
        <p:sp>
          <p:nvSpPr>
            <p:cNvPr id="40" name="Rectangle 12">
              <a:extLst>
                <a:ext uri="{FF2B5EF4-FFF2-40B4-BE49-F238E27FC236}">
                  <a16:creationId xmlns="" xmlns:a16="http://schemas.microsoft.com/office/drawing/2014/main" id="{4A288447-29FE-4B43-B1E6-0EA91A8BB91A}"/>
                </a:ext>
              </a:extLst>
            </p:cNvPr>
            <p:cNvSpPr>
              <a:spLocks noChangeArrowheads="1"/>
            </p:cNvSpPr>
            <p:nvPr/>
          </p:nvSpPr>
          <p:spPr bwMode="auto">
            <a:xfrm>
              <a:off x="7301770" y="2518001"/>
              <a:ext cx="522368" cy="535234"/>
            </a:xfrm>
            <a:prstGeom prst="rect">
              <a:avLst/>
            </a:prstGeom>
            <a:solidFill>
              <a:srgbClr val="08B2AA"/>
            </a:solidFill>
            <a:ln>
              <a:noFill/>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2000" b="1">
                <a:solidFill>
                  <a:schemeClr val="bg1"/>
                </a:solidFill>
              </a:endParaRPr>
            </a:p>
          </p:txBody>
        </p:sp>
        <p:sp>
          <p:nvSpPr>
            <p:cNvPr id="41" name="Rectangle 12">
              <a:extLst>
                <a:ext uri="{FF2B5EF4-FFF2-40B4-BE49-F238E27FC236}">
                  <a16:creationId xmlns="" xmlns:a16="http://schemas.microsoft.com/office/drawing/2014/main" id="{B8073432-27E7-44AF-942C-81FDB1C6583C}"/>
                </a:ext>
              </a:extLst>
            </p:cNvPr>
            <p:cNvSpPr>
              <a:spLocks noChangeArrowheads="1"/>
            </p:cNvSpPr>
            <p:nvPr/>
          </p:nvSpPr>
          <p:spPr bwMode="auto">
            <a:xfrm>
              <a:off x="7301769" y="3405105"/>
              <a:ext cx="522368" cy="535234"/>
            </a:xfrm>
            <a:prstGeom prst="rect">
              <a:avLst/>
            </a:prstGeom>
            <a:solidFill>
              <a:srgbClr val="EF732D"/>
            </a:solidFill>
            <a:ln>
              <a:noFill/>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2000" b="1">
                <a:solidFill>
                  <a:schemeClr val="bg1"/>
                </a:solidFill>
              </a:endParaRPr>
            </a:p>
          </p:txBody>
        </p:sp>
        <p:sp>
          <p:nvSpPr>
            <p:cNvPr id="42" name="Rectangle 12">
              <a:extLst>
                <a:ext uri="{FF2B5EF4-FFF2-40B4-BE49-F238E27FC236}">
                  <a16:creationId xmlns="" xmlns:a16="http://schemas.microsoft.com/office/drawing/2014/main" id="{D0BC4469-F6CD-4871-B7ED-C7FB837414B5}"/>
                </a:ext>
              </a:extLst>
            </p:cNvPr>
            <p:cNvSpPr>
              <a:spLocks noChangeArrowheads="1"/>
            </p:cNvSpPr>
            <p:nvPr/>
          </p:nvSpPr>
          <p:spPr bwMode="auto">
            <a:xfrm>
              <a:off x="7312172" y="4279760"/>
              <a:ext cx="522368" cy="535234"/>
            </a:xfrm>
            <a:prstGeom prst="rect">
              <a:avLst/>
            </a:prstGeom>
            <a:solidFill>
              <a:srgbClr val="08B2AA"/>
            </a:solidFill>
            <a:ln>
              <a:noFill/>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2000" b="1">
                <a:solidFill>
                  <a:schemeClr val="bg1"/>
                </a:solidFill>
              </a:endParaRPr>
            </a:p>
          </p:txBody>
        </p:sp>
        <p:sp>
          <p:nvSpPr>
            <p:cNvPr id="43" name="Rectangle 12">
              <a:extLst>
                <a:ext uri="{FF2B5EF4-FFF2-40B4-BE49-F238E27FC236}">
                  <a16:creationId xmlns="" xmlns:a16="http://schemas.microsoft.com/office/drawing/2014/main" id="{7E72EECB-FB2A-402B-84DD-A4EDBD1A2E66}"/>
                </a:ext>
              </a:extLst>
            </p:cNvPr>
            <p:cNvSpPr>
              <a:spLocks noChangeArrowheads="1"/>
            </p:cNvSpPr>
            <p:nvPr/>
          </p:nvSpPr>
          <p:spPr bwMode="auto">
            <a:xfrm>
              <a:off x="7312172" y="5155281"/>
              <a:ext cx="522368" cy="535234"/>
            </a:xfrm>
            <a:prstGeom prst="rect">
              <a:avLst/>
            </a:prstGeom>
            <a:solidFill>
              <a:srgbClr val="EF732D"/>
            </a:solidFill>
            <a:ln w="9525">
              <a:noFill/>
              <a:miter lim="800000"/>
              <a:headEnd/>
              <a:tailEnd/>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2000" b="1">
                <a:solidFill>
                  <a:schemeClr val="bg1"/>
                </a:solidFill>
              </a:endParaRPr>
            </a:p>
          </p:txBody>
        </p:sp>
        <p:sp>
          <p:nvSpPr>
            <p:cNvPr id="55" name="TextBox 105">
              <a:extLst>
                <a:ext uri="{FF2B5EF4-FFF2-40B4-BE49-F238E27FC236}">
                  <a16:creationId xmlns="" xmlns:a16="http://schemas.microsoft.com/office/drawing/2014/main" id="{BFDEEFBE-4FFC-465D-B060-B2E5A96A50E9}"/>
                </a:ext>
              </a:extLst>
            </p:cNvPr>
            <p:cNvSpPr txBox="1">
              <a:spLocks noChangeArrowheads="1"/>
            </p:cNvSpPr>
            <p:nvPr/>
          </p:nvSpPr>
          <p:spPr bwMode="auto">
            <a:xfrm>
              <a:off x="8315228" y="2585597"/>
              <a:ext cx="1595895" cy="423970"/>
            </a:xfrm>
            <a:prstGeom prst="rect">
              <a:avLst/>
            </a:prstGeom>
            <a:noFill/>
            <a:ln w="9525">
              <a:noFill/>
              <a:miter lim="800000"/>
              <a:headEnd/>
              <a:tailEnd/>
            </a:ln>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800" b="1" spc="600" dirty="0">
                  <a:solidFill>
                    <a:srgbClr val="343B43"/>
                  </a:solidFill>
                  <a:latin typeface="微软雅黑" pitchFamily="34" charset="-122"/>
                  <a:ea typeface="微软雅黑" pitchFamily="34" charset="-122"/>
                </a:rPr>
                <a:t>关于我们</a:t>
              </a:r>
            </a:p>
          </p:txBody>
        </p:sp>
        <p:sp>
          <p:nvSpPr>
            <p:cNvPr id="56" name="TextBox 106">
              <a:extLst>
                <a:ext uri="{FF2B5EF4-FFF2-40B4-BE49-F238E27FC236}">
                  <a16:creationId xmlns="" xmlns:a16="http://schemas.microsoft.com/office/drawing/2014/main" id="{2FCB6042-9BC7-4910-B021-B7A6CB78E82B}"/>
                </a:ext>
              </a:extLst>
            </p:cNvPr>
            <p:cNvSpPr txBox="1">
              <a:spLocks noChangeArrowheads="1"/>
            </p:cNvSpPr>
            <p:nvPr/>
          </p:nvSpPr>
          <p:spPr bwMode="auto">
            <a:xfrm>
              <a:off x="7402687" y="2545297"/>
              <a:ext cx="332092" cy="476153"/>
            </a:xfrm>
            <a:prstGeom prst="rect">
              <a:avLst/>
            </a:prstGeom>
            <a:noFill/>
            <a:ln w="9525">
              <a:noFill/>
              <a:miter lim="800000"/>
              <a:headEnd/>
              <a:tailEnd/>
            </a:ln>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3200" b="1" dirty="0">
                  <a:solidFill>
                    <a:schemeClr val="bg1"/>
                  </a:solidFill>
                  <a:latin typeface="微软雅黑" pitchFamily="34" charset="-122"/>
                  <a:ea typeface="微软雅黑" pitchFamily="34" charset="-122"/>
                </a:rPr>
                <a:t>1</a:t>
              </a:r>
              <a:endParaRPr lang="zh-CN" altLang="en-US" sz="3200" b="1" dirty="0">
                <a:solidFill>
                  <a:schemeClr val="bg1"/>
                </a:solidFill>
                <a:latin typeface="微软雅黑" pitchFamily="34" charset="-122"/>
                <a:ea typeface="微软雅黑" pitchFamily="34" charset="-122"/>
              </a:endParaRPr>
            </a:p>
          </p:txBody>
        </p:sp>
        <p:sp>
          <p:nvSpPr>
            <p:cNvPr id="57" name="TextBox 108">
              <a:extLst>
                <a:ext uri="{FF2B5EF4-FFF2-40B4-BE49-F238E27FC236}">
                  <a16:creationId xmlns="" xmlns:a16="http://schemas.microsoft.com/office/drawing/2014/main" id="{938F8BAE-D4EA-4E6D-B975-D04B6DE4A244}"/>
                </a:ext>
              </a:extLst>
            </p:cNvPr>
            <p:cNvSpPr txBox="1">
              <a:spLocks noChangeArrowheads="1"/>
            </p:cNvSpPr>
            <p:nvPr/>
          </p:nvSpPr>
          <p:spPr bwMode="auto">
            <a:xfrm>
              <a:off x="8315228" y="3483421"/>
              <a:ext cx="1595895" cy="423970"/>
            </a:xfrm>
            <a:prstGeom prst="rect">
              <a:avLst/>
            </a:prstGeom>
            <a:noFill/>
            <a:ln w="9525">
              <a:noFill/>
              <a:miter lim="800000"/>
              <a:headEnd/>
              <a:tailEnd/>
            </a:ln>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800" b="1" spc="600" dirty="0">
                  <a:solidFill>
                    <a:srgbClr val="343B43"/>
                  </a:solidFill>
                  <a:latin typeface="微软雅黑" pitchFamily="34" charset="-122"/>
                  <a:ea typeface="微软雅黑" pitchFamily="34" charset="-122"/>
                </a:rPr>
                <a:t>招聘计划</a:t>
              </a:r>
            </a:p>
          </p:txBody>
        </p:sp>
        <p:sp>
          <p:nvSpPr>
            <p:cNvPr id="58" name="TextBox 109">
              <a:extLst>
                <a:ext uri="{FF2B5EF4-FFF2-40B4-BE49-F238E27FC236}">
                  <a16:creationId xmlns="" xmlns:a16="http://schemas.microsoft.com/office/drawing/2014/main" id="{7BC7B4EF-0FE1-426B-A023-1CF4AAE779BF}"/>
                </a:ext>
              </a:extLst>
            </p:cNvPr>
            <p:cNvSpPr txBox="1">
              <a:spLocks noChangeArrowheads="1"/>
            </p:cNvSpPr>
            <p:nvPr/>
          </p:nvSpPr>
          <p:spPr bwMode="auto">
            <a:xfrm>
              <a:off x="7402687" y="3446884"/>
              <a:ext cx="332092" cy="476153"/>
            </a:xfrm>
            <a:prstGeom prst="rect">
              <a:avLst/>
            </a:prstGeom>
            <a:noFill/>
            <a:ln w="9525">
              <a:noFill/>
              <a:miter lim="800000"/>
              <a:headEnd/>
              <a:tailEnd/>
            </a:ln>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3200" b="1" dirty="0">
                  <a:solidFill>
                    <a:schemeClr val="bg1"/>
                  </a:solidFill>
                  <a:latin typeface="微软雅黑" pitchFamily="34" charset="-122"/>
                  <a:ea typeface="微软雅黑" pitchFamily="34" charset="-122"/>
                </a:rPr>
                <a:t>2</a:t>
              </a:r>
              <a:endParaRPr lang="zh-CN" altLang="en-US" sz="3200" b="1" dirty="0">
                <a:solidFill>
                  <a:schemeClr val="bg1"/>
                </a:solidFill>
                <a:latin typeface="微软雅黑" pitchFamily="34" charset="-122"/>
                <a:ea typeface="微软雅黑" pitchFamily="34" charset="-122"/>
              </a:endParaRPr>
            </a:p>
          </p:txBody>
        </p:sp>
        <p:sp>
          <p:nvSpPr>
            <p:cNvPr id="59" name="TextBox 115">
              <a:extLst>
                <a:ext uri="{FF2B5EF4-FFF2-40B4-BE49-F238E27FC236}">
                  <a16:creationId xmlns="" xmlns:a16="http://schemas.microsoft.com/office/drawing/2014/main" id="{8BDA3F70-5F38-4831-84FB-98AB896A0BDB}"/>
                </a:ext>
              </a:extLst>
            </p:cNvPr>
            <p:cNvSpPr txBox="1">
              <a:spLocks noChangeArrowheads="1"/>
            </p:cNvSpPr>
            <p:nvPr/>
          </p:nvSpPr>
          <p:spPr bwMode="auto">
            <a:xfrm>
              <a:off x="8323904" y="4332321"/>
              <a:ext cx="1595895" cy="423970"/>
            </a:xfrm>
            <a:prstGeom prst="rect">
              <a:avLst/>
            </a:prstGeom>
            <a:noFill/>
            <a:ln w="9525">
              <a:noFill/>
              <a:miter lim="800000"/>
              <a:headEnd/>
              <a:tailEnd/>
            </a:ln>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800" b="1" spc="600" dirty="0">
                  <a:solidFill>
                    <a:srgbClr val="343B43"/>
                  </a:solidFill>
                  <a:latin typeface="微软雅黑" pitchFamily="34" charset="-122"/>
                  <a:ea typeface="微软雅黑" pitchFamily="34" charset="-122"/>
                </a:rPr>
                <a:t>薪酬福利</a:t>
              </a:r>
            </a:p>
          </p:txBody>
        </p:sp>
        <p:sp>
          <p:nvSpPr>
            <p:cNvPr id="60" name="TextBox 116">
              <a:extLst>
                <a:ext uri="{FF2B5EF4-FFF2-40B4-BE49-F238E27FC236}">
                  <a16:creationId xmlns="" xmlns:a16="http://schemas.microsoft.com/office/drawing/2014/main" id="{236903AE-2CBC-43BD-9DF2-7B4645ED6DB2}"/>
                </a:ext>
              </a:extLst>
            </p:cNvPr>
            <p:cNvSpPr txBox="1">
              <a:spLocks noChangeArrowheads="1"/>
            </p:cNvSpPr>
            <p:nvPr/>
          </p:nvSpPr>
          <p:spPr bwMode="auto">
            <a:xfrm>
              <a:off x="7411364" y="4307055"/>
              <a:ext cx="332092" cy="476153"/>
            </a:xfrm>
            <a:prstGeom prst="rect">
              <a:avLst/>
            </a:prstGeom>
            <a:noFill/>
            <a:ln w="9525">
              <a:noFill/>
              <a:miter lim="800000"/>
              <a:headEnd/>
              <a:tailEnd/>
            </a:ln>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3200" b="1" dirty="0">
                  <a:solidFill>
                    <a:schemeClr val="bg1"/>
                  </a:solidFill>
                  <a:latin typeface="微软雅黑" pitchFamily="34" charset="-122"/>
                  <a:ea typeface="微软雅黑" pitchFamily="34" charset="-122"/>
                </a:rPr>
                <a:t>3</a:t>
              </a:r>
              <a:endParaRPr lang="zh-CN" altLang="en-US" sz="3200" b="1" dirty="0">
                <a:solidFill>
                  <a:schemeClr val="bg1"/>
                </a:solidFill>
                <a:latin typeface="微软雅黑" pitchFamily="34" charset="-122"/>
                <a:ea typeface="微软雅黑" pitchFamily="34" charset="-122"/>
              </a:endParaRPr>
            </a:p>
          </p:txBody>
        </p:sp>
        <p:sp>
          <p:nvSpPr>
            <p:cNvPr id="61" name="TextBox 117">
              <a:extLst>
                <a:ext uri="{FF2B5EF4-FFF2-40B4-BE49-F238E27FC236}">
                  <a16:creationId xmlns="" xmlns:a16="http://schemas.microsoft.com/office/drawing/2014/main" id="{273D1180-CD65-4DFD-81CA-868158361181}"/>
                </a:ext>
              </a:extLst>
            </p:cNvPr>
            <p:cNvSpPr txBox="1">
              <a:spLocks noChangeArrowheads="1"/>
            </p:cNvSpPr>
            <p:nvPr/>
          </p:nvSpPr>
          <p:spPr bwMode="auto">
            <a:xfrm>
              <a:off x="8323904" y="5208275"/>
              <a:ext cx="1595895" cy="423970"/>
            </a:xfrm>
            <a:prstGeom prst="rect">
              <a:avLst/>
            </a:prstGeom>
            <a:noFill/>
            <a:ln w="9525">
              <a:noFill/>
              <a:miter lim="800000"/>
              <a:headEnd/>
              <a:tailEnd/>
            </a:ln>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800" b="1" spc="600" dirty="0">
                  <a:solidFill>
                    <a:srgbClr val="343B43"/>
                  </a:solidFill>
                  <a:latin typeface="微软雅黑" pitchFamily="34" charset="-122"/>
                  <a:ea typeface="微软雅黑" pitchFamily="34" charset="-122"/>
                </a:rPr>
                <a:t>招聘流程</a:t>
              </a:r>
            </a:p>
          </p:txBody>
        </p:sp>
        <p:sp>
          <p:nvSpPr>
            <p:cNvPr id="62" name="TextBox 118">
              <a:extLst>
                <a:ext uri="{FF2B5EF4-FFF2-40B4-BE49-F238E27FC236}">
                  <a16:creationId xmlns="" xmlns:a16="http://schemas.microsoft.com/office/drawing/2014/main" id="{0C5D12F3-9ABD-4FE6-AAE9-4AB1381CA6C7}"/>
                </a:ext>
              </a:extLst>
            </p:cNvPr>
            <p:cNvSpPr txBox="1">
              <a:spLocks noChangeArrowheads="1"/>
            </p:cNvSpPr>
            <p:nvPr/>
          </p:nvSpPr>
          <p:spPr bwMode="auto">
            <a:xfrm>
              <a:off x="7411364" y="5182577"/>
              <a:ext cx="332092" cy="476153"/>
            </a:xfrm>
            <a:prstGeom prst="rect">
              <a:avLst/>
            </a:prstGeom>
            <a:noFill/>
            <a:ln w="9525">
              <a:noFill/>
              <a:miter lim="800000"/>
              <a:headEnd/>
              <a:tailEnd/>
            </a:ln>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3200" b="1" dirty="0">
                  <a:solidFill>
                    <a:schemeClr val="bg1"/>
                  </a:solidFill>
                  <a:latin typeface="微软雅黑" pitchFamily="34" charset="-122"/>
                  <a:ea typeface="微软雅黑" pitchFamily="34" charset="-122"/>
                </a:rPr>
                <a:t>4</a:t>
              </a:r>
              <a:endParaRPr lang="zh-CN" altLang="en-US" sz="3200" b="1" dirty="0">
                <a:solidFill>
                  <a:schemeClr val="bg1"/>
                </a:solidFill>
                <a:latin typeface="微软雅黑" pitchFamily="34" charset="-122"/>
                <a:ea typeface="微软雅黑" pitchFamily="34" charset="-122"/>
              </a:endParaRPr>
            </a:p>
          </p:txBody>
        </p:sp>
        <p:cxnSp>
          <p:nvCxnSpPr>
            <p:cNvPr id="63" name="直接连接符 62">
              <a:extLst>
                <a:ext uri="{FF2B5EF4-FFF2-40B4-BE49-F238E27FC236}">
                  <a16:creationId xmlns="" xmlns:a16="http://schemas.microsoft.com/office/drawing/2014/main" id="{81599211-E00C-4ACE-963D-5BEE4F1F1CF9}"/>
                </a:ext>
              </a:extLst>
            </p:cNvPr>
            <p:cNvCxnSpPr/>
            <p:nvPr/>
          </p:nvCxnSpPr>
          <p:spPr>
            <a:xfrm>
              <a:off x="7301769" y="3175880"/>
              <a:ext cx="2915227" cy="0"/>
            </a:xfrm>
            <a:prstGeom prst="line">
              <a:avLst/>
            </a:prstGeom>
            <a:ln>
              <a:solidFill>
                <a:srgbClr val="343B43"/>
              </a:solidFill>
            </a:ln>
          </p:spPr>
          <p:style>
            <a:lnRef idx="1">
              <a:schemeClr val="accent1"/>
            </a:lnRef>
            <a:fillRef idx="0">
              <a:schemeClr val="accent1"/>
            </a:fillRef>
            <a:effectRef idx="0">
              <a:schemeClr val="accent1"/>
            </a:effectRef>
            <a:fontRef idx="minor">
              <a:schemeClr val="tx1"/>
            </a:fontRef>
          </p:style>
        </p:cxnSp>
        <p:cxnSp>
          <p:nvCxnSpPr>
            <p:cNvPr id="64" name="直接连接符 63">
              <a:extLst>
                <a:ext uri="{FF2B5EF4-FFF2-40B4-BE49-F238E27FC236}">
                  <a16:creationId xmlns="" xmlns:a16="http://schemas.microsoft.com/office/drawing/2014/main" id="{28F31361-1F9E-4EC9-9A45-D40460667B5E}"/>
                </a:ext>
              </a:extLst>
            </p:cNvPr>
            <p:cNvCxnSpPr/>
            <p:nvPr/>
          </p:nvCxnSpPr>
          <p:spPr>
            <a:xfrm>
              <a:off x="7301769" y="4061705"/>
              <a:ext cx="2915227" cy="0"/>
            </a:xfrm>
            <a:prstGeom prst="line">
              <a:avLst/>
            </a:prstGeom>
            <a:ln>
              <a:solidFill>
                <a:srgbClr val="343B43"/>
              </a:solidFill>
            </a:ln>
          </p:spPr>
          <p:style>
            <a:lnRef idx="1">
              <a:schemeClr val="accent1"/>
            </a:lnRef>
            <a:fillRef idx="0">
              <a:schemeClr val="accent1"/>
            </a:fillRef>
            <a:effectRef idx="0">
              <a:schemeClr val="accent1"/>
            </a:effectRef>
            <a:fontRef idx="minor">
              <a:schemeClr val="tx1"/>
            </a:fontRef>
          </p:style>
        </p:cxnSp>
        <p:cxnSp>
          <p:nvCxnSpPr>
            <p:cNvPr id="65" name="直接连接符 64">
              <a:extLst>
                <a:ext uri="{FF2B5EF4-FFF2-40B4-BE49-F238E27FC236}">
                  <a16:creationId xmlns="" xmlns:a16="http://schemas.microsoft.com/office/drawing/2014/main" id="{F08CA39F-7CD5-45E9-87E9-7D35ABB4185F}"/>
                </a:ext>
              </a:extLst>
            </p:cNvPr>
            <p:cNvCxnSpPr/>
            <p:nvPr/>
          </p:nvCxnSpPr>
          <p:spPr>
            <a:xfrm>
              <a:off x="7301769" y="4928480"/>
              <a:ext cx="2915227" cy="0"/>
            </a:xfrm>
            <a:prstGeom prst="line">
              <a:avLst/>
            </a:prstGeom>
            <a:ln>
              <a:solidFill>
                <a:srgbClr val="343B43"/>
              </a:solidFill>
            </a:ln>
          </p:spPr>
          <p:style>
            <a:lnRef idx="1">
              <a:schemeClr val="accent1"/>
            </a:lnRef>
            <a:fillRef idx="0">
              <a:schemeClr val="accent1"/>
            </a:fillRef>
            <a:effectRef idx="0">
              <a:schemeClr val="accent1"/>
            </a:effectRef>
            <a:fontRef idx="minor">
              <a:schemeClr val="tx1"/>
            </a:fontRef>
          </p:style>
        </p:cxnSp>
        <p:cxnSp>
          <p:nvCxnSpPr>
            <p:cNvPr id="66" name="直接连接符 65">
              <a:extLst>
                <a:ext uri="{FF2B5EF4-FFF2-40B4-BE49-F238E27FC236}">
                  <a16:creationId xmlns="" xmlns:a16="http://schemas.microsoft.com/office/drawing/2014/main" id="{C7B9B657-7FA0-4FFF-8BB0-97219E62153A}"/>
                </a:ext>
              </a:extLst>
            </p:cNvPr>
            <p:cNvCxnSpPr/>
            <p:nvPr/>
          </p:nvCxnSpPr>
          <p:spPr>
            <a:xfrm>
              <a:off x="7301769" y="5824773"/>
              <a:ext cx="2915227" cy="0"/>
            </a:xfrm>
            <a:prstGeom prst="line">
              <a:avLst/>
            </a:prstGeom>
            <a:ln>
              <a:solidFill>
                <a:srgbClr val="343B43"/>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751631942"/>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 xmlns:a16="http://schemas.microsoft.com/office/drawing/2014/main" id="{C92C3DCE-3DB6-42B2-A733-7962A6BDB6B9}"/>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1240"/>
            <a:ext cx="12190413" cy="6857107"/>
          </a:xfrm>
          <a:prstGeom prst="rect">
            <a:avLst/>
          </a:prstGeom>
        </p:spPr>
      </p:pic>
      <p:pic>
        <p:nvPicPr>
          <p:cNvPr id="8" name="图片 7">
            <a:extLst>
              <a:ext uri="{FF2B5EF4-FFF2-40B4-BE49-F238E27FC236}">
                <a16:creationId xmlns="" xmlns:a16="http://schemas.microsoft.com/office/drawing/2014/main" id="{11BCE45A-23AF-4554-BFA1-E9853602D355}"/>
              </a:ext>
            </a:extLst>
          </p:cNvPr>
          <p:cNvPicPr>
            <a:picLocks noChangeAspect="1"/>
          </p:cNvPicPr>
          <p:nvPr/>
        </p:nvPicPr>
        <p:blipFill>
          <a:blip r:embed="rId4" cstate="print">
            <a:extLst>
              <a:ext uri="{BEBA8EAE-BF5A-486C-A8C5-ECC9F3942E4B}">
                <a14:imgProps xmlns:a14="http://schemas.microsoft.com/office/drawing/2010/main" xmlns="">
                  <a14:imgLayer r:embed="rId5">
                    <a14:imgEffect>
                      <a14:brightnessContrast bright="5000"/>
                    </a14:imgEffect>
                  </a14:imgLayer>
                </a14:imgProps>
              </a:ext>
              <a:ext uri="{28A0092B-C50C-407E-A947-70E740481C1C}">
                <a14:useLocalDpi xmlns:a14="http://schemas.microsoft.com/office/drawing/2010/main" xmlns="" val="0"/>
              </a:ext>
            </a:extLst>
          </a:blip>
          <a:stretch>
            <a:fillRect/>
          </a:stretch>
        </p:blipFill>
        <p:spPr>
          <a:xfrm>
            <a:off x="6493403" y="1993525"/>
            <a:ext cx="4900308" cy="2756424"/>
          </a:xfrm>
          <a:prstGeom prst="rect">
            <a:avLst/>
          </a:prstGeom>
        </p:spPr>
      </p:pic>
      <p:pic>
        <p:nvPicPr>
          <p:cNvPr id="9" name="图片 8">
            <a:extLst>
              <a:ext uri="{FF2B5EF4-FFF2-40B4-BE49-F238E27FC236}">
                <a16:creationId xmlns="" xmlns:a16="http://schemas.microsoft.com/office/drawing/2014/main" id="{ED44D390-61D7-47F6-96B7-3ECFBFDA96AB}"/>
              </a:ext>
            </a:extLst>
          </p:cNvPr>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643382" y="2274060"/>
            <a:ext cx="5294026" cy="2514662"/>
          </a:xfrm>
          <a:prstGeom prst="rect">
            <a:avLst/>
          </a:prstGeom>
        </p:spPr>
      </p:pic>
      <p:sp>
        <p:nvSpPr>
          <p:cNvPr id="11" name="矩形 10">
            <a:extLst>
              <a:ext uri="{FF2B5EF4-FFF2-40B4-BE49-F238E27FC236}">
                <a16:creationId xmlns="" xmlns:a16="http://schemas.microsoft.com/office/drawing/2014/main" id="{E89255B8-ED6D-46D8-BB5E-CBC475ADB7B8}"/>
              </a:ext>
            </a:extLst>
          </p:cNvPr>
          <p:cNvSpPr/>
          <p:nvPr/>
        </p:nvSpPr>
        <p:spPr>
          <a:xfrm>
            <a:off x="6543645" y="2863905"/>
            <a:ext cx="4828852" cy="1015663"/>
          </a:xfrm>
          <a:prstGeom prst="rect">
            <a:avLst/>
          </a:prstGeom>
        </p:spPr>
        <p:txBody>
          <a:bodyPr wrap="square">
            <a:spAutoFit/>
          </a:bodyPr>
          <a:lstStyle/>
          <a:p>
            <a:pPr algn="ctr"/>
            <a:r>
              <a:rPr lang="zh-CN" altLang="en-US" sz="6000" b="1" spc="600" dirty="0">
                <a:solidFill>
                  <a:srgbClr val="343B43"/>
                </a:solidFill>
                <a:latin typeface="微软雅黑" pitchFamily="34" charset="-122"/>
                <a:ea typeface="微软雅黑" pitchFamily="34" charset="-122"/>
              </a:rPr>
              <a:t>关于我们</a:t>
            </a:r>
          </a:p>
        </p:txBody>
      </p:sp>
    </p:spTree>
    <p:extLst>
      <p:ext uri="{BB962C8B-B14F-4D97-AF65-F5344CB8AC3E}">
        <p14:creationId xmlns:p14="http://schemas.microsoft.com/office/powerpoint/2010/main" xmlns="" val="804804066"/>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750"/>
                                        <p:tgtEl>
                                          <p:spTgt spid="5"/>
                                        </p:tgtEl>
                                      </p:cBhvr>
                                    </p:animEffect>
                                  </p:childTnLst>
                                </p:cTn>
                              </p:par>
                              <p:par>
                                <p:cTn id="8" presetID="42" presetClass="entr" presetSubtype="0" fill="hold" nodeType="withEffect">
                                  <p:stCondLst>
                                    <p:cond delay="50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1000"/>
                                        <p:tgtEl>
                                          <p:spTgt spid="9"/>
                                        </p:tgtEl>
                                      </p:cBhvr>
                                    </p:animEffect>
                                    <p:anim calcmode="lin" valueType="num">
                                      <p:cBhvr>
                                        <p:cTn id="11" dur="1000" fill="hold"/>
                                        <p:tgtEl>
                                          <p:spTgt spid="9"/>
                                        </p:tgtEl>
                                        <p:attrNameLst>
                                          <p:attrName>ppt_x</p:attrName>
                                        </p:attrNameLst>
                                      </p:cBhvr>
                                      <p:tavLst>
                                        <p:tav tm="0">
                                          <p:val>
                                            <p:strVal val="#ppt_x"/>
                                          </p:val>
                                        </p:tav>
                                        <p:tav tm="100000">
                                          <p:val>
                                            <p:strVal val="#ppt_x"/>
                                          </p:val>
                                        </p:tav>
                                      </p:tavLst>
                                    </p:anim>
                                    <p:anim calcmode="lin" valueType="num">
                                      <p:cBhvr>
                                        <p:cTn id="12" dur="1000" fill="hold"/>
                                        <p:tgtEl>
                                          <p:spTgt spid="9"/>
                                        </p:tgtEl>
                                        <p:attrNameLst>
                                          <p:attrName>ppt_y</p:attrName>
                                        </p:attrNameLst>
                                      </p:cBhvr>
                                      <p:tavLst>
                                        <p:tav tm="0">
                                          <p:val>
                                            <p:strVal val="#ppt_y+.1"/>
                                          </p:val>
                                        </p:tav>
                                        <p:tav tm="100000">
                                          <p:val>
                                            <p:strVal val="#ppt_y"/>
                                          </p:val>
                                        </p:tav>
                                      </p:tavLst>
                                    </p:anim>
                                  </p:childTnLst>
                                </p:cTn>
                              </p:par>
                            </p:childTnLst>
                          </p:cTn>
                        </p:par>
                        <p:par>
                          <p:cTn id="13" fill="hold">
                            <p:stCondLst>
                              <p:cond delay="1500"/>
                            </p:stCondLst>
                            <p:childTnLst>
                              <p:par>
                                <p:cTn id="14" presetID="16" presetClass="entr" presetSubtype="21"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arn(inVertical)">
                                      <p:cBhvr>
                                        <p:cTn id="16" dur="750"/>
                                        <p:tgtEl>
                                          <p:spTgt spid="8"/>
                                        </p:tgtEl>
                                      </p:cBhvr>
                                    </p:animEffect>
                                  </p:childTnLst>
                                </p:cTn>
                              </p:par>
                            </p:childTnLst>
                          </p:cTn>
                        </p:par>
                        <p:par>
                          <p:cTn id="17" fill="hold">
                            <p:stCondLst>
                              <p:cond delay="2250"/>
                            </p:stCondLst>
                            <p:childTnLst>
                              <p:par>
                                <p:cTn id="18" presetID="42" presetClass="entr" presetSubtype="0"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anim calcmode="lin" valueType="num">
                                      <p:cBhvr>
                                        <p:cTn id="21" dur="500" fill="hold"/>
                                        <p:tgtEl>
                                          <p:spTgt spid="11"/>
                                        </p:tgtEl>
                                        <p:attrNameLst>
                                          <p:attrName>ppt_x</p:attrName>
                                        </p:attrNameLst>
                                      </p:cBhvr>
                                      <p:tavLst>
                                        <p:tav tm="0">
                                          <p:val>
                                            <p:strVal val="#ppt_x"/>
                                          </p:val>
                                        </p:tav>
                                        <p:tav tm="100000">
                                          <p:val>
                                            <p:strVal val="#ppt_x"/>
                                          </p:val>
                                        </p:tav>
                                      </p:tavLst>
                                    </p:anim>
                                    <p:anim calcmode="lin" valueType="num">
                                      <p:cBhvr>
                                        <p:cTn id="22" dur="5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 xmlns:a16="http://schemas.microsoft.com/office/drawing/2014/main" id="{98CCBDF6-53C0-4554-928A-50D11CCA219A}"/>
              </a:ext>
            </a:extLst>
          </p:cNvPr>
          <p:cNvPicPr>
            <a:picLocks noChangeAspect="1"/>
          </p:cNvPicPr>
          <p:nvPr/>
        </p:nvPicPr>
        <p:blipFill>
          <a:blip r:embed="rId3">
            <a:extLst>
              <a:ext uri="{BEBA8EAE-BF5A-486C-A8C5-ECC9F3942E4B}">
                <a14:imgProps xmlns:a14="http://schemas.microsoft.com/office/drawing/2010/main" xmlns="">
                  <a14:imgLayer r:embed="rId4">
                    <a14:imgEffect>
                      <a14:brightnessContrast bright="5000"/>
                    </a14:imgEffect>
                  </a14:imgLayer>
                </a14:imgProps>
              </a:ext>
              <a:ext uri="{28A0092B-C50C-407E-A947-70E740481C1C}">
                <a14:useLocalDpi xmlns:a14="http://schemas.microsoft.com/office/drawing/2010/main" xmlns="" val="0"/>
              </a:ext>
            </a:extLst>
          </a:blip>
          <a:stretch>
            <a:fillRect/>
          </a:stretch>
        </p:blipFill>
        <p:spPr>
          <a:xfrm>
            <a:off x="0" y="1240"/>
            <a:ext cx="12190413" cy="6857107"/>
          </a:xfrm>
          <a:prstGeom prst="rect">
            <a:avLst/>
          </a:prstGeom>
        </p:spPr>
      </p:pic>
      <p:grpSp>
        <p:nvGrpSpPr>
          <p:cNvPr id="3" name="组合 2">
            <a:extLst>
              <a:ext uri="{FF2B5EF4-FFF2-40B4-BE49-F238E27FC236}">
                <a16:creationId xmlns="" xmlns:a16="http://schemas.microsoft.com/office/drawing/2014/main" id="{99397D26-D15A-418F-8287-45495F837389}"/>
              </a:ext>
            </a:extLst>
          </p:cNvPr>
          <p:cNvGrpSpPr/>
          <p:nvPr/>
        </p:nvGrpSpPr>
        <p:grpSpPr>
          <a:xfrm flipH="1">
            <a:off x="6265769" y="1576968"/>
            <a:ext cx="5222563" cy="3925492"/>
            <a:chOff x="418296" y="958053"/>
            <a:chExt cx="4217205" cy="3169824"/>
          </a:xfrm>
        </p:grpSpPr>
        <p:sp>
          <p:nvSpPr>
            <p:cNvPr id="4" name="矩形 3">
              <a:extLst>
                <a:ext uri="{FF2B5EF4-FFF2-40B4-BE49-F238E27FC236}">
                  <a16:creationId xmlns="" xmlns:a16="http://schemas.microsoft.com/office/drawing/2014/main" id="{D91996FE-2468-47AF-84AD-4CE214958CED}"/>
                </a:ext>
              </a:extLst>
            </p:cNvPr>
            <p:cNvSpPr/>
            <p:nvPr/>
          </p:nvSpPr>
          <p:spPr>
            <a:xfrm>
              <a:off x="579571" y="3414352"/>
              <a:ext cx="4055930" cy="713525"/>
            </a:xfrm>
            <a:prstGeom prst="rect">
              <a:avLst/>
            </a:prstGeom>
            <a:solidFill>
              <a:srgbClr val="08B2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5" name="矩形 4">
              <a:extLst>
                <a:ext uri="{FF2B5EF4-FFF2-40B4-BE49-F238E27FC236}">
                  <a16:creationId xmlns="" xmlns:a16="http://schemas.microsoft.com/office/drawing/2014/main" id="{CCF2FA6C-A0B4-45D3-B23A-BC7D2443AA06}"/>
                </a:ext>
              </a:extLst>
            </p:cNvPr>
            <p:cNvSpPr/>
            <p:nvPr/>
          </p:nvSpPr>
          <p:spPr>
            <a:xfrm>
              <a:off x="579570" y="958053"/>
              <a:ext cx="4055930" cy="2343947"/>
            </a:xfrm>
            <a:prstGeom prst="rect">
              <a:avLst/>
            </a:prstGeom>
            <a:blipFill dpi="0" rotWithShape="1">
              <a:blip r:embed="rId5">
                <a:extLst>
                  <a:ext uri="{BEBA8EAE-BF5A-486C-A8C5-ECC9F3942E4B}">
                    <a14:imgProps xmlns:a14="http://schemas.microsoft.com/office/drawing/2010/main" xmlns="">
                      <a14:imgLayer r:embed="rId6">
                        <a14:imgEffect>
                          <a14:saturation sat="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 name="TextBox 14">
              <a:extLst>
                <a:ext uri="{FF2B5EF4-FFF2-40B4-BE49-F238E27FC236}">
                  <a16:creationId xmlns="" xmlns:a16="http://schemas.microsoft.com/office/drawing/2014/main" id="{2B5F9FAB-01C2-4606-93E6-753C02A8715C}"/>
                </a:ext>
              </a:extLst>
            </p:cNvPr>
            <p:cNvSpPr txBox="1"/>
            <p:nvPr/>
          </p:nvSpPr>
          <p:spPr>
            <a:xfrm>
              <a:off x="939390" y="3564242"/>
              <a:ext cx="3512357" cy="372793"/>
            </a:xfrm>
            <a:prstGeom prst="rect">
              <a:avLst/>
            </a:prstGeom>
            <a:noFill/>
          </p:spPr>
          <p:txBody>
            <a:bodyPr wrap="squar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点击此处添加你需要的内容，可以是一定篇幅的文本</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点击此处添加你需要的内容</a:t>
              </a:r>
              <a:r>
                <a:rPr lang="en-US" altLang="zh-CN" sz="1200" dirty="0">
                  <a:solidFill>
                    <a:schemeClr val="bg1"/>
                  </a:solidFill>
                  <a:latin typeface="微软雅黑" panose="020B0503020204020204" pitchFamily="34" charset="-122"/>
                  <a:ea typeface="微软雅黑" panose="020B0503020204020204" pitchFamily="34" charset="-122"/>
                </a:rPr>
                <a:t>.</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8" name="TextBox 15">
              <a:extLst>
                <a:ext uri="{FF2B5EF4-FFF2-40B4-BE49-F238E27FC236}">
                  <a16:creationId xmlns="" xmlns:a16="http://schemas.microsoft.com/office/drawing/2014/main" id="{EDDD5F50-282D-46B5-8C54-EC4247FAB715}"/>
                </a:ext>
              </a:extLst>
            </p:cNvPr>
            <p:cNvSpPr txBox="1"/>
            <p:nvPr/>
          </p:nvSpPr>
          <p:spPr>
            <a:xfrm>
              <a:off x="418296" y="3491277"/>
              <a:ext cx="633832" cy="588272"/>
            </a:xfrm>
            <a:prstGeom prst="rect">
              <a:avLst/>
            </a:prstGeom>
            <a:noFill/>
          </p:spPr>
          <p:txBody>
            <a:bodyPr wrap="square" rtlCol="0">
              <a:spAutoFit/>
            </a:bodyPr>
            <a:lstStyle/>
            <a:p>
              <a:r>
                <a:rPr lang="en-US" altLang="zh-CN" sz="4800" b="1" dirty="0">
                  <a:solidFill>
                    <a:schemeClr val="bg1"/>
                  </a:solidFill>
                </a:rPr>
                <a:t>”</a:t>
              </a:r>
              <a:endParaRPr lang="zh-CN" altLang="en-US" sz="4800" b="1" dirty="0">
                <a:solidFill>
                  <a:schemeClr val="bg1"/>
                </a:solidFill>
              </a:endParaRPr>
            </a:p>
          </p:txBody>
        </p:sp>
      </p:grpSp>
      <p:grpSp>
        <p:nvGrpSpPr>
          <p:cNvPr id="9" name="Group 22">
            <a:extLst>
              <a:ext uri="{FF2B5EF4-FFF2-40B4-BE49-F238E27FC236}">
                <a16:creationId xmlns="" xmlns:a16="http://schemas.microsoft.com/office/drawing/2014/main" id="{76CA2C48-6347-46EB-AFEC-ED6473DA82D3}"/>
              </a:ext>
            </a:extLst>
          </p:cNvPr>
          <p:cNvGrpSpPr>
            <a:grpSpLocks/>
          </p:cNvGrpSpPr>
          <p:nvPr/>
        </p:nvGrpSpPr>
        <p:grpSpPr bwMode="auto">
          <a:xfrm>
            <a:off x="1045987" y="1858061"/>
            <a:ext cx="1213448" cy="538745"/>
            <a:chOff x="0" y="0"/>
            <a:chExt cx="1131895" cy="504056"/>
          </a:xfrm>
          <a:solidFill>
            <a:srgbClr val="08B2AA"/>
          </a:solidFill>
        </p:grpSpPr>
        <p:sp>
          <p:nvSpPr>
            <p:cNvPr id="10" name="矩形 46">
              <a:extLst>
                <a:ext uri="{FF2B5EF4-FFF2-40B4-BE49-F238E27FC236}">
                  <a16:creationId xmlns="" xmlns:a16="http://schemas.microsoft.com/office/drawing/2014/main" id="{C3585DB0-E881-4030-B445-6261D07368AE}"/>
                </a:ext>
              </a:extLst>
            </p:cNvPr>
            <p:cNvSpPr>
              <a:spLocks noChangeArrowheads="1"/>
            </p:cNvSpPr>
            <p:nvPr/>
          </p:nvSpPr>
          <p:spPr bwMode="auto">
            <a:xfrm>
              <a:off x="0" y="0"/>
              <a:ext cx="1080120" cy="504056"/>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a:endParaRPr lang="zh-CN" altLang="zh-CN" sz="2800">
                <a:solidFill>
                  <a:schemeClr val="bg1"/>
                </a:solidFill>
                <a:latin typeface="+mj-ea"/>
                <a:ea typeface="+mj-ea"/>
                <a:sym typeface="宋体" pitchFamily="2" charset="-122"/>
              </a:endParaRPr>
            </a:p>
          </p:txBody>
        </p:sp>
        <p:sp>
          <p:nvSpPr>
            <p:cNvPr id="11" name="文本框 47">
              <a:extLst>
                <a:ext uri="{FF2B5EF4-FFF2-40B4-BE49-F238E27FC236}">
                  <a16:creationId xmlns="" xmlns:a16="http://schemas.microsoft.com/office/drawing/2014/main" id="{B71F5628-3ADF-4C4D-B5AF-54BC7922F6D0}"/>
                </a:ext>
              </a:extLst>
            </p:cNvPr>
            <p:cNvSpPr>
              <a:spLocks noChangeArrowheads="1"/>
            </p:cNvSpPr>
            <p:nvPr/>
          </p:nvSpPr>
          <p:spPr bwMode="auto">
            <a:xfrm>
              <a:off x="51774" y="41772"/>
              <a:ext cx="1080121" cy="37434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zh-CN" altLang="en-US" sz="2000" b="1" dirty="0">
                  <a:solidFill>
                    <a:schemeClr val="bg1"/>
                  </a:solidFill>
                  <a:latin typeface="+mj-ea"/>
                  <a:ea typeface="+mj-ea"/>
                  <a:sym typeface="方正兰亭细黑_GBK" charset="-122"/>
                </a:rPr>
                <a:t>标题一</a:t>
              </a:r>
            </a:p>
          </p:txBody>
        </p:sp>
      </p:grpSp>
      <p:sp>
        <p:nvSpPr>
          <p:cNvPr id="12" name="矩形 60">
            <a:extLst>
              <a:ext uri="{FF2B5EF4-FFF2-40B4-BE49-F238E27FC236}">
                <a16:creationId xmlns="" xmlns:a16="http://schemas.microsoft.com/office/drawing/2014/main" id="{4CF751EE-DBDC-45C9-946B-451ABB4C68B3}"/>
              </a:ext>
            </a:extLst>
          </p:cNvPr>
          <p:cNvSpPr>
            <a:spLocks noChangeArrowheads="1"/>
          </p:cNvSpPr>
          <p:nvPr/>
        </p:nvSpPr>
        <p:spPr bwMode="auto">
          <a:xfrm>
            <a:off x="2462171" y="1798367"/>
            <a:ext cx="3571833" cy="7094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600" dirty="0">
                <a:solidFill>
                  <a:schemeClr val="bg1">
                    <a:lumMod val="50000"/>
                  </a:schemeClr>
                </a:solidFill>
                <a:latin typeface="微软雅黑" pitchFamily="34" charset="-122"/>
              </a:rPr>
              <a:t>单击此处添加文本单击此处添加文本</a:t>
            </a:r>
            <a:endParaRPr lang="en-US" altLang="zh-CN" sz="1600" dirty="0">
              <a:solidFill>
                <a:schemeClr val="bg1">
                  <a:lumMod val="50000"/>
                </a:schemeClr>
              </a:solidFill>
              <a:latin typeface="微软雅黑" pitchFamily="34" charset="-122"/>
            </a:endParaRPr>
          </a:p>
          <a:p>
            <a:pPr>
              <a:lnSpc>
                <a:spcPct val="130000"/>
              </a:lnSpc>
            </a:pPr>
            <a:r>
              <a:rPr lang="zh-CN" altLang="en-US" sz="1600" dirty="0">
                <a:solidFill>
                  <a:schemeClr val="bg1">
                    <a:lumMod val="50000"/>
                  </a:schemeClr>
                </a:solidFill>
                <a:latin typeface="微软雅黑" pitchFamily="34" charset="-122"/>
              </a:rPr>
              <a:t>单击此处添加文本单击此处添加文本</a:t>
            </a:r>
            <a:endParaRPr lang="en-US" altLang="zh-CN" sz="1600" dirty="0">
              <a:solidFill>
                <a:schemeClr val="bg1">
                  <a:lumMod val="50000"/>
                </a:schemeClr>
              </a:solidFill>
              <a:latin typeface="微软雅黑" pitchFamily="34" charset="-122"/>
            </a:endParaRPr>
          </a:p>
        </p:txBody>
      </p:sp>
      <p:grpSp>
        <p:nvGrpSpPr>
          <p:cNvPr id="13" name="Group 22">
            <a:extLst>
              <a:ext uri="{FF2B5EF4-FFF2-40B4-BE49-F238E27FC236}">
                <a16:creationId xmlns="" xmlns:a16="http://schemas.microsoft.com/office/drawing/2014/main" id="{A16A9A93-94FE-43C3-9C63-744D2BC38E60}"/>
              </a:ext>
            </a:extLst>
          </p:cNvPr>
          <p:cNvGrpSpPr>
            <a:grpSpLocks/>
          </p:cNvGrpSpPr>
          <p:nvPr/>
        </p:nvGrpSpPr>
        <p:grpSpPr bwMode="auto">
          <a:xfrm>
            <a:off x="1045987" y="2802899"/>
            <a:ext cx="1213448" cy="538745"/>
            <a:chOff x="0" y="0"/>
            <a:chExt cx="1131895" cy="504056"/>
          </a:xfrm>
          <a:solidFill>
            <a:srgbClr val="EF732D"/>
          </a:solidFill>
        </p:grpSpPr>
        <p:sp>
          <p:nvSpPr>
            <p:cNvPr id="14" name="矩形 46">
              <a:extLst>
                <a:ext uri="{FF2B5EF4-FFF2-40B4-BE49-F238E27FC236}">
                  <a16:creationId xmlns="" xmlns:a16="http://schemas.microsoft.com/office/drawing/2014/main" id="{16337C93-9954-4882-85D5-51B1C72B1D52}"/>
                </a:ext>
              </a:extLst>
            </p:cNvPr>
            <p:cNvSpPr>
              <a:spLocks noChangeArrowheads="1"/>
            </p:cNvSpPr>
            <p:nvPr/>
          </p:nvSpPr>
          <p:spPr bwMode="auto">
            <a:xfrm>
              <a:off x="0" y="0"/>
              <a:ext cx="1080120" cy="504056"/>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a:endParaRPr lang="zh-CN" altLang="zh-CN" sz="2800" dirty="0">
                <a:solidFill>
                  <a:schemeClr val="bg1">
                    <a:lumMod val="50000"/>
                  </a:schemeClr>
                </a:solidFill>
                <a:latin typeface="+mj-ea"/>
                <a:ea typeface="+mj-ea"/>
                <a:sym typeface="宋体" pitchFamily="2" charset="-122"/>
              </a:endParaRPr>
            </a:p>
          </p:txBody>
        </p:sp>
        <p:sp>
          <p:nvSpPr>
            <p:cNvPr id="15" name="文本框 47">
              <a:extLst>
                <a:ext uri="{FF2B5EF4-FFF2-40B4-BE49-F238E27FC236}">
                  <a16:creationId xmlns="" xmlns:a16="http://schemas.microsoft.com/office/drawing/2014/main" id="{E36D4C50-66D8-4AD6-93C0-EE8C2C817067}"/>
                </a:ext>
              </a:extLst>
            </p:cNvPr>
            <p:cNvSpPr>
              <a:spLocks noChangeArrowheads="1"/>
            </p:cNvSpPr>
            <p:nvPr/>
          </p:nvSpPr>
          <p:spPr bwMode="auto">
            <a:xfrm>
              <a:off x="51774" y="41772"/>
              <a:ext cx="1080121" cy="37434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zh-CN" altLang="en-US" sz="2000" b="1" dirty="0">
                  <a:solidFill>
                    <a:schemeClr val="bg1"/>
                  </a:solidFill>
                  <a:latin typeface="+mj-ea"/>
                  <a:sym typeface="方正兰亭细黑_GBK" charset="-122"/>
                </a:rPr>
                <a:t>标题二</a:t>
              </a:r>
            </a:p>
          </p:txBody>
        </p:sp>
      </p:grpSp>
      <p:sp>
        <p:nvSpPr>
          <p:cNvPr id="16" name="矩形 60">
            <a:extLst>
              <a:ext uri="{FF2B5EF4-FFF2-40B4-BE49-F238E27FC236}">
                <a16:creationId xmlns="" xmlns:a16="http://schemas.microsoft.com/office/drawing/2014/main" id="{7F90D623-4FE1-46F7-B4DB-FF8CF6B6121D}"/>
              </a:ext>
            </a:extLst>
          </p:cNvPr>
          <p:cNvSpPr>
            <a:spLocks noChangeArrowheads="1"/>
          </p:cNvSpPr>
          <p:nvPr/>
        </p:nvSpPr>
        <p:spPr bwMode="auto">
          <a:xfrm>
            <a:off x="2462171" y="2743205"/>
            <a:ext cx="3571833" cy="7094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600" dirty="0">
                <a:solidFill>
                  <a:schemeClr val="bg1">
                    <a:lumMod val="50000"/>
                  </a:schemeClr>
                </a:solidFill>
                <a:latin typeface="微软雅黑" pitchFamily="34" charset="-122"/>
              </a:rPr>
              <a:t>单击此处添加文本单击此处添加文本</a:t>
            </a:r>
            <a:endParaRPr lang="en-US" altLang="zh-CN" sz="1600" dirty="0">
              <a:solidFill>
                <a:schemeClr val="bg1">
                  <a:lumMod val="50000"/>
                </a:schemeClr>
              </a:solidFill>
              <a:latin typeface="微软雅黑" pitchFamily="34" charset="-122"/>
            </a:endParaRPr>
          </a:p>
          <a:p>
            <a:pPr>
              <a:lnSpc>
                <a:spcPct val="130000"/>
              </a:lnSpc>
            </a:pPr>
            <a:r>
              <a:rPr lang="zh-CN" altLang="en-US" sz="1600" dirty="0">
                <a:solidFill>
                  <a:schemeClr val="bg1">
                    <a:lumMod val="50000"/>
                  </a:schemeClr>
                </a:solidFill>
                <a:latin typeface="微软雅黑" pitchFamily="34" charset="-122"/>
              </a:rPr>
              <a:t>单击此处添加文本单击此处添加文本</a:t>
            </a:r>
            <a:endParaRPr lang="en-US" altLang="zh-CN" sz="1600" dirty="0">
              <a:solidFill>
                <a:schemeClr val="bg1">
                  <a:lumMod val="50000"/>
                </a:schemeClr>
              </a:solidFill>
              <a:latin typeface="微软雅黑" pitchFamily="34" charset="-122"/>
            </a:endParaRPr>
          </a:p>
        </p:txBody>
      </p:sp>
      <p:grpSp>
        <p:nvGrpSpPr>
          <p:cNvPr id="17" name="Group 22">
            <a:extLst>
              <a:ext uri="{FF2B5EF4-FFF2-40B4-BE49-F238E27FC236}">
                <a16:creationId xmlns="" xmlns:a16="http://schemas.microsoft.com/office/drawing/2014/main" id="{AC2ABED1-ACA1-4158-8A46-82E43C2089AA}"/>
              </a:ext>
            </a:extLst>
          </p:cNvPr>
          <p:cNvGrpSpPr>
            <a:grpSpLocks/>
          </p:cNvGrpSpPr>
          <p:nvPr/>
        </p:nvGrpSpPr>
        <p:grpSpPr bwMode="auto">
          <a:xfrm>
            <a:off x="1045987" y="3761445"/>
            <a:ext cx="1213448" cy="538745"/>
            <a:chOff x="0" y="0"/>
            <a:chExt cx="1131895" cy="504056"/>
          </a:xfrm>
          <a:solidFill>
            <a:srgbClr val="08B2AA"/>
          </a:solidFill>
        </p:grpSpPr>
        <p:sp>
          <p:nvSpPr>
            <p:cNvPr id="18" name="矩形 46">
              <a:extLst>
                <a:ext uri="{FF2B5EF4-FFF2-40B4-BE49-F238E27FC236}">
                  <a16:creationId xmlns="" xmlns:a16="http://schemas.microsoft.com/office/drawing/2014/main" id="{614D7DB7-EBA1-4609-AB2A-623D25CA9083}"/>
                </a:ext>
              </a:extLst>
            </p:cNvPr>
            <p:cNvSpPr>
              <a:spLocks noChangeArrowheads="1"/>
            </p:cNvSpPr>
            <p:nvPr/>
          </p:nvSpPr>
          <p:spPr bwMode="auto">
            <a:xfrm>
              <a:off x="0" y="0"/>
              <a:ext cx="1080120" cy="504056"/>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a:endParaRPr lang="zh-CN" altLang="zh-CN" sz="2800" dirty="0">
                <a:solidFill>
                  <a:schemeClr val="bg1">
                    <a:lumMod val="50000"/>
                  </a:schemeClr>
                </a:solidFill>
                <a:latin typeface="+mj-ea"/>
                <a:ea typeface="+mj-ea"/>
                <a:sym typeface="宋体" pitchFamily="2" charset="-122"/>
              </a:endParaRPr>
            </a:p>
          </p:txBody>
        </p:sp>
        <p:sp>
          <p:nvSpPr>
            <p:cNvPr id="19" name="文本框 47">
              <a:extLst>
                <a:ext uri="{FF2B5EF4-FFF2-40B4-BE49-F238E27FC236}">
                  <a16:creationId xmlns="" xmlns:a16="http://schemas.microsoft.com/office/drawing/2014/main" id="{F40A225B-941F-4163-89C1-5E410914B8EA}"/>
                </a:ext>
              </a:extLst>
            </p:cNvPr>
            <p:cNvSpPr>
              <a:spLocks noChangeArrowheads="1"/>
            </p:cNvSpPr>
            <p:nvPr/>
          </p:nvSpPr>
          <p:spPr bwMode="auto">
            <a:xfrm>
              <a:off x="51774" y="41772"/>
              <a:ext cx="1080121" cy="37434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zh-CN" altLang="en-US" sz="2000" b="1" dirty="0">
                  <a:solidFill>
                    <a:schemeClr val="bg1"/>
                  </a:solidFill>
                  <a:latin typeface="+mj-ea"/>
                  <a:sym typeface="方正兰亭细黑_GBK" charset="-122"/>
                </a:rPr>
                <a:t>标题三</a:t>
              </a:r>
            </a:p>
          </p:txBody>
        </p:sp>
      </p:grpSp>
      <p:sp>
        <p:nvSpPr>
          <p:cNvPr id="20" name="矩形 60">
            <a:extLst>
              <a:ext uri="{FF2B5EF4-FFF2-40B4-BE49-F238E27FC236}">
                <a16:creationId xmlns="" xmlns:a16="http://schemas.microsoft.com/office/drawing/2014/main" id="{980E7A27-DC94-46CD-8F71-020AFAC8004E}"/>
              </a:ext>
            </a:extLst>
          </p:cNvPr>
          <p:cNvSpPr>
            <a:spLocks noChangeArrowheads="1"/>
          </p:cNvSpPr>
          <p:nvPr/>
        </p:nvSpPr>
        <p:spPr bwMode="auto">
          <a:xfrm>
            <a:off x="2462171" y="3701750"/>
            <a:ext cx="3571833" cy="7094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600" dirty="0">
                <a:solidFill>
                  <a:schemeClr val="bg1">
                    <a:lumMod val="50000"/>
                  </a:schemeClr>
                </a:solidFill>
                <a:latin typeface="微软雅黑" pitchFamily="34" charset="-122"/>
              </a:rPr>
              <a:t>单击此处添加文本单击此处添加文本</a:t>
            </a:r>
            <a:endParaRPr lang="en-US" altLang="zh-CN" sz="1600" dirty="0">
              <a:solidFill>
                <a:schemeClr val="bg1">
                  <a:lumMod val="50000"/>
                </a:schemeClr>
              </a:solidFill>
              <a:latin typeface="微软雅黑" pitchFamily="34" charset="-122"/>
            </a:endParaRPr>
          </a:p>
          <a:p>
            <a:pPr>
              <a:lnSpc>
                <a:spcPct val="130000"/>
              </a:lnSpc>
            </a:pPr>
            <a:r>
              <a:rPr lang="zh-CN" altLang="en-US" sz="1600" dirty="0">
                <a:solidFill>
                  <a:schemeClr val="bg1">
                    <a:lumMod val="50000"/>
                  </a:schemeClr>
                </a:solidFill>
                <a:latin typeface="微软雅黑" pitchFamily="34" charset="-122"/>
              </a:rPr>
              <a:t>单击此处添加文本单击此处添加文本</a:t>
            </a:r>
            <a:endParaRPr lang="en-US" altLang="zh-CN" sz="1600" dirty="0">
              <a:solidFill>
                <a:schemeClr val="bg1">
                  <a:lumMod val="50000"/>
                </a:schemeClr>
              </a:solidFill>
              <a:latin typeface="微软雅黑" pitchFamily="34" charset="-122"/>
            </a:endParaRPr>
          </a:p>
        </p:txBody>
      </p:sp>
      <p:grpSp>
        <p:nvGrpSpPr>
          <p:cNvPr id="21" name="Group 22">
            <a:extLst>
              <a:ext uri="{FF2B5EF4-FFF2-40B4-BE49-F238E27FC236}">
                <a16:creationId xmlns="" xmlns:a16="http://schemas.microsoft.com/office/drawing/2014/main" id="{69E505FD-1FDF-47F2-8C30-FE822F15F3BB}"/>
              </a:ext>
            </a:extLst>
          </p:cNvPr>
          <p:cNvGrpSpPr>
            <a:grpSpLocks/>
          </p:cNvGrpSpPr>
          <p:nvPr/>
        </p:nvGrpSpPr>
        <p:grpSpPr bwMode="auto">
          <a:xfrm>
            <a:off x="1045987" y="4686507"/>
            <a:ext cx="1213448" cy="538745"/>
            <a:chOff x="0" y="0"/>
            <a:chExt cx="1131895" cy="504056"/>
          </a:xfrm>
          <a:solidFill>
            <a:srgbClr val="EF732D"/>
          </a:solidFill>
        </p:grpSpPr>
        <p:sp>
          <p:nvSpPr>
            <p:cNvPr id="22" name="矩形 46">
              <a:extLst>
                <a:ext uri="{FF2B5EF4-FFF2-40B4-BE49-F238E27FC236}">
                  <a16:creationId xmlns="" xmlns:a16="http://schemas.microsoft.com/office/drawing/2014/main" id="{1CF8954A-30EC-4D35-9369-5030C319B2F2}"/>
                </a:ext>
              </a:extLst>
            </p:cNvPr>
            <p:cNvSpPr>
              <a:spLocks noChangeArrowheads="1"/>
            </p:cNvSpPr>
            <p:nvPr/>
          </p:nvSpPr>
          <p:spPr bwMode="auto">
            <a:xfrm>
              <a:off x="0" y="0"/>
              <a:ext cx="1080120" cy="504056"/>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a:endParaRPr lang="zh-CN" altLang="zh-CN" sz="2800" dirty="0">
                <a:solidFill>
                  <a:schemeClr val="bg1">
                    <a:lumMod val="50000"/>
                  </a:schemeClr>
                </a:solidFill>
                <a:latin typeface="+mj-ea"/>
                <a:ea typeface="+mj-ea"/>
                <a:sym typeface="宋体" pitchFamily="2" charset="-122"/>
              </a:endParaRPr>
            </a:p>
          </p:txBody>
        </p:sp>
        <p:sp>
          <p:nvSpPr>
            <p:cNvPr id="23" name="文本框 47">
              <a:extLst>
                <a:ext uri="{FF2B5EF4-FFF2-40B4-BE49-F238E27FC236}">
                  <a16:creationId xmlns="" xmlns:a16="http://schemas.microsoft.com/office/drawing/2014/main" id="{C4F39992-B23C-4F93-B424-0ACC9EE307A7}"/>
                </a:ext>
              </a:extLst>
            </p:cNvPr>
            <p:cNvSpPr>
              <a:spLocks noChangeArrowheads="1"/>
            </p:cNvSpPr>
            <p:nvPr/>
          </p:nvSpPr>
          <p:spPr bwMode="auto">
            <a:xfrm>
              <a:off x="51774" y="41772"/>
              <a:ext cx="1080121" cy="37434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zh-CN" altLang="en-US" sz="2000" b="1" dirty="0">
                  <a:solidFill>
                    <a:schemeClr val="bg1"/>
                  </a:solidFill>
                  <a:latin typeface="+mj-ea"/>
                  <a:sym typeface="方正兰亭细黑_GBK" charset="-122"/>
                </a:rPr>
                <a:t>标题四</a:t>
              </a:r>
            </a:p>
          </p:txBody>
        </p:sp>
      </p:grpSp>
      <p:sp>
        <p:nvSpPr>
          <p:cNvPr id="24" name="矩形 60">
            <a:extLst>
              <a:ext uri="{FF2B5EF4-FFF2-40B4-BE49-F238E27FC236}">
                <a16:creationId xmlns="" xmlns:a16="http://schemas.microsoft.com/office/drawing/2014/main" id="{30DB5090-75C9-48A7-855A-6867555AAE00}"/>
              </a:ext>
            </a:extLst>
          </p:cNvPr>
          <p:cNvSpPr>
            <a:spLocks noChangeArrowheads="1"/>
          </p:cNvSpPr>
          <p:nvPr/>
        </p:nvSpPr>
        <p:spPr bwMode="auto">
          <a:xfrm>
            <a:off x="2462171" y="4626813"/>
            <a:ext cx="3571833" cy="7094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600" dirty="0">
                <a:solidFill>
                  <a:schemeClr val="bg1">
                    <a:lumMod val="50000"/>
                  </a:schemeClr>
                </a:solidFill>
                <a:latin typeface="微软雅黑" pitchFamily="34" charset="-122"/>
              </a:rPr>
              <a:t>单击此处添加文本单击此处添加文本</a:t>
            </a:r>
            <a:endParaRPr lang="en-US" altLang="zh-CN" sz="1600" dirty="0">
              <a:solidFill>
                <a:schemeClr val="bg1">
                  <a:lumMod val="50000"/>
                </a:schemeClr>
              </a:solidFill>
              <a:latin typeface="微软雅黑" pitchFamily="34" charset="-122"/>
            </a:endParaRPr>
          </a:p>
          <a:p>
            <a:pPr>
              <a:lnSpc>
                <a:spcPct val="130000"/>
              </a:lnSpc>
            </a:pPr>
            <a:r>
              <a:rPr lang="zh-CN" altLang="en-US" sz="1600" dirty="0">
                <a:solidFill>
                  <a:schemeClr val="bg1">
                    <a:lumMod val="50000"/>
                  </a:schemeClr>
                </a:solidFill>
                <a:latin typeface="微软雅黑" pitchFamily="34" charset="-122"/>
              </a:rPr>
              <a:t>单击此处添加文本单击此处添加文本</a:t>
            </a:r>
            <a:endParaRPr lang="en-US" altLang="zh-CN" sz="1600" dirty="0">
              <a:solidFill>
                <a:schemeClr val="bg1">
                  <a:lumMod val="50000"/>
                </a:schemeClr>
              </a:solidFill>
              <a:latin typeface="微软雅黑" pitchFamily="34" charset="-122"/>
            </a:endParaRPr>
          </a:p>
        </p:txBody>
      </p:sp>
    </p:spTree>
    <p:extLst>
      <p:ext uri="{BB962C8B-B14F-4D97-AF65-F5344CB8AC3E}">
        <p14:creationId xmlns:p14="http://schemas.microsoft.com/office/powerpoint/2010/main" xmlns="" val="2013290940"/>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750"/>
                                        <p:tgtEl>
                                          <p:spTgt spid="6"/>
                                        </p:tgtEl>
                                      </p:cBhvr>
                                    </p:animEffect>
                                  </p:childTnLst>
                                </p:cTn>
                              </p:par>
                            </p:childTnLst>
                          </p:cTn>
                        </p:par>
                        <p:par>
                          <p:cTn id="8" fill="hold">
                            <p:stCondLst>
                              <p:cond delay="75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1750"/>
                            </p:stCondLst>
                            <p:childTnLst>
                              <p:par>
                                <p:cTn id="15" presetID="42" presetClass="entr" presetSubtype="0"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anim calcmode="lin" valueType="num">
                                      <p:cBhvr>
                                        <p:cTn id="23" dur="1000" fill="hold"/>
                                        <p:tgtEl>
                                          <p:spTgt spid="12"/>
                                        </p:tgtEl>
                                        <p:attrNameLst>
                                          <p:attrName>ppt_x</p:attrName>
                                        </p:attrNameLst>
                                      </p:cBhvr>
                                      <p:tavLst>
                                        <p:tav tm="0">
                                          <p:val>
                                            <p:strVal val="#ppt_x"/>
                                          </p:val>
                                        </p:tav>
                                        <p:tav tm="100000">
                                          <p:val>
                                            <p:strVal val="#ppt_x"/>
                                          </p:val>
                                        </p:tav>
                                      </p:tavLst>
                                    </p:anim>
                                    <p:anim calcmode="lin" valueType="num">
                                      <p:cBhvr>
                                        <p:cTn id="24" dur="1000" fill="hold"/>
                                        <p:tgtEl>
                                          <p:spTgt spid="12"/>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1000"/>
                                        <p:tgtEl>
                                          <p:spTgt spid="13"/>
                                        </p:tgtEl>
                                      </p:cBhvr>
                                    </p:animEffect>
                                    <p:anim calcmode="lin" valueType="num">
                                      <p:cBhvr>
                                        <p:cTn id="28" dur="1000" fill="hold"/>
                                        <p:tgtEl>
                                          <p:spTgt spid="13"/>
                                        </p:tgtEl>
                                        <p:attrNameLst>
                                          <p:attrName>ppt_x</p:attrName>
                                        </p:attrNameLst>
                                      </p:cBhvr>
                                      <p:tavLst>
                                        <p:tav tm="0">
                                          <p:val>
                                            <p:strVal val="#ppt_x"/>
                                          </p:val>
                                        </p:tav>
                                        <p:tav tm="100000">
                                          <p:val>
                                            <p:strVal val="#ppt_x"/>
                                          </p:val>
                                        </p:tav>
                                      </p:tavLst>
                                    </p:anim>
                                    <p:anim calcmode="lin" valueType="num">
                                      <p:cBhvr>
                                        <p:cTn id="29" dur="1000" fill="hold"/>
                                        <p:tgtEl>
                                          <p:spTgt spid="13"/>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1000"/>
                                        <p:tgtEl>
                                          <p:spTgt spid="16"/>
                                        </p:tgtEl>
                                      </p:cBhvr>
                                    </p:animEffect>
                                    <p:anim calcmode="lin" valueType="num">
                                      <p:cBhvr>
                                        <p:cTn id="33" dur="1000" fill="hold"/>
                                        <p:tgtEl>
                                          <p:spTgt spid="16"/>
                                        </p:tgtEl>
                                        <p:attrNameLst>
                                          <p:attrName>ppt_x</p:attrName>
                                        </p:attrNameLst>
                                      </p:cBhvr>
                                      <p:tavLst>
                                        <p:tav tm="0">
                                          <p:val>
                                            <p:strVal val="#ppt_x"/>
                                          </p:val>
                                        </p:tav>
                                        <p:tav tm="100000">
                                          <p:val>
                                            <p:strVal val="#ppt_x"/>
                                          </p:val>
                                        </p:tav>
                                      </p:tavLst>
                                    </p:anim>
                                    <p:anim calcmode="lin" valueType="num">
                                      <p:cBhvr>
                                        <p:cTn id="34" dur="1000" fill="hold"/>
                                        <p:tgtEl>
                                          <p:spTgt spid="16"/>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1000"/>
                                        <p:tgtEl>
                                          <p:spTgt spid="17"/>
                                        </p:tgtEl>
                                      </p:cBhvr>
                                    </p:animEffect>
                                    <p:anim calcmode="lin" valueType="num">
                                      <p:cBhvr>
                                        <p:cTn id="38" dur="1000" fill="hold"/>
                                        <p:tgtEl>
                                          <p:spTgt spid="17"/>
                                        </p:tgtEl>
                                        <p:attrNameLst>
                                          <p:attrName>ppt_x</p:attrName>
                                        </p:attrNameLst>
                                      </p:cBhvr>
                                      <p:tavLst>
                                        <p:tav tm="0">
                                          <p:val>
                                            <p:strVal val="#ppt_x"/>
                                          </p:val>
                                        </p:tav>
                                        <p:tav tm="100000">
                                          <p:val>
                                            <p:strVal val="#ppt_x"/>
                                          </p:val>
                                        </p:tav>
                                      </p:tavLst>
                                    </p:anim>
                                    <p:anim calcmode="lin" valueType="num">
                                      <p:cBhvr>
                                        <p:cTn id="39" dur="1000" fill="hold"/>
                                        <p:tgtEl>
                                          <p:spTgt spid="17"/>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1000"/>
                                        <p:tgtEl>
                                          <p:spTgt spid="20"/>
                                        </p:tgtEl>
                                      </p:cBhvr>
                                    </p:animEffect>
                                    <p:anim calcmode="lin" valueType="num">
                                      <p:cBhvr>
                                        <p:cTn id="43" dur="1000" fill="hold"/>
                                        <p:tgtEl>
                                          <p:spTgt spid="20"/>
                                        </p:tgtEl>
                                        <p:attrNameLst>
                                          <p:attrName>ppt_x</p:attrName>
                                        </p:attrNameLst>
                                      </p:cBhvr>
                                      <p:tavLst>
                                        <p:tav tm="0">
                                          <p:val>
                                            <p:strVal val="#ppt_x"/>
                                          </p:val>
                                        </p:tav>
                                        <p:tav tm="100000">
                                          <p:val>
                                            <p:strVal val="#ppt_x"/>
                                          </p:val>
                                        </p:tav>
                                      </p:tavLst>
                                    </p:anim>
                                    <p:anim calcmode="lin" valueType="num">
                                      <p:cBhvr>
                                        <p:cTn id="44" dur="1000" fill="hold"/>
                                        <p:tgtEl>
                                          <p:spTgt spid="20"/>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1000"/>
                                        <p:tgtEl>
                                          <p:spTgt spid="21"/>
                                        </p:tgtEl>
                                      </p:cBhvr>
                                    </p:animEffect>
                                    <p:anim calcmode="lin" valueType="num">
                                      <p:cBhvr>
                                        <p:cTn id="48" dur="1000" fill="hold"/>
                                        <p:tgtEl>
                                          <p:spTgt spid="21"/>
                                        </p:tgtEl>
                                        <p:attrNameLst>
                                          <p:attrName>ppt_x</p:attrName>
                                        </p:attrNameLst>
                                      </p:cBhvr>
                                      <p:tavLst>
                                        <p:tav tm="0">
                                          <p:val>
                                            <p:strVal val="#ppt_x"/>
                                          </p:val>
                                        </p:tav>
                                        <p:tav tm="100000">
                                          <p:val>
                                            <p:strVal val="#ppt_x"/>
                                          </p:val>
                                        </p:tav>
                                      </p:tavLst>
                                    </p:anim>
                                    <p:anim calcmode="lin" valueType="num">
                                      <p:cBhvr>
                                        <p:cTn id="49" dur="1000" fill="hold"/>
                                        <p:tgtEl>
                                          <p:spTgt spid="21"/>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fade">
                                      <p:cBhvr>
                                        <p:cTn id="52" dur="1000"/>
                                        <p:tgtEl>
                                          <p:spTgt spid="24"/>
                                        </p:tgtEl>
                                      </p:cBhvr>
                                    </p:animEffect>
                                    <p:anim calcmode="lin" valueType="num">
                                      <p:cBhvr>
                                        <p:cTn id="53" dur="1000" fill="hold"/>
                                        <p:tgtEl>
                                          <p:spTgt spid="24"/>
                                        </p:tgtEl>
                                        <p:attrNameLst>
                                          <p:attrName>ppt_x</p:attrName>
                                        </p:attrNameLst>
                                      </p:cBhvr>
                                      <p:tavLst>
                                        <p:tav tm="0">
                                          <p:val>
                                            <p:strVal val="#ppt_x"/>
                                          </p:val>
                                        </p:tav>
                                        <p:tav tm="100000">
                                          <p:val>
                                            <p:strVal val="#ppt_x"/>
                                          </p:val>
                                        </p:tav>
                                      </p:tavLst>
                                    </p:anim>
                                    <p:anim calcmode="lin" valueType="num">
                                      <p:cBhvr>
                                        <p:cTn id="54"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6" grpId="0"/>
      <p:bldP spid="20" grpId="0"/>
      <p:bldP spid="2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 xmlns:a16="http://schemas.microsoft.com/office/drawing/2014/main" id="{98CCBDF6-53C0-4554-928A-50D11CCA219A}"/>
              </a:ext>
            </a:extLst>
          </p:cNvPr>
          <p:cNvPicPr>
            <a:picLocks noChangeAspect="1"/>
          </p:cNvPicPr>
          <p:nvPr/>
        </p:nvPicPr>
        <p:blipFill>
          <a:blip r:embed="rId3">
            <a:extLst>
              <a:ext uri="{BEBA8EAE-BF5A-486C-A8C5-ECC9F3942E4B}">
                <a14:imgProps xmlns:a14="http://schemas.microsoft.com/office/drawing/2010/main" xmlns="">
                  <a14:imgLayer r:embed="rId4">
                    <a14:imgEffect>
                      <a14:brightnessContrast bright="5000"/>
                    </a14:imgEffect>
                  </a14:imgLayer>
                </a14:imgProps>
              </a:ext>
              <a:ext uri="{28A0092B-C50C-407E-A947-70E740481C1C}">
                <a14:useLocalDpi xmlns:a14="http://schemas.microsoft.com/office/drawing/2010/main" xmlns="" val="0"/>
              </a:ext>
            </a:extLst>
          </a:blip>
          <a:stretch>
            <a:fillRect/>
          </a:stretch>
        </p:blipFill>
        <p:spPr>
          <a:xfrm>
            <a:off x="0" y="1240"/>
            <a:ext cx="12190413" cy="6857107"/>
          </a:xfrm>
          <a:prstGeom prst="rect">
            <a:avLst/>
          </a:prstGeom>
        </p:spPr>
      </p:pic>
      <p:sp>
        <p:nvSpPr>
          <p:cNvPr id="3" name="矩形 2">
            <a:extLst>
              <a:ext uri="{FF2B5EF4-FFF2-40B4-BE49-F238E27FC236}">
                <a16:creationId xmlns="" xmlns:a16="http://schemas.microsoft.com/office/drawing/2014/main" id="{F994AF89-C1BC-420E-9BDB-F349B5A40B1D}"/>
              </a:ext>
            </a:extLst>
          </p:cNvPr>
          <p:cNvSpPr/>
          <p:nvPr/>
        </p:nvSpPr>
        <p:spPr>
          <a:xfrm flipH="1">
            <a:off x="3432626" y="1970593"/>
            <a:ext cx="48420" cy="676963"/>
          </a:xfrm>
          <a:prstGeom prst="rect">
            <a:avLst/>
          </a:prstGeom>
          <a:solidFill>
            <a:srgbClr val="08B2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4" name="组合 3">
            <a:extLst>
              <a:ext uri="{FF2B5EF4-FFF2-40B4-BE49-F238E27FC236}">
                <a16:creationId xmlns="" xmlns:a16="http://schemas.microsoft.com/office/drawing/2014/main" id="{E6371B60-418C-4B59-82B7-DEF32B6263EA}"/>
              </a:ext>
            </a:extLst>
          </p:cNvPr>
          <p:cNvGrpSpPr/>
          <p:nvPr/>
        </p:nvGrpSpPr>
        <p:grpSpPr>
          <a:xfrm>
            <a:off x="1022631" y="1884465"/>
            <a:ext cx="2370017" cy="792935"/>
            <a:chOff x="1760994" y="3139603"/>
            <a:chExt cx="2370017" cy="792935"/>
          </a:xfrm>
        </p:grpSpPr>
        <p:sp>
          <p:nvSpPr>
            <p:cNvPr id="5" name="矩形 4">
              <a:extLst>
                <a:ext uri="{FF2B5EF4-FFF2-40B4-BE49-F238E27FC236}">
                  <a16:creationId xmlns="" xmlns:a16="http://schemas.microsoft.com/office/drawing/2014/main" id="{8805598F-DD37-4F09-A21A-5F65BF8F0C34}"/>
                </a:ext>
              </a:extLst>
            </p:cNvPr>
            <p:cNvSpPr/>
            <p:nvPr/>
          </p:nvSpPr>
          <p:spPr>
            <a:xfrm>
              <a:off x="3228199" y="3139603"/>
              <a:ext cx="902812" cy="307777"/>
            </a:xfrm>
            <a:prstGeom prst="rect">
              <a:avLst/>
            </a:prstGeom>
          </p:spPr>
          <p:txBody>
            <a:bodyPr wrap="none">
              <a:spAutoFit/>
            </a:bodyPr>
            <a:lstStyle/>
            <a:p>
              <a:pPr algn="r"/>
              <a:r>
                <a:rPr lang="zh-CN" altLang="en-US" sz="1400" dirty="0">
                  <a:solidFill>
                    <a:schemeClr val="bg1">
                      <a:lumMod val="50000"/>
                    </a:schemeClr>
                  </a:solidFill>
                  <a:latin typeface="微软雅黑" panose="020B0503020204020204" pitchFamily="34" charset="-122"/>
                  <a:ea typeface="微软雅黑" panose="020B0503020204020204" pitchFamily="34" charset="-122"/>
                </a:rPr>
                <a:t>加入标题</a:t>
              </a:r>
            </a:p>
          </p:txBody>
        </p:sp>
        <p:sp>
          <p:nvSpPr>
            <p:cNvPr id="7" name="矩形 6">
              <a:extLst>
                <a:ext uri="{FF2B5EF4-FFF2-40B4-BE49-F238E27FC236}">
                  <a16:creationId xmlns="" xmlns:a16="http://schemas.microsoft.com/office/drawing/2014/main" id="{4D21A567-E574-4344-9221-04AB3B182F2F}"/>
                </a:ext>
              </a:extLst>
            </p:cNvPr>
            <p:cNvSpPr/>
            <p:nvPr/>
          </p:nvSpPr>
          <p:spPr>
            <a:xfrm>
              <a:off x="1760994" y="3470873"/>
              <a:ext cx="2370017" cy="461665"/>
            </a:xfrm>
            <a:prstGeom prst="rect">
              <a:avLst/>
            </a:prstGeom>
          </p:spPr>
          <p:txBody>
            <a:bodyPr wrap="square">
              <a:spAutoFit/>
            </a:bodyPr>
            <a:lstStyle/>
            <a:p>
              <a:pPr algn="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点击此处更换文本添加文字</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点击此处更换文本添加文字</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grpSp>
        <p:nvGrpSpPr>
          <p:cNvPr id="8" name="组合 7">
            <a:extLst>
              <a:ext uri="{FF2B5EF4-FFF2-40B4-BE49-F238E27FC236}">
                <a16:creationId xmlns="" xmlns:a16="http://schemas.microsoft.com/office/drawing/2014/main" id="{3331D9CC-F4D6-46F0-A5F9-0670555FD04D}"/>
              </a:ext>
            </a:extLst>
          </p:cNvPr>
          <p:cNvGrpSpPr/>
          <p:nvPr/>
        </p:nvGrpSpPr>
        <p:grpSpPr>
          <a:xfrm>
            <a:off x="8830191" y="1884465"/>
            <a:ext cx="2370017" cy="792935"/>
            <a:chOff x="3106598" y="5073134"/>
            <a:chExt cx="2370017" cy="792935"/>
          </a:xfrm>
        </p:grpSpPr>
        <p:sp>
          <p:nvSpPr>
            <p:cNvPr id="9" name="矩形 8">
              <a:extLst>
                <a:ext uri="{FF2B5EF4-FFF2-40B4-BE49-F238E27FC236}">
                  <a16:creationId xmlns="" xmlns:a16="http://schemas.microsoft.com/office/drawing/2014/main" id="{E66BD17B-AB32-48A2-A15E-CF3261F9BAA7}"/>
                </a:ext>
              </a:extLst>
            </p:cNvPr>
            <p:cNvSpPr/>
            <p:nvPr/>
          </p:nvSpPr>
          <p:spPr>
            <a:xfrm>
              <a:off x="3179168" y="5073134"/>
              <a:ext cx="902811" cy="307777"/>
            </a:xfrm>
            <a:prstGeom prst="rect">
              <a:avLst/>
            </a:prstGeom>
          </p:spPr>
          <p:txBody>
            <a:bodyPr wrap="none">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加入标题</a:t>
              </a:r>
            </a:p>
          </p:txBody>
        </p:sp>
        <p:sp>
          <p:nvSpPr>
            <p:cNvPr id="10" name="矩形 9">
              <a:extLst>
                <a:ext uri="{FF2B5EF4-FFF2-40B4-BE49-F238E27FC236}">
                  <a16:creationId xmlns="" xmlns:a16="http://schemas.microsoft.com/office/drawing/2014/main" id="{1D61FF67-AD86-45C2-8E04-D69C67F7B0C3}"/>
                </a:ext>
              </a:extLst>
            </p:cNvPr>
            <p:cNvSpPr/>
            <p:nvPr/>
          </p:nvSpPr>
          <p:spPr>
            <a:xfrm>
              <a:off x="3106598" y="5404404"/>
              <a:ext cx="2370017" cy="461665"/>
            </a:xfrm>
            <a:prstGeom prst="rect">
              <a:avLst/>
            </a:prstGeom>
          </p:spPr>
          <p:txBody>
            <a:bodyPr wrap="square">
              <a:spAutoFit/>
            </a:bodyPr>
            <a:lstStyle/>
            <a:p>
              <a:pPr lvl="0"/>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点击此处更换文本添加文字</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点击此处更换文本添加文字</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grpSp>
      <p:grpSp>
        <p:nvGrpSpPr>
          <p:cNvPr id="11" name="组合 10">
            <a:extLst>
              <a:ext uri="{FF2B5EF4-FFF2-40B4-BE49-F238E27FC236}">
                <a16:creationId xmlns="" xmlns:a16="http://schemas.microsoft.com/office/drawing/2014/main" id="{F7BC6962-64E6-46E4-8A4A-EA5067D2020D}"/>
              </a:ext>
            </a:extLst>
          </p:cNvPr>
          <p:cNvGrpSpPr/>
          <p:nvPr/>
        </p:nvGrpSpPr>
        <p:grpSpPr>
          <a:xfrm>
            <a:off x="1022631" y="3097670"/>
            <a:ext cx="2370017" cy="792935"/>
            <a:chOff x="1760994" y="3139603"/>
            <a:chExt cx="2370017" cy="792935"/>
          </a:xfrm>
        </p:grpSpPr>
        <p:sp>
          <p:nvSpPr>
            <p:cNvPr id="12" name="矩形 11">
              <a:extLst>
                <a:ext uri="{FF2B5EF4-FFF2-40B4-BE49-F238E27FC236}">
                  <a16:creationId xmlns="" xmlns:a16="http://schemas.microsoft.com/office/drawing/2014/main" id="{17CBE309-CD8C-41CD-8EC0-EF2511B41C21}"/>
                </a:ext>
              </a:extLst>
            </p:cNvPr>
            <p:cNvSpPr/>
            <p:nvPr/>
          </p:nvSpPr>
          <p:spPr>
            <a:xfrm>
              <a:off x="3228200" y="3139603"/>
              <a:ext cx="902811" cy="307777"/>
            </a:xfrm>
            <a:prstGeom prst="rect">
              <a:avLst/>
            </a:prstGeom>
          </p:spPr>
          <p:txBody>
            <a:bodyPr wrap="none">
              <a:spAutoFit/>
            </a:bodyPr>
            <a:lstStyle/>
            <a:p>
              <a:pPr algn="r"/>
              <a:r>
                <a:rPr lang="zh-CN" altLang="en-US" sz="1400" dirty="0">
                  <a:solidFill>
                    <a:schemeClr val="bg1">
                      <a:lumMod val="50000"/>
                    </a:schemeClr>
                  </a:solidFill>
                  <a:latin typeface="微软雅黑" panose="020B0503020204020204" pitchFamily="34" charset="-122"/>
                  <a:ea typeface="微软雅黑" panose="020B0503020204020204" pitchFamily="34" charset="-122"/>
                </a:rPr>
                <a:t>加入标题</a:t>
              </a:r>
            </a:p>
          </p:txBody>
        </p:sp>
        <p:sp>
          <p:nvSpPr>
            <p:cNvPr id="13" name="矩形 12">
              <a:extLst>
                <a:ext uri="{FF2B5EF4-FFF2-40B4-BE49-F238E27FC236}">
                  <a16:creationId xmlns="" xmlns:a16="http://schemas.microsoft.com/office/drawing/2014/main" id="{50E9208B-267B-4DB5-8EAA-E4162EFFA44B}"/>
                </a:ext>
              </a:extLst>
            </p:cNvPr>
            <p:cNvSpPr/>
            <p:nvPr/>
          </p:nvSpPr>
          <p:spPr>
            <a:xfrm>
              <a:off x="1760994" y="3470873"/>
              <a:ext cx="2370017" cy="461665"/>
            </a:xfrm>
            <a:prstGeom prst="rect">
              <a:avLst/>
            </a:prstGeom>
          </p:spPr>
          <p:txBody>
            <a:bodyPr wrap="square">
              <a:spAutoFit/>
            </a:bodyPr>
            <a:lstStyle/>
            <a:p>
              <a:pPr lvl="0" algn="r"/>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点击此处更换文本添加文字</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r"/>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点击此处更换文本添加文字</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grpSp>
      <p:grpSp>
        <p:nvGrpSpPr>
          <p:cNvPr id="14" name="组合 13">
            <a:extLst>
              <a:ext uri="{FF2B5EF4-FFF2-40B4-BE49-F238E27FC236}">
                <a16:creationId xmlns="" xmlns:a16="http://schemas.microsoft.com/office/drawing/2014/main" id="{99CEA561-0125-4D2A-B69A-F50AE35F59A4}"/>
              </a:ext>
            </a:extLst>
          </p:cNvPr>
          <p:cNvGrpSpPr/>
          <p:nvPr/>
        </p:nvGrpSpPr>
        <p:grpSpPr>
          <a:xfrm>
            <a:off x="8830191" y="3097670"/>
            <a:ext cx="2370017" cy="792935"/>
            <a:chOff x="3106598" y="5073134"/>
            <a:chExt cx="2370017" cy="792935"/>
          </a:xfrm>
        </p:grpSpPr>
        <p:sp>
          <p:nvSpPr>
            <p:cNvPr id="15" name="矩形 14">
              <a:extLst>
                <a:ext uri="{FF2B5EF4-FFF2-40B4-BE49-F238E27FC236}">
                  <a16:creationId xmlns="" xmlns:a16="http://schemas.microsoft.com/office/drawing/2014/main" id="{A0AA340F-7280-4F9F-9DB5-A9393D54BF22}"/>
                </a:ext>
              </a:extLst>
            </p:cNvPr>
            <p:cNvSpPr/>
            <p:nvPr/>
          </p:nvSpPr>
          <p:spPr>
            <a:xfrm>
              <a:off x="3179168" y="5073134"/>
              <a:ext cx="902811" cy="307777"/>
            </a:xfrm>
            <a:prstGeom prst="rect">
              <a:avLst/>
            </a:prstGeom>
          </p:spPr>
          <p:txBody>
            <a:bodyPr wrap="none">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加入标题</a:t>
              </a:r>
            </a:p>
          </p:txBody>
        </p:sp>
        <p:sp>
          <p:nvSpPr>
            <p:cNvPr id="16" name="矩形 15">
              <a:extLst>
                <a:ext uri="{FF2B5EF4-FFF2-40B4-BE49-F238E27FC236}">
                  <a16:creationId xmlns="" xmlns:a16="http://schemas.microsoft.com/office/drawing/2014/main" id="{A8F24FB8-1AFF-4640-A739-54987BF6532A}"/>
                </a:ext>
              </a:extLst>
            </p:cNvPr>
            <p:cNvSpPr/>
            <p:nvPr/>
          </p:nvSpPr>
          <p:spPr>
            <a:xfrm>
              <a:off x="3106598" y="5404404"/>
              <a:ext cx="2370017" cy="461665"/>
            </a:xfrm>
            <a:prstGeom prst="rect">
              <a:avLst/>
            </a:prstGeom>
          </p:spPr>
          <p:txBody>
            <a:bodyPr wrap="square">
              <a:spAutoFit/>
            </a:bodyPr>
            <a:lstStyle/>
            <a:p>
              <a:pPr lvl="0"/>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点击此处更换文本添加文字</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点击此处更换文本添加文字</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grpSp>
      <p:grpSp>
        <p:nvGrpSpPr>
          <p:cNvPr id="17" name="组合 16">
            <a:extLst>
              <a:ext uri="{FF2B5EF4-FFF2-40B4-BE49-F238E27FC236}">
                <a16:creationId xmlns="" xmlns:a16="http://schemas.microsoft.com/office/drawing/2014/main" id="{3EDE8E6E-1BFE-47AE-A070-424232500A41}"/>
              </a:ext>
            </a:extLst>
          </p:cNvPr>
          <p:cNvGrpSpPr/>
          <p:nvPr/>
        </p:nvGrpSpPr>
        <p:grpSpPr>
          <a:xfrm>
            <a:off x="1022631" y="4310875"/>
            <a:ext cx="2370017" cy="792935"/>
            <a:chOff x="1760994" y="3139603"/>
            <a:chExt cx="2370017" cy="792935"/>
          </a:xfrm>
        </p:grpSpPr>
        <p:sp>
          <p:nvSpPr>
            <p:cNvPr id="18" name="矩形 17">
              <a:extLst>
                <a:ext uri="{FF2B5EF4-FFF2-40B4-BE49-F238E27FC236}">
                  <a16:creationId xmlns="" xmlns:a16="http://schemas.microsoft.com/office/drawing/2014/main" id="{C6BCB184-DC37-4B9F-AD7A-1CCE9B5E5C27}"/>
                </a:ext>
              </a:extLst>
            </p:cNvPr>
            <p:cNvSpPr/>
            <p:nvPr/>
          </p:nvSpPr>
          <p:spPr>
            <a:xfrm>
              <a:off x="3228200" y="3139603"/>
              <a:ext cx="902811" cy="307777"/>
            </a:xfrm>
            <a:prstGeom prst="rect">
              <a:avLst/>
            </a:prstGeom>
          </p:spPr>
          <p:txBody>
            <a:bodyPr wrap="none">
              <a:spAutoFit/>
            </a:bodyPr>
            <a:lstStyle/>
            <a:p>
              <a:pPr algn="r"/>
              <a:r>
                <a:rPr lang="zh-CN" altLang="en-US" sz="1400" dirty="0">
                  <a:solidFill>
                    <a:schemeClr val="bg1">
                      <a:lumMod val="50000"/>
                    </a:schemeClr>
                  </a:solidFill>
                  <a:latin typeface="微软雅黑" panose="020B0503020204020204" pitchFamily="34" charset="-122"/>
                  <a:ea typeface="微软雅黑" panose="020B0503020204020204" pitchFamily="34" charset="-122"/>
                </a:rPr>
                <a:t>加入标题</a:t>
              </a:r>
            </a:p>
          </p:txBody>
        </p:sp>
        <p:sp>
          <p:nvSpPr>
            <p:cNvPr id="19" name="矩形 18">
              <a:extLst>
                <a:ext uri="{FF2B5EF4-FFF2-40B4-BE49-F238E27FC236}">
                  <a16:creationId xmlns="" xmlns:a16="http://schemas.microsoft.com/office/drawing/2014/main" id="{DB72F983-3F51-4C80-B6DC-240E03F80581}"/>
                </a:ext>
              </a:extLst>
            </p:cNvPr>
            <p:cNvSpPr/>
            <p:nvPr/>
          </p:nvSpPr>
          <p:spPr>
            <a:xfrm>
              <a:off x="1760994" y="3470873"/>
              <a:ext cx="2370017" cy="461665"/>
            </a:xfrm>
            <a:prstGeom prst="rect">
              <a:avLst/>
            </a:prstGeom>
          </p:spPr>
          <p:txBody>
            <a:bodyPr wrap="square">
              <a:spAutoFit/>
            </a:bodyPr>
            <a:lstStyle/>
            <a:p>
              <a:pPr lvl="0" algn="r"/>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点击此处更换文本添加文字</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r"/>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点击此处更换文本添加文字</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grpSp>
      <p:grpSp>
        <p:nvGrpSpPr>
          <p:cNvPr id="20" name="组合 19">
            <a:extLst>
              <a:ext uri="{FF2B5EF4-FFF2-40B4-BE49-F238E27FC236}">
                <a16:creationId xmlns="" xmlns:a16="http://schemas.microsoft.com/office/drawing/2014/main" id="{383842C5-BC2D-4C62-93B2-210B1E94B96E}"/>
              </a:ext>
            </a:extLst>
          </p:cNvPr>
          <p:cNvGrpSpPr/>
          <p:nvPr/>
        </p:nvGrpSpPr>
        <p:grpSpPr>
          <a:xfrm>
            <a:off x="8830191" y="4325630"/>
            <a:ext cx="2370017" cy="778180"/>
            <a:chOff x="3106598" y="5087889"/>
            <a:chExt cx="2370017" cy="778180"/>
          </a:xfrm>
        </p:grpSpPr>
        <p:sp>
          <p:nvSpPr>
            <p:cNvPr id="21" name="矩形 20">
              <a:extLst>
                <a:ext uri="{FF2B5EF4-FFF2-40B4-BE49-F238E27FC236}">
                  <a16:creationId xmlns="" xmlns:a16="http://schemas.microsoft.com/office/drawing/2014/main" id="{1159F2EF-D9DC-4230-ACFB-EEB987306FED}"/>
                </a:ext>
              </a:extLst>
            </p:cNvPr>
            <p:cNvSpPr/>
            <p:nvPr/>
          </p:nvSpPr>
          <p:spPr>
            <a:xfrm>
              <a:off x="3179167" y="5087889"/>
              <a:ext cx="902811" cy="307777"/>
            </a:xfrm>
            <a:prstGeom prst="rect">
              <a:avLst/>
            </a:prstGeom>
          </p:spPr>
          <p:txBody>
            <a:bodyPr wrap="none">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加入标题</a:t>
              </a:r>
            </a:p>
          </p:txBody>
        </p:sp>
        <p:sp>
          <p:nvSpPr>
            <p:cNvPr id="22" name="矩形 21">
              <a:extLst>
                <a:ext uri="{FF2B5EF4-FFF2-40B4-BE49-F238E27FC236}">
                  <a16:creationId xmlns="" xmlns:a16="http://schemas.microsoft.com/office/drawing/2014/main" id="{47146A27-1D98-4482-ABB9-0239E905395E}"/>
                </a:ext>
              </a:extLst>
            </p:cNvPr>
            <p:cNvSpPr/>
            <p:nvPr/>
          </p:nvSpPr>
          <p:spPr>
            <a:xfrm>
              <a:off x="3106598" y="5404404"/>
              <a:ext cx="2370017" cy="461665"/>
            </a:xfrm>
            <a:prstGeom prst="rect">
              <a:avLst/>
            </a:prstGeom>
          </p:spPr>
          <p:txBody>
            <a:bodyPr wrap="square">
              <a:spAutoFit/>
            </a:bodyPr>
            <a:lstStyle/>
            <a:p>
              <a:pPr lvl="0"/>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点击此处更换文本添加文字</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点击此处更换文本添加文字</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grpSp>
      <p:sp>
        <p:nvSpPr>
          <p:cNvPr id="23" name="矩形 22">
            <a:extLst>
              <a:ext uri="{FF2B5EF4-FFF2-40B4-BE49-F238E27FC236}">
                <a16:creationId xmlns="" xmlns:a16="http://schemas.microsoft.com/office/drawing/2014/main" id="{65E71A6F-CD84-4882-A0AD-08CFD9E75028}"/>
              </a:ext>
            </a:extLst>
          </p:cNvPr>
          <p:cNvSpPr/>
          <p:nvPr/>
        </p:nvSpPr>
        <p:spPr>
          <a:xfrm flipH="1">
            <a:off x="3432626" y="3180441"/>
            <a:ext cx="48420" cy="676963"/>
          </a:xfrm>
          <a:prstGeom prst="rect">
            <a:avLst/>
          </a:prstGeom>
          <a:solidFill>
            <a:srgbClr val="EF73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24" name="矩形 23">
            <a:extLst>
              <a:ext uri="{FF2B5EF4-FFF2-40B4-BE49-F238E27FC236}">
                <a16:creationId xmlns="" xmlns:a16="http://schemas.microsoft.com/office/drawing/2014/main" id="{4AEDD512-0AF1-4BC2-AAB2-804839AA9139}"/>
              </a:ext>
            </a:extLst>
          </p:cNvPr>
          <p:cNvSpPr/>
          <p:nvPr/>
        </p:nvSpPr>
        <p:spPr>
          <a:xfrm flipH="1">
            <a:off x="3432626" y="4390289"/>
            <a:ext cx="48420" cy="676963"/>
          </a:xfrm>
          <a:prstGeom prst="rect">
            <a:avLst/>
          </a:prstGeom>
          <a:solidFill>
            <a:srgbClr val="08B2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25" name="矩形 24">
            <a:extLst>
              <a:ext uri="{FF2B5EF4-FFF2-40B4-BE49-F238E27FC236}">
                <a16:creationId xmlns="" xmlns:a16="http://schemas.microsoft.com/office/drawing/2014/main" id="{AFD855F9-B708-4B7A-9EB3-502F6B8F068D}"/>
              </a:ext>
            </a:extLst>
          </p:cNvPr>
          <p:cNvSpPr/>
          <p:nvPr/>
        </p:nvSpPr>
        <p:spPr>
          <a:xfrm flipH="1">
            <a:off x="8741793" y="1970593"/>
            <a:ext cx="48420" cy="676963"/>
          </a:xfrm>
          <a:prstGeom prst="rect">
            <a:avLst/>
          </a:prstGeom>
          <a:solidFill>
            <a:srgbClr val="EF73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26" name="矩形 25">
            <a:extLst>
              <a:ext uri="{FF2B5EF4-FFF2-40B4-BE49-F238E27FC236}">
                <a16:creationId xmlns="" xmlns:a16="http://schemas.microsoft.com/office/drawing/2014/main" id="{3EA491F4-DDAF-420C-8D6C-11F237E1C467}"/>
              </a:ext>
            </a:extLst>
          </p:cNvPr>
          <p:cNvSpPr/>
          <p:nvPr/>
        </p:nvSpPr>
        <p:spPr>
          <a:xfrm flipH="1">
            <a:off x="8741793" y="3180441"/>
            <a:ext cx="48420" cy="676963"/>
          </a:xfrm>
          <a:prstGeom prst="rect">
            <a:avLst/>
          </a:prstGeom>
          <a:solidFill>
            <a:srgbClr val="08B2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27" name="矩形 26">
            <a:extLst>
              <a:ext uri="{FF2B5EF4-FFF2-40B4-BE49-F238E27FC236}">
                <a16:creationId xmlns="" xmlns:a16="http://schemas.microsoft.com/office/drawing/2014/main" id="{E20F393F-6D3E-48D1-9F85-9BF141C3A8E3}"/>
              </a:ext>
            </a:extLst>
          </p:cNvPr>
          <p:cNvSpPr/>
          <p:nvPr/>
        </p:nvSpPr>
        <p:spPr>
          <a:xfrm flipH="1">
            <a:off x="8741793" y="4390289"/>
            <a:ext cx="48420" cy="676963"/>
          </a:xfrm>
          <a:prstGeom prst="rect">
            <a:avLst/>
          </a:prstGeom>
          <a:solidFill>
            <a:srgbClr val="EF73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8" name="组合 27">
            <a:extLst>
              <a:ext uri="{FF2B5EF4-FFF2-40B4-BE49-F238E27FC236}">
                <a16:creationId xmlns="" xmlns:a16="http://schemas.microsoft.com/office/drawing/2014/main" id="{25CD72D9-9939-4A08-96E3-FDF57218160E}"/>
              </a:ext>
            </a:extLst>
          </p:cNvPr>
          <p:cNvGrpSpPr/>
          <p:nvPr/>
        </p:nvGrpSpPr>
        <p:grpSpPr>
          <a:xfrm>
            <a:off x="4217621" y="1601432"/>
            <a:ext cx="3948564" cy="4116680"/>
            <a:chOff x="1965261" y="1992702"/>
            <a:chExt cx="3963510" cy="4132263"/>
          </a:xfrm>
        </p:grpSpPr>
        <p:grpSp>
          <p:nvGrpSpPr>
            <p:cNvPr id="29" name="组合 28">
              <a:extLst>
                <a:ext uri="{FF2B5EF4-FFF2-40B4-BE49-F238E27FC236}">
                  <a16:creationId xmlns="" xmlns:a16="http://schemas.microsoft.com/office/drawing/2014/main" id="{0B7663BE-F26E-4532-9E81-C5436E31AE28}"/>
                </a:ext>
              </a:extLst>
            </p:cNvPr>
            <p:cNvGrpSpPr/>
            <p:nvPr/>
          </p:nvGrpSpPr>
          <p:grpSpPr>
            <a:xfrm>
              <a:off x="3188587" y="1992702"/>
              <a:ext cx="1516860" cy="1323975"/>
              <a:chOff x="3044412" y="1849437"/>
              <a:chExt cx="1517650" cy="1323975"/>
            </a:xfrm>
          </p:grpSpPr>
          <p:sp>
            <p:nvSpPr>
              <p:cNvPr id="46" name="AutoShape 1">
                <a:extLst>
                  <a:ext uri="{FF2B5EF4-FFF2-40B4-BE49-F238E27FC236}">
                    <a16:creationId xmlns="" xmlns:a16="http://schemas.microsoft.com/office/drawing/2014/main" id="{E92E673F-7009-47CE-A813-C17B842F0668}"/>
                  </a:ext>
                </a:extLst>
              </p:cNvPr>
              <p:cNvSpPr>
                <a:spLocks noChangeArrowheads="1"/>
              </p:cNvSpPr>
              <p:nvPr/>
            </p:nvSpPr>
            <p:spPr bwMode="auto">
              <a:xfrm>
                <a:off x="3044412" y="1849437"/>
                <a:ext cx="1517650" cy="1323975"/>
              </a:xfrm>
              <a:prstGeom prst="hexagon">
                <a:avLst>
                  <a:gd name="adj" fmla="val 28652"/>
                  <a:gd name="vf" fmla="val 115470"/>
                </a:avLst>
              </a:prstGeom>
              <a:noFill/>
              <a:ln w="25400" cap="flat" cmpd="sng">
                <a:solidFill>
                  <a:srgbClr val="EF732D"/>
                </a:solidFill>
                <a:bevel/>
              </a:ln>
              <a:extLst/>
            </p:spPr>
            <p:txBody>
              <a:bodyPr anchor="ctr"/>
              <a:lstStyle/>
              <a:p>
                <a:pPr algn="ctr" defTabSz="-635" fontAlgn="ctr">
                  <a:buClr>
                    <a:srgbClr val="FF0000"/>
                  </a:buClr>
                  <a:buSzPct val="70000"/>
                  <a:buFont typeface="Wingdings" panose="05000000000000000000" pitchFamily="2" charset="2"/>
                  <a:buChar char="u"/>
                  <a:tabLst>
                    <a:tab pos="723900" algn="l"/>
                    <a:tab pos="1447800" algn="l"/>
                  </a:tabLst>
                </a:pPr>
                <a:endParaRPr lang="zh-CN" altLang="zh-CN"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TextBox 147">
                <a:extLst>
                  <a:ext uri="{FF2B5EF4-FFF2-40B4-BE49-F238E27FC236}">
                    <a16:creationId xmlns="" xmlns:a16="http://schemas.microsoft.com/office/drawing/2014/main" id="{EE69AA45-C060-4568-A8CB-18BED806EBC7}"/>
                  </a:ext>
                </a:extLst>
              </p:cNvPr>
              <p:cNvSpPr>
                <a:spLocks noChangeArrowheads="1"/>
              </p:cNvSpPr>
              <p:nvPr/>
            </p:nvSpPr>
            <p:spPr bwMode="auto">
              <a:xfrm>
                <a:off x="3249199" y="2357018"/>
                <a:ext cx="1054100" cy="2929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p>
                <a:pPr algn="ctr" fontAlgn="ctr">
                  <a:buClr>
                    <a:srgbClr val="FF0000"/>
                  </a:buClr>
                  <a:buSzPct val="70000"/>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1600" dirty="0">
                  <a:solidFill>
                    <a:schemeClr val="tx1">
                      <a:lumMod val="50000"/>
                      <a:lumOff val="50000"/>
                    </a:schemeClr>
                  </a:solidFill>
                </a:endParaRPr>
              </a:p>
            </p:txBody>
          </p:sp>
        </p:grpSp>
        <p:grpSp>
          <p:nvGrpSpPr>
            <p:cNvPr id="30" name="组合 29">
              <a:extLst>
                <a:ext uri="{FF2B5EF4-FFF2-40B4-BE49-F238E27FC236}">
                  <a16:creationId xmlns="" xmlns:a16="http://schemas.microsoft.com/office/drawing/2014/main" id="{DE13303E-F428-4AA1-9314-6E90365A6FBA}"/>
                </a:ext>
              </a:extLst>
            </p:cNvPr>
            <p:cNvGrpSpPr/>
            <p:nvPr/>
          </p:nvGrpSpPr>
          <p:grpSpPr>
            <a:xfrm>
              <a:off x="4411911" y="2676915"/>
              <a:ext cx="1516860" cy="2725737"/>
              <a:chOff x="4268374" y="2533650"/>
              <a:chExt cx="1517650" cy="2725737"/>
            </a:xfrm>
          </p:grpSpPr>
          <p:sp>
            <p:nvSpPr>
              <p:cNvPr id="42" name="AutoShape 4">
                <a:extLst>
                  <a:ext uri="{FF2B5EF4-FFF2-40B4-BE49-F238E27FC236}">
                    <a16:creationId xmlns="" xmlns:a16="http://schemas.microsoft.com/office/drawing/2014/main" id="{3B49F113-CDD6-4CCD-BE69-341E3F04CB03}"/>
                  </a:ext>
                </a:extLst>
              </p:cNvPr>
              <p:cNvSpPr>
                <a:spLocks noChangeArrowheads="1"/>
              </p:cNvSpPr>
              <p:nvPr/>
            </p:nvSpPr>
            <p:spPr bwMode="auto">
              <a:xfrm>
                <a:off x="4268374" y="2533650"/>
                <a:ext cx="1517650" cy="1323975"/>
              </a:xfrm>
              <a:prstGeom prst="hexagon">
                <a:avLst>
                  <a:gd name="adj" fmla="val 28652"/>
                  <a:gd name="vf" fmla="val 115470"/>
                </a:avLst>
              </a:prstGeom>
              <a:noFill/>
              <a:ln w="25400" cap="flat" cmpd="sng">
                <a:solidFill>
                  <a:srgbClr val="08B2AA"/>
                </a:solidFill>
                <a:bevel/>
              </a:ln>
              <a:extLst/>
            </p:spPr>
            <p:txBody>
              <a:bodyPr anchor="ctr"/>
              <a:lstStyle/>
              <a:p>
                <a:pPr algn="ctr" defTabSz="-635" fontAlgn="ctr">
                  <a:buClr>
                    <a:srgbClr val="FF0000"/>
                  </a:buClr>
                  <a:buSzPct val="70000"/>
                  <a:buFont typeface="Wingdings" panose="05000000000000000000" pitchFamily="2" charset="2"/>
                  <a:buChar char="u"/>
                  <a:tabLst>
                    <a:tab pos="723900" algn="l"/>
                    <a:tab pos="1447800" algn="l"/>
                  </a:tabLst>
                </a:pPr>
                <a:endParaRPr lang="zh-CN" altLang="zh-CN" sz="14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TextBox 147">
                <a:extLst>
                  <a:ext uri="{FF2B5EF4-FFF2-40B4-BE49-F238E27FC236}">
                    <a16:creationId xmlns="" xmlns:a16="http://schemas.microsoft.com/office/drawing/2014/main" id="{790D4B08-93DE-4CDE-ADD9-51B0C0F0B1A7}"/>
                  </a:ext>
                </a:extLst>
              </p:cNvPr>
              <p:cNvSpPr>
                <a:spLocks noChangeArrowheads="1"/>
              </p:cNvSpPr>
              <p:nvPr/>
            </p:nvSpPr>
            <p:spPr bwMode="auto">
              <a:xfrm>
                <a:off x="4463637" y="3007400"/>
                <a:ext cx="1054100" cy="2780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ctr">
                <a:spAutoFit/>
              </a:bodyPr>
              <a:lstStyle/>
              <a:p>
                <a:pPr algn="ctr" fontAlgn="ctr">
                  <a:buClr>
                    <a:srgbClr val="FF0000"/>
                  </a:buClr>
                  <a:buSzPct val="70000"/>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1600" dirty="0">
                  <a:solidFill>
                    <a:schemeClr val="tx1">
                      <a:lumMod val="50000"/>
                      <a:lumOff val="50000"/>
                    </a:schemeClr>
                  </a:solidFill>
                </a:endParaRPr>
              </a:p>
            </p:txBody>
          </p:sp>
          <p:sp>
            <p:nvSpPr>
              <p:cNvPr id="44" name="AutoShape 4">
                <a:extLst>
                  <a:ext uri="{FF2B5EF4-FFF2-40B4-BE49-F238E27FC236}">
                    <a16:creationId xmlns="" xmlns:a16="http://schemas.microsoft.com/office/drawing/2014/main" id="{C556B412-4802-4076-81F2-D15EFAACCDCC}"/>
                  </a:ext>
                </a:extLst>
              </p:cNvPr>
              <p:cNvSpPr>
                <a:spLocks noChangeArrowheads="1"/>
              </p:cNvSpPr>
              <p:nvPr/>
            </p:nvSpPr>
            <p:spPr bwMode="auto">
              <a:xfrm>
                <a:off x="4268374" y="3935412"/>
                <a:ext cx="1517650" cy="1323975"/>
              </a:xfrm>
              <a:prstGeom prst="hexagon">
                <a:avLst>
                  <a:gd name="adj" fmla="val 28652"/>
                  <a:gd name="vf" fmla="val 115470"/>
                </a:avLst>
              </a:prstGeom>
              <a:noFill/>
              <a:ln w="25400" cap="flat" cmpd="sng">
                <a:solidFill>
                  <a:srgbClr val="EF732D"/>
                </a:solidFill>
                <a:bevel/>
              </a:ln>
              <a:extLst/>
            </p:spPr>
            <p:txBody>
              <a:bodyPr anchor="ctr"/>
              <a:lstStyle/>
              <a:p>
                <a:pPr algn="ctr" defTabSz="-635" fontAlgn="ctr">
                  <a:buClr>
                    <a:srgbClr val="FF0000"/>
                  </a:buClr>
                  <a:buSzPct val="70000"/>
                  <a:buFont typeface="Wingdings" panose="05000000000000000000" pitchFamily="2" charset="2"/>
                  <a:buChar char="u"/>
                  <a:tabLst>
                    <a:tab pos="723900" algn="l"/>
                    <a:tab pos="1447800" algn="l"/>
                  </a:tabLst>
                </a:pPr>
                <a:endParaRPr lang="zh-CN" altLang="zh-CN"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TextBox 147">
                <a:extLst>
                  <a:ext uri="{FF2B5EF4-FFF2-40B4-BE49-F238E27FC236}">
                    <a16:creationId xmlns="" xmlns:a16="http://schemas.microsoft.com/office/drawing/2014/main" id="{B437D844-CFE6-4958-AAAE-1DA250ECF4B0}"/>
                  </a:ext>
                </a:extLst>
              </p:cNvPr>
              <p:cNvSpPr>
                <a:spLocks noChangeArrowheads="1"/>
              </p:cNvSpPr>
              <p:nvPr/>
            </p:nvSpPr>
            <p:spPr bwMode="auto">
              <a:xfrm>
                <a:off x="4463637" y="4409162"/>
                <a:ext cx="1054100" cy="2780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ctr">
                <a:spAutoFit/>
              </a:bodyPr>
              <a:lstStyle/>
              <a:p>
                <a:pPr algn="ctr" fontAlgn="ctr">
                  <a:buClr>
                    <a:srgbClr val="FF0000"/>
                  </a:buClr>
                  <a:buSzPct val="70000"/>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1600" dirty="0">
                  <a:solidFill>
                    <a:schemeClr val="tx1">
                      <a:lumMod val="50000"/>
                      <a:lumOff val="50000"/>
                    </a:schemeClr>
                  </a:solidFill>
                </a:endParaRPr>
              </a:p>
            </p:txBody>
          </p:sp>
        </p:grpSp>
        <p:grpSp>
          <p:nvGrpSpPr>
            <p:cNvPr id="31" name="组合 30">
              <a:extLst>
                <a:ext uri="{FF2B5EF4-FFF2-40B4-BE49-F238E27FC236}">
                  <a16:creationId xmlns="" xmlns:a16="http://schemas.microsoft.com/office/drawing/2014/main" id="{99775EA0-5184-4DE2-BD8A-C4671BE25C53}"/>
                </a:ext>
              </a:extLst>
            </p:cNvPr>
            <p:cNvGrpSpPr/>
            <p:nvPr/>
          </p:nvGrpSpPr>
          <p:grpSpPr>
            <a:xfrm>
              <a:off x="1965261" y="2676915"/>
              <a:ext cx="1516860" cy="1323975"/>
              <a:chOff x="1820449" y="2533650"/>
              <a:chExt cx="1517650" cy="1323975"/>
            </a:xfrm>
          </p:grpSpPr>
          <p:sp>
            <p:nvSpPr>
              <p:cNvPr id="40" name="AutoShape 2">
                <a:extLst>
                  <a:ext uri="{FF2B5EF4-FFF2-40B4-BE49-F238E27FC236}">
                    <a16:creationId xmlns="" xmlns:a16="http://schemas.microsoft.com/office/drawing/2014/main" id="{93C7C481-E7A4-49F9-90FF-45CDB131F10D}"/>
                  </a:ext>
                </a:extLst>
              </p:cNvPr>
              <p:cNvSpPr>
                <a:spLocks noChangeArrowheads="1"/>
              </p:cNvSpPr>
              <p:nvPr/>
            </p:nvSpPr>
            <p:spPr bwMode="auto">
              <a:xfrm>
                <a:off x="1820449" y="2533650"/>
                <a:ext cx="1517650" cy="1323975"/>
              </a:xfrm>
              <a:prstGeom prst="hexagon">
                <a:avLst>
                  <a:gd name="adj" fmla="val 28652"/>
                  <a:gd name="vf" fmla="val 115470"/>
                </a:avLst>
              </a:prstGeom>
              <a:noFill/>
              <a:ln w="25400" cap="flat" cmpd="sng">
                <a:solidFill>
                  <a:srgbClr val="08B2AA"/>
                </a:solidFill>
                <a:bevel/>
              </a:ln>
              <a:extLst/>
            </p:spPr>
            <p:txBody>
              <a:bodyPr anchor="ctr"/>
              <a:lstStyle/>
              <a:p>
                <a:pPr algn="ctr" defTabSz="-635" fontAlgn="ctr">
                  <a:buClr>
                    <a:srgbClr val="FF0000"/>
                  </a:buClr>
                  <a:buSzPct val="70000"/>
                  <a:buFont typeface="Wingdings" panose="05000000000000000000" pitchFamily="2" charset="2"/>
                  <a:buChar char="u"/>
                  <a:tabLst>
                    <a:tab pos="723900" algn="l"/>
                    <a:tab pos="1447800" algn="l"/>
                  </a:tabLst>
                </a:pPr>
                <a:endParaRPr lang="zh-CN" altLang="zh-CN"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TextBox 147">
                <a:extLst>
                  <a:ext uri="{FF2B5EF4-FFF2-40B4-BE49-F238E27FC236}">
                    <a16:creationId xmlns="" xmlns:a16="http://schemas.microsoft.com/office/drawing/2014/main" id="{55CCA18B-FAD4-4BDA-B857-16A34D5AFBD1}"/>
                  </a:ext>
                </a:extLst>
              </p:cNvPr>
              <p:cNvSpPr>
                <a:spLocks noChangeArrowheads="1"/>
              </p:cNvSpPr>
              <p:nvPr/>
            </p:nvSpPr>
            <p:spPr bwMode="auto">
              <a:xfrm>
                <a:off x="2034762" y="2999955"/>
                <a:ext cx="1054100" cy="2929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p>
                <a:pPr algn="ctr" fontAlgn="ctr">
                  <a:buClr>
                    <a:srgbClr val="FF0000"/>
                  </a:buClr>
                  <a:buSzPct val="70000"/>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1600" dirty="0">
                  <a:solidFill>
                    <a:schemeClr val="tx1">
                      <a:lumMod val="50000"/>
                      <a:lumOff val="50000"/>
                    </a:schemeClr>
                  </a:solidFill>
                </a:endParaRPr>
              </a:p>
            </p:txBody>
          </p:sp>
        </p:grpSp>
        <p:grpSp>
          <p:nvGrpSpPr>
            <p:cNvPr id="32" name="组合 31">
              <a:extLst>
                <a:ext uri="{FF2B5EF4-FFF2-40B4-BE49-F238E27FC236}">
                  <a16:creationId xmlns="" xmlns:a16="http://schemas.microsoft.com/office/drawing/2014/main" id="{4263E0DE-8963-4042-B241-246D90B260B6}"/>
                </a:ext>
              </a:extLst>
            </p:cNvPr>
            <p:cNvGrpSpPr/>
            <p:nvPr/>
          </p:nvGrpSpPr>
          <p:grpSpPr>
            <a:xfrm>
              <a:off x="1965261" y="4080265"/>
              <a:ext cx="1516860" cy="1323975"/>
              <a:chOff x="1820449" y="3937000"/>
              <a:chExt cx="1517650" cy="1323975"/>
            </a:xfrm>
          </p:grpSpPr>
          <p:sp>
            <p:nvSpPr>
              <p:cNvPr id="38" name="AutoShape 3">
                <a:extLst>
                  <a:ext uri="{FF2B5EF4-FFF2-40B4-BE49-F238E27FC236}">
                    <a16:creationId xmlns="" xmlns:a16="http://schemas.microsoft.com/office/drawing/2014/main" id="{FCD951A2-51EA-4032-BB3D-429D3646ECC8}"/>
                  </a:ext>
                </a:extLst>
              </p:cNvPr>
              <p:cNvSpPr>
                <a:spLocks noChangeArrowheads="1"/>
              </p:cNvSpPr>
              <p:nvPr/>
            </p:nvSpPr>
            <p:spPr bwMode="auto">
              <a:xfrm>
                <a:off x="1820449" y="3937000"/>
                <a:ext cx="1517650" cy="1323975"/>
              </a:xfrm>
              <a:prstGeom prst="hexagon">
                <a:avLst>
                  <a:gd name="adj" fmla="val 28652"/>
                  <a:gd name="vf" fmla="val 115470"/>
                </a:avLst>
              </a:prstGeom>
              <a:noFill/>
              <a:ln w="25400" cap="flat" cmpd="sng">
                <a:solidFill>
                  <a:srgbClr val="EF732D"/>
                </a:solidFill>
                <a:bevel/>
              </a:ln>
              <a:extLst/>
            </p:spPr>
            <p:txBody>
              <a:bodyPr anchor="ctr"/>
              <a:lstStyle/>
              <a:p>
                <a:pPr algn="ctr" defTabSz="-635" fontAlgn="ctr">
                  <a:buClr>
                    <a:srgbClr val="FF0000"/>
                  </a:buClr>
                  <a:buSzPct val="70000"/>
                  <a:buFont typeface="Wingdings" panose="05000000000000000000" pitchFamily="2" charset="2"/>
                  <a:buChar char="u"/>
                  <a:tabLst>
                    <a:tab pos="723900" algn="l"/>
                    <a:tab pos="1447800" algn="l"/>
                  </a:tabLst>
                </a:pPr>
                <a:endParaRPr lang="zh-CN" altLang="zh-CN"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TextBox 147">
                <a:extLst>
                  <a:ext uri="{FF2B5EF4-FFF2-40B4-BE49-F238E27FC236}">
                    <a16:creationId xmlns="" xmlns:a16="http://schemas.microsoft.com/office/drawing/2014/main" id="{6010D7B9-7340-4236-9BD9-3AF27367FD30}"/>
                  </a:ext>
                </a:extLst>
              </p:cNvPr>
              <p:cNvSpPr>
                <a:spLocks noChangeArrowheads="1"/>
              </p:cNvSpPr>
              <p:nvPr/>
            </p:nvSpPr>
            <p:spPr bwMode="auto">
              <a:xfrm>
                <a:off x="2034762" y="4428705"/>
                <a:ext cx="1054100" cy="2929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p>
                <a:pPr algn="ctr" fontAlgn="ctr">
                  <a:buClr>
                    <a:srgbClr val="FF0000"/>
                  </a:buClr>
                  <a:buSzPct val="70000"/>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1600" dirty="0">
                  <a:solidFill>
                    <a:schemeClr val="tx1">
                      <a:lumMod val="50000"/>
                      <a:lumOff val="50000"/>
                    </a:schemeClr>
                  </a:solidFill>
                </a:endParaRPr>
              </a:p>
            </p:txBody>
          </p:sp>
        </p:grpSp>
        <p:grpSp>
          <p:nvGrpSpPr>
            <p:cNvPr id="33" name="组合 32">
              <a:extLst>
                <a:ext uri="{FF2B5EF4-FFF2-40B4-BE49-F238E27FC236}">
                  <a16:creationId xmlns="" xmlns:a16="http://schemas.microsoft.com/office/drawing/2014/main" id="{9EB4AB5A-A911-4937-9FD0-F622C4E8AA32}"/>
                </a:ext>
              </a:extLst>
            </p:cNvPr>
            <p:cNvGrpSpPr/>
            <p:nvPr/>
          </p:nvGrpSpPr>
          <p:grpSpPr>
            <a:xfrm>
              <a:off x="3188587" y="4800990"/>
              <a:ext cx="1516860" cy="1323975"/>
              <a:chOff x="3044412" y="4657725"/>
              <a:chExt cx="1517650" cy="1323975"/>
            </a:xfrm>
          </p:grpSpPr>
          <p:sp>
            <p:nvSpPr>
              <p:cNvPr id="36" name="AutoShape 6">
                <a:extLst>
                  <a:ext uri="{FF2B5EF4-FFF2-40B4-BE49-F238E27FC236}">
                    <a16:creationId xmlns="" xmlns:a16="http://schemas.microsoft.com/office/drawing/2014/main" id="{10A8E7EA-401F-4F98-8C1E-A7E53B5FEE8A}"/>
                  </a:ext>
                </a:extLst>
              </p:cNvPr>
              <p:cNvSpPr>
                <a:spLocks noChangeArrowheads="1"/>
              </p:cNvSpPr>
              <p:nvPr/>
            </p:nvSpPr>
            <p:spPr bwMode="auto">
              <a:xfrm>
                <a:off x="3044412" y="4657725"/>
                <a:ext cx="1517650" cy="1323975"/>
              </a:xfrm>
              <a:prstGeom prst="hexagon">
                <a:avLst>
                  <a:gd name="adj" fmla="val 28652"/>
                  <a:gd name="vf" fmla="val 115470"/>
                </a:avLst>
              </a:prstGeom>
              <a:noFill/>
              <a:ln w="25400" cap="flat" cmpd="sng">
                <a:solidFill>
                  <a:srgbClr val="08B2AA"/>
                </a:solidFill>
                <a:bevel/>
              </a:ln>
              <a:extLst/>
            </p:spPr>
            <p:txBody>
              <a:bodyPr anchor="ctr"/>
              <a:lstStyle/>
              <a:p>
                <a:pPr algn="ctr" defTabSz="-635" fontAlgn="ctr">
                  <a:buClr>
                    <a:srgbClr val="FF0000"/>
                  </a:buClr>
                  <a:buSzPct val="70000"/>
                  <a:buFont typeface="Wingdings" panose="05000000000000000000" pitchFamily="2" charset="2"/>
                  <a:buChar char="u"/>
                  <a:tabLst>
                    <a:tab pos="723900" algn="l"/>
                    <a:tab pos="1447800" algn="l"/>
                  </a:tabLst>
                </a:pPr>
                <a:endParaRPr lang="zh-CN" altLang="zh-CN" sz="14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TextBox 147">
                <a:extLst>
                  <a:ext uri="{FF2B5EF4-FFF2-40B4-BE49-F238E27FC236}">
                    <a16:creationId xmlns="" xmlns:a16="http://schemas.microsoft.com/office/drawing/2014/main" id="{FE6F8994-9701-47B6-AD43-6D1FD633231E}"/>
                  </a:ext>
                </a:extLst>
              </p:cNvPr>
              <p:cNvSpPr>
                <a:spLocks noChangeArrowheads="1"/>
              </p:cNvSpPr>
              <p:nvPr/>
            </p:nvSpPr>
            <p:spPr bwMode="auto">
              <a:xfrm>
                <a:off x="3249199" y="5143080"/>
                <a:ext cx="1054100" cy="2929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p>
                <a:pPr algn="ctr" fontAlgn="ctr">
                  <a:buClr>
                    <a:srgbClr val="FF0000"/>
                  </a:buClr>
                  <a:buSzPct val="70000"/>
                </a:pPr>
                <a:r>
                  <a:rPr lang="zh-CN" altLang="en-US" sz="12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1600">
                  <a:solidFill>
                    <a:schemeClr val="tx1">
                      <a:lumMod val="50000"/>
                      <a:lumOff val="50000"/>
                    </a:schemeClr>
                  </a:solidFill>
                </a:endParaRPr>
              </a:p>
            </p:txBody>
          </p:sp>
        </p:grpSp>
        <p:sp>
          <p:nvSpPr>
            <p:cNvPr id="34" name="AutoShape 5">
              <a:extLst>
                <a:ext uri="{FF2B5EF4-FFF2-40B4-BE49-F238E27FC236}">
                  <a16:creationId xmlns="" xmlns:a16="http://schemas.microsoft.com/office/drawing/2014/main" id="{9762C892-9172-48C1-8A18-8AC185903AAC}"/>
                </a:ext>
              </a:extLst>
            </p:cNvPr>
            <p:cNvSpPr>
              <a:spLocks noChangeArrowheads="1"/>
            </p:cNvSpPr>
            <p:nvPr/>
          </p:nvSpPr>
          <p:spPr bwMode="auto">
            <a:xfrm>
              <a:off x="3188587" y="3396052"/>
              <a:ext cx="1516860" cy="1323975"/>
            </a:xfrm>
            <a:prstGeom prst="hexagon">
              <a:avLst>
                <a:gd name="adj" fmla="val 28652"/>
                <a:gd name="vf" fmla="val 115470"/>
              </a:avLst>
            </a:prstGeom>
            <a:solidFill>
              <a:srgbClr val="08B2AA"/>
            </a:solidFill>
            <a:ln w="3175" cap="flat" cmpd="sng">
              <a:noFill/>
              <a:bevel/>
            </a:ln>
          </p:spPr>
          <p:txBody>
            <a:bodyPr anchor="ctr"/>
            <a:lstStyle/>
            <a:p>
              <a:pPr algn="ctr"/>
              <a:endParaRPr lang="zh-CN" altLang="zh-CN" sz="1600" dirty="0">
                <a:solidFill>
                  <a:schemeClr val="tx1">
                    <a:lumMod val="50000"/>
                    <a:lumOff val="50000"/>
                  </a:schemeClr>
                </a:solidFill>
                <a:ea typeface="微软雅黑" panose="020B0503020204020204" pitchFamily="34" charset="-122"/>
                <a:sym typeface="微软雅黑" panose="020B0503020204020204" pitchFamily="34" charset="-122"/>
              </a:endParaRPr>
            </a:p>
          </p:txBody>
        </p:sp>
        <p:sp>
          <p:nvSpPr>
            <p:cNvPr id="35" name="TextBox 147">
              <a:extLst>
                <a:ext uri="{FF2B5EF4-FFF2-40B4-BE49-F238E27FC236}">
                  <a16:creationId xmlns="" xmlns:a16="http://schemas.microsoft.com/office/drawing/2014/main" id="{66801276-864E-4D7F-9760-27E0E03CE601}"/>
                </a:ext>
              </a:extLst>
            </p:cNvPr>
            <p:cNvSpPr>
              <a:spLocks noChangeArrowheads="1"/>
            </p:cNvSpPr>
            <p:nvPr/>
          </p:nvSpPr>
          <p:spPr bwMode="auto">
            <a:xfrm>
              <a:off x="3410722" y="3730112"/>
              <a:ext cx="1053551" cy="646331"/>
            </a:xfrm>
            <a:prstGeom prst="rect">
              <a:avLst/>
            </a:prstGeom>
            <a:noFill/>
            <a:ln w="3175" cap="flat" cmpd="sng">
              <a:noFill/>
              <a:bevel/>
            </a:ln>
          </p:spPr>
          <p:txBody>
            <a:bodyPr anchor="ctr"/>
            <a:lstStyle/>
            <a:p>
              <a:pPr algn="ctr"/>
              <a:r>
                <a:rPr lang="zh-CN" altLang="en-US" sz="1600" dirty="0">
                  <a:solidFill>
                    <a:schemeClr val="bg1"/>
                  </a:solidFill>
                  <a:ea typeface="微软雅黑" panose="020B0503020204020204" pitchFamily="34" charset="-122"/>
                  <a:sym typeface="微软雅黑" panose="020B0503020204020204" pitchFamily="34" charset="-122"/>
                </a:rPr>
                <a:t>添加标题</a:t>
              </a:r>
              <a:endParaRPr lang="zh-CN" altLang="en-US" sz="1600" dirty="0">
                <a:solidFill>
                  <a:schemeClr val="bg1"/>
                </a:solidFill>
                <a:ea typeface="微软雅黑" panose="020B0503020204020204" pitchFamily="34" charset="-122"/>
              </a:endParaRPr>
            </a:p>
          </p:txBody>
        </p:sp>
      </p:grpSp>
    </p:spTree>
    <p:extLst>
      <p:ext uri="{BB962C8B-B14F-4D97-AF65-F5344CB8AC3E}">
        <p14:creationId xmlns:p14="http://schemas.microsoft.com/office/powerpoint/2010/main" xmlns="" val="1414625537"/>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750"/>
                                            <p:tgtEl>
                                              <p:spTgt spid="6"/>
                                            </p:tgtEl>
                                          </p:cBhvr>
                                        </p:animEffect>
                                      </p:childTnLst>
                                    </p:cTn>
                                  </p:par>
                                  <p:par>
                                    <p:cTn id="8" presetID="2" presetClass="entr" presetSubtype="4" accel="22000" fill="hold" grpId="0" nodeType="withEffect" p14:presetBounceEnd="62000">
                                      <p:stCondLst>
                                        <p:cond delay="500"/>
                                      </p:stCondLst>
                                      <p:childTnLst>
                                        <p:set>
                                          <p:cBhvr>
                                            <p:cTn id="9" dur="1" fill="hold">
                                              <p:stCondLst>
                                                <p:cond delay="0"/>
                                              </p:stCondLst>
                                            </p:cTn>
                                            <p:tgtEl>
                                              <p:spTgt spid="3"/>
                                            </p:tgtEl>
                                            <p:attrNameLst>
                                              <p:attrName>style.visibility</p:attrName>
                                            </p:attrNameLst>
                                          </p:cBhvr>
                                          <p:to>
                                            <p:strVal val="visible"/>
                                          </p:to>
                                        </p:set>
                                        <p:anim calcmode="lin" valueType="num" p14:bounceEnd="62000">
                                          <p:cBhvr additive="base">
                                            <p:cTn id="10" dur="500" fill="hold"/>
                                            <p:tgtEl>
                                              <p:spTgt spid="3"/>
                                            </p:tgtEl>
                                            <p:attrNameLst>
                                              <p:attrName>ppt_x</p:attrName>
                                            </p:attrNameLst>
                                          </p:cBhvr>
                                          <p:tavLst>
                                            <p:tav tm="0">
                                              <p:val>
                                                <p:strVal val="#ppt_x"/>
                                              </p:val>
                                            </p:tav>
                                            <p:tav tm="100000">
                                              <p:val>
                                                <p:strVal val="#ppt_x"/>
                                              </p:val>
                                            </p:tav>
                                          </p:tavLst>
                                        </p:anim>
                                        <p:anim calcmode="lin" valueType="num" p14:bounceEnd="62000">
                                          <p:cBhvr additive="base">
                                            <p:cTn id="11" dur="500" fill="hold"/>
                                            <p:tgtEl>
                                              <p:spTgt spid="3"/>
                                            </p:tgtEl>
                                            <p:attrNameLst>
                                              <p:attrName>ppt_y</p:attrName>
                                            </p:attrNameLst>
                                          </p:cBhvr>
                                          <p:tavLst>
                                            <p:tav tm="0">
                                              <p:val>
                                                <p:strVal val="1+#ppt_h/2"/>
                                              </p:val>
                                            </p:tav>
                                            <p:tav tm="100000">
                                              <p:val>
                                                <p:strVal val="#ppt_y"/>
                                              </p:val>
                                            </p:tav>
                                          </p:tavLst>
                                        </p:anim>
                                      </p:childTnLst>
                                    </p:cTn>
                                  </p:par>
                                  <p:par>
                                    <p:cTn id="12" presetID="2" presetClass="entr" presetSubtype="4" accel="22000" fill="hold" grpId="0" nodeType="withEffect" p14:presetBounceEnd="62000">
                                      <p:stCondLst>
                                        <p:cond delay="500"/>
                                      </p:stCondLst>
                                      <p:childTnLst>
                                        <p:set>
                                          <p:cBhvr>
                                            <p:cTn id="13" dur="1" fill="hold">
                                              <p:stCondLst>
                                                <p:cond delay="0"/>
                                              </p:stCondLst>
                                            </p:cTn>
                                            <p:tgtEl>
                                              <p:spTgt spid="23"/>
                                            </p:tgtEl>
                                            <p:attrNameLst>
                                              <p:attrName>style.visibility</p:attrName>
                                            </p:attrNameLst>
                                          </p:cBhvr>
                                          <p:to>
                                            <p:strVal val="visible"/>
                                          </p:to>
                                        </p:set>
                                        <p:anim calcmode="lin" valueType="num" p14:bounceEnd="62000">
                                          <p:cBhvr additive="base">
                                            <p:cTn id="14" dur="500" fill="hold"/>
                                            <p:tgtEl>
                                              <p:spTgt spid="23"/>
                                            </p:tgtEl>
                                            <p:attrNameLst>
                                              <p:attrName>ppt_x</p:attrName>
                                            </p:attrNameLst>
                                          </p:cBhvr>
                                          <p:tavLst>
                                            <p:tav tm="0">
                                              <p:val>
                                                <p:strVal val="#ppt_x"/>
                                              </p:val>
                                            </p:tav>
                                            <p:tav tm="100000">
                                              <p:val>
                                                <p:strVal val="#ppt_x"/>
                                              </p:val>
                                            </p:tav>
                                          </p:tavLst>
                                        </p:anim>
                                        <p:anim calcmode="lin" valueType="num" p14:bounceEnd="62000">
                                          <p:cBhvr additive="base">
                                            <p:cTn id="15" dur="500" fill="hold"/>
                                            <p:tgtEl>
                                              <p:spTgt spid="23"/>
                                            </p:tgtEl>
                                            <p:attrNameLst>
                                              <p:attrName>ppt_y</p:attrName>
                                            </p:attrNameLst>
                                          </p:cBhvr>
                                          <p:tavLst>
                                            <p:tav tm="0">
                                              <p:val>
                                                <p:strVal val="1+#ppt_h/2"/>
                                              </p:val>
                                            </p:tav>
                                            <p:tav tm="100000">
                                              <p:val>
                                                <p:strVal val="#ppt_y"/>
                                              </p:val>
                                            </p:tav>
                                          </p:tavLst>
                                        </p:anim>
                                      </p:childTnLst>
                                    </p:cTn>
                                  </p:par>
                                  <p:par>
                                    <p:cTn id="16" presetID="2" presetClass="entr" presetSubtype="4" accel="22000" fill="hold" grpId="0" nodeType="withEffect" p14:presetBounceEnd="62000">
                                      <p:stCondLst>
                                        <p:cond delay="500"/>
                                      </p:stCondLst>
                                      <p:childTnLst>
                                        <p:set>
                                          <p:cBhvr>
                                            <p:cTn id="17" dur="1" fill="hold">
                                              <p:stCondLst>
                                                <p:cond delay="0"/>
                                              </p:stCondLst>
                                            </p:cTn>
                                            <p:tgtEl>
                                              <p:spTgt spid="24"/>
                                            </p:tgtEl>
                                            <p:attrNameLst>
                                              <p:attrName>style.visibility</p:attrName>
                                            </p:attrNameLst>
                                          </p:cBhvr>
                                          <p:to>
                                            <p:strVal val="visible"/>
                                          </p:to>
                                        </p:set>
                                        <p:anim calcmode="lin" valueType="num" p14:bounceEnd="62000">
                                          <p:cBhvr additive="base">
                                            <p:cTn id="18" dur="500" fill="hold"/>
                                            <p:tgtEl>
                                              <p:spTgt spid="24"/>
                                            </p:tgtEl>
                                            <p:attrNameLst>
                                              <p:attrName>ppt_x</p:attrName>
                                            </p:attrNameLst>
                                          </p:cBhvr>
                                          <p:tavLst>
                                            <p:tav tm="0">
                                              <p:val>
                                                <p:strVal val="#ppt_x"/>
                                              </p:val>
                                            </p:tav>
                                            <p:tav tm="100000">
                                              <p:val>
                                                <p:strVal val="#ppt_x"/>
                                              </p:val>
                                            </p:tav>
                                          </p:tavLst>
                                        </p:anim>
                                        <p:anim calcmode="lin" valueType="num" p14:bounceEnd="62000">
                                          <p:cBhvr additive="base">
                                            <p:cTn id="19" dur="500" fill="hold"/>
                                            <p:tgtEl>
                                              <p:spTgt spid="24"/>
                                            </p:tgtEl>
                                            <p:attrNameLst>
                                              <p:attrName>ppt_y</p:attrName>
                                            </p:attrNameLst>
                                          </p:cBhvr>
                                          <p:tavLst>
                                            <p:tav tm="0">
                                              <p:val>
                                                <p:strVal val="1+#ppt_h/2"/>
                                              </p:val>
                                            </p:tav>
                                            <p:tav tm="100000">
                                              <p:val>
                                                <p:strVal val="#ppt_y"/>
                                              </p:val>
                                            </p:tav>
                                          </p:tavLst>
                                        </p:anim>
                                      </p:childTnLst>
                                    </p:cTn>
                                  </p:par>
                                  <p:par>
                                    <p:cTn id="20" presetID="2" presetClass="entr" presetSubtype="4" accel="22000" fill="hold" grpId="0" nodeType="withEffect" p14:presetBounceEnd="62000">
                                      <p:stCondLst>
                                        <p:cond delay="500"/>
                                      </p:stCondLst>
                                      <p:childTnLst>
                                        <p:set>
                                          <p:cBhvr>
                                            <p:cTn id="21" dur="1" fill="hold">
                                              <p:stCondLst>
                                                <p:cond delay="0"/>
                                              </p:stCondLst>
                                            </p:cTn>
                                            <p:tgtEl>
                                              <p:spTgt spid="27"/>
                                            </p:tgtEl>
                                            <p:attrNameLst>
                                              <p:attrName>style.visibility</p:attrName>
                                            </p:attrNameLst>
                                          </p:cBhvr>
                                          <p:to>
                                            <p:strVal val="visible"/>
                                          </p:to>
                                        </p:set>
                                        <p:anim calcmode="lin" valueType="num" p14:bounceEnd="62000">
                                          <p:cBhvr additive="base">
                                            <p:cTn id="22" dur="500" fill="hold"/>
                                            <p:tgtEl>
                                              <p:spTgt spid="27"/>
                                            </p:tgtEl>
                                            <p:attrNameLst>
                                              <p:attrName>ppt_x</p:attrName>
                                            </p:attrNameLst>
                                          </p:cBhvr>
                                          <p:tavLst>
                                            <p:tav tm="0">
                                              <p:val>
                                                <p:strVal val="#ppt_x"/>
                                              </p:val>
                                            </p:tav>
                                            <p:tav tm="100000">
                                              <p:val>
                                                <p:strVal val="#ppt_x"/>
                                              </p:val>
                                            </p:tav>
                                          </p:tavLst>
                                        </p:anim>
                                        <p:anim calcmode="lin" valueType="num" p14:bounceEnd="62000">
                                          <p:cBhvr additive="base">
                                            <p:cTn id="23" dur="500" fill="hold"/>
                                            <p:tgtEl>
                                              <p:spTgt spid="27"/>
                                            </p:tgtEl>
                                            <p:attrNameLst>
                                              <p:attrName>ppt_y</p:attrName>
                                            </p:attrNameLst>
                                          </p:cBhvr>
                                          <p:tavLst>
                                            <p:tav tm="0">
                                              <p:val>
                                                <p:strVal val="1+#ppt_h/2"/>
                                              </p:val>
                                            </p:tav>
                                            <p:tav tm="100000">
                                              <p:val>
                                                <p:strVal val="#ppt_y"/>
                                              </p:val>
                                            </p:tav>
                                          </p:tavLst>
                                        </p:anim>
                                      </p:childTnLst>
                                    </p:cTn>
                                  </p:par>
                                  <p:par>
                                    <p:cTn id="24" presetID="2" presetClass="entr" presetSubtype="4" accel="22000" fill="hold" grpId="0" nodeType="withEffect" p14:presetBounceEnd="62000">
                                      <p:stCondLst>
                                        <p:cond delay="500"/>
                                      </p:stCondLst>
                                      <p:childTnLst>
                                        <p:set>
                                          <p:cBhvr>
                                            <p:cTn id="25" dur="1" fill="hold">
                                              <p:stCondLst>
                                                <p:cond delay="0"/>
                                              </p:stCondLst>
                                            </p:cTn>
                                            <p:tgtEl>
                                              <p:spTgt spid="26"/>
                                            </p:tgtEl>
                                            <p:attrNameLst>
                                              <p:attrName>style.visibility</p:attrName>
                                            </p:attrNameLst>
                                          </p:cBhvr>
                                          <p:to>
                                            <p:strVal val="visible"/>
                                          </p:to>
                                        </p:set>
                                        <p:anim calcmode="lin" valueType="num" p14:bounceEnd="62000">
                                          <p:cBhvr additive="base">
                                            <p:cTn id="26" dur="500" fill="hold"/>
                                            <p:tgtEl>
                                              <p:spTgt spid="26"/>
                                            </p:tgtEl>
                                            <p:attrNameLst>
                                              <p:attrName>ppt_x</p:attrName>
                                            </p:attrNameLst>
                                          </p:cBhvr>
                                          <p:tavLst>
                                            <p:tav tm="0">
                                              <p:val>
                                                <p:strVal val="#ppt_x"/>
                                              </p:val>
                                            </p:tav>
                                            <p:tav tm="100000">
                                              <p:val>
                                                <p:strVal val="#ppt_x"/>
                                              </p:val>
                                            </p:tav>
                                          </p:tavLst>
                                        </p:anim>
                                        <p:anim calcmode="lin" valueType="num" p14:bounceEnd="62000">
                                          <p:cBhvr additive="base">
                                            <p:cTn id="27" dur="500" fill="hold"/>
                                            <p:tgtEl>
                                              <p:spTgt spid="26"/>
                                            </p:tgtEl>
                                            <p:attrNameLst>
                                              <p:attrName>ppt_y</p:attrName>
                                            </p:attrNameLst>
                                          </p:cBhvr>
                                          <p:tavLst>
                                            <p:tav tm="0">
                                              <p:val>
                                                <p:strVal val="1+#ppt_h/2"/>
                                              </p:val>
                                            </p:tav>
                                            <p:tav tm="100000">
                                              <p:val>
                                                <p:strVal val="#ppt_y"/>
                                              </p:val>
                                            </p:tav>
                                          </p:tavLst>
                                        </p:anim>
                                      </p:childTnLst>
                                    </p:cTn>
                                  </p:par>
                                  <p:par>
                                    <p:cTn id="28" presetID="2" presetClass="entr" presetSubtype="4" accel="22000" fill="hold" grpId="0" nodeType="withEffect" p14:presetBounceEnd="62000">
                                      <p:stCondLst>
                                        <p:cond delay="500"/>
                                      </p:stCondLst>
                                      <p:childTnLst>
                                        <p:set>
                                          <p:cBhvr>
                                            <p:cTn id="29" dur="1" fill="hold">
                                              <p:stCondLst>
                                                <p:cond delay="0"/>
                                              </p:stCondLst>
                                            </p:cTn>
                                            <p:tgtEl>
                                              <p:spTgt spid="25"/>
                                            </p:tgtEl>
                                            <p:attrNameLst>
                                              <p:attrName>style.visibility</p:attrName>
                                            </p:attrNameLst>
                                          </p:cBhvr>
                                          <p:to>
                                            <p:strVal val="visible"/>
                                          </p:to>
                                        </p:set>
                                        <p:anim calcmode="lin" valueType="num" p14:bounceEnd="62000">
                                          <p:cBhvr additive="base">
                                            <p:cTn id="30" dur="500" fill="hold"/>
                                            <p:tgtEl>
                                              <p:spTgt spid="25"/>
                                            </p:tgtEl>
                                            <p:attrNameLst>
                                              <p:attrName>ppt_x</p:attrName>
                                            </p:attrNameLst>
                                          </p:cBhvr>
                                          <p:tavLst>
                                            <p:tav tm="0">
                                              <p:val>
                                                <p:strVal val="#ppt_x"/>
                                              </p:val>
                                            </p:tav>
                                            <p:tav tm="100000">
                                              <p:val>
                                                <p:strVal val="#ppt_x"/>
                                              </p:val>
                                            </p:tav>
                                          </p:tavLst>
                                        </p:anim>
                                        <p:anim calcmode="lin" valueType="num" p14:bounceEnd="62000">
                                          <p:cBhvr additive="base">
                                            <p:cTn id="31" dur="500" fill="hold"/>
                                            <p:tgtEl>
                                              <p:spTgt spid="25"/>
                                            </p:tgtEl>
                                            <p:attrNameLst>
                                              <p:attrName>ppt_y</p:attrName>
                                            </p:attrNameLst>
                                          </p:cBhvr>
                                          <p:tavLst>
                                            <p:tav tm="0">
                                              <p:val>
                                                <p:strVal val="1+#ppt_h/2"/>
                                              </p:val>
                                            </p:tav>
                                            <p:tav tm="100000">
                                              <p:val>
                                                <p:strVal val="#ppt_y"/>
                                              </p:val>
                                            </p:tav>
                                          </p:tavLst>
                                        </p:anim>
                                      </p:childTnLst>
                                    </p:cTn>
                                  </p:par>
                                </p:childTnLst>
                              </p:cTn>
                            </p:par>
                            <p:par>
                              <p:cTn id="32" fill="hold">
                                <p:stCondLst>
                                  <p:cond delay="1000"/>
                                </p:stCondLst>
                                <p:childTnLst>
                                  <p:par>
                                    <p:cTn id="33" presetID="10" presetClass="entr" presetSubtype="0"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500"/>
                                            <p:tgtEl>
                                              <p:spTgt spid="4"/>
                                            </p:tgtEl>
                                          </p:cBhvr>
                                        </p:animEffect>
                                      </p:childTnLst>
                                    </p:cTn>
                                  </p:par>
                                </p:childTnLst>
                              </p:cTn>
                            </p:par>
                            <p:par>
                              <p:cTn id="36" fill="hold">
                                <p:stCondLst>
                                  <p:cond delay="1500"/>
                                </p:stCondLst>
                                <p:childTnLst>
                                  <p:par>
                                    <p:cTn id="37" presetID="10" presetClass="entr" presetSubtype="0" fill="hold"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childTnLst>
                              </p:cTn>
                            </p:par>
                            <p:par>
                              <p:cTn id="40" fill="hold">
                                <p:stCondLst>
                                  <p:cond delay="2000"/>
                                </p:stCondLst>
                                <p:childTnLst>
                                  <p:par>
                                    <p:cTn id="41" presetID="10" presetClass="entr" presetSubtype="0" fill="hold"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500"/>
                                            <p:tgtEl>
                                              <p:spTgt spid="14"/>
                                            </p:tgtEl>
                                          </p:cBhvr>
                                        </p:animEffect>
                                      </p:childTnLst>
                                    </p:cTn>
                                  </p:par>
                                </p:childTnLst>
                              </p:cTn>
                            </p:par>
                            <p:par>
                              <p:cTn id="44" fill="hold">
                                <p:stCondLst>
                                  <p:cond delay="2500"/>
                                </p:stCondLst>
                                <p:childTnLst>
                                  <p:par>
                                    <p:cTn id="45" presetID="10" presetClass="entr" presetSubtype="0" fill="hold"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500"/>
                                            <p:tgtEl>
                                              <p:spTgt spid="17"/>
                                            </p:tgtEl>
                                          </p:cBhvr>
                                        </p:animEffect>
                                      </p:childTnLst>
                                    </p:cTn>
                                  </p:par>
                                </p:childTnLst>
                              </p:cTn>
                            </p:par>
                            <p:par>
                              <p:cTn id="48" fill="hold">
                                <p:stCondLst>
                                  <p:cond delay="3000"/>
                                </p:stCondLst>
                                <p:childTnLst>
                                  <p:par>
                                    <p:cTn id="49" presetID="10" presetClass="entr" presetSubtype="0" fill="hold"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500"/>
                                            <p:tgtEl>
                                              <p:spTgt spid="20"/>
                                            </p:tgtEl>
                                          </p:cBhvr>
                                        </p:animEffect>
                                      </p:childTnLst>
                                    </p:cTn>
                                  </p:par>
                                </p:childTnLst>
                              </p:cTn>
                            </p:par>
                            <p:par>
                              <p:cTn id="52" fill="hold">
                                <p:stCondLst>
                                  <p:cond delay="3500"/>
                                </p:stCondLst>
                                <p:childTnLst>
                                  <p:par>
                                    <p:cTn id="53" presetID="2" presetClass="entr" presetSubtype="8" fill="hold" nodeType="afterEffect">
                                      <p:stCondLst>
                                        <p:cond delay="0"/>
                                      </p:stCondLst>
                                      <p:childTnLst>
                                        <p:set>
                                          <p:cBhvr>
                                            <p:cTn id="54" dur="1" fill="hold">
                                              <p:stCondLst>
                                                <p:cond delay="0"/>
                                              </p:stCondLst>
                                            </p:cTn>
                                            <p:tgtEl>
                                              <p:spTgt spid="28"/>
                                            </p:tgtEl>
                                            <p:attrNameLst>
                                              <p:attrName>style.visibility</p:attrName>
                                            </p:attrNameLst>
                                          </p:cBhvr>
                                          <p:to>
                                            <p:strVal val="visible"/>
                                          </p:to>
                                        </p:set>
                                        <p:anim calcmode="lin" valueType="num">
                                          <p:cBhvr additive="base">
                                            <p:cTn id="55" dur="500" fill="hold"/>
                                            <p:tgtEl>
                                              <p:spTgt spid="28"/>
                                            </p:tgtEl>
                                            <p:attrNameLst>
                                              <p:attrName>ppt_x</p:attrName>
                                            </p:attrNameLst>
                                          </p:cBhvr>
                                          <p:tavLst>
                                            <p:tav tm="0">
                                              <p:val>
                                                <p:strVal val="0-#ppt_w/2"/>
                                              </p:val>
                                            </p:tav>
                                            <p:tav tm="100000">
                                              <p:val>
                                                <p:strVal val="#ppt_x"/>
                                              </p:val>
                                            </p:tav>
                                          </p:tavLst>
                                        </p:anim>
                                        <p:anim calcmode="lin" valueType="num">
                                          <p:cBhvr additive="base">
                                            <p:cTn id="56"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3" grpId="0" animBg="1"/>
          <p:bldP spid="24" grpId="0" animBg="1"/>
          <p:bldP spid="25" grpId="0" animBg="1"/>
          <p:bldP spid="26" grpId="0" animBg="1"/>
          <p:bldP spid="27"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750"/>
                                            <p:tgtEl>
                                              <p:spTgt spid="6"/>
                                            </p:tgtEl>
                                          </p:cBhvr>
                                        </p:animEffect>
                                      </p:childTnLst>
                                    </p:cTn>
                                  </p:par>
                                  <p:par>
                                    <p:cTn id="8" presetID="2" presetClass="entr" presetSubtype="4" accel="22000" fill="hold" grpId="0" nodeType="withEffect">
                                      <p:stCondLst>
                                        <p:cond delay="500"/>
                                      </p:stCondLst>
                                      <p:childTnLst>
                                        <p:set>
                                          <p:cBhvr>
                                            <p:cTn id="9" dur="1" fill="hold">
                                              <p:stCondLst>
                                                <p:cond delay="0"/>
                                              </p:stCondLst>
                                            </p:cTn>
                                            <p:tgtEl>
                                              <p:spTgt spid="3"/>
                                            </p:tgtEl>
                                            <p:attrNameLst>
                                              <p:attrName>style.visibility</p:attrName>
                                            </p:attrNameLst>
                                          </p:cBhvr>
                                          <p:to>
                                            <p:strVal val="visible"/>
                                          </p:to>
                                        </p:set>
                                        <p:anim calcmode="lin" valueType="num">
                                          <p:cBhvr additive="base">
                                            <p:cTn id="10" dur="500" fill="hold"/>
                                            <p:tgtEl>
                                              <p:spTgt spid="3"/>
                                            </p:tgtEl>
                                            <p:attrNameLst>
                                              <p:attrName>ppt_x</p:attrName>
                                            </p:attrNameLst>
                                          </p:cBhvr>
                                          <p:tavLst>
                                            <p:tav tm="0">
                                              <p:val>
                                                <p:strVal val="#ppt_x"/>
                                              </p:val>
                                            </p:tav>
                                            <p:tav tm="100000">
                                              <p:val>
                                                <p:strVal val="#ppt_x"/>
                                              </p:val>
                                            </p:tav>
                                          </p:tavLst>
                                        </p:anim>
                                        <p:anim calcmode="lin" valueType="num">
                                          <p:cBhvr additive="base">
                                            <p:cTn id="11" dur="500" fill="hold"/>
                                            <p:tgtEl>
                                              <p:spTgt spid="3"/>
                                            </p:tgtEl>
                                            <p:attrNameLst>
                                              <p:attrName>ppt_y</p:attrName>
                                            </p:attrNameLst>
                                          </p:cBhvr>
                                          <p:tavLst>
                                            <p:tav tm="0">
                                              <p:val>
                                                <p:strVal val="1+#ppt_h/2"/>
                                              </p:val>
                                            </p:tav>
                                            <p:tav tm="100000">
                                              <p:val>
                                                <p:strVal val="#ppt_y"/>
                                              </p:val>
                                            </p:tav>
                                          </p:tavLst>
                                        </p:anim>
                                      </p:childTnLst>
                                    </p:cTn>
                                  </p:par>
                                  <p:par>
                                    <p:cTn id="12" presetID="2" presetClass="entr" presetSubtype="4" accel="22000" fill="hold" grpId="0" nodeType="withEffect">
                                      <p:stCondLst>
                                        <p:cond delay="500"/>
                                      </p:stCondLst>
                                      <p:childTnLst>
                                        <p:set>
                                          <p:cBhvr>
                                            <p:cTn id="13" dur="1" fill="hold">
                                              <p:stCondLst>
                                                <p:cond delay="0"/>
                                              </p:stCondLst>
                                            </p:cTn>
                                            <p:tgtEl>
                                              <p:spTgt spid="23"/>
                                            </p:tgtEl>
                                            <p:attrNameLst>
                                              <p:attrName>style.visibility</p:attrName>
                                            </p:attrNameLst>
                                          </p:cBhvr>
                                          <p:to>
                                            <p:strVal val="visible"/>
                                          </p:to>
                                        </p:set>
                                        <p:anim calcmode="lin" valueType="num">
                                          <p:cBhvr additive="base">
                                            <p:cTn id="14" dur="500" fill="hold"/>
                                            <p:tgtEl>
                                              <p:spTgt spid="23"/>
                                            </p:tgtEl>
                                            <p:attrNameLst>
                                              <p:attrName>ppt_x</p:attrName>
                                            </p:attrNameLst>
                                          </p:cBhvr>
                                          <p:tavLst>
                                            <p:tav tm="0">
                                              <p:val>
                                                <p:strVal val="#ppt_x"/>
                                              </p:val>
                                            </p:tav>
                                            <p:tav tm="100000">
                                              <p:val>
                                                <p:strVal val="#ppt_x"/>
                                              </p:val>
                                            </p:tav>
                                          </p:tavLst>
                                        </p:anim>
                                        <p:anim calcmode="lin" valueType="num">
                                          <p:cBhvr additive="base">
                                            <p:cTn id="15" dur="500" fill="hold"/>
                                            <p:tgtEl>
                                              <p:spTgt spid="23"/>
                                            </p:tgtEl>
                                            <p:attrNameLst>
                                              <p:attrName>ppt_y</p:attrName>
                                            </p:attrNameLst>
                                          </p:cBhvr>
                                          <p:tavLst>
                                            <p:tav tm="0">
                                              <p:val>
                                                <p:strVal val="1+#ppt_h/2"/>
                                              </p:val>
                                            </p:tav>
                                            <p:tav tm="100000">
                                              <p:val>
                                                <p:strVal val="#ppt_y"/>
                                              </p:val>
                                            </p:tav>
                                          </p:tavLst>
                                        </p:anim>
                                      </p:childTnLst>
                                    </p:cTn>
                                  </p:par>
                                  <p:par>
                                    <p:cTn id="16" presetID="2" presetClass="entr" presetSubtype="4" accel="22000" fill="hold" grpId="0" nodeType="withEffect">
                                      <p:stCondLst>
                                        <p:cond delay="500"/>
                                      </p:stCondLst>
                                      <p:childTnLst>
                                        <p:set>
                                          <p:cBhvr>
                                            <p:cTn id="17" dur="1" fill="hold">
                                              <p:stCondLst>
                                                <p:cond delay="0"/>
                                              </p:stCondLst>
                                            </p:cTn>
                                            <p:tgtEl>
                                              <p:spTgt spid="24"/>
                                            </p:tgtEl>
                                            <p:attrNameLst>
                                              <p:attrName>style.visibility</p:attrName>
                                            </p:attrNameLst>
                                          </p:cBhvr>
                                          <p:to>
                                            <p:strVal val="visible"/>
                                          </p:to>
                                        </p:set>
                                        <p:anim calcmode="lin" valueType="num">
                                          <p:cBhvr additive="base">
                                            <p:cTn id="18" dur="500" fill="hold"/>
                                            <p:tgtEl>
                                              <p:spTgt spid="24"/>
                                            </p:tgtEl>
                                            <p:attrNameLst>
                                              <p:attrName>ppt_x</p:attrName>
                                            </p:attrNameLst>
                                          </p:cBhvr>
                                          <p:tavLst>
                                            <p:tav tm="0">
                                              <p:val>
                                                <p:strVal val="#ppt_x"/>
                                              </p:val>
                                            </p:tav>
                                            <p:tav tm="100000">
                                              <p:val>
                                                <p:strVal val="#ppt_x"/>
                                              </p:val>
                                            </p:tav>
                                          </p:tavLst>
                                        </p:anim>
                                        <p:anim calcmode="lin" valueType="num">
                                          <p:cBhvr additive="base">
                                            <p:cTn id="19" dur="500" fill="hold"/>
                                            <p:tgtEl>
                                              <p:spTgt spid="24"/>
                                            </p:tgtEl>
                                            <p:attrNameLst>
                                              <p:attrName>ppt_y</p:attrName>
                                            </p:attrNameLst>
                                          </p:cBhvr>
                                          <p:tavLst>
                                            <p:tav tm="0">
                                              <p:val>
                                                <p:strVal val="1+#ppt_h/2"/>
                                              </p:val>
                                            </p:tav>
                                            <p:tav tm="100000">
                                              <p:val>
                                                <p:strVal val="#ppt_y"/>
                                              </p:val>
                                            </p:tav>
                                          </p:tavLst>
                                        </p:anim>
                                      </p:childTnLst>
                                    </p:cTn>
                                  </p:par>
                                  <p:par>
                                    <p:cTn id="20" presetID="2" presetClass="entr" presetSubtype="4" accel="22000" fill="hold" grpId="0" nodeType="withEffect">
                                      <p:stCondLst>
                                        <p:cond delay="500"/>
                                      </p:stCondLst>
                                      <p:childTnLst>
                                        <p:set>
                                          <p:cBhvr>
                                            <p:cTn id="21" dur="1" fill="hold">
                                              <p:stCondLst>
                                                <p:cond delay="0"/>
                                              </p:stCondLst>
                                            </p:cTn>
                                            <p:tgtEl>
                                              <p:spTgt spid="27"/>
                                            </p:tgtEl>
                                            <p:attrNameLst>
                                              <p:attrName>style.visibility</p:attrName>
                                            </p:attrNameLst>
                                          </p:cBhvr>
                                          <p:to>
                                            <p:strVal val="visible"/>
                                          </p:to>
                                        </p:set>
                                        <p:anim calcmode="lin" valueType="num">
                                          <p:cBhvr additive="base">
                                            <p:cTn id="22" dur="500" fill="hold"/>
                                            <p:tgtEl>
                                              <p:spTgt spid="27"/>
                                            </p:tgtEl>
                                            <p:attrNameLst>
                                              <p:attrName>ppt_x</p:attrName>
                                            </p:attrNameLst>
                                          </p:cBhvr>
                                          <p:tavLst>
                                            <p:tav tm="0">
                                              <p:val>
                                                <p:strVal val="#ppt_x"/>
                                              </p:val>
                                            </p:tav>
                                            <p:tav tm="100000">
                                              <p:val>
                                                <p:strVal val="#ppt_x"/>
                                              </p:val>
                                            </p:tav>
                                          </p:tavLst>
                                        </p:anim>
                                        <p:anim calcmode="lin" valueType="num">
                                          <p:cBhvr additive="base">
                                            <p:cTn id="23" dur="500" fill="hold"/>
                                            <p:tgtEl>
                                              <p:spTgt spid="27"/>
                                            </p:tgtEl>
                                            <p:attrNameLst>
                                              <p:attrName>ppt_y</p:attrName>
                                            </p:attrNameLst>
                                          </p:cBhvr>
                                          <p:tavLst>
                                            <p:tav tm="0">
                                              <p:val>
                                                <p:strVal val="1+#ppt_h/2"/>
                                              </p:val>
                                            </p:tav>
                                            <p:tav tm="100000">
                                              <p:val>
                                                <p:strVal val="#ppt_y"/>
                                              </p:val>
                                            </p:tav>
                                          </p:tavLst>
                                        </p:anim>
                                      </p:childTnLst>
                                    </p:cTn>
                                  </p:par>
                                  <p:par>
                                    <p:cTn id="24" presetID="2" presetClass="entr" presetSubtype="4" accel="22000" fill="hold" grpId="0" nodeType="withEffect">
                                      <p:stCondLst>
                                        <p:cond delay="500"/>
                                      </p:stCondLst>
                                      <p:childTnLst>
                                        <p:set>
                                          <p:cBhvr>
                                            <p:cTn id="25" dur="1" fill="hold">
                                              <p:stCondLst>
                                                <p:cond delay="0"/>
                                              </p:stCondLst>
                                            </p:cTn>
                                            <p:tgtEl>
                                              <p:spTgt spid="26"/>
                                            </p:tgtEl>
                                            <p:attrNameLst>
                                              <p:attrName>style.visibility</p:attrName>
                                            </p:attrNameLst>
                                          </p:cBhvr>
                                          <p:to>
                                            <p:strVal val="visible"/>
                                          </p:to>
                                        </p:set>
                                        <p:anim calcmode="lin" valueType="num">
                                          <p:cBhvr additive="base">
                                            <p:cTn id="26" dur="500" fill="hold"/>
                                            <p:tgtEl>
                                              <p:spTgt spid="26"/>
                                            </p:tgtEl>
                                            <p:attrNameLst>
                                              <p:attrName>ppt_x</p:attrName>
                                            </p:attrNameLst>
                                          </p:cBhvr>
                                          <p:tavLst>
                                            <p:tav tm="0">
                                              <p:val>
                                                <p:strVal val="#ppt_x"/>
                                              </p:val>
                                            </p:tav>
                                            <p:tav tm="100000">
                                              <p:val>
                                                <p:strVal val="#ppt_x"/>
                                              </p:val>
                                            </p:tav>
                                          </p:tavLst>
                                        </p:anim>
                                        <p:anim calcmode="lin" valueType="num">
                                          <p:cBhvr additive="base">
                                            <p:cTn id="27" dur="500" fill="hold"/>
                                            <p:tgtEl>
                                              <p:spTgt spid="26"/>
                                            </p:tgtEl>
                                            <p:attrNameLst>
                                              <p:attrName>ppt_y</p:attrName>
                                            </p:attrNameLst>
                                          </p:cBhvr>
                                          <p:tavLst>
                                            <p:tav tm="0">
                                              <p:val>
                                                <p:strVal val="1+#ppt_h/2"/>
                                              </p:val>
                                            </p:tav>
                                            <p:tav tm="100000">
                                              <p:val>
                                                <p:strVal val="#ppt_y"/>
                                              </p:val>
                                            </p:tav>
                                          </p:tavLst>
                                        </p:anim>
                                      </p:childTnLst>
                                    </p:cTn>
                                  </p:par>
                                  <p:par>
                                    <p:cTn id="28" presetID="2" presetClass="entr" presetSubtype="4" accel="22000" fill="hold" grpId="0" nodeType="withEffect">
                                      <p:stCondLst>
                                        <p:cond delay="500"/>
                                      </p:stCondLst>
                                      <p:childTnLst>
                                        <p:set>
                                          <p:cBhvr>
                                            <p:cTn id="29" dur="1" fill="hold">
                                              <p:stCondLst>
                                                <p:cond delay="0"/>
                                              </p:stCondLst>
                                            </p:cTn>
                                            <p:tgtEl>
                                              <p:spTgt spid="25"/>
                                            </p:tgtEl>
                                            <p:attrNameLst>
                                              <p:attrName>style.visibility</p:attrName>
                                            </p:attrNameLst>
                                          </p:cBhvr>
                                          <p:to>
                                            <p:strVal val="visible"/>
                                          </p:to>
                                        </p:set>
                                        <p:anim calcmode="lin" valueType="num">
                                          <p:cBhvr additive="base">
                                            <p:cTn id="30" dur="500" fill="hold"/>
                                            <p:tgtEl>
                                              <p:spTgt spid="25"/>
                                            </p:tgtEl>
                                            <p:attrNameLst>
                                              <p:attrName>ppt_x</p:attrName>
                                            </p:attrNameLst>
                                          </p:cBhvr>
                                          <p:tavLst>
                                            <p:tav tm="0">
                                              <p:val>
                                                <p:strVal val="#ppt_x"/>
                                              </p:val>
                                            </p:tav>
                                            <p:tav tm="100000">
                                              <p:val>
                                                <p:strVal val="#ppt_x"/>
                                              </p:val>
                                            </p:tav>
                                          </p:tavLst>
                                        </p:anim>
                                        <p:anim calcmode="lin" valueType="num">
                                          <p:cBhvr additive="base">
                                            <p:cTn id="31" dur="500" fill="hold"/>
                                            <p:tgtEl>
                                              <p:spTgt spid="25"/>
                                            </p:tgtEl>
                                            <p:attrNameLst>
                                              <p:attrName>ppt_y</p:attrName>
                                            </p:attrNameLst>
                                          </p:cBhvr>
                                          <p:tavLst>
                                            <p:tav tm="0">
                                              <p:val>
                                                <p:strVal val="1+#ppt_h/2"/>
                                              </p:val>
                                            </p:tav>
                                            <p:tav tm="100000">
                                              <p:val>
                                                <p:strVal val="#ppt_y"/>
                                              </p:val>
                                            </p:tav>
                                          </p:tavLst>
                                        </p:anim>
                                      </p:childTnLst>
                                    </p:cTn>
                                  </p:par>
                                </p:childTnLst>
                              </p:cTn>
                            </p:par>
                            <p:par>
                              <p:cTn id="32" fill="hold">
                                <p:stCondLst>
                                  <p:cond delay="1000"/>
                                </p:stCondLst>
                                <p:childTnLst>
                                  <p:par>
                                    <p:cTn id="33" presetID="10" presetClass="entr" presetSubtype="0"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500"/>
                                            <p:tgtEl>
                                              <p:spTgt spid="4"/>
                                            </p:tgtEl>
                                          </p:cBhvr>
                                        </p:animEffect>
                                      </p:childTnLst>
                                    </p:cTn>
                                  </p:par>
                                </p:childTnLst>
                              </p:cTn>
                            </p:par>
                            <p:par>
                              <p:cTn id="36" fill="hold">
                                <p:stCondLst>
                                  <p:cond delay="1500"/>
                                </p:stCondLst>
                                <p:childTnLst>
                                  <p:par>
                                    <p:cTn id="37" presetID="10" presetClass="entr" presetSubtype="0" fill="hold"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childTnLst>
                              </p:cTn>
                            </p:par>
                            <p:par>
                              <p:cTn id="40" fill="hold">
                                <p:stCondLst>
                                  <p:cond delay="2000"/>
                                </p:stCondLst>
                                <p:childTnLst>
                                  <p:par>
                                    <p:cTn id="41" presetID="10" presetClass="entr" presetSubtype="0" fill="hold"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500"/>
                                            <p:tgtEl>
                                              <p:spTgt spid="14"/>
                                            </p:tgtEl>
                                          </p:cBhvr>
                                        </p:animEffect>
                                      </p:childTnLst>
                                    </p:cTn>
                                  </p:par>
                                </p:childTnLst>
                              </p:cTn>
                            </p:par>
                            <p:par>
                              <p:cTn id="44" fill="hold">
                                <p:stCondLst>
                                  <p:cond delay="2500"/>
                                </p:stCondLst>
                                <p:childTnLst>
                                  <p:par>
                                    <p:cTn id="45" presetID="10" presetClass="entr" presetSubtype="0" fill="hold"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500"/>
                                            <p:tgtEl>
                                              <p:spTgt spid="17"/>
                                            </p:tgtEl>
                                          </p:cBhvr>
                                        </p:animEffect>
                                      </p:childTnLst>
                                    </p:cTn>
                                  </p:par>
                                </p:childTnLst>
                              </p:cTn>
                            </p:par>
                            <p:par>
                              <p:cTn id="48" fill="hold">
                                <p:stCondLst>
                                  <p:cond delay="3000"/>
                                </p:stCondLst>
                                <p:childTnLst>
                                  <p:par>
                                    <p:cTn id="49" presetID="10" presetClass="entr" presetSubtype="0" fill="hold"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500"/>
                                            <p:tgtEl>
                                              <p:spTgt spid="20"/>
                                            </p:tgtEl>
                                          </p:cBhvr>
                                        </p:animEffect>
                                      </p:childTnLst>
                                    </p:cTn>
                                  </p:par>
                                </p:childTnLst>
                              </p:cTn>
                            </p:par>
                            <p:par>
                              <p:cTn id="52" fill="hold">
                                <p:stCondLst>
                                  <p:cond delay="3500"/>
                                </p:stCondLst>
                                <p:childTnLst>
                                  <p:par>
                                    <p:cTn id="53" presetID="2" presetClass="entr" presetSubtype="8" fill="hold" nodeType="afterEffect">
                                      <p:stCondLst>
                                        <p:cond delay="0"/>
                                      </p:stCondLst>
                                      <p:childTnLst>
                                        <p:set>
                                          <p:cBhvr>
                                            <p:cTn id="54" dur="1" fill="hold">
                                              <p:stCondLst>
                                                <p:cond delay="0"/>
                                              </p:stCondLst>
                                            </p:cTn>
                                            <p:tgtEl>
                                              <p:spTgt spid="28"/>
                                            </p:tgtEl>
                                            <p:attrNameLst>
                                              <p:attrName>style.visibility</p:attrName>
                                            </p:attrNameLst>
                                          </p:cBhvr>
                                          <p:to>
                                            <p:strVal val="visible"/>
                                          </p:to>
                                        </p:set>
                                        <p:anim calcmode="lin" valueType="num">
                                          <p:cBhvr additive="base">
                                            <p:cTn id="55" dur="500" fill="hold"/>
                                            <p:tgtEl>
                                              <p:spTgt spid="28"/>
                                            </p:tgtEl>
                                            <p:attrNameLst>
                                              <p:attrName>ppt_x</p:attrName>
                                            </p:attrNameLst>
                                          </p:cBhvr>
                                          <p:tavLst>
                                            <p:tav tm="0">
                                              <p:val>
                                                <p:strVal val="0-#ppt_w/2"/>
                                              </p:val>
                                            </p:tav>
                                            <p:tav tm="100000">
                                              <p:val>
                                                <p:strVal val="#ppt_x"/>
                                              </p:val>
                                            </p:tav>
                                          </p:tavLst>
                                        </p:anim>
                                        <p:anim calcmode="lin" valueType="num">
                                          <p:cBhvr additive="base">
                                            <p:cTn id="56"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3" grpId="0" animBg="1"/>
          <p:bldP spid="24" grpId="0" animBg="1"/>
          <p:bldP spid="25" grpId="0" animBg="1"/>
          <p:bldP spid="26" grpId="0" animBg="1"/>
          <p:bldP spid="27" grpId="0" animBg="1"/>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 xmlns:a16="http://schemas.microsoft.com/office/drawing/2014/main" id="{98CCBDF6-53C0-4554-928A-50D11CCA219A}"/>
              </a:ext>
            </a:extLst>
          </p:cNvPr>
          <p:cNvPicPr>
            <a:picLocks noChangeAspect="1"/>
          </p:cNvPicPr>
          <p:nvPr/>
        </p:nvPicPr>
        <p:blipFill>
          <a:blip r:embed="rId3">
            <a:extLst>
              <a:ext uri="{BEBA8EAE-BF5A-486C-A8C5-ECC9F3942E4B}">
                <a14:imgProps xmlns:a14="http://schemas.microsoft.com/office/drawing/2010/main" xmlns="">
                  <a14:imgLayer r:embed="rId4">
                    <a14:imgEffect>
                      <a14:brightnessContrast bright="5000"/>
                    </a14:imgEffect>
                  </a14:imgLayer>
                </a14:imgProps>
              </a:ext>
              <a:ext uri="{28A0092B-C50C-407E-A947-70E740481C1C}">
                <a14:useLocalDpi xmlns:a14="http://schemas.microsoft.com/office/drawing/2010/main" xmlns="" val="0"/>
              </a:ext>
            </a:extLst>
          </a:blip>
          <a:stretch>
            <a:fillRect/>
          </a:stretch>
        </p:blipFill>
        <p:spPr>
          <a:xfrm>
            <a:off x="0" y="1240"/>
            <a:ext cx="12190413" cy="6857107"/>
          </a:xfrm>
          <a:prstGeom prst="rect">
            <a:avLst/>
          </a:prstGeom>
        </p:spPr>
      </p:pic>
      <p:grpSp>
        <p:nvGrpSpPr>
          <p:cNvPr id="3" name="组合 2">
            <a:extLst>
              <a:ext uri="{FF2B5EF4-FFF2-40B4-BE49-F238E27FC236}">
                <a16:creationId xmlns="" xmlns:a16="http://schemas.microsoft.com/office/drawing/2014/main" id="{CB1C3680-B314-4E1B-9AE6-063CD74463CB}"/>
              </a:ext>
            </a:extLst>
          </p:cNvPr>
          <p:cNvGrpSpPr/>
          <p:nvPr/>
        </p:nvGrpSpPr>
        <p:grpSpPr>
          <a:xfrm flipH="1">
            <a:off x="2068942" y="1355635"/>
            <a:ext cx="8066534" cy="4086102"/>
            <a:chOff x="1306863" y="1000560"/>
            <a:chExt cx="6610350" cy="3348473"/>
          </a:xfrm>
          <a:solidFill>
            <a:srgbClr val="08B2AA"/>
          </a:solidFill>
        </p:grpSpPr>
        <p:grpSp>
          <p:nvGrpSpPr>
            <p:cNvPr id="4" name="组合 3">
              <a:extLst>
                <a:ext uri="{FF2B5EF4-FFF2-40B4-BE49-F238E27FC236}">
                  <a16:creationId xmlns="" xmlns:a16="http://schemas.microsoft.com/office/drawing/2014/main" id="{4754B8EA-6C4A-4369-8CB1-A2CDFEE82B68}"/>
                </a:ext>
              </a:extLst>
            </p:cNvPr>
            <p:cNvGrpSpPr/>
            <p:nvPr/>
          </p:nvGrpSpPr>
          <p:grpSpPr>
            <a:xfrm>
              <a:off x="1306863" y="1046598"/>
              <a:ext cx="1809750" cy="1401606"/>
              <a:chOff x="1265238" y="793730"/>
              <a:chExt cx="1809750" cy="1401606"/>
            </a:xfrm>
            <a:grpFill/>
          </p:grpSpPr>
          <p:sp>
            <p:nvSpPr>
              <p:cNvPr id="28" name="Freeform 116">
                <a:extLst>
                  <a:ext uri="{FF2B5EF4-FFF2-40B4-BE49-F238E27FC236}">
                    <a16:creationId xmlns="" xmlns:a16="http://schemas.microsoft.com/office/drawing/2014/main" id="{5FAB4CCE-E1FE-45A2-8954-226487E38CF2}"/>
                  </a:ext>
                </a:extLst>
              </p:cNvPr>
              <p:cNvSpPr>
                <a:spLocks noEditPoints="1"/>
              </p:cNvSpPr>
              <p:nvPr/>
            </p:nvSpPr>
            <p:spPr bwMode="auto">
              <a:xfrm>
                <a:off x="1930401" y="793730"/>
                <a:ext cx="442912" cy="357187"/>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grpFill/>
              <a:ln w="9525">
                <a:noFill/>
                <a:round/>
                <a:headEnd/>
                <a:tailEnd/>
              </a:ln>
            </p:spPr>
            <p:txBody>
              <a:bodyPr/>
              <a:lstStyle/>
              <a:p>
                <a:pPr eaLnBrk="1" fontAlgn="auto" hangingPunct="1">
                  <a:spcBef>
                    <a:spcPts val="0"/>
                  </a:spcBef>
                  <a:spcAft>
                    <a:spcPts val="0"/>
                  </a:spcAft>
                  <a:defRPr/>
                </a:pPr>
                <a:endParaRPr lang="en-US" sz="2000" kern="0">
                  <a:solidFill>
                    <a:srgbClr val="5F5F5F"/>
                  </a:solidFill>
                  <a:latin typeface="+mn-lt"/>
                  <a:ea typeface="+mn-ea"/>
                </a:endParaRPr>
              </a:p>
            </p:txBody>
          </p:sp>
          <p:grpSp>
            <p:nvGrpSpPr>
              <p:cNvPr id="29" name="组合 28">
                <a:extLst>
                  <a:ext uri="{FF2B5EF4-FFF2-40B4-BE49-F238E27FC236}">
                    <a16:creationId xmlns="" xmlns:a16="http://schemas.microsoft.com/office/drawing/2014/main" id="{693D71BB-B9F8-4141-B571-10AFF402A37D}"/>
                  </a:ext>
                </a:extLst>
              </p:cNvPr>
              <p:cNvGrpSpPr/>
              <p:nvPr/>
            </p:nvGrpSpPr>
            <p:grpSpPr>
              <a:xfrm>
                <a:off x="1265238" y="1346180"/>
                <a:ext cx="1809750" cy="849156"/>
                <a:chOff x="1265238" y="1346180"/>
                <a:chExt cx="1809750" cy="849156"/>
              </a:xfrm>
              <a:grpFill/>
            </p:grpSpPr>
            <p:sp>
              <p:nvSpPr>
                <p:cNvPr id="30" name="Round Same Side Corner Rectangle 154">
                  <a:extLst>
                    <a:ext uri="{FF2B5EF4-FFF2-40B4-BE49-F238E27FC236}">
                      <a16:creationId xmlns="" xmlns:a16="http://schemas.microsoft.com/office/drawing/2014/main" id="{D08C4771-2FFB-4519-864E-CF5CE9B1AF35}"/>
                    </a:ext>
                  </a:extLst>
                </p:cNvPr>
                <p:cNvSpPr/>
                <p:nvPr/>
              </p:nvSpPr>
              <p:spPr>
                <a:xfrm>
                  <a:off x="1265238" y="1346180"/>
                  <a:ext cx="1809750" cy="420687"/>
                </a:xfrm>
                <a:prstGeom prst="round2SameRect">
                  <a:avLst/>
                </a:prstGeom>
                <a:grpFill/>
                <a:ln w="28575" cap="flat" cmpd="sng" algn="ctr">
                  <a:noFill/>
                  <a:prstDash val="solid"/>
                  <a:miter lim="800000"/>
                </a:ln>
                <a:effectLst/>
              </p:spPr>
              <p:txBody>
                <a:bodyPr anchor="ctr"/>
                <a:lstStyle/>
                <a:p>
                  <a:pPr algn="ctr" eaLnBrk="1" fontAlgn="auto" hangingPunct="1">
                    <a:spcBef>
                      <a:spcPts val="0"/>
                    </a:spcBef>
                    <a:spcAft>
                      <a:spcPts val="0"/>
                    </a:spcAft>
                    <a:defRPr/>
                  </a:pPr>
                  <a:r>
                    <a:rPr lang="zh-CN" altLang="en-US" sz="2000" kern="0" dirty="0">
                      <a:solidFill>
                        <a:schemeClr val="bg1"/>
                      </a:solidFill>
                      <a:latin typeface="微软雅黑" pitchFamily="34" charset="-122"/>
                      <a:ea typeface="微软雅黑" pitchFamily="34" charset="-122"/>
                    </a:rPr>
                    <a:t>标题</a:t>
                  </a:r>
                  <a:endParaRPr lang="en-US" sz="2000" kern="0" dirty="0">
                    <a:solidFill>
                      <a:schemeClr val="bg1"/>
                    </a:solidFill>
                    <a:latin typeface="微软雅黑" pitchFamily="34" charset="-122"/>
                    <a:ea typeface="微软雅黑" pitchFamily="34" charset="-122"/>
                  </a:endParaRPr>
                </a:p>
              </p:txBody>
            </p:sp>
            <p:sp>
              <p:nvSpPr>
                <p:cNvPr id="31" name="文本框 61">
                  <a:extLst>
                    <a:ext uri="{FF2B5EF4-FFF2-40B4-BE49-F238E27FC236}">
                      <a16:creationId xmlns="" xmlns:a16="http://schemas.microsoft.com/office/drawing/2014/main" id="{0697729C-EF6B-4222-AC19-F1E308A34767}"/>
                    </a:ext>
                  </a:extLst>
                </p:cNvPr>
                <p:cNvSpPr txBox="1">
                  <a:spLocks noChangeArrowheads="1"/>
                </p:cNvSpPr>
                <p:nvPr/>
              </p:nvSpPr>
              <p:spPr bwMode="auto">
                <a:xfrm>
                  <a:off x="1265238" y="1803380"/>
                  <a:ext cx="1809750" cy="391956"/>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200" dirty="0">
                      <a:solidFill>
                        <a:schemeClr val="bg1"/>
                      </a:solidFill>
                      <a:latin typeface="微软雅黑" pitchFamily="34" charset="-122"/>
                      <a:ea typeface="微软雅黑" pitchFamily="34" charset="-122"/>
                    </a:rPr>
                    <a:t>在此处输入您的文本</a:t>
                  </a:r>
                  <a:endParaRPr lang="en-US" altLang="zh-CN" sz="1200" dirty="0">
                    <a:solidFill>
                      <a:schemeClr val="bg1"/>
                    </a:solidFill>
                    <a:latin typeface="微软雅黑" pitchFamily="34" charset="-122"/>
                    <a:ea typeface="微软雅黑" pitchFamily="34" charset="-122"/>
                  </a:endParaRPr>
                </a:p>
                <a:p>
                  <a:pPr algn="ctr" eaLnBrk="1" hangingPunct="1"/>
                  <a:r>
                    <a:rPr lang="zh-CN" altLang="en-US" sz="1200" dirty="0">
                      <a:solidFill>
                        <a:schemeClr val="bg1"/>
                      </a:solidFill>
                      <a:latin typeface="微软雅黑" pitchFamily="34" charset="-122"/>
                      <a:ea typeface="微软雅黑" pitchFamily="34" charset="-122"/>
                    </a:rPr>
                    <a:t>在此处输入您的文本</a:t>
                  </a:r>
                </a:p>
              </p:txBody>
            </p:sp>
          </p:grpSp>
        </p:grpSp>
        <p:grpSp>
          <p:nvGrpSpPr>
            <p:cNvPr id="5" name="组合 4">
              <a:extLst>
                <a:ext uri="{FF2B5EF4-FFF2-40B4-BE49-F238E27FC236}">
                  <a16:creationId xmlns="" xmlns:a16="http://schemas.microsoft.com/office/drawing/2014/main" id="{A2D8B280-BDA7-4B82-B982-56746E1ED51A}"/>
                </a:ext>
              </a:extLst>
            </p:cNvPr>
            <p:cNvGrpSpPr/>
            <p:nvPr/>
          </p:nvGrpSpPr>
          <p:grpSpPr>
            <a:xfrm>
              <a:off x="3697638" y="1000560"/>
              <a:ext cx="1819275" cy="1447644"/>
              <a:chOff x="3656013" y="747692"/>
              <a:chExt cx="1819275" cy="1447644"/>
            </a:xfrm>
            <a:grpFill/>
          </p:grpSpPr>
          <p:sp>
            <p:nvSpPr>
              <p:cNvPr id="24" name="Freeform 105">
                <a:extLst>
                  <a:ext uri="{FF2B5EF4-FFF2-40B4-BE49-F238E27FC236}">
                    <a16:creationId xmlns="" xmlns:a16="http://schemas.microsoft.com/office/drawing/2014/main" id="{4C13B71D-6931-4B4D-A8D7-29AB74573C51}"/>
                  </a:ext>
                </a:extLst>
              </p:cNvPr>
              <p:cNvSpPr>
                <a:spLocks noEditPoints="1"/>
              </p:cNvSpPr>
              <p:nvPr/>
            </p:nvSpPr>
            <p:spPr bwMode="auto">
              <a:xfrm>
                <a:off x="4335463" y="747692"/>
                <a:ext cx="407988" cy="403225"/>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rgbClr val="EF732D"/>
              </a:solidFill>
              <a:ln w="9525">
                <a:noFill/>
                <a:round/>
                <a:headEnd/>
                <a:tailEnd/>
              </a:ln>
            </p:spPr>
            <p:txBody>
              <a:bodyPr/>
              <a:lstStyle/>
              <a:p>
                <a:pPr eaLnBrk="1" fontAlgn="auto" hangingPunct="1">
                  <a:spcBef>
                    <a:spcPts val="0"/>
                  </a:spcBef>
                  <a:spcAft>
                    <a:spcPts val="0"/>
                  </a:spcAft>
                  <a:defRPr/>
                </a:pPr>
                <a:endParaRPr lang="en-US" sz="2000" kern="0" dirty="0">
                  <a:solidFill>
                    <a:srgbClr val="A4C37B">
                      <a:lumMod val="50000"/>
                    </a:srgbClr>
                  </a:solidFill>
                  <a:latin typeface="+mn-lt"/>
                  <a:ea typeface="+mn-ea"/>
                </a:endParaRPr>
              </a:p>
            </p:txBody>
          </p:sp>
          <p:grpSp>
            <p:nvGrpSpPr>
              <p:cNvPr id="25" name="组合 24">
                <a:extLst>
                  <a:ext uri="{FF2B5EF4-FFF2-40B4-BE49-F238E27FC236}">
                    <a16:creationId xmlns="" xmlns:a16="http://schemas.microsoft.com/office/drawing/2014/main" id="{4664A04B-8DDE-4B84-ACC2-BEB924510F91}"/>
                  </a:ext>
                </a:extLst>
              </p:cNvPr>
              <p:cNvGrpSpPr/>
              <p:nvPr/>
            </p:nvGrpSpPr>
            <p:grpSpPr>
              <a:xfrm>
                <a:off x="3656013" y="1346180"/>
                <a:ext cx="1819275" cy="849156"/>
                <a:chOff x="3656013" y="1346180"/>
                <a:chExt cx="1819275" cy="849156"/>
              </a:xfrm>
              <a:grpFill/>
            </p:grpSpPr>
            <p:sp>
              <p:nvSpPr>
                <p:cNvPr id="26" name="Round Same Side Corner Rectangle 154">
                  <a:extLst>
                    <a:ext uri="{FF2B5EF4-FFF2-40B4-BE49-F238E27FC236}">
                      <a16:creationId xmlns="" xmlns:a16="http://schemas.microsoft.com/office/drawing/2014/main" id="{1729F85C-5DA1-448C-998A-9B34583937ED}"/>
                    </a:ext>
                  </a:extLst>
                </p:cNvPr>
                <p:cNvSpPr/>
                <p:nvPr/>
              </p:nvSpPr>
              <p:spPr>
                <a:xfrm>
                  <a:off x="3656013" y="1346180"/>
                  <a:ext cx="1809750" cy="420687"/>
                </a:xfrm>
                <a:prstGeom prst="round2SameRect">
                  <a:avLst/>
                </a:prstGeom>
                <a:solidFill>
                  <a:srgbClr val="EF732D"/>
                </a:solidFill>
                <a:ln w="28575" cap="flat" cmpd="sng" algn="ctr">
                  <a:noFill/>
                  <a:prstDash val="solid"/>
                  <a:miter lim="800000"/>
                </a:ln>
                <a:effectLst/>
              </p:spPr>
              <p:txBody>
                <a:bodyPr anchor="ctr"/>
                <a:lstStyle/>
                <a:p>
                  <a:pPr algn="ctr" eaLnBrk="1" fontAlgn="auto" hangingPunct="1">
                    <a:spcBef>
                      <a:spcPts val="0"/>
                    </a:spcBef>
                    <a:spcAft>
                      <a:spcPts val="0"/>
                    </a:spcAft>
                    <a:defRPr/>
                  </a:pPr>
                  <a:r>
                    <a:rPr lang="zh-CN" altLang="en-US" sz="2000" kern="0" dirty="0">
                      <a:solidFill>
                        <a:schemeClr val="bg1"/>
                      </a:solidFill>
                      <a:latin typeface="微软雅黑" pitchFamily="34" charset="-122"/>
                      <a:ea typeface="微软雅黑" pitchFamily="34" charset="-122"/>
                    </a:rPr>
                    <a:t>标题</a:t>
                  </a:r>
                  <a:endParaRPr lang="en-US" altLang="zh-CN" sz="2000" kern="0" dirty="0">
                    <a:solidFill>
                      <a:schemeClr val="bg1"/>
                    </a:solidFill>
                    <a:latin typeface="微软雅黑" pitchFamily="34" charset="-122"/>
                    <a:ea typeface="微软雅黑" pitchFamily="34" charset="-122"/>
                  </a:endParaRPr>
                </a:p>
              </p:txBody>
            </p:sp>
            <p:sp>
              <p:nvSpPr>
                <p:cNvPr id="27" name="文本框 62">
                  <a:extLst>
                    <a:ext uri="{FF2B5EF4-FFF2-40B4-BE49-F238E27FC236}">
                      <a16:creationId xmlns="" xmlns:a16="http://schemas.microsoft.com/office/drawing/2014/main" id="{70F8ED8F-71BD-4F1D-884F-8113BD9C0E71}"/>
                    </a:ext>
                  </a:extLst>
                </p:cNvPr>
                <p:cNvSpPr txBox="1">
                  <a:spLocks noChangeArrowheads="1"/>
                </p:cNvSpPr>
                <p:nvPr/>
              </p:nvSpPr>
              <p:spPr bwMode="auto">
                <a:xfrm>
                  <a:off x="3665538" y="1803380"/>
                  <a:ext cx="1809750" cy="391956"/>
                </a:xfrm>
                <a:prstGeom prst="rect">
                  <a:avLst/>
                </a:prstGeom>
                <a:solidFill>
                  <a:srgbClr val="EF732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200">
                      <a:solidFill>
                        <a:schemeClr val="bg1"/>
                      </a:solidFill>
                      <a:latin typeface="微软雅黑" pitchFamily="34" charset="-122"/>
                      <a:ea typeface="微软雅黑" pitchFamily="34" charset="-122"/>
                    </a:rPr>
                    <a:t>在此处输入您的文本</a:t>
                  </a:r>
                  <a:endParaRPr lang="en-US" altLang="zh-CN" sz="1200">
                    <a:solidFill>
                      <a:schemeClr val="bg1"/>
                    </a:solidFill>
                    <a:latin typeface="微软雅黑" pitchFamily="34" charset="-122"/>
                    <a:ea typeface="微软雅黑" pitchFamily="34" charset="-122"/>
                  </a:endParaRPr>
                </a:p>
                <a:p>
                  <a:pPr algn="ctr" eaLnBrk="1" hangingPunct="1"/>
                  <a:r>
                    <a:rPr lang="zh-CN" altLang="en-US" sz="1200">
                      <a:solidFill>
                        <a:schemeClr val="bg1"/>
                      </a:solidFill>
                      <a:latin typeface="微软雅黑" pitchFamily="34" charset="-122"/>
                      <a:ea typeface="微软雅黑" pitchFamily="34" charset="-122"/>
                    </a:rPr>
                    <a:t>在此处输入您的文本</a:t>
                  </a:r>
                </a:p>
              </p:txBody>
            </p:sp>
          </p:grpSp>
        </p:grpSp>
        <p:grpSp>
          <p:nvGrpSpPr>
            <p:cNvPr id="7" name="组合 6">
              <a:extLst>
                <a:ext uri="{FF2B5EF4-FFF2-40B4-BE49-F238E27FC236}">
                  <a16:creationId xmlns="" xmlns:a16="http://schemas.microsoft.com/office/drawing/2014/main" id="{CE41DA46-A9B8-4596-B42E-545258B7761B}"/>
                </a:ext>
              </a:extLst>
            </p:cNvPr>
            <p:cNvGrpSpPr/>
            <p:nvPr/>
          </p:nvGrpSpPr>
          <p:grpSpPr>
            <a:xfrm>
              <a:off x="6088413" y="1075173"/>
              <a:ext cx="1828800" cy="1373031"/>
              <a:chOff x="6046788" y="822305"/>
              <a:chExt cx="1828800" cy="1373031"/>
            </a:xfrm>
            <a:grpFill/>
          </p:grpSpPr>
          <p:sp>
            <p:nvSpPr>
              <p:cNvPr id="20" name="Freeform 15">
                <a:extLst>
                  <a:ext uri="{FF2B5EF4-FFF2-40B4-BE49-F238E27FC236}">
                    <a16:creationId xmlns="" xmlns:a16="http://schemas.microsoft.com/office/drawing/2014/main" id="{90106B75-0D0A-49AA-8598-43C44A66B145}"/>
                  </a:ext>
                </a:extLst>
              </p:cNvPr>
              <p:cNvSpPr>
                <a:spLocks noEditPoints="1"/>
              </p:cNvSpPr>
              <p:nvPr/>
            </p:nvSpPr>
            <p:spPr bwMode="auto">
              <a:xfrm>
                <a:off x="6711951" y="822305"/>
                <a:ext cx="436562" cy="328612"/>
              </a:xfrm>
              <a:custGeom>
                <a:avLst/>
                <a:gdLst/>
                <a:ahLst/>
                <a:cxnLst>
                  <a:cxn ang="0">
                    <a:pos x="168" y="126"/>
                  </a:cxn>
                  <a:cxn ang="0">
                    <a:pos x="0" y="126"/>
                  </a:cxn>
                  <a:cxn ang="0">
                    <a:pos x="0" y="0"/>
                  </a:cxn>
                  <a:cxn ang="0">
                    <a:pos x="10" y="0"/>
                  </a:cxn>
                  <a:cxn ang="0">
                    <a:pos x="10" y="115"/>
                  </a:cxn>
                  <a:cxn ang="0">
                    <a:pos x="168" y="115"/>
                  </a:cxn>
                  <a:cxn ang="0">
                    <a:pos x="168" y="126"/>
                  </a:cxn>
                  <a:cxn ang="0">
                    <a:pos x="54" y="104"/>
                  </a:cxn>
                  <a:cxn ang="0">
                    <a:pos x="32" y="104"/>
                  </a:cxn>
                  <a:cxn ang="0">
                    <a:pos x="32" y="63"/>
                  </a:cxn>
                  <a:cxn ang="0">
                    <a:pos x="54" y="63"/>
                  </a:cxn>
                  <a:cxn ang="0">
                    <a:pos x="54" y="104"/>
                  </a:cxn>
                  <a:cxn ang="0">
                    <a:pos x="84" y="104"/>
                  </a:cxn>
                  <a:cxn ang="0">
                    <a:pos x="64" y="104"/>
                  </a:cxn>
                  <a:cxn ang="0">
                    <a:pos x="64" y="19"/>
                  </a:cxn>
                  <a:cxn ang="0">
                    <a:pos x="84" y="19"/>
                  </a:cxn>
                  <a:cxn ang="0">
                    <a:pos x="84" y="104"/>
                  </a:cxn>
                  <a:cxn ang="0">
                    <a:pos x="116" y="104"/>
                  </a:cxn>
                  <a:cxn ang="0">
                    <a:pos x="95" y="104"/>
                  </a:cxn>
                  <a:cxn ang="0">
                    <a:pos x="95" y="41"/>
                  </a:cxn>
                  <a:cxn ang="0">
                    <a:pos x="116" y="41"/>
                  </a:cxn>
                  <a:cxn ang="0">
                    <a:pos x="116" y="104"/>
                  </a:cxn>
                  <a:cxn ang="0">
                    <a:pos x="147" y="104"/>
                  </a:cxn>
                  <a:cxn ang="0">
                    <a:pos x="127" y="104"/>
                  </a:cxn>
                  <a:cxn ang="0">
                    <a:pos x="127" y="9"/>
                  </a:cxn>
                  <a:cxn ang="0">
                    <a:pos x="147" y="9"/>
                  </a:cxn>
                  <a:cxn ang="0">
                    <a:pos x="147" y="104"/>
                  </a:cxn>
                </a:cxnLst>
                <a:rect l="0" t="0" r="r" b="b"/>
                <a:pathLst>
                  <a:path w="168" h="126">
                    <a:moveTo>
                      <a:pt x="168" y="126"/>
                    </a:moveTo>
                    <a:lnTo>
                      <a:pt x="0" y="126"/>
                    </a:lnTo>
                    <a:lnTo>
                      <a:pt x="0" y="0"/>
                    </a:lnTo>
                    <a:lnTo>
                      <a:pt x="10" y="0"/>
                    </a:lnTo>
                    <a:lnTo>
                      <a:pt x="10" y="115"/>
                    </a:lnTo>
                    <a:lnTo>
                      <a:pt x="168" y="115"/>
                    </a:lnTo>
                    <a:lnTo>
                      <a:pt x="168" y="126"/>
                    </a:lnTo>
                    <a:close/>
                    <a:moveTo>
                      <a:pt x="54" y="104"/>
                    </a:moveTo>
                    <a:lnTo>
                      <a:pt x="32" y="104"/>
                    </a:lnTo>
                    <a:lnTo>
                      <a:pt x="32" y="63"/>
                    </a:lnTo>
                    <a:lnTo>
                      <a:pt x="54" y="63"/>
                    </a:lnTo>
                    <a:lnTo>
                      <a:pt x="54" y="104"/>
                    </a:lnTo>
                    <a:close/>
                    <a:moveTo>
                      <a:pt x="84" y="104"/>
                    </a:moveTo>
                    <a:lnTo>
                      <a:pt x="64" y="104"/>
                    </a:lnTo>
                    <a:lnTo>
                      <a:pt x="64" y="19"/>
                    </a:lnTo>
                    <a:lnTo>
                      <a:pt x="84" y="19"/>
                    </a:lnTo>
                    <a:lnTo>
                      <a:pt x="84" y="104"/>
                    </a:lnTo>
                    <a:close/>
                    <a:moveTo>
                      <a:pt x="116" y="104"/>
                    </a:moveTo>
                    <a:lnTo>
                      <a:pt x="95" y="104"/>
                    </a:lnTo>
                    <a:lnTo>
                      <a:pt x="95" y="41"/>
                    </a:lnTo>
                    <a:lnTo>
                      <a:pt x="116" y="41"/>
                    </a:lnTo>
                    <a:lnTo>
                      <a:pt x="116" y="104"/>
                    </a:lnTo>
                    <a:close/>
                    <a:moveTo>
                      <a:pt x="147" y="104"/>
                    </a:moveTo>
                    <a:lnTo>
                      <a:pt x="127" y="104"/>
                    </a:lnTo>
                    <a:lnTo>
                      <a:pt x="127" y="9"/>
                    </a:lnTo>
                    <a:lnTo>
                      <a:pt x="147" y="9"/>
                    </a:lnTo>
                    <a:lnTo>
                      <a:pt x="147" y="104"/>
                    </a:lnTo>
                    <a:close/>
                  </a:path>
                </a:pathLst>
              </a:custGeom>
              <a:grpFill/>
              <a:ln w="9525">
                <a:noFill/>
                <a:round/>
                <a:headEnd/>
                <a:tailEnd/>
              </a:ln>
            </p:spPr>
            <p:txBody>
              <a:bodyPr/>
              <a:lstStyle/>
              <a:p>
                <a:pPr eaLnBrk="1" fontAlgn="auto" hangingPunct="1">
                  <a:spcBef>
                    <a:spcPts val="0"/>
                  </a:spcBef>
                  <a:spcAft>
                    <a:spcPts val="0"/>
                  </a:spcAft>
                  <a:defRPr/>
                </a:pPr>
                <a:endParaRPr lang="en-US" sz="2000" kern="0">
                  <a:solidFill>
                    <a:srgbClr val="5F5F5F"/>
                  </a:solidFill>
                  <a:latin typeface="+mn-lt"/>
                  <a:ea typeface="+mn-ea"/>
                </a:endParaRPr>
              </a:p>
            </p:txBody>
          </p:sp>
          <p:grpSp>
            <p:nvGrpSpPr>
              <p:cNvPr id="21" name="组合 20">
                <a:extLst>
                  <a:ext uri="{FF2B5EF4-FFF2-40B4-BE49-F238E27FC236}">
                    <a16:creationId xmlns="" xmlns:a16="http://schemas.microsoft.com/office/drawing/2014/main" id="{48D68C06-58B1-44D1-A19A-8A903ECC97F8}"/>
                  </a:ext>
                </a:extLst>
              </p:cNvPr>
              <p:cNvGrpSpPr/>
              <p:nvPr/>
            </p:nvGrpSpPr>
            <p:grpSpPr>
              <a:xfrm>
                <a:off x="6046788" y="1346180"/>
                <a:ext cx="1828800" cy="849156"/>
                <a:chOff x="6046788" y="1346180"/>
                <a:chExt cx="1828800" cy="849156"/>
              </a:xfrm>
              <a:grpFill/>
            </p:grpSpPr>
            <p:sp>
              <p:nvSpPr>
                <p:cNvPr id="22" name="Round Same Side Corner Rectangle 154">
                  <a:extLst>
                    <a:ext uri="{FF2B5EF4-FFF2-40B4-BE49-F238E27FC236}">
                      <a16:creationId xmlns="" xmlns:a16="http://schemas.microsoft.com/office/drawing/2014/main" id="{6B3C1C61-E542-40BA-BF79-938F6BDE6273}"/>
                    </a:ext>
                  </a:extLst>
                </p:cNvPr>
                <p:cNvSpPr/>
                <p:nvPr/>
              </p:nvSpPr>
              <p:spPr>
                <a:xfrm>
                  <a:off x="6046788" y="1346180"/>
                  <a:ext cx="1809750" cy="420687"/>
                </a:xfrm>
                <a:prstGeom prst="round2SameRect">
                  <a:avLst/>
                </a:prstGeom>
                <a:grpFill/>
                <a:ln w="28575" cap="flat" cmpd="sng" algn="ctr">
                  <a:noFill/>
                  <a:prstDash val="solid"/>
                  <a:miter lim="800000"/>
                </a:ln>
                <a:effectLst/>
              </p:spPr>
              <p:txBody>
                <a:bodyPr anchor="ctr"/>
                <a:lstStyle/>
                <a:p>
                  <a:pPr algn="ctr" eaLnBrk="1" fontAlgn="auto" hangingPunct="1">
                    <a:spcBef>
                      <a:spcPts val="0"/>
                    </a:spcBef>
                    <a:spcAft>
                      <a:spcPts val="0"/>
                    </a:spcAft>
                    <a:defRPr/>
                  </a:pPr>
                  <a:r>
                    <a:rPr lang="zh-CN" altLang="en-US" sz="2000" kern="0" dirty="0">
                      <a:solidFill>
                        <a:schemeClr val="bg1"/>
                      </a:solidFill>
                      <a:latin typeface="微软雅黑" pitchFamily="34" charset="-122"/>
                      <a:ea typeface="微软雅黑" pitchFamily="34" charset="-122"/>
                    </a:rPr>
                    <a:t>标题</a:t>
                  </a:r>
                  <a:endParaRPr lang="en-US" altLang="zh-CN" sz="2000" kern="0" dirty="0">
                    <a:solidFill>
                      <a:schemeClr val="bg1"/>
                    </a:solidFill>
                    <a:latin typeface="微软雅黑" pitchFamily="34" charset="-122"/>
                    <a:ea typeface="微软雅黑" pitchFamily="34" charset="-122"/>
                  </a:endParaRPr>
                </a:p>
              </p:txBody>
            </p:sp>
            <p:sp>
              <p:nvSpPr>
                <p:cNvPr id="23" name="文本框 63">
                  <a:extLst>
                    <a:ext uri="{FF2B5EF4-FFF2-40B4-BE49-F238E27FC236}">
                      <a16:creationId xmlns="" xmlns:a16="http://schemas.microsoft.com/office/drawing/2014/main" id="{FD20D95C-0C61-4640-BA17-56CA51A51BC6}"/>
                    </a:ext>
                  </a:extLst>
                </p:cNvPr>
                <p:cNvSpPr txBox="1">
                  <a:spLocks noChangeArrowheads="1"/>
                </p:cNvSpPr>
                <p:nvPr/>
              </p:nvSpPr>
              <p:spPr bwMode="auto">
                <a:xfrm>
                  <a:off x="6065838" y="1803380"/>
                  <a:ext cx="1809750" cy="391956"/>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200" dirty="0">
                      <a:solidFill>
                        <a:schemeClr val="bg1"/>
                      </a:solidFill>
                      <a:latin typeface="微软雅黑" pitchFamily="34" charset="-122"/>
                      <a:ea typeface="微软雅黑" pitchFamily="34" charset="-122"/>
                    </a:rPr>
                    <a:t>在此处输入您的文本</a:t>
                  </a:r>
                  <a:endParaRPr lang="en-US" altLang="zh-CN" sz="1200" dirty="0">
                    <a:solidFill>
                      <a:schemeClr val="bg1"/>
                    </a:solidFill>
                    <a:latin typeface="微软雅黑" pitchFamily="34" charset="-122"/>
                    <a:ea typeface="微软雅黑" pitchFamily="34" charset="-122"/>
                  </a:endParaRPr>
                </a:p>
                <a:p>
                  <a:pPr algn="ctr" eaLnBrk="1" hangingPunct="1"/>
                  <a:r>
                    <a:rPr lang="zh-CN" altLang="en-US" sz="1200" dirty="0">
                      <a:solidFill>
                        <a:schemeClr val="bg1"/>
                      </a:solidFill>
                      <a:latin typeface="微软雅黑" pitchFamily="34" charset="-122"/>
                      <a:ea typeface="微软雅黑" pitchFamily="34" charset="-122"/>
                    </a:rPr>
                    <a:t>在此处输入您的文本</a:t>
                  </a:r>
                </a:p>
              </p:txBody>
            </p:sp>
          </p:grpSp>
        </p:grpSp>
        <p:grpSp>
          <p:nvGrpSpPr>
            <p:cNvPr id="8" name="组合 7">
              <a:extLst>
                <a:ext uri="{FF2B5EF4-FFF2-40B4-BE49-F238E27FC236}">
                  <a16:creationId xmlns="" xmlns:a16="http://schemas.microsoft.com/office/drawing/2014/main" id="{E99191CE-6C6E-4D3B-BE63-EB5B48991FA4}"/>
                </a:ext>
              </a:extLst>
            </p:cNvPr>
            <p:cNvGrpSpPr/>
            <p:nvPr/>
          </p:nvGrpSpPr>
          <p:grpSpPr>
            <a:xfrm>
              <a:off x="1306863" y="2899801"/>
              <a:ext cx="1809750" cy="1449231"/>
              <a:chOff x="1265238" y="2646933"/>
              <a:chExt cx="1809750" cy="1449231"/>
            </a:xfrm>
            <a:grpFill/>
          </p:grpSpPr>
          <p:sp>
            <p:nvSpPr>
              <p:cNvPr id="17" name="Round Same Side Corner Rectangle 154">
                <a:extLst>
                  <a:ext uri="{FF2B5EF4-FFF2-40B4-BE49-F238E27FC236}">
                    <a16:creationId xmlns="" xmlns:a16="http://schemas.microsoft.com/office/drawing/2014/main" id="{3F24B7BE-A3D3-4BDA-BB49-E8C53465D0A9}"/>
                  </a:ext>
                </a:extLst>
              </p:cNvPr>
              <p:cNvSpPr/>
              <p:nvPr/>
            </p:nvSpPr>
            <p:spPr>
              <a:xfrm>
                <a:off x="1265238" y="3245420"/>
                <a:ext cx="1809750" cy="419100"/>
              </a:xfrm>
              <a:prstGeom prst="round2SameRect">
                <a:avLst/>
              </a:prstGeom>
              <a:solidFill>
                <a:srgbClr val="EF732D"/>
              </a:solidFill>
              <a:ln w="28575" cap="flat" cmpd="sng" algn="ctr">
                <a:noFill/>
                <a:prstDash val="solid"/>
                <a:miter lim="800000"/>
              </a:ln>
              <a:effectLst/>
            </p:spPr>
            <p:txBody>
              <a:bodyPr anchor="ctr"/>
              <a:lstStyle/>
              <a:p>
                <a:pPr algn="ctr" eaLnBrk="1" fontAlgn="auto" hangingPunct="1">
                  <a:spcBef>
                    <a:spcPts val="0"/>
                  </a:spcBef>
                  <a:spcAft>
                    <a:spcPts val="0"/>
                  </a:spcAft>
                  <a:defRPr/>
                </a:pPr>
                <a:r>
                  <a:rPr lang="zh-CN" altLang="en-US" sz="2400" kern="0" dirty="0">
                    <a:solidFill>
                      <a:schemeClr val="bg1"/>
                    </a:solidFill>
                    <a:latin typeface="微软雅黑" pitchFamily="34" charset="-122"/>
                    <a:ea typeface="微软雅黑" pitchFamily="34" charset="-122"/>
                  </a:rPr>
                  <a:t>标题</a:t>
                </a:r>
                <a:endParaRPr lang="en-US" altLang="zh-CN" sz="2400" kern="0" dirty="0">
                  <a:solidFill>
                    <a:schemeClr val="bg1"/>
                  </a:solidFill>
                  <a:latin typeface="微软雅黑" pitchFamily="34" charset="-122"/>
                  <a:ea typeface="微软雅黑" pitchFamily="34" charset="-122"/>
                </a:endParaRPr>
              </a:p>
            </p:txBody>
          </p:sp>
          <p:sp>
            <p:nvSpPr>
              <p:cNvPr id="18" name="Freeform 57">
                <a:extLst>
                  <a:ext uri="{FF2B5EF4-FFF2-40B4-BE49-F238E27FC236}">
                    <a16:creationId xmlns="" xmlns:a16="http://schemas.microsoft.com/office/drawing/2014/main" id="{FADB4B87-3114-46A9-9B21-EBE46EFA61D1}"/>
                  </a:ext>
                </a:extLst>
              </p:cNvPr>
              <p:cNvSpPr>
                <a:spLocks noEditPoints="1"/>
              </p:cNvSpPr>
              <p:nvPr/>
            </p:nvSpPr>
            <p:spPr bwMode="auto">
              <a:xfrm>
                <a:off x="1966913" y="2646933"/>
                <a:ext cx="406400" cy="406400"/>
              </a:xfrm>
              <a:custGeom>
                <a:avLst/>
                <a:gdLst/>
                <a:ahLst/>
                <a:cxnLst>
                  <a:cxn ang="0">
                    <a:pos x="55" y="31"/>
                  </a:cxn>
                  <a:cxn ang="0">
                    <a:pos x="54" y="33"/>
                  </a:cxn>
                  <a:cxn ang="0">
                    <a:pos x="47" y="34"/>
                  </a:cxn>
                  <a:cxn ang="0">
                    <a:pos x="46" y="37"/>
                  </a:cxn>
                  <a:cxn ang="0">
                    <a:pos x="49" y="42"/>
                  </a:cxn>
                  <a:cxn ang="0">
                    <a:pos x="50" y="43"/>
                  </a:cxn>
                  <a:cxn ang="0">
                    <a:pos x="49" y="44"/>
                  </a:cxn>
                  <a:cxn ang="0">
                    <a:pos x="43" y="50"/>
                  </a:cxn>
                  <a:cxn ang="0">
                    <a:pos x="42" y="50"/>
                  </a:cxn>
                  <a:cxn ang="0">
                    <a:pos x="37" y="46"/>
                  </a:cxn>
                  <a:cxn ang="0">
                    <a:pos x="33" y="47"/>
                  </a:cxn>
                  <a:cxn ang="0">
                    <a:pos x="32" y="54"/>
                  </a:cxn>
                  <a:cxn ang="0">
                    <a:pos x="31" y="55"/>
                  </a:cxn>
                  <a:cxn ang="0">
                    <a:pos x="23" y="55"/>
                  </a:cxn>
                  <a:cxn ang="0">
                    <a:pos x="22" y="54"/>
                  </a:cxn>
                  <a:cxn ang="0">
                    <a:pos x="21" y="47"/>
                  </a:cxn>
                  <a:cxn ang="0">
                    <a:pos x="18" y="46"/>
                  </a:cxn>
                  <a:cxn ang="0">
                    <a:pos x="13" y="50"/>
                  </a:cxn>
                  <a:cxn ang="0">
                    <a:pos x="12" y="50"/>
                  </a:cxn>
                  <a:cxn ang="0">
                    <a:pos x="11" y="50"/>
                  </a:cxn>
                  <a:cxn ang="0">
                    <a:pos x="5" y="44"/>
                  </a:cxn>
                  <a:cxn ang="0">
                    <a:pos x="5" y="43"/>
                  </a:cxn>
                  <a:cxn ang="0">
                    <a:pos x="5" y="42"/>
                  </a:cxn>
                  <a:cxn ang="0">
                    <a:pos x="9" y="37"/>
                  </a:cxn>
                  <a:cxn ang="0">
                    <a:pos x="7" y="33"/>
                  </a:cxn>
                  <a:cxn ang="0">
                    <a:pos x="1" y="33"/>
                  </a:cxn>
                  <a:cxn ang="0">
                    <a:pos x="0" y="31"/>
                  </a:cxn>
                  <a:cxn ang="0">
                    <a:pos x="0" y="23"/>
                  </a:cxn>
                  <a:cxn ang="0">
                    <a:pos x="1" y="22"/>
                  </a:cxn>
                  <a:cxn ang="0">
                    <a:pos x="7" y="21"/>
                  </a:cxn>
                  <a:cxn ang="0">
                    <a:pos x="9" y="18"/>
                  </a:cxn>
                  <a:cxn ang="0">
                    <a:pos x="5" y="13"/>
                  </a:cxn>
                  <a:cxn ang="0">
                    <a:pos x="5" y="12"/>
                  </a:cxn>
                  <a:cxn ang="0">
                    <a:pos x="5" y="11"/>
                  </a:cxn>
                  <a:cxn ang="0">
                    <a:pos x="12" y="5"/>
                  </a:cxn>
                  <a:cxn ang="0">
                    <a:pos x="13" y="5"/>
                  </a:cxn>
                  <a:cxn ang="0">
                    <a:pos x="18" y="9"/>
                  </a:cxn>
                  <a:cxn ang="0">
                    <a:pos x="21" y="8"/>
                  </a:cxn>
                  <a:cxn ang="0">
                    <a:pos x="22" y="1"/>
                  </a:cxn>
                  <a:cxn ang="0">
                    <a:pos x="23" y="0"/>
                  </a:cxn>
                  <a:cxn ang="0">
                    <a:pos x="31" y="0"/>
                  </a:cxn>
                  <a:cxn ang="0">
                    <a:pos x="32" y="1"/>
                  </a:cxn>
                  <a:cxn ang="0">
                    <a:pos x="33" y="8"/>
                  </a:cxn>
                  <a:cxn ang="0">
                    <a:pos x="37" y="9"/>
                  </a:cxn>
                  <a:cxn ang="0">
                    <a:pos x="42" y="5"/>
                  </a:cxn>
                  <a:cxn ang="0">
                    <a:pos x="43" y="5"/>
                  </a:cxn>
                  <a:cxn ang="0">
                    <a:pos x="43" y="5"/>
                  </a:cxn>
                  <a:cxn ang="0">
                    <a:pos x="49" y="11"/>
                  </a:cxn>
                  <a:cxn ang="0">
                    <a:pos x="50" y="12"/>
                  </a:cxn>
                  <a:cxn ang="0">
                    <a:pos x="49" y="13"/>
                  </a:cxn>
                  <a:cxn ang="0">
                    <a:pos x="46" y="18"/>
                  </a:cxn>
                  <a:cxn ang="0">
                    <a:pos x="47" y="21"/>
                  </a:cxn>
                  <a:cxn ang="0">
                    <a:pos x="54" y="22"/>
                  </a:cxn>
                  <a:cxn ang="0">
                    <a:pos x="55" y="23"/>
                  </a:cxn>
                  <a:cxn ang="0">
                    <a:pos x="55" y="31"/>
                  </a:cxn>
                  <a:cxn ang="0">
                    <a:pos x="27" y="18"/>
                  </a:cxn>
                  <a:cxn ang="0">
                    <a:pos x="18" y="27"/>
                  </a:cxn>
                  <a:cxn ang="0">
                    <a:pos x="27" y="36"/>
                  </a:cxn>
                  <a:cxn ang="0">
                    <a:pos x="36" y="27"/>
                  </a:cxn>
                  <a:cxn ang="0">
                    <a:pos x="27" y="18"/>
                  </a:cxn>
                </a:cxnLst>
                <a:rect l="0" t="0" r="r" b="b"/>
                <a:pathLst>
                  <a:path w="55" h="55">
                    <a:moveTo>
                      <a:pt x="55" y="31"/>
                    </a:moveTo>
                    <a:cubicBezTo>
                      <a:pt x="55" y="32"/>
                      <a:pt x="54" y="33"/>
                      <a:pt x="54" y="33"/>
                    </a:cubicBezTo>
                    <a:cubicBezTo>
                      <a:pt x="47" y="34"/>
                      <a:pt x="47" y="34"/>
                      <a:pt x="47" y="34"/>
                    </a:cubicBezTo>
                    <a:cubicBezTo>
                      <a:pt x="47" y="35"/>
                      <a:pt x="46" y="36"/>
                      <a:pt x="46" y="37"/>
                    </a:cubicBezTo>
                    <a:cubicBezTo>
                      <a:pt x="47" y="39"/>
                      <a:pt x="48" y="40"/>
                      <a:pt x="49" y="42"/>
                    </a:cubicBezTo>
                    <a:cubicBezTo>
                      <a:pt x="50" y="42"/>
                      <a:pt x="50" y="42"/>
                      <a:pt x="50" y="43"/>
                    </a:cubicBezTo>
                    <a:cubicBezTo>
                      <a:pt x="50" y="43"/>
                      <a:pt x="50" y="43"/>
                      <a:pt x="49" y="44"/>
                    </a:cubicBezTo>
                    <a:cubicBezTo>
                      <a:pt x="49" y="45"/>
                      <a:pt x="44" y="50"/>
                      <a:pt x="43" y="50"/>
                    </a:cubicBezTo>
                    <a:cubicBezTo>
                      <a:pt x="42" y="50"/>
                      <a:pt x="42" y="50"/>
                      <a:pt x="42" y="50"/>
                    </a:cubicBezTo>
                    <a:cubicBezTo>
                      <a:pt x="37" y="46"/>
                      <a:pt x="37" y="46"/>
                      <a:pt x="37" y="46"/>
                    </a:cubicBezTo>
                    <a:cubicBezTo>
                      <a:pt x="36" y="46"/>
                      <a:pt x="35" y="47"/>
                      <a:pt x="33" y="47"/>
                    </a:cubicBezTo>
                    <a:cubicBezTo>
                      <a:pt x="33" y="49"/>
                      <a:pt x="33" y="52"/>
                      <a:pt x="32" y="54"/>
                    </a:cubicBezTo>
                    <a:cubicBezTo>
                      <a:pt x="32" y="54"/>
                      <a:pt x="32" y="55"/>
                      <a:pt x="31" y="55"/>
                    </a:cubicBezTo>
                    <a:cubicBezTo>
                      <a:pt x="23" y="55"/>
                      <a:pt x="23" y="55"/>
                      <a:pt x="23" y="55"/>
                    </a:cubicBezTo>
                    <a:cubicBezTo>
                      <a:pt x="23" y="55"/>
                      <a:pt x="22" y="54"/>
                      <a:pt x="22" y="54"/>
                    </a:cubicBezTo>
                    <a:cubicBezTo>
                      <a:pt x="21" y="47"/>
                      <a:pt x="21" y="47"/>
                      <a:pt x="21" y="47"/>
                    </a:cubicBezTo>
                    <a:cubicBezTo>
                      <a:pt x="20" y="47"/>
                      <a:pt x="19" y="46"/>
                      <a:pt x="18" y="46"/>
                    </a:cubicBezTo>
                    <a:cubicBezTo>
                      <a:pt x="13" y="50"/>
                      <a:pt x="13" y="50"/>
                      <a:pt x="13" y="50"/>
                    </a:cubicBezTo>
                    <a:cubicBezTo>
                      <a:pt x="12" y="50"/>
                      <a:pt x="12" y="50"/>
                      <a:pt x="12" y="50"/>
                    </a:cubicBezTo>
                    <a:cubicBezTo>
                      <a:pt x="11" y="50"/>
                      <a:pt x="11" y="50"/>
                      <a:pt x="11" y="50"/>
                    </a:cubicBezTo>
                    <a:cubicBezTo>
                      <a:pt x="9" y="48"/>
                      <a:pt x="7" y="46"/>
                      <a:pt x="5" y="44"/>
                    </a:cubicBezTo>
                    <a:cubicBezTo>
                      <a:pt x="5" y="43"/>
                      <a:pt x="5" y="43"/>
                      <a:pt x="5" y="43"/>
                    </a:cubicBezTo>
                    <a:cubicBezTo>
                      <a:pt x="5" y="42"/>
                      <a:pt x="5" y="42"/>
                      <a:pt x="5" y="42"/>
                    </a:cubicBezTo>
                    <a:cubicBezTo>
                      <a:pt x="6" y="40"/>
                      <a:pt x="8" y="39"/>
                      <a:pt x="9" y="37"/>
                    </a:cubicBezTo>
                    <a:cubicBezTo>
                      <a:pt x="8" y="36"/>
                      <a:pt x="8" y="35"/>
                      <a:pt x="7" y="33"/>
                    </a:cubicBezTo>
                    <a:cubicBezTo>
                      <a:pt x="1" y="33"/>
                      <a:pt x="1" y="33"/>
                      <a:pt x="1" y="33"/>
                    </a:cubicBezTo>
                    <a:cubicBezTo>
                      <a:pt x="0" y="32"/>
                      <a:pt x="0" y="32"/>
                      <a:pt x="0" y="31"/>
                    </a:cubicBezTo>
                    <a:cubicBezTo>
                      <a:pt x="0" y="23"/>
                      <a:pt x="0" y="23"/>
                      <a:pt x="0" y="23"/>
                    </a:cubicBezTo>
                    <a:cubicBezTo>
                      <a:pt x="0" y="23"/>
                      <a:pt x="0" y="22"/>
                      <a:pt x="1" y="22"/>
                    </a:cubicBezTo>
                    <a:cubicBezTo>
                      <a:pt x="7" y="21"/>
                      <a:pt x="7" y="21"/>
                      <a:pt x="7" y="21"/>
                    </a:cubicBezTo>
                    <a:cubicBezTo>
                      <a:pt x="8" y="20"/>
                      <a:pt x="8" y="19"/>
                      <a:pt x="9" y="18"/>
                    </a:cubicBezTo>
                    <a:cubicBezTo>
                      <a:pt x="8" y="16"/>
                      <a:pt x="6" y="14"/>
                      <a:pt x="5" y="13"/>
                    </a:cubicBezTo>
                    <a:cubicBezTo>
                      <a:pt x="5" y="13"/>
                      <a:pt x="5" y="12"/>
                      <a:pt x="5" y="12"/>
                    </a:cubicBezTo>
                    <a:cubicBezTo>
                      <a:pt x="5" y="12"/>
                      <a:pt x="5" y="11"/>
                      <a:pt x="5" y="11"/>
                    </a:cubicBezTo>
                    <a:cubicBezTo>
                      <a:pt x="6" y="10"/>
                      <a:pt x="11" y="5"/>
                      <a:pt x="12" y="5"/>
                    </a:cubicBezTo>
                    <a:cubicBezTo>
                      <a:pt x="12" y="5"/>
                      <a:pt x="12" y="5"/>
                      <a:pt x="13" y="5"/>
                    </a:cubicBezTo>
                    <a:cubicBezTo>
                      <a:pt x="18" y="9"/>
                      <a:pt x="18" y="9"/>
                      <a:pt x="18" y="9"/>
                    </a:cubicBezTo>
                    <a:cubicBezTo>
                      <a:pt x="19" y="8"/>
                      <a:pt x="20" y="8"/>
                      <a:pt x="21" y="8"/>
                    </a:cubicBezTo>
                    <a:cubicBezTo>
                      <a:pt x="21" y="5"/>
                      <a:pt x="21" y="3"/>
                      <a:pt x="22" y="1"/>
                    </a:cubicBezTo>
                    <a:cubicBezTo>
                      <a:pt x="22" y="0"/>
                      <a:pt x="23" y="0"/>
                      <a:pt x="23" y="0"/>
                    </a:cubicBezTo>
                    <a:cubicBezTo>
                      <a:pt x="31" y="0"/>
                      <a:pt x="31" y="0"/>
                      <a:pt x="31" y="0"/>
                    </a:cubicBezTo>
                    <a:cubicBezTo>
                      <a:pt x="32" y="0"/>
                      <a:pt x="32" y="0"/>
                      <a:pt x="32" y="1"/>
                    </a:cubicBezTo>
                    <a:cubicBezTo>
                      <a:pt x="33" y="8"/>
                      <a:pt x="33" y="8"/>
                      <a:pt x="33" y="8"/>
                    </a:cubicBezTo>
                    <a:cubicBezTo>
                      <a:pt x="35" y="8"/>
                      <a:pt x="36" y="8"/>
                      <a:pt x="37" y="9"/>
                    </a:cubicBezTo>
                    <a:cubicBezTo>
                      <a:pt x="42" y="5"/>
                      <a:pt x="42" y="5"/>
                      <a:pt x="42" y="5"/>
                    </a:cubicBezTo>
                    <a:cubicBezTo>
                      <a:pt x="42" y="5"/>
                      <a:pt x="42" y="5"/>
                      <a:pt x="43" y="5"/>
                    </a:cubicBezTo>
                    <a:cubicBezTo>
                      <a:pt x="43" y="5"/>
                      <a:pt x="43" y="5"/>
                      <a:pt x="43" y="5"/>
                    </a:cubicBezTo>
                    <a:cubicBezTo>
                      <a:pt x="45" y="7"/>
                      <a:pt x="48" y="9"/>
                      <a:pt x="49" y="11"/>
                    </a:cubicBezTo>
                    <a:cubicBezTo>
                      <a:pt x="50" y="11"/>
                      <a:pt x="50" y="12"/>
                      <a:pt x="50" y="12"/>
                    </a:cubicBezTo>
                    <a:cubicBezTo>
                      <a:pt x="50" y="12"/>
                      <a:pt x="49" y="13"/>
                      <a:pt x="49" y="13"/>
                    </a:cubicBezTo>
                    <a:cubicBezTo>
                      <a:pt x="48" y="14"/>
                      <a:pt x="47" y="16"/>
                      <a:pt x="46" y="18"/>
                    </a:cubicBezTo>
                    <a:cubicBezTo>
                      <a:pt x="46" y="19"/>
                      <a:pt x="47" y="20"/>
                      <a:pt x="47" y="21"/>
                    </a:cubicBezTo>
                    <a:cubicBezTo>
                      <a:pt x="54" y="22"/>
                      <a:pt x="54" y="22"/>
                      <a:pt x="54" y="22"/>
                    </a:cubicBezTo>
                    <a:cubicBezTo>
                      <a:pt x="54" y="22"/>
                      <a:pt x="55" y="23"/>
                      <a:pt x="55" y="23"/>
                    </a:cubicBezTo>
                    <a:lnTo>
                      <a:pt x="55" y="31"/>
                    </a:lnTo>
                    <a:close/>
                    <a:moveTo>
                      <a:pt x="27" y="18"/>
                    </a:moveTo>
                    <a:cubicBezTo>
                      <a:pt x="22" y="18"/>
                      <a:pt x="18" y="22"/>
                      <a:pt x="18" y="27"/>
                    </a:cubicBezTo>
                    <a:cubicBezTo>
                      <a:pt x="18" y="32"/>
                      <a:pt x="22" y="36"/>
                      <a:pt x="27" y="36"/>
                    </a:cubicBezTo>
                    <a:cubicBezTo>
                      <a:pt x="32" y="36"/>
                      <a:pt x="36" y="32"/>
                      <a:pt x="36" y="27"/>
                    </a:cubicBezTo>
                    <a:cubicBezTo>
                      <a:pt x="36" y="22"/>
                      <a:pt x="32" y="18"/>
                      <a:pt x="27" y="18"/>
                    </a:cubicBezTo>
                    <a:close/>
                  </a:path>
                </a:pathLst>
              </a:custGeom>
              <a:solidFill>
                <a:srgbClr val="EF732D"/>
              </a:solidFill>
              <a:ln w="9525">
                <a:noFill/>
                <a:round/>
                <a:headEnd/>
                <a:tailEnd/>
              </a:ln>
            </p:spPr>
            <p:txBody>
              <a:bodyPr/>
              <a:lstStyle/>
              <a:p>
                <a:pPr eaLnBrk="1" fontAlgn="auto" hangingPunct="1">
                  <a:spcBef>
                    <a:spcPts val="0"/>
                  </a:spcBef>
                  <a:spcAft>
                    <a:spcPts val="0"/>
                  </a:spcAft>
                  <a:defRPr/>
                </a:pPr>
                <a:endParaRPr lang="en-US" sz="2000" kern="0">
                  <a:solidFill>
                    <a:srgbClr val="5F5F5F"/>
                  </a:solidFill>
                  <a:latin typeface="+mn-lt"/>
                  <a:ea typeface="+mn-ea"/>
                </a:endParaRPr>
              </a:p>
            </p:txBody>
          </p:sp>
          <p:sp>
            <p:nvSpPr>
              <p:cNvPr id="19" name="文本框 64">
                <a:extLst>
                  <a:ext uri="{FF2B5EF4-FFF2-40B4-BE49-F238E27FC236}">
                    <a16:creationId xmlns="" xmlns:a16="http://schemas.microsoft.com/office/drawing/2014/main" id="{A61FECDA-DCE5-440D-837E-05B8BFDBD973}"/>
                  </a:ext>
                </a:extLst>
              </p:cNvPr>
              <p:cNvSpPr txBox="1">
                <a:spLocks noChangeArrowheads="1"/>
              </p:cNvSpPr>
              <p:nvPr/>
            </p:nvSpPr>
            <p:spPr bwMode="auto">
              <a:xfrm>
                <a:off x="1265238" y="3704208"/>
                <a:ext cx="1809750" cy="391956"/>
              </a:xfrm>
              <a:prstGeom prst="rect">
                <a:avLst/>
              </a:prstGeom>
              <a:solidFill>
                <a:srgbClr val="EF732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200">
                    <a:solidFill>
                      <a:schemeClr val="bg1"/>
                    </a:solidFill>
                    <a:latin typeface="微软雅黑" pitchFamily="34" charset="-122"/>
                    <a:ea typeface="微软雅黑" pitchFamily="34" charset="-122"/>
                  </a:rPr>
                  <a:t>在此处输入您的文本</a:t>
                </a:r>
                <a:endParaRPr lang="en-US" altLang="zh-CN" sz="1200">
                  <a:solidFill>
                    <a:schemeClr val="bg1"/>
                  </a:solidFill>
                  <a:latin typeface="微软雅黑" pitchFamily="34" charset="-122"/>
                  <a:ea typeface="微软雅黑" pitchFamily="34" charset="-122"/>
                </a:endParaRPr>
              </a:p>
              <a:p>
                <a:pPr algn="ctr" eaLnBrk="1" hangingPunct="1"/>
                <a:r>
                  <a:rPr lang="zh-CN" altLang="en-US" sz="1200">
                    <a:solidFill>
                      <a:schemeClr val="bg1"/>
                    </a:solidFill>
                    <a:latin typeface="微软雅黑" pitchFamily="34" charset="-122"/>
                    <a:ea typeface="微软雅黑" pitchFamily="34" charset="-122"/>
                  </a:rPr>
                  <a:t>在此处输入您的文本</a:t>
                </a:r>
              </a:p>
            </p:txBody>
          </p:sp>
        </p:grpSp>
        <p:grpSp>
          <p:nvGrpSpPr>
            <p:cNvPr id="9" name="组合 8">
              <a:extLst>
                <a:ext uri="{FF2B5EF4-FFF2-40B4-BE49-F238E27FC236}">
                  <a16:creationId xmlns="" xmlns:a16="http://schemas.microsoft.com/office/drawing/2014/main" id="{D5478E06-1470-4C62-BBD9-F6B37210EB70}"/>
                </a:ext>
              </a:extLst>
            </p:cNvPr>
            <p:cNvGrpSpPr/>
            <p:nvPr/>
          </p:nvGrpSpPr>
          <p:grpSpPr>
            <a:xfrm>
              <a:off x="3697638" y="2909326"/>
              <a:ext cx="1819275" cy="1439706"/>
              <a:chOff x="3656013" y="2656458"/>
              <a:chExt cx="1819275" cy="1439706"/>
            </a:xfrm>
            <a:grpFill/>
          </p:grpSpPr>
          <p:sp>
            <p:nvSpPr>
              <p:cNvPr id="14" name="Round Same Side Corner Rectangle 154">
                <a:extLst>
                  <a:ext uri="{FF2B5EF4-FFF2-40B4-BE49-F238E27FC236}">
                    <a16:creationId xmlns="" xmlns:a16="http://schemas.microsoft.com/office/drawing/2014/main" id="{278B9C2B-A491-445D-9A72-60FCB840E1A6}"/>
                  </a:ext>
                </a:extLst>
              </p:cNvPr>
              <p:cNvSpPr/>
              <p:nvPr/>
            </p:nvSpPr>
            <p:spPr>
              <a:xfrm>
                <a:off x="3656013" y="3245420"/>
                <a:ext cx="1809750" cy="419100"/>
              </a:xfrm>
              <a:prstGeom prst="round2SameRect">
                <a:avLst/>
              </a:prstGeom>
              <a:grpFill/>
              <a:ln w="28575" cap="flat" cmpd="sng" algn="ctr">
                <a:noFill/>
                <a:prstDash val="solid"/>
                <a:miter lim="800000"/>
              </a:ln>
              <a:effectLst/>
            </p:spPr>
            <p:txBody>
              <a:bodyPr anchor="ctr"/>
              <a:lstStyle/>
              <a:p>
                <a:pPr algn="ctr" eaLnBrk="1" fontAlgn="auto" hangingPunct="1">
                  <a:spcBef>
                    <a:spcPts val="0"/>
                  </a:spcBef>
                  <a:spcAft>
                    <a:spcPts val="0"/>
                  </a:spcAft>
                  <a:defRPr/>
                </a:pPr>
                <a:r>
                  <a:rPr lang="zh-CN" altLang="en-US" sz="2400" kern="0" dirty="0">
                    <a:solidFill>
                      <a:schemeClr val="bg1"/>
                    </a:solidFill>
                    <a:latin typeface="微软雅黑" pitchFamily="34" charset="-122"/>
                    <a:ea typeface="微软雅黑" pitchFamily="34" charset="-122"/>
                  </a:rPr>
                  <a:t>标题</a:t>
                </a:r>
                <a:endParaRPr lang="en-US" altLang="zh-CN" sz="2400" kern="0" dirty="0">
                  <a:solidFill>
                    <a:schemeClr val="bg1"/>
                  </a:solidFill>
                  <a:latin typeface="微软雅黑" pitchFamily="34" charset="-122"/>
                  <a:ea typeface="微软雅黑" pitchFamily="34" charset="-122"/>
                </a:endParaRPr>
              </a:p>
            </p:txBody>
          </p:sp>
          <p:sp>
            <p:nvSpPr>
              <p:cNvPr id="15" name="Freeform 52">
                <a:extLst>
                  <a:ext uri="{FF2B5EF4-FFF2-40B4-BE49-F238E27FC236}">
                    <a16:creationId xmlns="" xmlns:a16="http://schemas.microsoft.com/office/drawing/2014/main" id="{7A312937-A9F4-4408-B01D-482EF9C7EE53}"/>
                  </a:ext>
                </a:extLst>
              </p:cNvPr>
              <p:cNvSpPr>
                <a:spLocks noEditPoints="1"/>
              </p:cNvSpPr>
              <p:nvPr/>
            </p:nvSpPr>
            <p:spPr bwMode="auto">
              <a:xfrm>
                <a:off x="4376738" y="2656458"/>
                <a:ext cx="387350" cy="388937"/>
              </a:xfrm>
              <a:custGeom>
                <a:avLst/>
                <a:gdLst/>
                <a:ahLst/>
                <a:cxnLst>
                  <a:cxn ang="0">
                    <a:pos x="27" y="55"/>
                  </a:cxn>
                  <a:cxn ang="0">
                    <a:pos x="0" y="27"/>
                  </a:cxn>
                  <a:cxn ang="0">
                    <a:pos x="27" y="0"/>
                  </a:cxn>
                  <a:cxn ang="0">
                    <a:pos x="55" y="27"/>
                  </a:cxn>
                  <a:cxn ang="0">
                    <a:pos x="27" y="55"/>
                  </a:cxn>
                  <a:cxn ang="0">
                    <a:pos x="27" y="8"/>
                  </a:cxn>
                  <a:cxn ang="0">
                    <a:pos x="8" y="27"/>
                  </a:cxn>
                  <a:cxn ang="0">
                    <a:pos x="27" y="47"/>
                  </a:cxn>
                  <a:cxn ang="0">
                    <a:pos x="47" y="27"/>
                  </a:cxn>
                  <a:cxn ang="0">
                    <a:pos x="27" y="8"/>
                  </a:cxn>
                  <a:cxn ang="0">
                    <a:pos x="32" y="31"/>
                  </a:cxn>
                  <a:cxn ang="0">
                    <a:pos x="31" y="32"/>
                  </a:cxn>
                  <a:cxn ang="0">
                    <a:pos x="19" y="32"/>
                  </a:cxn>
                  <a:cxn ang="0">
                    <a:pos x="18" y="31"/>
                  </a:cxn>
                  <a:cxn ang="0">
                    <a:pos x="18" y="28"/>
                  </a:cxn>
                  <a:cxn ang="0">
                    <a:pos x="19" y="27"/>
                  </a:cxn>
                  <a:cxn ang="0">
                    <a:pos x="27" y="27"/>
                  </a:cxn>
                  <a:cxn ang="0">
                    <a:pos x="27" y="15"/>
                  </a:cxn>
                  <a:cxn ang="0">
                    <a:pos x="28" y="14"/>
                  </a:cxn>
                  <a:cxn ang="0">
                    <a:pos x="31" y="14"/>
                  </a:cxn>
                  <a:cxn ang="0">
                    <a:pos x="32" y="15"/>
                  </a:cxn>
                  <a:cxn ang="0">
                    <a:pos x="32" y="31"/>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27" y="8"/>
                    </a:moveTo>
                    <a:cubicBezTo>
                      <a:pt x="16" y="8"/>
                      <a:pt x="8" y="17"/>
                      <a:pt x="8" y="27"/>
                    </a:cubicBezTo>
                    <a:cubicBezTo>
                      <a:pt x="8" y="38"/>
                      <a:pt x="16" y="47"/>
                      <a:pt x="27" y="47"/>
                    </a:cubicBezTo>
                    <a:cubicBezTo>
                      <a:pt x="38" y="47"/>
                      <a:pt x="47" y="38"/>
                      <a:pt x="47" y="27"/>
                    </a:cubicBezTo>
                    <a:cubicBezTo>
                      <a:pt x="47" y="17"/>
                      <a:pt x="38" y="8"/>
                      <a:pt x="27" y="8"/>
                    </a:cubicBezTo>
                    <a:close/>
                    <a:moveTo>
                      <a:pt x="32" y="31"/>
                    </a:moveTo>
                    <a:cubicBezTo>
                      <a:pt x="32" y="31"/>
                      <a:pt x="31" y="32"/>
                      <a:pt x="31" y="32"/>
                    </a:cubicBezTo>
                    <a:cubicBezTo>
                      <a:pt x="19" y="32"/>
                      <a:pt x="19" y="32"/>
                      <a:pt x="19" y="32"/>
                    </a:cubicBezTo>
                    <a:cubicBezTo>
                      <a:pt x="19" y="32"/>
                      <a:pt x="18" y="31"/>
                      <a:pt x="18" y="31"/>
                    </a:cubicBezTo>
                    <a:cubicBezTo>
                      <a:pt x="18" y="28"/>
                      <a:pt x="18" y="28"/>
                      <a:pt x="18" y="28"/>
                    </a:cubicBezTo>
                    <a:cubicBezTo>
                      <a:pt x="18" y="28"/>
                      <a:pt x="19" y="27"/>
                      <a:pt x="19" y="27"/>
                    </a:cubicBezTo>
                    <a:cubicBezTo>
                      <a:pt x="27" y="27"/>
                      <a:pt x="27" y="27"/>
                      <a:pt x="27" y="27"/>
                    </a:cubicBezTo>
                    <a:cubicBezTo>
                      <a:pt x="27" y="15"/>
                      <a:pt x="27" y="15"/>
                      <a:pt x="27" y="15"/>
                    </a:cubicBezTo>
                    <a:cubicBezTo>
                      <a:pt x="27" y="14"/>
                      <a:pt x="28" y="14"/>
                      <a:pt x="28" y="14"/>
                    </a:cubicBezTo>
                    <a:cubicBezTo>
                      <a:pt x="31" y="14"/>
                      <a:pt x="31" y="14"/>
                      <a:pt x="31" y="14"/>
                    </a:cubicBezTo>
                    <a:cubicBezTo>
                      <a:pt x="31" y="14"/>
                      <a:pt x="32" y="14"/>
                      <a:pt x="32" y="15"/>
                    </a:cubicBezTo>
                    <a:lnTo>
                      <a:pt x="32" y="31"/>
                    </a:lnTo>
                    <a:close/>
                  </a:path>
                </a:pathLst>
              </a:custGeom>
              <a:grpFill/>
              <a:ln w="9525">
                <a:noFill/>
                <a:round/>
                <a:headEnd/>
                <a:tailEnd/>
              </a:ln>
            </p:spPr>
            <p:txBody>
              <a:bodyPr/>
              <a:lstStyle/>
              <a:p>
                <a:pPr eaLnBrk="1" fontAlgn="auto" hangingPunct="1">
                  <a:spcBef>
                    <a:spcPts val="0"/>
                  </a:spcBef>
                  <a:spcAft>
                    <a:spcPts val="0"/>
                  </a:spcAft>
                  <a:defRPr/>
                </a:pPr>
                <a:endParaRPr lang="en-US" sz="2000" kern="0">
                  <a:solidFill>
                    <a:srgbClr val="5F5F5F"/>
                  </a:solidFill>
                  <a:latin typeface="+mn-lt"/>
                  <a:ea typeface="+mn-ea"/>
                </a:endParaRPr>
              </a:p>
            </p:txBody>
          </p:sp>
          <p:sp>
            <p:nvSpPr>
              <p:cNvPr id="16" name="文本框 65">
                <a:extLst>
                  <a:ext uri="{FF2B5EF4-FFF2-40B4-BE49-F238E27FC236}">
                    <a16:creationId xmlns="" xmlns:a16="http://schemas.microsoft.com/office/drawing/2014/main" id="{FA03BB41-416B-45FB-B479-ECAE68DEC84A}"/>
                  </a:ext>
                </a:extLst>
              </p:cNvPr>
              <p:cNvSpPr txBox="1">
                <a:spLocks noChangeArrowheads="1"/>
              </p:cNvSpPr>
              <p:nvPr/>
            </p:nvSpPr>
            <p:spPr bwMode="auto">
              <a:xfrm>
                <a:off x="3665538" y="3704208"/>
                <a:ext cx="1809750" cy="391956"/>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200">
                    <a:solidFill>
                      <a:schemeClr val="bg1"/>
                    </a:solidFill>
                    <a:latin typeface="微软雅黑" pitchFamily="34" charset="-122"/>
                    <a:ea typeface="微软雅黑" pitchFamily="34" charset="-122"/>
                  </a:rPr>
                  <a:t>在此处输入您的文本</a:t>
                </a:r>
                <a:endParaRPr lang="en-US" altLang="zh-CN" sz="1200">
                  <a:solidFill>
                    <a:schemeClr val="bg1"/>
                  </a:solidFill>
                  <a:latin typeface="微软雅黑" pitchFamily="34" charset="-122"/>
                  <a:ea typeface="微软雅黑" pitchFamily="34" charset="-122"/>
                </a:endParaRPr>
              </a:p>
              <a:p>
                <a:pPr algn="ctr" eaLnBrk="1" hangingPunct="1"/>
                <a:r>
                  <a:rPr lang="zh-CN" altLang="en-US" sz="1200">
                    <a:solidFill>
                      <a:schemeClr val="bg1"/>
                    </a:solidFill>
                    <a:latin typeface="微软雅黑" pitchFamily="34" charset="-122"/>
                    <a:ea typeface="微软雅黑" pitchFamily="34" charset="-122"/>
                  </a:rPr>
                  <a:t>在此处输入您的文本</a:t>
                </a:r>
              </a:p>
            </p:txBody>
          </p:sp>
        </p:grpSp>
        <p:grpSp>
          <p:nvGrpSpPr>
            <p:cNvPr id="10" name="组合 9">
              <a:extLst>
                <a:ext uri="{FF2B5EF4-FFF2-40B4-BE49-F238E27FC236}">
                  <a16:creationId xmlns="" xmlns:a16="http://schemas.microsoft.com/office/drawing/2014/main" id="{0EDAF518-0651-4D72-B1C2-E98371B44F1B}"/>
                </a:ext>
              </a:extLst>
            </p:cNvPr>
            <p:cNvGrpSpPr/>
            <p:nvPr/>
          </p:nvGrpSpPr>
          <p:grpSpPr>
            <a:xfrm>
              <a:off x="6088413" y="2896626"/>
              <a:ext cx="1828800" cy="1452407"/>
              <a:chOff x="6046788" y="2643758"/>
              <a:chExt cx="1828800" cy="1452407"/>
            </a:xfrm>
            <a:grpFill/>
          </p:grpSpPr>
          <p:sp>
            <p:nvSpPr>
              <p:cNvPr id="11" name="Round Same Side Corner Rectangle 154">
                <a:extLst>
                  <a:ext uri="{FF2B5EF4-FFF2-40B4-BE49-F238E27FC236}">
                    <a16:creationId xmlns="" xmlns:a16="http://schemas.microsoft.com/office/drawing/2014/main" id="{D32F980A-78DF-4AAD-821F-2D6998361DD6}"/>
                  </a:ext>
                </a:extLst>
              </p:cNvPr>
              <p:cNvSpPr/>
              <p:nvPr/>
            </p:nvSpPr>
            <p:spPr>
              <a:xfrm>
                <a:off x="6046788" y="3245420"/>
                <a:ext cx="1809750" cy="419100"/>
              </a:xfrm>
              <a:prstGeom prst="round2SameRect">
                <a:avLst/>
              </a:prstGeom>
              <a:solidFill>
                <a:srgbClr val="EF732D"/>
              </a:solidFill>
              <a:ln w="28575" cap="flat" cmpd="sng" algn="ctr">
                <a:noFill/>
                <a:prstDash val="solid"/>
                <a:miter lim="800000"/>
              </a:ln>
              <a:effectLst/>
            </p:spPr>
            <p:txBody>
              <a:bodyPr anchor="ctr"/>
              <a:lstStyle/>
              <a:p>
                <a:pPr algn="ctr" eaLnBrk="1" fontAlgn="auto" hangingPunct="1">
                  <a:spcBef>
                    <a:spcPts val="0"/>
                  </a:spcBef>
                  <a:spcAft>
                    <a:spcPts val="0"/>
                  </a:spcAft>
                  <a:defRPr/>
                </a:pPr>
                <a:r>
                  <a:rPr lang="zh-CN" altLang="en-US" sz="2400" kern="0" dirty="0">
                    <a:solidFill>
                      <a:schemeClr val="bg1"/>
                    </a:solidFill>
                    <a:latin typeface="微软雅黑" pitchFamily="34" charset="-122"/>
                    <a:ea typeface="微软雅黑" pitchFamily="34" charset="-122"/>
                  </a:rPr>
                  <a:t>标题</a:t>
                </a:r>
                <a:endParaRPr lang="en-US" altLang="zh-CN" sz="2400" kern="0" dirty="0">
                  <a:solidFill>
                    <a:schemeClr val="bg1"/>
                  </a:solidFill>
                  <a:latin typeface="微软雅黑" pitchFamily="34" charset="-122"/>
                  <a:ea typeface="微软雅黑" pitchFamily="34" charset="-122"/>
                </a:endParaRPr>
              </a:p>
            </p:txBody>
          </p:sp>
          <p:sp>
            <p:nvSpPr>
              <p:cNvPr id="12" name="Freeform 245">
                <a:extLst>
                  <a:ext uri="{FF2B5EF4-FFF2-40B4-BE49-F238E27FC236}">
                    <a16:creationId xmlns="" xmlns:a16="http://schemas.microsoft.com/office/drawing/2014/main" id="{60DA23A3-CF74-4CBD-BDAB-3554039D6FC7}"/>
                  </a:ext>
                </a:extLst>
              </p:cNvPr>
              <p:cNvSpPr>
                <a:spLocks/>
              </p:cNvSpPr>
              <p:nvPr/>
            </p:nvSpPr>
            <p:spPr bwMode="auto">
              <a:xfrm>
                <a:off x="6711951" y="2643758"/>
                <a:ext cx="414337" cy="414337"/>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rgbClr val="EF732D"/>
              </a:solidFill>
              <a:ln w="9525">
                <a:noFill/>
                <a:round/>
                <a:headEnd/>
                <a:tailEnd/>
              </a:ln>
            </p:spPr>
            <p:txBody>
              <a:bodyPr/>
              <a:lstStyle/>
              <a:p>
                <a:pPr eaLnBrk="1" fontAlgn="auto" hangingPunct="1">
                  <a:spcBef>
                    <a:spcPts val="0"/>
                  </a:spcBef>
                  <a:spcAft>
                    <a:spcPts val="0"/>
                  </a:spcAft>
                  <a:defRPr/>
                </a:pPr>
                <a:endParaRPr lang="en-US" sz="2000" kern="0" dirty="0">
                  <a:solidFill>
                    <a:srgbClr val="5F5F5F"/>
                  </a:solidFill>
                  <a:latin typeface="+mn-lt"/>
                  <a:ea typeface="+mn-ea"/>
                </a:endParaRPr>
              </a:p>
            </p:txBody>
          </p:sp>
          <p:sp>
            <p:nvSpPr>
              <p:cNvPr id="13" name="文本框 66">
                <a:extLst>
                  <a:ext uri="{FF2B5EF4-FFF2-40B4-BE49-F238E27FC236}">
                    <a16:creationId xmlns="" xmlns:a16="http://schemas.microsoft.com/office/drawing/2014/main" id="{E5595A7E-D746-4708-B8E2-C19D94D41BB5}"/>
                  </a:ext>
                </a:extLst>
              </p:cNvPr>
              <p:cNvSpPr txBox="1">
                <a:spLocks noChangeArrowheads="1"/>
              </p:cNvSpPr>
              <p:nvPr/>
            </p:nvSpPr>
            <p:spPr bwMode="auto">
              <a:xfrm>
                <a:off x="6065838" y="3704208"/>
                <a:ext cx="1809750" cy="391957"/>
              </a:xfrm>
              <a:prstGeom prst="rect">
                <a:avLst/>
              </a:prstGeom>
              <a:solidFill>
                <a:srgbClr val="EF732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200">
                    <a:solidFill>
                      <a:schemeClr val="bg1"/>
                    </a:solidFill>
                    <a:latin typeface="微软雅黑" pitchFamily="34" charset="-122"/>
                    <a:ea typeface="微软雅黑" pitchFamily="34" charset="-122"/>
                  </a:rPr>
                  <a:t>在此处输入您的文本</a:t>
                </a:r>
                <a:endParaRPr lang="en-US" altLang="zh-CN" sz="1200">
                  <a:solidFill>
                    <a:schemeClr val="bg1"/>
                  </a:solidFill>
                  <a:latin typeface="微软雅黑" pitchFamily="34" charset="-122"/>
                  <a:ea typeface="微软雅黑" pitchFamily="34" charset="-122"/>
                </a:endParaRPr>
              </a:p>
              <a:p>
                <a:pPr algn="ctr" eaLnBrk="1" hangingPunct="1"/>
                <a:r>
                  <a:rPr lang="zh-CN" altLang="en-US" sz="1200">
                    <a:solidFill>
                      <a:schemeClr val="bg1"/>
                    </a:solidFill>
                    <a:latin typeface="微软雅黑" pitchFamily="34" charset="-122"/>
                    <a:ea typeface="微软雅黑" pitchFamily="34" charset="-122"/>
                  </a:rPr>
                  <a:t>在此处输入您的文本</a:t>
                </a:r>
              </a:p>
            </p:txBody>
          </p:sp>
        </p:grpSp>
      </p:grpSp>
    </p:spTree>
    <p:extLst>
      <p:ext uri="{BB962C8B-B14F-4D97-AF65-F5344CB8AC3E}">
        <p14:creationId xmlns:p14="http://schemas.microsoft.com/office/powerpoint/2010/main" xmlns="" val="381356668"/>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750"/>
                                        <p:tgtEl>
                                          <p:spTgt spid="6"/>
                                        </p:tgtEl>
                                      </p:cBhvr>
                                    </p:animEffect>
                                  </p:childTnLst>
                                </p:cTn>
                              </p:par>
                            </p:childTnLst>
                          </p:cTn>
                        </p:par>
                        <p:par>
                          <p:cTn id="8" fill="hold">
                            <p:stCondLst>
                              <p:cond delay="75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 xmlns:a16="http://schemas.microsoft.com/office/drawing/2014/main" id="{98CCBDF6-53C0-4554-928A-50D11CCA219A}"/>
              </a:ext>
            </a:extLst>
          </p:cNvPr>
          <p:cNvPicPr>
            <a:picLocks noChangeAspect="1"/>
          </p:cNvPicPr>
          <p:nvPr/>
        </p:nvPicPr>
        <p:blipFill>
          <a:blip r:embed="rId3">
            <a:extLst>
              <a:ext uri="{BEBA8EAE-BF5A-486C-A8C5-ECC9F3942E4B}">
                <a14:imgProps xmlns:a14="http://schemas.microsoft.com/office/drawing/2010/main" xmlns="">
                  <a14:imgLayer r:embed="rId4">
                    <a14:imgEffect>
                      <a14:brightnessContrast bright="5000"/>
                    </a14:imgEffect>
                  </a14:imgLayer>
                </a14:imgProps>
              </a:ext>
              <a:ext uri="{28A0092B-C50C-407E-A947-70E740481C1C}">
                <a14:useLocalDpi xmlns:a14="http://schemas.microsoft.com/office/drawing/2010/main" xmlns="" val="0"/>
              </a:ext>
            </a:extLst>
          </a:blip>
          <a:stretch>
            <a:fillRect/>
          </a:stretch>
        </p:blipFill>
        <p:spPr>
          <a:xfrm>
            <a:off x="0" y="1240"/>
            <a:ext cx="12190413" cy="6857107"/>
          </a:xfrm>
          <a:prstGeom prst="rect">
            <a:avLst/>
          </a:prstGeom>
        </p:spPr>
      </p:pic>
      <p:grpSp>
        <p:nvGrpSpPr>
          <p:cNvPr id="3" name="Group 26">
            <a:extLst>
              <a:ext uri="{FF2B5EF4-FFF2-40B4-BE49-F238E27FC236}">
                <a16:creationId xmlns="" xmlns:a16="http://schemas.microsoft.com/office/drawing/2014/main" id="{CA85ADBD-AB52-4E3F-B468-053B8BFCC3E3}"/>
              </a:ext>
            </a:extLst>
          </p:cNvPr>
          <p:cNvGrpSpPr/>
          <p:nvPr/>
        </p:nvGrpSpPr>
        <p:grpSpPr>
          <a:xfrm>
            <a:off x="867650" y="1831690"/>
            <a:ext cx="3371679" cy="3237614"/>
            <a:chOff x="1931489" y="2379662"/>
            <a:chExt cx="3473450" cy="3335338"/>
          </a:xfrm>
          <a:solidFill>
            <a:srgbClr val="4FC34E"/>
          </a:solidFill>
        </p:grpSpPr>
        <p:sp>
          <p:nvSpPr>
            <p:cNvPr id="4" name="Freeform 5">
              <a:extLst>
                <a:ext uri="{FF2B5EF4-FFF2-40B4-BE49-F238E27FC236}">
                  <a16:creationId xmlns="" xmlns:a16="http://schemas.microsoft.com/office/drawing/2014/main" id="{A4AE302B-E440-4F12-9B32-37625C8DA7C1}"/>
                </a:ext>
              </a:extLst>
            </p:cNvPr>
            <p:cNvSpPr>
              <a:spLocks/>
            </p:cNvSpPr>
            <p:nvPr/>
          </p:nvSpPr>
          <p:spPr bwMode="auto">
            <a:xfrm>
              <a:off x="3458664" y="2379662"/>
              <a:ext cx="947738" cy="1335088"/>
            </a:xfrm>
            <a:custGeom>
              <a:avLst/>
              <a:gdLst/>
              <a:ahLst/>
              <a:cxnLst>
                <a:cxn ang="0">
                  <a:pos x="307" y="353"/>
                </a:cxn>
                <a:cxn ang="0">
                  <a:pos x="284" y="409"/>
                </a:cxn>
                <a:cxn ang="0">
                  <a:pos x="229" y="432"/>
                </a:cxn>
                <a:cxn ang="0">
                  <a:pos x="173" y="409"/>
                </a:cxn>
                <a:cxn ang="0">
                  <a:pos x="157" y="385"/>
                </a:cxn>
                <a:cxn ang="0">
                  <a:pos x="155" y="381"/>
                </a:cxn>
                <a:cxn ang="0">
                  <a:pos x="0" y="0"/>
                </a:cxn>
                <a:cxn ang="0">
                  <a:pos x="167" y="19"/>
                </a:cxn>
                <a:cxn ang="0">
                  <a:pos x="298" y="317"/>
                </a:cxn>
                <a:cxn ang="0">
                  <a:pos x="307" y="353"/>
                </a:cxn>
              </a:cxnLst>
              <a:rect l="0" t="0" r="r" b="b"/>
              <a:pathLst>
                <a:path w="307" h="432">
                  <a:moveTo>
                    <a:pt x="307" y="353"/>
                  </a:moveTo>
                  <a:cubicBezTo>
                    <a:pt x="307" y="375"/>
                    <a:pt x="299" y="393"/>
                    <a:pt x="284" y="409"/>
                  </a:cubicBezTo>
                  <a:cubicBezTo>
                    <a:pt x="269" y="424"/>
                    <a:pt x="250" y="432"/>
                    <a:pt x="229" y="432"/>
                  </a:cubicBezTo>
                  <a:cubicBezTo>
                    <a:pt x="207" y="432"/>
                    <a:pt x="189" y="424"/>
                    <a:pt x="173" y="409"/>
                  </a:cubicBezTo>
                  <a:cubicBezTo>
                    <a:pt x="166" y="402"/>
                    <a:pt x="161" y="394"/>
                    <a:pt x="157" y="385"/>
                  </a:cubicBezTo>
                  <a:cubicBezTo>
                    <a:pt x="156" y="384"/>
                    <a:pt x="156" y="382"/>
                    <a:pt x="155" y="381"/>
                  </a:cubicBezTo>
                  <a:cubicBezTo>
                    <a:pt x="0" y="0"/>
                    <a:pt x="0" y="0"/>
                    <a:pt x="0" y="0"/>
                  </a:cubicBezTo>
                  <a:cubicBezTo>
                    <a:pt x="167" y="19"/>
                    <a:pt x="167" y="19"/>
                    <a:pt x="167" y="19"/>
                  </a:cubicBezTo>
                  <a:cubicBezTo>
                    <a:pt x="298" y="317"/>
                    <a:pt x="298" y="317"/>
                    <a:pt x="298" y="317"/>
                  </a:cubicBezTo>
                  <a:cubicBezTo>
                    <a:pt x="304" y="328"/>
                    <a:pt x="307" y="340"/>
                    <a:pt x="307" y="353"/>
                  </a:cubicBezTo>
                  <a:close/>
                </a:path>
              </a:pathLst>
            </a:custGeom>
            <a:solidFill>
              <a:schemeClr val="bg1">
                <a:lumMod val="6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 name="Freeform 6">
              <a:extLst>
                <a:ext uri="{FF2B5EF4-FFF2-40B4-BE49-F238E27FC236}">
                  <a16:creationId xmlns="" xmlns:a16="http://schemas.microsoft.com/office/drawing/2014/main" id="{0257CE54-6602-4598-A965-A5D5B9FFEC09}"/>
                </a:ext>
              </a:extLst>
            </p:cNvPr>
            <p:cNvSpPr>
              <a:spLocks/>
            </p:cNvSpPr>
            <p:nvPr/>
          </p:nvSpPr>
          <p:spPr bwMode="auto">
            <a:xfrm>
              <a:off x="2936377" y="2379662"/>
              <a:ext cx="1038225" cy="1335088"/>
            </a:xfrm>
            <a:custGeom>
              <a:avLst/>
              <a:gdLst/>
              <a:ahLst/>
              <a:cxnLst>
                <a:cxn ang="0">
                  <a:pos x="336" y="19"/>
                </a:cxn>
                <a:cxn ang="0">
                  <a:pos x="153" y="380"/>
                </a:cxn>
                <a:cxn ang="0">
                  <a:pos x="134" y="409"/>
                </a:cxn>
                <a:cxn ang="0">
                  <a:pos x="79" y="432"/>
                </a:cxn>
                <a:cxn ang="0">
                  <a:pos x="23" y="409"/>
                </a:cxn>
                <a:cxn ang="0">
                  <a:pos x="0" y="353"/>
                </a:cxn>
                <a:cxn ang="0">
                  <a:pos x="8" y="318"/>
                </a:cxn>
                <a:cxn ang="0">
                  <a:pos x="11" y="314"/>
                </a:cxn>
                <a:cxn ang="0">
                  <a:pos x="169" y="0"/>
                </a:cxn>
                <a:cxn ang="0">
                  <a:pos x="336" y="19"/>
                </a:cxn>
              </a:cxnLst>
              <a:rect l="0" t="0" r="r" b="b"/>
              <a:pathLst>
                <a:path w="336" h="432">
                  <a:moveTo>
                    <a:pt x="336" y="19"/>
                  </a:moveTo>
                  <a:cubicBezTo>
                    <a:pt x="153" y="380"/>
                    <a:pt x="153" y="380"/>
                    <a:pt x="153" y="380"/>
                  </a:cubicBezTo>
                  <a:cubicBezTo>
                    <a:pt x="149" y="391"/>
                    <a:pt x="143" y="400"/>
                    <a:pt x="134" y="409"/>
                  </a:cubicBezTo>
                  <a:cubicBezTo>
                    <a:pt x="119" y="424"/>
                    <a:pt x="100" y="432"/>
                    <a:pt x="79" y="432"/>
                  </a:cubicBezTo>
                  <a:cubicBezTo>
                    <a:pt x="57" y="432"/>
                    <a:pt x="39" y="424"/>
                    <a:pt x="23" y="409"/>
                  </a:cubicBezTo>
                  <a:cubicBezTo>
                    <a:pt x="8" y="393"/>
                    <a:pt x="0" y="375"/>
                    <a:pt x="0" y="353"/>
                  </a:cubicBezTo>
                  <a:cubicBezTo>
                    <a:pt x="0" y="341"/>
                    <a:pt x="3" y="329"/>
                    <a:pt x="8" y="318"/>
                  </a:cubicBezTo>
                  <a:cubicBezTo>
                    <a:pt x="9" y="317"/>
                    <a:pt x="10" y="316"/>
                    <a:pt x="11" y="314"/>
                  </a:cubicBezTo>
                  <a:cubicBezTo>
                    <a:pt x="169" y="0"/>
                    <a:pt x="169" y="0"/>
                    <a:pt x="169" y="0"/>
                  </a:cubicBezTo>
                  <a:lnTo>
                    <a:pt x="336" y="19"/>
                  </a:lnTo>
                  <a:close/>
                </a:path>
              </a:pathLst>
            </a:custGeom>
            <a:solidFill>
              <a:srgbClr val="08B2AA"/>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 name="Freeform 7">
              <a:extLst>
                <a:ext uri="{FF2B5EF4-FFF2-40B4-BE49-F238E27FC236}">
                  <a16:creationId xmlns="" xmlns:a16="http://schemas.microsoft.com/office/drawing/2014/main" id="{BA29592A-30D0-4F84-A4CF-F1523808787A}"/>
                </a:ext>
              </a:extLst>
            </p:cNvPr>
            <p:cNvSpPr>
              <a:spLocks/>
            </p:cNvSpPr>
            <p:nvPr/>
          </p:nvSpPr>
          <p:spPr bwMode="auto">
            <a:xfrm>
              <a:off x="4249239" y="3359150"/>
              <a:ext cx="1155700" cy="1285875"/>
            </a:xfrm>
            <a:custGeom>
              <a:avLst/>
              <a:gdLst/>
              <a:ahLst/>
              <a:cxnLst>
                <a:cxn ang="0">
                  <a:pos x="30" y="275"/>
                </a:cxn>
                <a:cxn ang="0">
                  <a:pos x="334" y="0"/>
                </a:cxn>
                <a:cxn ang="0">
                  <a:pos x="374" y="163"/>
                </a:cxn>
                <a:cxn ang="0">
                  <a:pos x="139" y="388"/>
                </a:cxn>
                <a:cxn ang="0">
                  <a:pos x="108" y="409"/>
                </a:cxn>
                <a:cxn ang="0">
                  <a:pos x="48" y="406"/>
                </a:cxn>
                <a:cxn ang="0">
                  <a:pos x="7" y="362"/>
                </a:cxn>
                <a:cxn ang="0">
                  <a:pos x="10" y="302"/>
                </a:cxn>
                <a:cxn ang="0">
                  <a:pos x="26" y="278"/>
                </a:cxn>
                <a:cxn ang="0">
                  <a:pos x="30" y="275"/>
                </a:cxn>
              </a:cxnLst>
              <a:rect l="0" t="0" r="r" b="b"/>
              <a:pathLst>
                <a:path w="374" h="416">
                  <a:moveTo>
                    <a:pt x="30" y="275"/>
                  </a:moveTo>
                  <a:cubicBezTo>
                    <a:pt x="334" y="0"/>
                    <a:pt x="334" y="0"/>
                    <a:pt x="334" y="0"/>
                  </a:cubicBezTo>
                  <a:cubicBezTo>
                    <a:pt x="374" y="163"/>
                    <a:pt x="374" y="163"/>
                    <a:pt x="374" y="163"/>
                  </a:cubicBezTo>
                  <a:cubicBezTo>
                    <a:pt x="139" y="388"/>
                    <a:pt x="139" y="388"/>
                    <a:pt x="139" y="388"/>
                  </a:cubicBezTo>
                  <a:cubicBezTo>
                    <a:pt x="131" y="397"/>
                    <a:pt x="120" y="404"/>
                    <a:pt x="108" y="409"/>
                  </a:cubicBezTo>
                  <a:cubicBezTo>
                    <a:pt x="87" y="416"/>
                    <a:pt x="67" y="415"/>
                    <a:pt x="48" y="406"/>
                  </a:cubicBezTo>
                  <a:cubicBezTo>
                    <a:pt x="28" y="397"/>
                    <a:pt x="14" y="382"/>
                    <a:pt x="7" y="362"/>
                  </a:cubicBezTo>
                  <a:cubicBezTo>
                    <a:pt x="0" y="342"/>
                    <a:pt x="1" y="322"/>
                    <a:pt x="10" y="302"/>
                  </a:cubicBezTo>
                  <a:cubicBezTo>
                    <a:pt x="14" y="293"/>
                    <a:pt x="20" y="285"/>
                    <a:pt x="26" y="278"/>
                  </a:cubicBezTo>
                  <a:cubicBezTo>
                    <a:pt x="27" y="277"/>
                    <a:pt x="29" y="276"/>
                    <a:pt x="30" y="275"/>
                  </a:cubicBezTo>
                  <a:close/>
                </a:path>
              </a:pathLst>
            </a:custGeom>
            <a:solidFill>
              <a:schemeClr val="bg1">
                <a:lumMod val="6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8">
              <a:extLst>
                <a:ext uri="{FF2B5EF4-FFF2-40B4-BE49-F238E27FC236}">
                  <a16:creationId xmlns="" xmlns:a16="http://schemas.microsoft.com/office/drawing/2014/main" id="{39103A2D-7312-49F0-8BED-3EA6CFDFD4D9}"/>
                </a:ext>
              </a:extLst>
            </p:cNvPr>
            <p:cNvSpPr>
              <a:spLocks/>
            </p:cNvSpPr>
            <p:nvPr/>
          </p:nvSpPr>
          <p:spPr bwMode="auto">
            <a:xfrm>
              <a:off x="3912689" y="3224212"/>
              <a:ext cx="1492250" cy="639763"/>
            </a:xfrm>
            <a:custGeom>
              <a:avLst/>
              <a:gdLst/>
              <a:ahLst/>
              <a:cxnLst>
                <a:cxn ang="0">
                  <a:pos x="483" y="207"/>
                </a:cxn>
                <a:cxn ang="0">
                  <a:pos x="81" y="158"/>
                </a:cxn>
                <a:cxn ang="0">
                  <a:pos x="48" y="151"/>
                </a:cxn>
                <a:cxn ang="0">
                  <a:pos x="7" y="106"/>
                </a:cxn>
                <a:cxn ang="0">
                  <a:pos x="10" y="46"/>
                </a:cxn>
                <a:cxn ang="0">
                  <a:pos x="54" y="6"/>
                </a:cxn>
                <a:cxn ang="0">
                  <a:pos x="90" y="2"/>
                </a:cxn>
                <a:cxn ang="0">
                  <a:pos x="94" y="2"/>
                </a:cxn>
                <a:cxn ang="0">
                  <a:pos x="443" y="44"/>
                </a:cxn>
                <a:cxn ang="0">
                  <a:pos x="483" y="207"/>
                </a:cxn>
              </a:cxnLst>
              <a:rect l="0" t="0" r="r" b="b"/>
              <a:pathLst>
                <a:path w="483" h="207">
                  <a:moveTo>
                    <a:pt x="483" y="207"/>
                  </a:moveTo>
                  <a:cubicBezTo>
                    <a:pt x="81" y="158"/>
                    <a:pt x="81" y="158"/>
                    <a:pt x="81" y="158"/>
                  </a:cubicBezTo>
                  <a:cubicBezTo>
                    <a:pt x="70" y="158"/>
                    <a:pt x="59" y="156"/>
                    <a:pt x="48" y="151"/>
                  </a:cubicBezTo>
                  <a:cubicBezTo>
                    <a:pt x="28" y="141"/>
                    <a:pt x="14" y="127"/>
                    <a:pt x="7" y="106"/>
                  </a:cubicBezTo>
                  <a:cubicBezTo>
                    <a:pt x="0" y="86"/>
                    <a:pt x="1" y="66"/>
                    <a:pt x="10" y="46"/>
                  </a:cubicBezTo>
                  <a:cubicBezTo>
                    <a:pt x="19" y="27"/>
                    <a:pt x="34" y="13"/>
                    <a:pt x="54" y="6"/>
                  </a:cubicBezTo>
                  <a:cubicBezTo>
                    <a:pt x="66" y="2"/>
                    <a:pt x="78" y="0"/>
                    <a:pt x="90" y="2"/>
                  </a:cubicBezTo>
                  <a:cubicBezTo>
                    <a:pt x="91" y="2"/>
                    <a:pt x="93" y="2"/>
                    <a:pt x="94" y="2"/>
                  </a:cubicBezTo>
                  <a:cubicBezTo>
                    <a:pt x="443" y="44"/>
                    <a:pt x="443" y="44"/>
                    <a:pt x="443" y="44"/>
                  </a:cubicBezTo>
                  <a:lnTo>
                    <a:pt x="483" y="207"/>
                  </a:lnTo>
                  <a:close/>
                </a:path>
              </a:pathLst>
            </a:custGeom>
            <a:solidFill>
              <a:srgbClr val="EF732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9">
              <a:extLst>
                <a:ext uri="{FF2B5EF4-FFF2-40B4-BE49-F238E27FC236}">
                  <a16:creationId xmlns="" xmlns:a16="http://schemas.microsoft.com/office/drawing/2014/main" id="{9C0BF826-A2E4-46E2-891A-F456D190A9C3}"/>
                </a:ext>
              </a:extLst>
            </p:cNvPr>
            <p:cNvSpPr>
              <a:spLocks/>
            </p:cNvSpPr>
            <p:nvPr/>
          </p:nvSpPr>
          <p:spPr bwMode="auto">
            <a:xfrm>
              <a:off x="1931489" y="3227387"/>
              <a:ext cx="1498600" cy="608013"/>
            </a:xfrm>
            <a:custGeom>
              <a:avLst/>
              <a:gdLst/>
              <a:ahLst/>
              <a:cxnLst>
                <a:cxn ang="0">
                  <a:pos x="409" y="158"/>
                </a:cxn>
                <a:cxn ang="0">
                  <a:pos x="0" y="197"/>
                </a:cxn>
                <a:cxn ang="0">
                  <a:pos x="66" y="43"/>
                </a:cxn>
                <a:cxn ang="0">
                  <a:pos x="389" y="3"/>
                </a:cxn>
                <a:cxn ang="0">
                  <a:pos x="426" y="5"/>
                </a:cxn>
                <a:cxn ang="0">
                  <a:pos x="473" y="43"/>
                </a:cxn>
                <a:cxn ang="0">
                  <a:pos x="479" y="102"/>
                </a:cxn>
                <a:cxn ang="0">
                  <a:pos x="441" y="149"/>
                </a:cxn>
                <a:cxn ang="0">
                  <a:pos x="414" y="158"/>
                </a:cxn>
                <a:cxn ang="0">
                  <a:pos x="409" y="158"/>
                </a:cxn>
              </a:cxnLst>
              <a:rect l="0" t="0" r="r" b="b"/>
              <a:pathLst>
                <a:path w="485" h="197">
                  <a:moveTo>
                    <a:pt x="409" y="158"/>
                  </a:moveTo>
                  <a:cubicBezTo>
                    <a:pt x="0" y="197"/>
                    <a:pt x="0" y="197"/>
                    <a:pt x="0" y="197"/>
                  </a:cubicBezTo>
                  <a:cubicBezTo>
                    <a:pt x="66" y="43"/>
                    <a:pt x="66" y="43"/>
                    <a:pt x="66" y="43"/>
                  </a:cubicBezTo>
                  <a:cubicBezTo>
                    <a:pt x="389" y="3"/>
                    <a:pt x="389" y="3"/>
                    <a:pt x="389" y="3"/>
                  </a:cubicBezTo>
                  <a:cubicBezTo>
                    <a:pt x="401" y="0"/>
                    <a:pt x="413" y="1"/>
                    <a:pt x="426" y="5"/>
                  </a:cubicBezTo>
                  <a:cubicBezTo>
                    <a:pt x="447" y="11"/>
                    <a:pt x="463" y="24"/>
                    <a:pt x="473" y="43"/>
                  </a:cubicBezTo>
                  <a:cubicBezTo>
                    <a:pt x="483" y="62"/>
                    <a:pt x="485" y="82"/>
                    <a:pt x="479" y="102"/>
                  </a:cubicBezTo>
                  <a:cubicBezTo>
                    <a:pt x="473" y="123"/>
                    <a:pt x="460" y="138"/>
                    <a:pt x="441" y="149"/>
                  </a:cubicBezTo>
                  <a:cubicBezTo>
                    <a:pt x="432" y="154"/>
                    <a:pt x="423" y="157"/>
                    <a:pt x="414" y="158"/>
                  </a:cubicBezTo>
                  <a:cubicBezTo>
                    <a:pt x="412" y="158"/>
                    <a:pt x="411" y="158"/>
                    <a:pt x="409" y="158"/>
                  </a:cubicBezTo>
                  <a:close/>
                </a:path>
              </a:pathLst>
            </a:custGeom>
            <a:solidFill>
              <a:schemeClr val="bg1">
                <a:lumMod val="6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0">
              <a:extLst>
                <a:ext uri="{FF2B5EF4-FFF2-40B4-BE49-F238E27FC236}">
                  <a16:creationId xmlns="" xmlns:a16="http://schemas.microsoft.com/office/drawing/2014/main" id="{53DEC153-A498-48CE-897D-F29C70A4CD40}"/>
                </a:ext>
              </a:extLst>
            </p:cNvPr>
            <p:cNvSpPr>
              <a:spLocks/>
            </p:cNvSpPr>
            <p:nvPr/>
          </p:nvSpPr>
          <p:spPr bwMode="auto">
            <a:xfrm>
              <a:off x="1931489" y="3359150"/>
              <a:ext cx="1217613" cy="1308100"/>
            </a:xfrm>
            <a:custGeom>
              <a:avLst/>
              <a:gdLst/>
              <a:ahLst/>
              <a:cxnLst>
                <a:cxn ang="0">
                  <a:pos x="66" y="0"/>
                </a:cxn>
                <a:cxn ang="0">
                  <a:pos x="359" y="279"/>
                </a:cxn>
                <a:cxn ang="0">
                  <a:pos x="381" y="305"/>
                </a:cxn>
                <a:cxn ang="0">
                  <a:pos x="387" y="364"/>
                </a:cxn>
                <a:cxn ang="0">
                  <a:pos x="350" y="411"/>
                </a:cxn>
                <a:cxn ang="0">
                  <a:pos x="290" y="417"/>
                </a:cxn>
                <a:cxn ang="0">
                  <a:pos x="259" y="399"/>
                </a:cxn>
                <a:cxn ang="0">
                  <a:pos x="256" y="396"/>
                </a:cxn>
                <a:cxn ang="0">
                  <a:pos x="0" y="154"/>
                </a:cxn>
                <a:cxn ang="0">
                  <a:pos x="66" y="0"/>
                </a:cxn>
              </a:cxnLst>
              <a:rect l="0" t="0" r="r" b="b"/>
              <a:pathLst>
                <a:path w="394" h="423">
                  <a:moveTo>
                    <a:pt x="66" y="0"/>
                  </a:moveTo>
                  <a:cubicBezTo>
                    <a:pt x="359" y="279"/>
                    <a:pt x="359" y="279"/>
                    <a:pt x="359" y="279"/>
                  </a:cubicBezTo>
                  <a:cubicBezTo>
                    <a:pt x="368" y="285"/>
                    <a:pt x="376" y="294"/>
                    <a:pt x="381" y="305"/>
                  </a:cubicBezTo>
                  <a:cubicBezTo>
                    <a:pt x="392" y="324"/>
                    <a:pt x="394" y="344"/>
                    <a:pt x="387" y="364"/>
                  </a:cubicBezTo>
                  <a:cubicBezTo>
                    <a:pt x="381" y="385"/>
                    <a:pt x="369" y="401"/>
                    <a:pt x="350" y="411"/>
                  </a:cubicBezTo>
                  <a:cubicBezTo>
                    <a:pt x="331" y="421"/>
                    <a:pt x="311" y="423"/>
                    <a:pt x="290" y="417"/>
                  </a:cubicBezTo>
                  <a:cubicBezTo>
                    <a:pt x="278" y="413"/>
                    <a:pt x="267" y="407"/>
                    <a:pt x="259" y="399"/>
                  </a:cubicBezTo>
                  <a:cubicBezTo>
                    <a:pt x="257" y="398"/>
                    <a:pt x="256" y="397"/>
                    <a:pt x="256" y="396"/>
                  </a:cubicBezTo>
                  <a:cubicBezTo>
                    <a:pt x="0" y="154"/>
                    <a:pt x="0" y="154"/>
                    <a:pt x="0" y="154"/>
                  </a:cubicBezTo>
                  <a:lnTo>
                    <a:pt x="66" y="0"/>
                  </a:lnTo>
                  <a:close/>
                </a:path>
              </a:pathLst>
            </a:custGeom>
            <a:solidFill>
              <a:srgbClr val="EF732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1">
              <a:extLst>
                <a:ext uri="{FF2B5EF4-FFF2-40B4-BE49-F238E27FC236}">
                  <a16:creationId xmlns="" xmlns:a16="http://schemas.microsoft.com/office/drawing/2014/main" id="{85028ADF-F882-4A2C-B584-45E66AC2AFF3}"/>
                </a:ext>
              </a:extLst>
            </p:cNvPr>
            <p:cNvSpPr>
              <a:spLocks/>
            </p:cNvSpPr>
            <p:nvPr/>
          </p:nvSpPr>
          <p:spPr bwMode="auto">
            <a:xfrm>
              <a:off x="2469652" y="4165600"/>
              <a:ext cx="669925" cy="1549400"/>
            </a:xfrm>
            <a:custGeom>
              <a:avLst/>
              <a:gdLst/>
              <a:ahLst/>
              <a:cxnLst>
                <a:cxn ang="0">
                  <a:pos x="183" y="17"/>
                </a:cxn>
                <a:cxn ang="0">
                  <a:pos x="215" y="67"/>
                </a:cxn>
                <a:cxn ang="0">
                  <a:pos x="215" y="96"/>
                </a:cxn>
                <a:cxn ang="0">
                  <a:pos x="214" y="100"/>
                </a:cxn>
                <a:cxn ang="0">
                  <a:pos x="126" y="501"/>
                </a:cxn>
                <a:cxn ang="0">
                  <a:pos x="0" y="391"/>
                </a:cxn>
                <a:cxn ang="0">
                  <a:pos x="60" y="72"/>
                </a:cxn>
                <a:cxn ang="0">
                  <a:pos x="74" y="37"/>
                </a:cxn>
                <a:cxn ang="0">
                  <a:pos x="124" y="4"/>
                </a:cxn>
                <a:cxn ang="0">
                  <a:pos x="183" y="17"/>
                </a:cxn>
              </a:cxnLst>
              <a:rect l="0" t="0" r="r" b="b"/>
              <a:pathLst>
                <a:path w="217" h="501">
                  <a:moveTo>
                    <a:pt x="183" y="17"/>
                  </a:moveTo>
                  <a:cubicBezTo>
                    <a:pt x="201" y="29"/>
                    <a:pt x="211" y="46"/>
                    <a:pt x="215" y="67"/>
                  </a:cubicBezTo>
                  <a:cubicBezTo>
                    <a:pt x="217" y="77"/>
                    <a:pt x="217" y="87"/>
                    <a:pt x="215" y="96"/>
                  </a:cubicBezTo>
                  <a:cubicBezTo>
                    <a:pt x="215" y="97"/>
                    <a:pt x="215" y="99"/>
                    <a:pt x="214" y="100"/>
                  </a:cubicBezTo>
                  <a:cubicBezTo>
                    <a:pt x="126" y="501"/>
                    <a:pt x="126" y="501"/>
                    <a:pt x="126" y="501"/>
                  </a:cubicBezTo>
                  <a:cubicBezTo>
                    <a:pt x="0" y="391"/>
                    <a:pt x="0" y="391"/>
                    <a:pt x="0" y="391"/>
                  </a:cubicBezTo>
                  <a:cubicBezTo>
                    <a:pt x="60" y="72"/>
                    <a:pt x="60" y="72"/>
                    <a:pt x="60" y="72"/>
                  </a:cubicBezTo>
                  <a:cubicBezTo>
                    <a:pt x="62" y="59"/>
                    <a:pt x="66" y="48"/>
                    <a:pt x="74" y="37"/>
                  </a:cubicBezTo>
                  <a:cubicBezTo>
                    <a:pt x="86" y="19"/>
                    <a:pt x="103" y="8"/>
                    <a:pt x="124" y="4"/>
                  </a:cubicBezTo>
                  <a:cubicBezTo>
                    <a:pt x="146" y="0"/>
                    <a:pt x="165" y="4"/>
                    <a:pt x="183" y="17"/>
                  </a:cubicBezTo>
                  <a:close/>
                </a:path>
              </a:pathLst>
            </a:custGeom>
            <a:solidFill>
              <a:schemeClr val="bg1">
                <a:lumMod val="6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3">
              <a:extLst>
                <a:ext uri="{FF2B5EF4-FFF2-40B4-BE49-F238E27FC236}">
                  <a16:creationId xmlns="" xmlns:a16="http://schemas.microsoft.com/office/drawing/2014/main" id="{8D563B4A-C407-49F0-904A-BA64E3C44592}"/>
                </a:ext>
              </a:extLst>
            </p:cNvPr>
            <p:cNvSpPr>
              <a:spLocks/>
            </p:cNvSpPr>
            <p:nvPr/>
          </p:nvSpPr>
          <p:spPr bwMode="auto">
            <a:xfrm>
              <a:off x="3452314" y="4722812"/>
              <a:ext cx="1458913" cy="976313"/>
            </a:xfrm>
            <a:custGeom>
              <a:avLst/>
              <a:gdLst/>
              <a:ahLst/>
              <a:cxnLst>
                <a:cxn ang="0">
                  <a:pos x="325" y="316"/>
                </a:cxn>
                <a:cxn ang="0">
                  <a:pos x="46" y="151"/>
                </a:cxn>
                <a:cxn ang="0">
                  <a:pos x="17" y="126"/>
                </a:cxn>
                <a:cxn ang="0">
                  <a:pos x="3" y="68"/>
                </a:cxn>
                <a:cxn ang="0">
                  <a:pos x="34" y="17"/>
                </a:cxn>
                <a:cxn ang="0">
                  <a:pos x="93" y="3"/>
                </a:cxn>
                <a:cxn ang="0">
                  <a:pos x="120" y="13"/>
                </a:cxn>
                <a:cxn ang="0">
                  <a:pos x="124" y="15"/>
                </a:cxn>
                <a:cxn ang="0">
                  <a:pos x="472" y="234"/>
                </a:cxn>
                <a:cxn ang="0">
                  <a:pos x="325" y="316"/>
                </a:cxn>
              </a:cxnLst>
              <a:rect l="0" t="0" r="r" b="b"/>
              <a:pathLst>
                <a:path w="472" h="316">
                  <a:moveTo>
                    <a:pt x="325" y="316"/>
                  </a:moveTo>
                  <a:cubicBezTo>
                    <a:pt x="46" y="151"/>
                    <a:pt x="46" y="151"/>
                    <a:pt x="46" y="151"/>
                  </a:cubicBezTo>
                  <a:cubicBezTo>
                    <a:pt x="34" y="145"/>
                    <a:pt x="24" y="137"/>
                    <a:pt x="17" y="126"/>
                  </a:cubicBezTo>
                  <a:cubicBezTo>
                    <a:pt x="4" y="109"/>
                    <a:pt x="0" y="89"/>
                    <a:pt x="3" y="68"/>
                  </a:cubicBezTo>
                  <a:cubicBezTo>
                    <a:pt x="6" y="47"/>
                    <a:pt x="17" y="30"/>
                    <a:pt x="34" y="17"/>
                  </a:cubicBezTo>
                  <a:cubicBezTo>
                    <a:pt x="52" y="4"/>
                    <a:pt x="71" y="0"/>
                    <a:pt x="93" y="3"/>
                  </a:cubicBezTo>
                  <a:cubicBezTo>
                    <a:pt x="103" y="5"/>
                    <a:pt x="112" y="8"/>
                    <a:pt x="120" y="13"/>
                  </a:cubicBezTo>
                  <a:cubicBezTo>
                    <a:pt x="121" y="14"/>
                    <a:pt x="123" y="15"/>
                    <a:pt x="124" y="15"/>
                  </a:cubicBezTo>
                  <a:cubicBezTo>
                    <a:pt x="472" y="234"/>
                    <a:pt x="472" y="234"/>
                    <a:pt x="472" y="234"/>
                  </a:cubicBezTo>
                  <a:lnTo>
                    <a:pt x="325" y="316"/>
                  </a:lnTo>
                  <a:close/>
                </a:path>
              </a:pathLst>
            </a:custGeom>
            <a:solidFill>
              <a:schemeClr val="bg1">
                <a:lumMod val="6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12">
              <a:extLst>
                <a:ext uri="{FF2B5EF4-FFF2-40B4-BE49-F238E27FC236}">
                  <a16:creationId xmlns="" xmlns:a16="http://schemas.microsoft.com/office/drawing/2014/main" id="{091E8990-2F44-490F-8518-E0DAAF50A84E}"/>
                </a:ext>
              </a:extLst>
            </p:cNvPr>
            <p:cNvSpPr>
              <a:spLocks/>
            </p:cNvSpPr>
            <p:nvPr/>
          </p:nvSpPr>
          <p:spPr bwMode="auto">
            <a:xfrm>
              <a:off x="2469652" y="4725987"/>
              <a:ext cx="1485900" cy="989013"/>
            </a:xfrm>
            <a:custGeom>
              <a:avLst/>
              <a:gdLst/>
              <a:ahLst/>
              <a:cxnLst>
                <a:cxn ang="0">
                  <a:pos x="386" y="4"/>
                </a:cxn>
                <a:cxn ang="0">
                  <a:pos x="445" y="16"/>
                </a:cxn>
                <a:cxn ang="0">
                  <a:pos x="478" y="67"/>
                </a:cxn>
                <a:cxn ang="0">
                  <a:pos x="465" y="125"/>
                </a:cxn>
                <a:cxn ang="0">
                  <a:pos x="439" y="150"/>
                </a:cxn>
                <a:cxn ang="0">
                  <a:pos x="435" y="151"/>
                </a:cxn>
                <a:cxn ang="0">
                  <a:pos x="126" y="320"/>
                </a:cxn>
                <a:cxn ang="0">
                  <a:pos x="0" y="210"/>
                </a:cxn>
                <a:cxn ang="0">
                  <a:pos x="355" y="17"/>
                </a:cxn>
                <a:cxn ang="0">
                  <a:pos x="386" y="4"/>
                </a:cxn>
              </a:cxnLst>
              <a:rect l="0" t="0" r="r" b="b"/>
              <a:pathLst>
                <a:path w="481" h="320">
                  <a:moveTo>
                    <a:pt x="386" y="4"/>
                  </a:moveTo>
                  <a:cubicBezTo>
                    <a:pt x="408" y="0"/>
                    <a:pt x="427" y="4"/>
                    <a:pt x="445" y="16"/>
                  </a:cubicBezTo>
                  <a:cubicBezTo>
                    <a:pt x="463" y="28"/>
                    <a:pt x="474" y="45"/>
                    <a:pt x="478" y="67"/>
                  </a:cubicBezTo>
                  <a:cubicBezTo>
                    <a:pt x="481" y="88"/>
                    <a:pt x="477" y="107"/>
                    <a:pt x="465" y="125"/>
                  </a:cubicBezTo>
                  <a:cubicBezTo>
                    <a:pt x="458" y="136"/>
                    <a:pt x="449" y="144"/>
                    <a:pt x="439" y="150"/>
                  </a:cubicBezTo>
                  <a:cubicBezTo>
                    <a:pt x="437" y="150"/>
                    <a:pt x="436" y="151"/>
                    <a:pt x="435" y="151"/>
                  </a:cubicBezTo>
                  <a:cubicBezTo>
                    <a:pt x="126" y="320"/>
                    <a:pt x="126" y="320"/>
                    <a:pt x="126" y="320"/>
                  </a:cubicBezTo>
                  <a:cubicBezTo>
                    <a:pt x="0" y="210"/>
                    <a:pt x="0" y="210"/>
                    <a:pt x="0" y="210"/>
                  </a:cubicBezTo>
                  <a:cubicBezTo>
                    <a:pt x="355" y="17"/>
                    <a:pt x="355" y="17"/>
                    <a:pt x="355" y="17"/>
                  </a:cubicBezTo>
                  <a:cubicBezTo>
                    <a:pt x="364" y="10"/>
                    <a:pt x="375" y="6"/>
                    <a:pt x="386" y="4"/>
                  </a:cubicBezTo>
                  <a:close/>
                </a:path>
              </a:pathLst>
            </a:custGeom>
            <a:solidFill>
              <a:srgbClr val="08B2AA"/>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14">
              <a:extLst>
                <a:ext uri="{FF2B5EF4-FFF2-40B4-BE49-F238E27FC236}">
                  <a16:creationId xmlns="" xmlns:a16="http://schemas.microsoft.com/office/drawing/2014/main" id="{407BBD9F-7051-448D-BDF1-31248DCD9CF1}"/>
                </a:ext>
              </a:extLst>
            </p:cNvPr>
            <p:cNvSpPr>
              <a:spLocks/>
            </p:cNvSpPr>
            <p:nvPr/>
          </p:nvSpPr>
          <p:spPr bwMode="auto">
            <a:xfrm>
              <a:off x="4255589" y="4148137"/>
              <a:ext cx="655638" cy="1550988"/>
            </a:xfrm>
            <a:custGeom>
              <a:avLst/>
              <a:gdLst/>
              <a:ahLst/>
              <a:cxnLst>
                <a:cxn ang="0">
                  <a:pos x="143" y="35"/>
                </a:cxn>
                <a:cxn ang="0">
                  <a:pos x="156" y="68"/>
                </a:cxn>
                <a:cxn ang="0">
                  <a:pos x="157" y="72"/>
                </a:cxn>
                <a:cxn ang="0">
                  <a:pos x="212" y="420"/>
                </a:cxn>
                <a:cxn ang="0">
                  <a:pos x="65" y="502"/>
                </a:cxn>
                <a:cxn ang="0">
                  <a:pos x="3" y="102"/>
                </a:cxn>
                <a:cxn ang="0">
                  <a:pos x="2" y="68"/>
                </a:cxn>
                <a:cxn ang="0">
                  <a:pos x="33" y="17"/>
                </a:cxn>
                <a:cxn ang="0">
                  <a:pos x="92" y="3"/>
                </a:cxn>
                <a:cxn ang="0">
                  <a:pos x="143" y="35"/>
                </a:cxn>
              </a:cxnLst>
              <a:rect l="0" t="0" r="r" b="b"/>
              <a:pathLst>
                <a:path w="212" h="502">
                  <a:moveTo>
                    <a:pt x="143" y="35"/>
                  </a:moveTo>
                  <a:cubicBezTo>
                    <a:pt x="150" y="45"/>
                    <a:pt x="154" y="56"/>
                    <a:pt x="156" y="68"/>
                  </a:cubicBezTo>
                  <a:cubicBezTo>
                    <a:pt x="157" y="70"/>
                    <a:pt x="157" y="71"/>
                    <a:pt x="157" y="72"/>
                  </a:cubicBezTo>
                  <a:cubicBezTo>
                    <a:pt x="212" y="420"/>
                    <a:pt x="212" y="420"/>
                    <a:pt x="212" y="420"/>
                  </a:cubicBezTo>
                  <a:cubicBezTo>
                    <a:pt x="65" y="502"/>
                    <a:pt x="65" y="502"/>
                    <a:pt x="65" y="502"/>
                  </a:cubicBezTo>
                  <a:cubicBezTo>
                    <a:pt x="3" y="102"/>
                    <a:pt x="3" y="102"/>
                    <a:pt x="3" y="102"/>
                  </a:cubicBezTo>
                  <a:cubicBezTo>
                    <a:pt x="0" y="91"/>
                    <a:pt x="0" y="80"/>
                    <a:pt x="2" y="68"/>
                  </a:cubicBezTo>
                  <a:cubicBezTo>
                    <a:pt x="5" y="46"/>
                    <a:pt x="16" y="29"/>
                    <a:pt x="33" y="17"/>
                  </a:cubicBezTo>
                  <a:cubicBezTo>
                    <a:pt x="51" y="4"/>
                    <a:pt x="70" y="0"/>
                    <a:pt x="92" y="3"/>
                  </a:cubicBezTo>
                  <a:cubicBezTo>
                    <a:pt x="113" y="7"/>
                    <a:pt x="130" y="17"/>
                    <a:pt x="143" y="35"/>
                  </a:cubicBezTo>
                  <a:close/>
                </a:path>
              </a:pathLst>
            </a:custGeom>
            <a:solidFill>
              <a:srgbClr val="08B2AA"/>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5" name="Rectangle 37">
            <a:extLst>
              <a:ext uri="{FF2B5EF4-FFF2-40B4-BE49-F238E27FC236}">
                <a16:creationId xmlns="" xmlns:a16="http://schemas.microsoft.com/office/drawing/2014/main" id="{EF08073A-5214-4F9D-8A9E-4FA2A4AAF022}"/>
              </a:ext>
            </a:extLst>
          </p:cNvPr>
          <p:cNvSpPr/>
          <p:nvPr/>
        </p:nvSpPr>
        <p:spPr>
          <a:xfrm>
            <a:off x="4702478" y="1709878"/>
            <a:ext cx="6480606" cy="1169551"/>
          </a:xfrm>
          <a:prstGeom prst="rect">
            <a:avLst/>
          </a:prstGeom>
        </p:spPr>
        <p:txBody>
          <a:bodyPr wrap="square">
            <a:spAutoFit/>
          </a:bodyPr>
          <a:lstStyle/>
          <a:p>
            <a:pPr lvl="0"/>
            <a:r>
              <a:rPr lang="zh-CN" altLang="en-US" sz="1400" b="1" dirty="0">
                <a:solidFill>
                  <a:srgbClr val="FFFFFF">
                    <a:lumMod val="50000"/>
                  </a:srgbClr>
                </a:solidFill>
                <a:latin typeface="微软雅黑" panose="020B0503020204020204" pitchFamily="34" charset="-122"/>
                <a:ea typeface="微软雅黑" panose="020B0503020204020204" pitchFamily="34" charset="-122"/>
                <a:cs typeface="Open Sans" panose="020B0606030504020204" pitchFamily="34" charset="0"/>
              </a:rPr>
              <a:t>加入标题描述</a:t>
            </a:r>
            <a:endParaRPr lang="en-US" altLang="zh-CN" sz="1400" b="1" dirty="0">
              <a:solidFill>
                <a:srgbClr val="FFFFFF">
                  <a:lumMod val="50000"/>
                </a:srgbClr>
              </a:solidFill>
              <a:latin typeface="微软雅黑" panose="020B0503020204020204" pitchFamily="34" charset="-122"/>
              <a:ea typeface="微软雅黑" panose="020B0503020204020204" pitchFamily="34" charset="-122"/>
              <a:cs typeface="Open Sans" panose="020B0606030504020204" pitchFamily="34" charset="0"/>
            </a:endParaRPr>
          </a:p>
          <a:p>
            <a:pPr lvl="0"/>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Open Sans" panose="020B0606030504020204" pitchFamily="34" charset="0"/>
            </a:endParaRPr>
          </a:p>
          <a:p>
            <a:pPr lvl="0"/>
            <a:r>
              <a:rPr lang="zh-CN" altLang="en-US" sz="1400" dirty="0">
                <a:solidFill>
                  <a:srgbClr val="FFFFFF">
                    <a:lumMod val="50000"/>
                  </a:srgb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  </a:t>
            </a:r>
            <a:r>
              <a:rPr lang="en-US" altLang="zh-CN" sz="1400" dirty="0">
                <a:solidFill>
                  <a:srgbClr val="FFFFFF">
                    <a:lumMod val="50000"/>
                  </a:srgbClr>
                </a:solidFill>
                <a:latin typeface="微软雅黑" panose="020B0503020204020204" pitchFamily="34" charset="-122"/>
                <a:ea typeface="微软雅黑" panose="020B0503020204020204" pitchFamily="34" charset="-122"/>
              </a:rPr>
              <a:t>200</a:t>
            </a:r>
            <a:r>
              <a:rPr lang="zh-CN" altLang="en-US" sz="1400" dirty="0">
                <a:solidFill>
                  <a:srgbClr val="FFFFFF">
                    <a:lumMod val="50000"/>
                  </a:srgbClr>
                </a:solidFill>
                <a:latin typeface="微软雅黑" panose="020B0503020204020204" pitchFamily="34" charset="-122"/>
                <a:ea typeface="微软雅黑" panose="020B0503020204020204" pitchFamily="34" charset="-122"/>
              </a:rPr>
              <a:t>字以内，据统计每页幻灯片的最好控制在</a:t>
            </a:r>
            <a:r>
              <a:rPr lang="en-US" altLang="zh-CN" sz="1400" dirty="0">
                <a:solidFill>
                  <a:srgbClr val="FFFFFF">
                    <a:lumMod val="50000"/>
                  </a:srgbClr>
                </a:solidFill>
                <a:latin typeface="微软雅黑" panose="020B0503020204020204" pitchFamily="34" charset="-122"/>
                <a:ea typeface="微软雅黑" panose="020B0503020204020204" pitchFamily="34" charset="-122"/>
              </a:rPr>
              <a:t>5</a:t>
            </a:r>
            <a:r>
              <a:rPr lang="zh-CN" altLang="en-US" sz="1400" dirty="0">
                <a:solidFill>
                  <a:srgbClr val="FFFFFF">
                    <a:lumMod val="50000"/>
                  </a:srgbClr>
                </a:solidFill>
                <a:latin typeface="微软雅黑" panose="020B0503020204020204" pitchFamily="34" charset="-122"/>
                <a:ea typeface="微软雅黑" panose="020B0503020204020204" pitchFamily="34" charset="-122"/>
              </a:rPr>
              <a:t>分钟之内。</a:t>
            </a:r>
          </a:p>
        </p:txBody>
      </p:sp>
      <p:sp>
        <p:nvSpPr>
          <p:cNvPr id="16" name="TextBox 17">
            <a:extLst>
              <a:ext uri="{FF2B5EF4-FFF2-40B4-BE49-F238E27FC236}">
                <a16:creationId xmlns="" xmlns:a16="http://schemas.microsoft.com/office/drawing/2014/main" id="{E5451E52-9888-4BCA-B144-3485414CB275}"/>
              </a:ext>
            </a:extLst>
          </p:cNvPr>
          <p:cNvSpPr txBox="1"/>
          <p:nvPr/>
        </p:nvSpPr>
        <p:spPr>
          <a:xfrm>
            <a:off x="4702478" y="3221823"/>
            <a:ext cx="1992853" cy="369332"/>
          </a:xfrm>
          <a:prstGeom prst="rect">
            <a:avLst/>
          </a:prstGeom>
          <a:noFill/>
        </p:spPr>
        <p:txBody>
          <a:bodyPr wrap="none" rtlCol="0">
            <a:spAutoFit/>
          </a:bodyPr>
          <a:lstStyle/>
          <a:p>
            <a:r>
              <a:rPr lang="en-US" altLang="zh-CN"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01</a:t>
            </a:r>
            <a:r>
              <a:rPr lang="en-US" altLang="zh-CN"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zh-CN" altLang="en-US"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加入标题描述</a:t>
            </a:r>
            <a:endParaRPr lang="en-US" altLang="zh-CN"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7" name="TextBox 18">
            <a:extLst>
              <a:ext uri="{FF2B5EF4-FFF2-40B4-BE49-F238E27FC236}">
                <a16:creationId xmlns="" xmlns:a16="http://schemas.microsoft.com/office/drawing/2014/main" id="{20B3498B-8EA0-42D8-A3A3-C01B45D5342E}"/>
              </a:ext>
            </a:extLst>
          </p:cNvPr>
          <p:cNvSpPr txBox="1"/>
          <p:nvPr/>
        </p:nvSpPr>
        <p:spPr>
          <a:xfrm>
            <a:off x="4702478" y="3596817"/>
            <a:ext cx="1956390" cy="430887"/>
          </a:xfrm>
          <a:prstGeom prst="rect">
            <a:avLst/>
          </a:prstGeom>
          <a:noFill/>
        </p:spPr>
        <p:txBody>
          <a:bodyPr wrap="square" rtlCol="0">
            <a:spAutoFit/>
          </a:bodyPr>
          <a:lstStyle/>
          <a:p>
            <a:pPr algn="r">
              <a:spcBef>
                <a:spcPct val="20000"/>
              </a:spcBef>
            </a:pPr>
            <a:r>
              <a:rPr lang="zh-CN" altLang="en-US" sz="11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单击此处可编辑内容，根据您的需要自由拉伸文本框大</a:t>
            </a:r>
            <a:endParaRPr lang="en-US" altLang="zh-CN" sz="11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8" name="TextBox 19">
            <a:extLst>
              <a:ext uri="{FF2B5EF4-FFF2-40B4-BE49-F238E27FC236}">
                <a16:creationId xmlns="" xmlns:a16="http://schemas.microsoft.com/office/drawing/2014/main" id="{7687254E-13F0-404B-AE1F-4FB3DD68B0BC}"/>
              </a:ext>
            </a:extLst>
          </p:cNvPr>
          <p:cNvSpPr txBox="1"/>
          <p:nvPr/>
        </p:nvSpPr>
        <p:spPr>
          <a:xfrm>
            <a:off x="4702478" y="4266001"/>
            <a:ext cx="1992853" cy="369332"/>
          </a:xfrm>
          <a:prstGeom prst="rect">
            <a:avLst/>
          </a:prstGeom>
          <a:noFill/>
        </p:spPr>
        <p:txBody>
          <a:bodyPr wrap="none" rtlCol="0">
            <a:spAutoFit/>
          </a:bodyPr>
          <a:lstStyle/>
          <a:p>
            <a:r>
              <a:rPr lang="en-US" altLang="zh-CN"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04</a:t>
            </a:r>
            <a:r>
              <a:rPr lang="en-US" altLang="zh-CN"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zh-CN" altLang="en-US"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加入标题描述</a:t>
            </a:r>
            <a:endParaRPr lang="en-US" altLang="zh-CN"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9" name="TextBox 20">
            <a:extLst>
              <a:ext uri="{FF2B5EF4-FFF2-40B4-BE49-F238E27FC236}">
                <a16:creationId xmlns="" xmlns:a16="http://schemas.microsoft.com/office/drawing/2014/main" id="{C7963281-0EA0-440D-8169-F18696AD0F41}"/>
              </a:ext>
            </a:extLst>
          </p:cNvPr>
          <p:cNvSpPr txBox="1"/>
          <p:nvPr/>
        </p:nvSpPr>
        <p:spPr>
          <a:xfrm>
            <a:off x="4702478" y="4640995"/>
            <a:ext cx="1956390" cy="430887"/>
          </a:xfrm>
          <a:prstGeom prst="rect">
            <a:avLst/>
          </a:prstGeom>
          <a:noFill/>
        </p:spPr>
        <p:txBody>
          <a:bodyPr wrap="square" rtlCol="0">
            <a:spAutoFit/>
          </a:bodyPr>
          <a:lstStyle/>
          <a:p>
            <a:pPr algn="r">
              <a:spcBef>
                <a:spcPct val="20000"/>
              </a:spcBef>
            </a:pPr>
            <a:r>
              <a:rPr lang="zh-CN" altLang="en-US" sz="11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单击此处可编辑内容，根据您的需要自由拉伸文本框大</a:t>
            </a:r>
            <a:endParaRPr lang="en-US" altLang="zh-CN" sz="11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0" name="TextBox 21">
            <a:extLst>
              <a:ext uri="{FF2B5EF4-FFF2-40B4-BE49-F238E27FC236}">
                <a16:creationId xmlns="" xmlns:a16="http://schemas.microsoft.com/office/drawing/2014/main" id="{C69AA424-DA9F-449F-B5C3-E312AEF3272E}"/>
              </a:ext>
            </a:extLst>
          </p:cNvPr>
          <p:cNvSpPr txBox="1"/>
          <p:nvPr/>
        </p:nvSpPr>
        <p:spPr>
          <a:xfrm>
            <a:off x="7125539" y="3221823"/>
            <a:ext cx="1992853" cy="369332"/>
          </a:xfrm>
          <a:prstGeom prst="rect">
            <a:avLst/>
          </a:prstGeom>
          <a:noFill/>
        </p:spPr>
        <p:txBody>
          <a:bodyPr wrap="none" rtlCol="0">
            <a:spAutoFit/>
          </a:bodyPr>
          <a:lstStyle/>
          <a:p>
            <a:r>
              <a:rPr lang="en-US" altLang="zh-CN"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02</a:t>
            </a:r>
            <a:r>
              <a:rPr lang="en-US" altLang="zh-CN"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zh-CN" altLang="en-US"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加入标题描述</a:t>
            </a:r>
            <a:endParaRPr lang="en-US" altLang="zh-CN"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1" name="TextBox 22">
            <a:extLst>
              <a:ext uri="{FF2B5EF4-FFF2-40B4-BE49-F238E27FC236}">
                <a16:creationId xmlns="" xmlns:a16="http://schemas.microsoft.com/office/drawing/2014/main" id="{70DB261C-B257-4541-A3B2-D516736B0FDD}"/>
              </a:ext>
            </a:extLst>
          </p:cNvPr>
          <p:cNvSpPr txBox="1"/>
          <p:nvPr/>
        </p:nvSpPr>
        <p:spPr>
          <a:xfrm>
            <a:off x="7125539" y="3596817"/>
            <a:ext cx="1956390" cy="430887"/>
          </a:xfrm>
          <a:prstGeom prst="rect">
            <a:avLst/>
          </a:prstGeom>
          <a:noFill/>
        </p:spPr>
        <p:txBody>
          <a:bodyPr wrap="square" rtlCol="0">
            <a:spAutoFit/>
          </a:bodyPr>
          <a:lstStyle/>
          <a:p>
            <a:pPr algn="r">
              <a:spcBef>
                <a:spcPct val="20000"/>
              </a:spcBef>
            </a:pPr>
            <a:r>
              <a:rPr lang="zh-CN" altLang="en-US" sz="11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单击此处可编辑内容，根据您的需要自由拉伸文本框大</a:t>
            </a:r>
            <a:endParaRPr lang="en-US" altLang="zh-CN" sz="11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2" name="TextBox 23">
            <a:extLst>
              <a:ext uri="{FF2B5EF4-FFF2-40B4-BE49-F238E27FC236}">
                <a16:creationId xmlns="" xmlns:a16="http://schemas.microsoft.com/office/drawing/2014/main" id="{2BD65B40-AB02-42FE-9286-FB995CFF5513}"/>
              </a:ext>
            </a:extLst>
          </p:cNvPr>
          <p:cNvSpPr txBox="1"/>
          <p:nvPr/>
        </p:nvSpPr>
        <p:spPr>
          <a:xfrm>
            <a:off x="7125539" y="4266001"/>
            <a:ext cx="1992853" cy="369332"/>
          </a:xfrm>
          <a:prstGeom prst="rect">
            <a:avLst/>
          </a:prstGeom>
          <a:noFill/>
        </p:spPr>
        <p:txBody>
          <a:bodyPr wrap="none" rtlCol="0">
            <a:spAutoFit/>
          </a:bodyPr>
          <a:lstStyle/>
          <a:p>
            <a:r>
              <a:rPr lang="en-US" altLang="zh-CN"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05</a:t>
            </a:r>
            <a:r>
              <a:rPr lang="en-US" altLang="zh-CN"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zh-CN" altLang="en-US"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加入标题描述</a:t>
            </a:r>
            <a:endParaRPr lang="en-US" altLang="zh-CN"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3" name="TextBox 24">
            <a:extLst>
              <a:ext uri="{FF2B5EF4-FFF2-40B4-BE49-F238E27FC236}">
                <a16:creationId xmlns="" xmlns:a16="http://schemas.microsoft.com/office/drawing/2014/main" id="{D9CBD28B-835B-4270-8B56-2D516074D26A}"/>
              </a:ext>
            </a:extLst>
          </p:cNvPr>
          <p:cNvSpPr txBox="1"/>
          <p:nvPr/>
        </p:nvSpPr>
        <p:spPr>
          <a:xfrm>
            <a:off x="7125539" y="4640995"/>
            <a:ext cx="1956390" cy="430887"/>
          </a:xfrm>
          <a:prstGeom prst="rect">
            <a:avLst/>
          </a:prstGeom>
          <a:noFill/>
        </p:spPr>
        <p:txBody>
          <a:bodyPr wrap="square" rtlCol="0">
            <a:spAutoFit/>
          </a:bodyPr>
          <a:lstStyle/>
          <a:p>
            <a:pPr algn="r">
              <a:spcBef>
                <a:spcPct val="20000"/>
              </a:spcBef>
            </a:pPr>
            <a:r>
              <a:rPr lang="zh-CN" altLang="en-US" sz="11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单击此处可编辑内容，根据您的需要自由拉伸文本框大</a:t>
            </a:r>
            <a:endParaRPr lang="en-US" altLang="zh-CN" sz="11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4" name="TextBox 25">
            <a:extLst>
              <a:ext uri="{FF2B5EF4-FFF2-40B4-BE49-F238E27FC236}">
                <a16:creationId xmlns="" xmlns:a16="http://schemas.microsoft.com/office/drawing/2014/main" id="{08980203-C5EA-4910-AF39-9E417B19830A}"/>
              </a:ext>
            </a:extLst>
          </p:cNvPr>
          <p:cNvSpPr txBox="1"/>
          <p:nvPr/>
        </p:nvSpPr>
        <p:spPr>
          <a:xfrm>
            <a:off x="9548600" y="3177219"/>
            <a:ext cx="1992853" cy="369332"/>
          </a:xfrm>
          <a:prstGeom prst="rect">
            <a:avLst/>
          </a:prstGeom>
          <a:noFill/>
        </p:spPr>
        <p:txBody>
          <a:bodyPr wrap="none" rtlCol="0">
            <a:spAutoFit/>
          </a:bodyPr>
          <a:lstStyle/>
          <a:p>
            <a:r>
              <a:rPr lang="en-US" altLang="zh-CN"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03</a:t>
            </a:r>
            <a:r>
              <a:rPr lang="en-US" altLang="zh-CN"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zh-CN" altLang="en-US"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加入标题描述</a:t>
            </a:r>
            <a:endParaRPr lang="en-US" altLang="zh-CN"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5" name="TextBox 26">
            <a:extLst>
              <a:ext uri="{FF2B5EF4-FFF2-40B4-BE49-F238E27FC236}">
                <a16:creationId xmlns="" xmlns:a16="http://schemas.microsoft.com/office/drawing/2014/main" id="{34E8ADE0-48BB-4E4B-8EB1-24772D00034E}"/>
              </a:ext>
            </a:extLst>
          </p:cNvPr>
          <p:cNvSpPr txBox="1"/>
          <p:nvPr/>
        </p:nvSpPr>
        <p:spPr>
          <a:xfrm>
            <a:off x="9548600" y="3552213"/>
            <a:ext cx="1956390" cy="430887"/>
          </a:xfrm>
          <a:prstGeom prst="rect">
            <a:avLst/>
          </a:prstGeom>
          <a:noFill/>
        </p:spPr>
        <p:txBody>
          <a:bodyPr wrap="square" rtlCol="0">
            <a:spAutoFit/>
          </a:bodyPr>
          <a:lstStyle/>
          <a:p>
            <a:pPr algn="r">
              <a:spcBef>
                <a:spcPct val="20000"/>
              </a:spcBef>
            </a:pPr>
            <a:r>
              <a:rPr lang="zh-CN" altLang="en-US" sz="11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单击此处可编辑内容，根据您的需要自由拉伸文本框大</a:t>
            </a:r>
            <a:endParaRPr lang="en-US" altLang="zh-CN" sz="11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xmlns="" val="1449041478"/>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750"/>
                                        <p:tgtEl>
                                          <p:spTgt spid="6"/>
                                        </p:tgtEl>
                                      </p:cBhvr>
                                    </p:animEffect>
                                  </p:childTnLst>
                                </p:cTn>
                              </p:par>
                            </p:childTnLst>
                          </p:cTn>
                        </p:par>
                        <p:par>
                          <p:cTn id="8" fill="hold">
                            <p:stCondLst>
                              <p:cond delay="75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250"/>
                                        <p:tgtEl>
                                          <p:spTgt spid="3"/>
                                        </p:tgtEl>
                                      </p:cBhvr>
                                    </p:animEffect>
                                    <p:anim calcmode="lin" valueType="num">
                                      <p:cBhvr>
                                        <p:cTn id="12" dur="250" fill="hold"/>
                                        <p:tgtEl>
                                          <p:spTgt spid="3"/>
                                        </p:tgtEl>
                                        <p:attrNameLst>
                                          <p:attrName>ppt_x</p:attrName>
                                        </p:attrNameLst>
                                      </p:cBhvr>
                                      <p:tavLst>
                                        <p:tav tm="0">
                                          <p:val>
                                            <p:strVal val="#ppt_x"/>
                                          </p:val>
                                        </p:tav>
                                        <p:tav tm="100000">
                                          <p:val>
                                            <p:strVal val="#ppt_x"/>
                                          </p:val>
                                        </p:tav>
                                      </p:tavLst>
                                    </p:anim>
                                    <p:anim calcmode="lin" valueType="num">
                                      <p:cBhvr>
                                        <p:cTn id="13" dur="25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250"/>
                                        <p:tgtEl>
                                          <p:spTgt spid="15"/>
                                        </p:tgtEl>
                                      </p:cBhvr>
                                    </p:animEffect>
                                    <p:anim calcmode="lin" valueType="num">
                                      <p:cBhvr>
                                        <p:cTn id="18" dur="250" fill="hold"/>
                                        <p:tgtEl>
                                          <p:spTgt spid="15"/>
                                        </p:tgtEl>
                                        <p:attrNameLst>
                                          <p:attrName>ppt_x</p:attrName>
                                        </p:attrNameLst>
                                      </p:cBhvr>
                                      <p:tavLst>
                                        <p:tav tm="0">
                                          <p:val>
                                            <p:strVal val="#ppt_x"/>
                                          </p:val>
                                        </p:tav>
                                        <p:tav tm="100000">
                                          <p:val>
                                            <p:strVal val="#ppt_x"/>
                                          </p:val>
                                        </p:tav>
                                      </p:tavLst>
                                    </p:anim>
                                    <p:anim calcmode="lin" valueType="num">
                                      <p:cBhvr>
                                        <p:cTn id="19" dur="250" fill="hold"/>
                                        <p:tgtEl>
                                          <p:spTgt spid="15"/>
                                        </p:tgtEl>
                                        <p:attrNameLst>
                                          <p:attrName>ppt_y</p:attrName>
                                        </p:attrNameLst>
                                      </p:cBhvr>
                                      <p:tavLst>
                                        <p:tav tm="0">
                                          <p:val>
                                            <p:strVal val="#ppt_y+.1"/>
                                          </p:val>
                                        </p:tav>
                                        <p:tav tm="100000">
                                          <p:val>
                                            <p:strVal val="#ppt_y"/>
                                          </p:val>
                                        </p:tav>
                                      </p:tavLst>
                                    </p:anim>
                                  </p:childTnLst>
                                </p:cTn>
                              </p:par>
                            </p:childTnLst>
                          </p:cTn>
                        </p:par>
                        <p:par>
                          <p:cTn id="20" fill="hold">
                            <p:stCondLst>
                              <p:cond delay="1250"/>
                            </p:stCondLst>
                            <p:childTnLst>
                              <p:par>
                                <p:cTn id="21" presetID="42" presetClass="entr" presetSubtype="0"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250"/>
                                        <p:tgtEl>
                                          <p:spTgt spid="16"/>
                                        </p:tgtEl>
                                      </p:cBhvr>
                                    </p:animEffect>
                                    <p:anim calcmode="lin" valueType="num">
                                      <p:cBhvr>
                                        <p:cTn id="24" dur="250" fill="hold"/>
                                        <p:tgtEl>
                                          <p:spTgt spid="16"/>
                                        </p:tgtEl>
                                        <p:attrNameLst>
                                          <p:attrName>ppt_x</p:attrName>
                                        </p:attrNameLst>
                                      </p:cBhvr>
                                      <p:tavLst>
                                        <p:tav tm="0">
                                          <p:val>
                                            <p:strVal val="#ppt_x"/>
                                          </p:val>
                                        </p:tav>
                                        <p:tav tm="100000">
                                          <p:val>
                                            <p:strVal val="#ppt_x"/>
                                          </p:val>
                                        </p:tav>
                                      </p:tavLst>
                                    </p:anim>
                                    <p:anim calcmode="lin" valueType="num">
                                      <p:cBhvr>
                                        <p:cTn id="25" dur="250" fill="hold"/>
                                        <p:tgtEl>
                                          <p:spTgt spid="16"/>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42" presetClass="entr" presetSubtype="0"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250"/>
                                        <p:tgtEl>
                                          <p:spTgt spid="17"/>
                                        </p:tgtEl>
                                      </p:cBhvr>
                                    </p:animEffect>
                                    <p:anim calcmode="lin" valueType="num">
                                      <p:cBhvr>
                                        <p:cTn id="30" dur="250" fill="hold"/>
                                        <p:tgtEl>
                                          <p:spTgt spid="17"/>
                                        </p:tgtEl>
                                        <p:attrNameLst>
                                          <p:attrName>ppt_x</p:attrName>
                                        </p:attrNameLst>
                                      </p:cBhvr>
                                      <p:tavLst>
                                        <p:tav tm="0">
                                          <p:val>
                                            <p:strVal val="#ppt_x"/>
                                          </p:val>
                                        </p:tav>
                                        <p:tav tm="100000">
                                          <p:val>
                                            <p:strVal val="#ppt_x"/>
                                          </p:val>
                                        </p:tav>
                                      </p:tavLst>
                                    </p:anim>
                                    <p:anim calcmode="lin" valueType="num">
                                      <p:cBhvr>
                                        <p:cTn id="31" dur="250" fill="hold"/>
                                        <p:tgtEl>
                                          <p:spTgt spid="17"/>
                                        </p:tgtEl>
                                        <p:attrNameLst>
                                          <p:attrName>ppt_y</p:attrName>
                                        </p:attrNameLst>
                                      </p:cBhvr>
                                      <p:tavLst>
                                        <p:tav tm="0">
                                          <p:val>
                                            <p:strVal val="#ppt_y+.1"/>
                                          </p:val>
                                        </p:tav>
                                        <p:tav tm="100000">
                                          <p:val>
                                            <p:strVal val="#ppt_y"/>
                                          </p:val>
                                        </p:tav>
                                      </p:tavLst>
                                    </p:anim>
                                  </p:childTnLst>
                                </p:cTn>
                              </p:par>
                            </p:childTnLst>
                          </p:cTn>
                        </p:par>
                        <p:par>
                          <p:cTn id="32" fill="hold">
                            <p:stCondLst>
                              <p:cond delay="1750"/>
                            </p:stCondLst>
                            <p:childTnLst>
                              <p:par>
                                <p:cTn id="33" presetID="42" presetClass="entr" presetSubtype="0"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250"/>
                                        <p:tgtEl>
                                          <p:spTgt spid="18"/>
                                        </p:tgtEl>
                                      </p:cBhvr>
                                    </p:animEffect>
                                    <p:anim calcmode="lin" valueType="num">
                                      <p:cBhvr>
                                        <p:cTn id="36" dur="250" fill="hold"/>
                                        <p:tgtEl>
                                          <p:spTgt spid="18"/>
                                        </p:tgtEl>
                                        <p:attrNameLst>
                                          <p:attrName>ppt_x</p:attrName>
                                        </p:attrNameLst>
                                      </p:cBhvr>
                                      <p:tavLst>
                                        <p:tav tm="0">
                                          <p:val>
                                            <p:strVal val="#ppt_x"/>
                                          </p:val>
                                        </p:tav>
                                        <p:tav tm="100000">
                                          <p:val>
                                            <p:strVal val="#ppt_x"/>
                                          </p:val>
                                        </p:tav>
                                      </p:tavLst>
                                    </p:anim>
                                    <p:anim calcmode="lin" valueType="num">
                                      <p:cBhvr>
                                        <p:cTn id="37" dur="250" fill="hold"/>
                                        <p:tgtEl>
                                          <p:spTgt spid="18"/>
                                        </p:tgtEl>
                                        <p:attrNameLst>
                                          <p:attrName>ppt_y</p:attrName>
                                        </p:attrNameLst>
                                      </p:cBhvr>
                                      <p:tavLst>
                                        <p:tav tm="0">
                                          <p:val>
                                            <p:strVal val="#ppt_y+.1"/>
                                          </p:val>
                                        </p:tav>
                                        <p:tav tm="100000">
                                          <p:val>
                                            <p:strVal val="#ppt_y"/>
                                          </p:val>
                                        </p:tav>
                                      </p:tavLst>
                                    </p:anim>
                                  </p:childTnLst>
                                </p:cTn>
                              </p:par>
                            </p:childTnLst>
                          </p:cTn>
                        </p:par>
                        <p:par>
                          <p:cTn id="38" fill="hold">
                            <p:stCondLst>
                              <p:cond delay="2000"/>
                            </p:stCondLst>
                            <p:childTnLst>
                              <p:par>
                                <p:cTn id="39" presetID="42" presetClass="entr" presetSubtype="0"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250"/>
                                        <p:tgtEl>
                                          <p:spTgt spid="19"/>
                                        </p:tgtEl>
                                      </p:cBhvr>
                                    </p:animEffect>
                                    <p:anim calcmode="lin" valueType="num">
                                      <p:cBhvr>
                                        <p:cTn id="42" dur="250" fill="hold"/>
                                        <p:tgtEl>
                                          <p:spTgt spid="19"/>
                                        </p:tgtEl>
                                        <p:attrNameLst>
                                          <p:attrName>ppt_x</p:attrName>
                                        </p:attrNameLst>
                                      </p:cBhvr>
                                      <p:tavLst>
                                        <p:tav tm="0">
                                          <p:val>
                                            <p:strVal val="#ppt_x"/>
                                          </p:val>
                                        </p:tav>
                                        <p:tav tm="100000">
                                          <p:val>
                                            <p:strVal val="#ppt_x"/>
                                          </p:val>
                                        </p:tav>
                                      </p:tavLst>
                                    </p:anim>
                                    <p:anim calcmode="lin" valueType="num">
                                      <p:cBhvr>
                                        <p:cTn id="43" dur="250" fill="hold"/>
                                        <p:tgtEl>
                                          <p:spTgt spid="19"/>
                                        </p:tgtEl>
                                        <p:attrNameLst>
                                          <p:attrName>ppt_y</p:attrName>
                                        </p:attrNameLst>
                                      </p:cBhvr>
                                      <p:tavLst>
                                        <p:tav tm="0">
                                          <p:val>
                                            <p:strVal val="#ppt_y+.1"/>
                                          </p:val>
                                        </p:tav>
                                        <p:tav tm="100000">
                                          <p:val>
                                            <p:strVal val="#ppt_y"/>
                                          </p:val>
                                        </p:tav>
                                      </p:tavLst>
                                    </p:anim>
                                  </p:childTnLst>
                                </p:cTn>
                              </p:par>
                            </p:childTnLst>
                          </p:cTn>
                        </p:par>
                        <p:par>
                          <p:cTn id="44" fill="hold">
                            <p:stCondLst>
                              <p:cond delay="2250"/>
                            </p:stCondLst>
                            <p:childTnLst>
                              <p:par>
                                <p:cTn id="45" presetID="42" presetClass="entr" presetSubtype="0" fill="hold" grpId="0" nodeType="after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fade">
                                      <p:cBhvr>
                                        <p:cTn id="47" dur="250"/>
                                        <p:tgtEl>
                                          <p:spTgt spid="20"/>
                                        </p:tgtEl>
                                      </p:cBhvr>
                                    </p:animEffect>
                                    <p:anim calcmode="lin" valueType="num">
                                      <p:cBhvr>
                                        <p:cTn id="48" dur="250" fill="hold"/>
                                        <p:tgtEl>
                                          <p:spTgt spid="20"/>
                                        </p:tgtEl>
                                        <p:attrNameLst>
                                          <p:attrName>ppt_x</p:attrName>
                                        </p:attrNameLst>
                                      </p:cBhvr>
                                      <p:tavLst>
                                        <p:tav tm="0">
                                          <p:val>
                                            <p:strVal val="#ppt_x"/>
                                          </p:val>
                                        </p:tav>
                                        <p:tav tm="100000">
                                          <p:val>
                                            <p:strVal val="#ppt_x"/>
                                          </p:val>
                                        </p:tav>
                                      </p:tavLst>
                                    </p:anim>
                                    <p:anim calcmode="lin" valueType="num">
                                      <p:cBhvr>
                                        <p:cTn id="49" dur="250" fill="hold"/>
                                        <p:tgtEl>
                                          <p:spTgt spid="20"/>
                                        </p:tgtEl>
                                        <p:attrNameLst>
                                          <p:attrName>ppt_y</p:attrName>
                                        </p:attrNameLst>
                                      </p:cBhvr>
                                      <p:tavLst>
                                        <p:tav tm="0">
                                          <p:val>
                                            <p:strVal val="#ppt_y+.1"/>
                                          </p:val>
                                        </p:tav>
                                        <p:tav tm="100000">
                                          <p:val>
                                            <p:strVal val="#ppt_y"/>
                                          </p:val>
                                        </p:tav>
                                      </p:tavLst>
                                    </p:anim>
                                  </p:childTnLst>
                                </p:cTn>
                              </p:par>
                            </p:childTnLst>
                          </p:cTn>
                        </p:par>
                        <p:par>
                          <p:cTn id="50" fill="hold">
                            <p:stCondLst>
                              <p:cond delay="2500"/>
                            </p:stCondLst>
                            <p:childTnLst>
                              <p:par>
                                <p:cTn id="51" presetID="42" presetClass="entr" presetSubtype="0" fill="hold" grpId="0" nodeType="after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fade">
                                      <p:cBhvr>
                                        <p:cTn id="53" dur="250"/>
                                        <p:tgtEl>
                                          <p:spTgt spid="21"/>
                                        </p:tgtEl>
                                      </p:cBhvr>
                                    </p:animEffect>
                                    <p:anim calcmode="lin" valueType="num">
                                      <p:cBhvr>
                                        <p:cTn id="54" dur="250" fill="hold"/>
                                        <p:tgtEl>
                                          <p:spTgt spid="21"/>
                                        </p:tgtEl>
                                        <p:attrNameLst>
                                          <p:attrName>ppt_x</p:attrName>
                                        </p:attrNameLst>
                                      </p:cBhvr>
                                      <p:tavLst>
                                        <p:tav tm="0">
                                          <p:val>
                                            <p:strVal val="#ppt_x"/>
                                          </p:val>
                                        </p:tav>
                                        <p:tav tm="100000">
                                          <p:val>
                                            <p:strVal val="#ppt_x"/>
                                          </p:val>
                                        </p:tav>
                                      </p:tavLst>
                                    </p:anim>
                                    <p:anim calcmode="lin" valueType="num">
                                      <p:cBhvr>
                                        <p:cTn id="55" dur="250" fill="hold"/>
                                        <p:tgtEl>
                                          <p:spTgt spid="21"/>
                                        </p:tgtEl>
                                        <p:attrNameLst>
                                          <p:attrName>ppt_y</p:attrName>
                                        </p:attrNameLst>
                                      </p:cBhvr>
                                      <p:tavLst>
                                        <p:tav tm="0">
                                          <p:val>
                                            <p:strVal val="#ppt_y+.1"/>
                                          </p:val>
                                        </p:tav>
                                        <p:tav tm="100000">
                                          <p:val>
                                            <p:strVal val="#ppt_y"/>
                                          </p:val>
                                        </p:tav>
                                      </p:tavLst>
                                    </p:anim>
                                  </p:childTnLst>
                                </p:cTn>
                              </p:par>
                            </p:childTnLst>
                          </p:cTn>
                        </p:par>
                        <p:par>
                          <p:cTn id="56" fill="hold">
                            <p:stCondLst>
                              <p:cond delay="2750"/>
                            </p:stCondLst>
                            <p:childTnLst>
                              <p:par>
                                <p:cTn id="57" presetID="42" presetClass="entr" presetSubtype="0" fill="hold" grpId="0" nodeType="after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fade">
                                      <p:cBhvr>
                                        <p:cTn id="59" dur="250"/>
                                        <p:tgtEl>
                                          <p:spTgt spid="22"/>
                                        </p:tgtEl>
                                      </p:cBhvr>
                                    </p:animEffect>
                                    <p:anim calcmode="lin" valueType="num">
                                      <p:cBhvr>
                                        <p:cTn id="60" dur="250" fill="hold"/>
                                        <p:tgtEl>
                                          <p:spTgt spid="22"/>
                                        </p:tgtEl>
                                        <p:attrNameLst>
                                          <p:attrName>ppt_x</p:attrName>
                                        </p:attrNameLst>
                                      </p:cBhvr>
                                      <p:tavLst>
                                        <p:tav tm="0">
                                          <p:val>
                                            <p:strVal val="#ppt_x"/>
                                          </p:val>
                                        </p:tav>
                                        <p:tav tm="100000">
                                          <p:val>
                                            <p:strVal val="#ppt_x"/>
                                          </p:val>
                                        </p:tav>
                                      </p:tavLst>
                                    </p:anim>
                                    <p:anim calcmode="lin" valueType="num">
                                      <p:cBhvr>
                                        <p:cTn id="61" dur="250" fill="hold"/>
                                        <p:tgtEl>
                                          <p:spTgt spid="22"/>
                                        </p:tgtEl>
                                        <p:attrNameLst>
                                          <p:attrName>ppt_y</p:attrName>
                                        </p:attrNameLst>
                                      </p:cBhvr>
                                      <p:tavLst>
                                        <p:tav tm="0">
                                          <p:val>
                                            <p:strVal val="#ppt_y+.1"/>
                                          </p:val>
                                        </p:tav>
                                        <p:tav tm="100000">
                                          <p:val>
                                            <p:strVal val="#ppt_y"/>
                                          </p:val>
                                        </p:tav>
                                      </p:tavLst>
                                    </p:anim>
                                  </p:childTnLst>
                                </p:cTn>
                              </p:par>
                            </p:childTnLst>
                          </p:cTn>
                        </p:par>
                        <p:par>
                          <p:cTn id="62" fill="hold">
                            <p:stCondLst>
                              <p:cond delay="3000"/>
                            </p:stCondLst>
                            <p:childTnLst>
                              <p:par>
                                <p:cTn id="63" presetID="42" presetClass="entr" presetSubtype="0" fill="hold" grpId="0" nodeType="afterEffect">
                                  <p:stCondLst>
                                    <p:cond delay="0"/>
                                  </p:stCondLst>
                                  <p:childTnLst>
                                    <p:set>
                                      <p:cBhvr>
                                        <p:cTn id="64" dur="1" fill="hold">
                                          <p:stCondLst>
                                            <p:cond delay="0"/>
                                          </p:stCondLst>
                                        </p:cTn>
                                        <p:tgtEl>
                                          <p:spTgt spid="23"/>
                                        </p:tgtEl>
                                        <p:attrNameLst>
                                          <p:attrName>style.visibility</p:attrName>
                                        </p:attrNameLst>
                                      </p:cBhvr>
                                      <p:to>
                                        <p:strVal val="visible"/>
                                      </p:to>
                                    </p:set>
                                    <p:animEffect transition="in" filter="fade">
                                      <p:cBhvr>
                                        <p:cTn id="65" dur="250"/>
                                        <p:tgtEl>
                                          <p:spTgt spid="23"/>
                                        </p:tgtEl>
                                      </p:cBhvr>
                                    </p:animEffect>
                                    <p:anim calcmode="lin" valueType="num">
                                      <p:cBhvr>
                                        <p:cTn id="66" dur="250" fill="hold"/>
                                        <p:tgtEl>
                                          <p:spTgt spid="23"/>
                                        </p:tgtEl>
                                        <p:attrNameLst>
                                          <p:attrName>ppt_x</p:attrName>
                                        </p:attrNameLst>
                                      </p:cBhvr>
                                      <p:tavLst>
                                        <p:tav tm="0">
                                          <p:val>
                                            <p:strVal val="#ppt_x"/>
                                          </p:val>
                                        </p:tav>
                                        <p:tav tm="100000">
                                          <p:val>
                                            <p:strVal val="#ppt_x"/>
                                          </p:val>
                                        </p:tav>
                                      </p:tavLst>
                                    </p:anim>
                                    <p:anim calcmode="lin" valueType="num">
                                      <p:cBhvr>
                                        <p:cTn id="67" dur="250" fill="hold"/>
                                        <p:tgtEl>
                                          <p:spTgt spid="23"/>
                                        </p:tgtEl>
                                        <p:attrNameLst>
                                          <p:attrName>ppt_y</p:attrName>
                                        </p:attrNameLst>
                                      </p:cBhvr>
                                      <p:tavLst>
                                        <p:tav tm="0">
                                          <p:val>
                                            <p:strVal val="#ppt_y+.1"/>
                                          </p:val>
                                        </p:tav>
                                        <p:tav tm="100000">
                                          <p:val>
                                            <p:strVal val="#ppt_y"/>
                                          </p:val>
                                        </p:tav>
                                      </p:tavLst>
                                    </p:anim>
                                  </p:childTnLst>
                                </p:cTn>
                              </p:par>
                            </p:childTnLst>
                          </p:cTn>
                        </p:par>
                        <p:par>
                          <p:cTn id="68" fill="hold">
                            <p:stCondLst>
                              <p:cond delay="3250"/>
                            </p:stCondLst>
                            <p:childTnLst>
                              <p:par>
                                <p:cTn id="69" presetID="42" presetClass="entr" presetSubtype="0" fill="hold" grpId="0" nodeType="afterEffect">
                                  <p:stCondLst>
                                    <p:cond delay="0"/>
                                  </p:stCondLst>
                                  <p:childTnLst>
                                    <p:set>
                                      <p:cBhvr>
                                        <p:cTn id="70" dur="1" fill="hold">
                                          <p:stCondLst>
                                            <p:cond delay="0"/>
                                          </p:stCondLst>
                                        </p:cTn>
                                        <p:tgtEl>
                                          <p:spTgt spid="24"/>
                                        </p:tgtEl>
                                        <p:attrNameLst>
                                          <p:attrName>style.visibility</p:attrName>
                                        </p:attrNameLst>
                                      </p:cBhvr>
                                      <p:to>
                                        <p:strVal val="visible"/>
                                      </p:to>
                                    </p:set>
                                    <p:animEffect transition="in" filter="fade">
                                      <p:cBhvr>
                                        <p:cTn id="71" dur="250"/>
                                        <p:tgtEl>
                                          <p:spTgt spid="24"/>
                                        </p:tgtEl>
                                      </p:cBhvr>
                                    </p:animEffect>
                                    <p:anim calcmode="lin" valueType="num">
                                      <p:cBhvr>
                                        <p:cTn id="72" dur="250" fill="hold"/>
                                        <p:tgtEl>
                                          <p:spTgt spid="24"/>
                                        </p:tgtEl>
                                        <p:attrNameLst>
                                          <p:attrName>ppt_x</p:attrName>
                                        </p:attrNameLst>
                                      </p:cBhvr>
                                      <p:tavLst>
                                        <p:tav tm="0">
                                          <p:val>
                                            <p:strVal val="#ppt_x"/>
                                          </p:val>
                                        </p:tav>
                                        <p:tav tm="100000">
                                          <p:val>
                                            <p:strVal val="#ppt_x"/>
                                          </p:val>
                                        </p:tav>
                                      </p:tavLst>
                                    </p:anim>
                                    <p:anim calcmode="lin" valueType="num">
                                      <p:cBhvr>
                                        <p:cTn id="73" dur="250" fill="hold"/>
                                        <p:tgtEl>
                                          <p:spTgt spid="24"/>
                                        </p:tgtEl>
                                        <p:attrNameLst>
                                          <p:attrName>ppt_y</p:attrName>
                                        </p:attrNameLst>
                                      </p:cBhvr>
                                      <p:tavLst>
                                        <p:tav tm="0">
                                          <p:val>
                                            <p:strVal val="#ppt_y+.1"/>
                                          </p:val>
                                        </p:tav>
                                        <p:tav tm="100000">
                                          <p:val>
                                            <p:strVal val="#ppt_y"/>
                                          </p:val>
                                        </p:tav>
                                      </p:tavLst>
                                    </p:anim>
                                  </p:childTnLst>
                                </p:cTn>
                              </p:par>
                            </p:childTnLst>
                          </p:cTn>
                        </p:par>
                        <p:par>
                          <p:cTn id="74" fill="hold">
                            <p:stCondLst>
                              <p:cond delay="3500"/>
                            </p:stCondLst>
                            <p:childTnLst>
                              <p:par>
                                <p:cTn id="75" presetID="42" presetClass="entr" presetSubtype="0" fill="hold" grpId="0" nodeType="afterEffect">
                                  <p:stCondLst>
                                    <p:cond delay="0"/>
                                  </p:stCondLst>
                                  <p:childTnLst>
                                    <p:set>
                                      <p:cBhvr>
                                        <p:cTn id="76" dur="1" fill="hold">
                                          <p:stCondLst>
                                            <p:cond delay="0"/>
                                          </p:stCondLst>
                                        </p:cTn>
                                        <p:tgtEl>
                                          <p:spTgt spid="25"/>
                                        </p:tgtEl>
                                        <p:attrNameLst>
                                          <p:attrName>style.visibility</p:attrName>
                                        </p:attrNameLst>
                                      </p:cBhvr>
                                      <p:to>
                                        <p:strVal val="visible"/>
                                      </p:to>
                                    </p:set>
                                    <p:animEffect transition="in" filter="fade">
                                      <p:cBhvr>
                                        <p:cTn id="77" dur="250"/>
                                        <p:tgtEl>
                                          <p:spTgt spid="25"/>
                                        </p:tgtEl>
                                      </p:cBhvr>
                                    </p:animEffect>
                                    <p:anim calcmode="lin" valueType="num">
                                      <p:cBhvr>
                                        <p:cTn id="78" dur="250" fill="hold"/>
                                        <p:tgtEl>
                                          <p:spTgt spid="25"/>
                                        </p:tgtEl>
                                        <p:attrNameLst>
                                          <p:attrName>ppt_x</p:attrName>
                                        </p:attrNameLst>
                                      </p:cBhvr>
                                      <p:tavLst>
                                        <p:tav tm="0">
                                          <p:val>
                                            <p:strVal val="#ppt_x"/>
                                          </p:val>
                                        </p:tav>
                                        <p:tav tm="100000">
                                          <p:val>
                                            <p:strVal val="#ppt_x"/>
                                          </p:val>
                                        </p:tav>
                                      </p:tavLst>
                                    </p:anim>
                                    <p:anim calcmode="lin" valueType="num">
                                      <p:cBhvr>
                                        <p:cTn id="79" dur="25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19" grpId="0"/>
      <p:bldP spid="20" grpId="0"/>
      <p:bldP spid="21" grpId="0"/>
      <p:bldP spid="22" grpId="0"/>
      <p:bldP spid="23" grpId="0"/>
      <p:bldP spid="24" grpId="0"/>
      <p:bldP spid="2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 xmlns:a16="http://schemas.microsoft.com/office/drawing/2014/main" id="{98CCBDF6-53C0-4554-928A-50D11CCA219A}"/>
              </a:ext>
            </a:extLst>
          </p:cNvPr>
          <p:cNvPicPr>
            <a:picLocks noChangeAspect="1"/>
          </p:cNvPicPr>
          <p:nvPr/>
        </p:nvPicPr>
        <p:blipFill>
          <a:blip r:embed="rId3">
            <a:extLst>
              <a:ext uri="{BEBA8EAE-BF5A-486C-A8C5-ECC9F3942E4B}">
                <a14:imgProps xmlns:a14="http://schemas.microsoft.com/office/drawing/2010/main" xmlns="">
                  <a14:imgLayer r:embed="rId4">
                    <a14:imgEffect>
                      <a14:brightnessContrast bright="5000"/>
                    </a14:imgEffect>
                  </a14:imgLayer>
                </a14:imgProps>
              </a:ext>
              <a:ext uri="{28A0092B-C50C-407E-A947-70E740481C1C}">
                <a14:useLocalDpi xmlns:a14="http://schemas.microsoft.com/office/drawing/2010/main" xmlns="" val="0"/>
              </a:ext>
            </a:extLst>
          </a:blip>
          <a:stretch>
            <a:fillRect/>
          </a:stretch>
        </p:blipFill>
        <p:spPr>
          <a:xfrm>
            <a:off x="0" y="1240"/>
            <a:ext cx="12190413" cy="6857107"/>
          </a:xfrm>
          <a:prstGeom prst="rect">
            <a:avLst/>
          </a:prstGeom>
        </p:spPr>
      </p:pic>
      <p:grpSp>
        <p:nvGrpSpPr>
          <p:cNvPr id="3" name="组合 2">
            <a:extLst>
              <a:ext uri="{FF2B5EF4-FFF2-40B4-BE49-F238E27FC236}">
                <a16:creationId xmlns="" xmlns:a16="http://schemas.microsoft.com/office/drawing/2014/main" id="{02DEA92E-7BAB-4900-BB1F-96CE19744D8B}"/>
              </a:ext>
            </a:extLst>
          </p:cNvPr>
          <p:cNvGrpSpPr/>
          <p:nvPr/>
        </p:nvGrpSpPr>
        <p:grpSpPr>
          <a:xfrm flipH="1">
            <a:off x="79251" y="1521739"/>
            <a:ext cx="11310986" cy="4019170"/>
            <a:chOff x="132970" y="1110809"/>
            <a:chExt cx="9177693" cy="3261141"/>
          </a:xfrm>
        </p:grpSpPr>
        <p:sp>
          <p:nvSpPr>
            <p:cNvPr id="4" name="矩形 3">
              <a:extLst>
                <a:ext uri="{FF2B5EF4-FFF2-40B4-BE49-F238E27FC236}">
                  <a16:creationId xmlns="" xmlns:a16="http://schemas.microsoft.com/office/drawing/2014/main" id="{060EFBE3-0F98-4DC5-BC64-006F80BADA5C}"/>
                </a:ext>
              </a:extLst>
            </p:cNvPr>
            <p:cNvSpPr/>
            <p:nvPr/>
          </p:nvSpPr>
          <p:spPr>
            <a:xfrm flipH="1">
              <a:off x="2533054" y="3768304"/>
              <a:ext cx="2827894" cy="603646"/>
            </a:xfrm>
            <a:prstGeom prst="rect">
              <a:avLst/>
            </a:prstGeom>
            <a:solidFill>
              <a:srgbClr val="EF732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2813"/>
              <a:r>
                <a:rPr lang="zh-CN" altLang="en-US" sz="2400" noProof="1">
                  <a:solidFill>
                    <a:schemeClr val="bg1"/>
                  </a:solidFill>
                  <a:latin typeface="Abraham Lincoln" pitchFamily="2" charset="0"/>
                  <a:ea typeface="Lato Light" pitchFamily="34" charset="0"/>
                  <a:cs typeface="Lato Light" pitchFamily="34" charset="0"/>
                </a:rPr>
                <a:t>加入标题描述</a:t>
              </a:r>
              <a:endParaRPr lang="en-US" altLang="zh-CN" sz="2400" noProof="1">
                <a:solidFill>
                  <a:schemeClr val="bg1"/>
                </a:solidFill>
                <a:latin typeface="Abraham Lincoln" pitchFamily="2" charset="0"/>
                <a:ea typeface="Lato Light" pitchFamily="34" charset="0"/>
                <a:cs typeface="Lato Light" pitchFamily="34" charset="0"/>
              </a:endParaRPr>
            </a:p>
          </p:txBody>
        </p:sp>
        <p:sp>
          <p:nvSpPr>
            <p:cNvPr id="5" name="矩形 4">
              <a:extLst>
                <a:ext uri="{FF2B5EF4-FFF2-40B4-BE49-F238E27FC236}">
                  <a16:creationId xmlns="" xmlns:a16="http://schemas.microsoft.com/office/drawing/2014/main" id="{77B578CA-24FB-4CE5-8392-84BA1186A745}"/>
                </a:ext>
              </a:extLst>
            </p:cNvPr>
            <p:cNvSpPr/>
            <p:nvPr/>
          </p:nvSpPr>
          <p:spPr>
            <a:xfrm flipH="1">
              <a:off x="1735443" y="2883681"/>
              <a:ext cx="2827894" cy="601834"/>
            </a:xfrm>
            <a:prstGeom prst="rect">
              <a:avLst/>
            </a:prstGeom>
            <a:solidFill>
              <a:srgbClr val="08B2A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2813"/>
              <a:r>
                <a:rPr lang="zh-CN" altLang="en-US" sz="2400" noProof="1">
                  <a:solidFill>
                    <a:schemeClr val="bg1"/>
                  </a:solidFill>
                  <a:latin typeface="Abraham Lincoln" pitchFamily="2" charset="0"/>
                  <a:ea typeface="Lato Light" pitchFamily="34" charset="0"/>
                  <a:cs typeface="Lato Light" pitchFamily="34" charset="0"/>
                </a:rPr>
                <a:t>加入标题描述</a:t>
              </a:r>
              <a:endParaRPr lang="en-US" altLang="zh-CN" sz="2400" noProof="1">
                <a:solidFill>
                  <a:schemeClr val="bg1"/>
                </a:solidFill>
                <a:latin typeface="Abraham Lincoln" pitchFamily="2" charset="0"/>
                <a:ea typeface="Lato Light" pitchFamily="34" charset="0"/>
                <a:cs typeface="Lato Light" pitchFamily="34" charset="0"/>
              </a:endParaRPr>
            </a:p>
          </p:txBody>
        </p:sp>
        <p:sp>
          <p:nvSpPr>
            <p:cNvPr id="7" name="矩形 6">
              <a:extLst>
                <a:ext uri="{FF2B5EF4-FFF2-40B4-BE49-F238E27FC236}">
                  <a16:creationId xmlns="" xmlns:a16="http://schemas.microsoft.com/office/drawing/2014/main" id="{7F34D128-7AE2-46BF-B62A-17B9346EE97D}"/>
                </a:ext>
              </a:extLst>
            </p:cNvPr>
            <p:cNvSpPr/>
            <p:nvPr/>
          </p:nvSpPr>
          <p:spPr>
            <a:xfrm flipH="1">
              <a:off x="937832" y="1997244"/>
              <a:ext cx="2827894" cy="603647"/>
            </a:xfrm>
            <a:prstGeom prst="rect">
              <a:avLst/>
            </a:prstGeom>
            <a:solidFill>
              <a:srgbClr val="EF732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2813"/>
              <a:r>
                <a:rPr lang="zh-CN" altLang="en-US" sz="2400" noProof="1">
                  <a:solidFill>
                    <a:schemeClr val="bg1"/>
                  </a:solidFill>
                  <a:latin typeface="Abraham Lincoln" pitchFamily="2" charset="0"/>
                  <a:ea typeface="Lato Light" pitchFamily="34" charset="0"/>
                  <a:cs typeface="Lato Light" pitchFamily="34" charset="0"/>
                </a:rPr>
                <a:t>加入标题描述</a:t>
              </a:r>
              <a:endParaRPr lang="en-US" altLang="zh-CN" sz="2400" noProof="1">
                <a:solidFill>
                  <a:schemeClr val="bg1"/>
                </a:solidFill>
                <a:latin typeface="Abraham Lincoln" pitchFamily="2" charset="0"/>
                <a:ea typeface="Lato Light" pitchFamily="34" charset="0"/>
                <a:cs typeface="Lato Light" pitchFamily="34" charset="0"/>
              </a:endParaRPr>
            </a:p>
          </p:txBody>
        </p:sp>
        <p:sp>
          <p:nvSpPr>
            <p:cNvPr id="8" name="矩形 7">
              <a:extLst>
                <a:ext uri="{FF2B5EF4-FFF2-40B4-BE49-F238E27FC236}">
                  <a16:creationId xmlns="" xmlns:a16="http://schemas.microsoft.com/office/drawing/2014/main" id="{2BC2DE35-F859-4EA6-B9EE-FB013ED7FFD8}"/>
                </a:ext>
              </a:extLst>
            </p:cNvPr>
            <p:cNvSpPr/>
            <p:nvPr/>
          </p:nvSpPr>
          <p:spPr>
            <a:xfrm flipH="1">
              <a:off x="132970" y="1110809"/>
              <a:ext cx="2827894" cy="603646"/>
            </a:xfrm>
            <a:prstGeom prst="rect">
              <a:avLst/>
            </a:prstGeom>
            <a:solidFill>
              <a:srgbClr val="08B2A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2813"/>
              <a:r>
                <a:rPr lang="zh-CN" altLang="en-US" sz="2400" noProof="1">
                  <a:solidFill>
                    <a:schemeClr val="bg1"/>
                  </a:solidFill>
                  <a:latin typeface="Abraham Lincoln" pitchFamily="2" charset="0"/>
                  <a:ea typeface="Lato Light" pitchFamily="34" charset="0"/>
                  <a:cs typeface="Lato Light" pitchFamily="34" charset="0"/>
                </a:rPr>
                <a:t>加入标题描述</a:t>
              </a:r>
              <a:endParaRPr lang="en-US" altLang="zh-CN" sz="2400" noProof="1">
                <a:solidFill>
                  <a:schemeClr val="bg1"/>
                </a:solidFill>
                <a:latin typeface="Abraham Lincoln" pitchFamily="2" charset="0"/>
                <a:ea typeface="Lato Light" pitchFamily="34" charset="0"/>
                <a:cs typeface="Lato Light" pitchFamily="34" charset="0"/>
              </a:endParaRPr>
            </a:p>
          </p:txBody>
        </p:sp>
        <p:sp>
          <p:nvSpPr>
            <p:cNvPr id="9" name="文本框 8">
              <a:extLst>
                <a:ext uri="{FF2B5EF4-FFF2-40B4-BE49-F238E27FC236}">
                  <a16:creationId xmlns="" xmlns:a16="http://schemas.microsoft.com/office/drawing/2014/main" id="{3EAE899E-0685-4EDB-89E7-BE7837AB7BEC}"/>
                </a:ext>
              </a:extLst>
            </p:cNvPr>
            <p:cNvSpPr txBox="1"/>
            <p:nvPr/>
          </p:nvSpPr>
          <p:spPr>
            <a:xfrm>
              <a:off x="2975366" y="1212323"/>
              <a:ext cx="3741521" cy="338554"/>
            </a:xfrm>
            <a:prstGeom prst="rect">
              <a:avLst/>
            </a:prstGeom>
            <a:noFill/>
          </p:spPr>
          <p:txBody>
            <a:bodyPr>
              <a:spAutoFit/>
            </a:bodyPr>
            <a:lstStyle/>
            <a:p>
              <a:pPr eaLnBrk="1" fontAlgn="auto" hangingPunct="1">
                <a:spcBef>
                  <a:spcPts val="0"/>
                </a:spcBef>
                <a:spcAft>
                  <a:spcPts val="0"/>
                </a:spcAft>
                <a:defRPr/>
              </a:pP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 xmlns:a16="http://schemas.microsoft.com/office/drawing/2014/main" id="{ED4846EA-DD9F-48D3-8F60-017699734382}"/>
                </a:ext>
              </a:extLst>
            </p:cNvPr>
            <p:cNvSpPr txBox="1"/>
            <p:nvPr/>
          </p:nvSpPr>
          <p:spPr>
            <a:xfrm>
              <a:off x="3758475" y="2102384"/>
              <a:ext cx="3741521" cy="338554"/>
            </a:xfrm>
            <a:prstGeom prst="rect">
              <a:avLst/>
            </a:prstGeom>
            <a:noFill/>
          </p:spPr>
          <p:txBody>
            <a:bodyPr>
              <a:spAutoFit/>
            </a:bodyPr>
            <a:lstStyle/>
            <a:p>
              <a:pPr eaLnBrk="1" fontAlgn="auto" hangingPunct="1">
                <a:spcBef>
                  <a:spcPts val="0"/>
                </a:spcBef>
                <a:spcAft>
                  <a:spcPts val="0"/>
                </a:spcAft>
                <a:defRPr/>
              </a:pP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 name="文本框 10">
              <a:extLst>
                <a:ext uri="{FF2B5EF4-FFF2-40B4-BE49-F238E27FC236}">
                  <a16:creationId xmlns="" xmlns:a16="http://schemas.microsoft.com/office/drawing/2014/main" id="{A80A03A7-77FF-422B-BE22-462B243339A8}"/>
                </a:ext>
              </a:extLst>
            </p:cNvPr>
            <p:cNvSpPr txBox="1"/>
            <p:nvPr/>
          </p:nvSpPr>
          <p:spPr>
            <a:xfrm>
              <a:off x="4585090" y="2992446"/>
              <a:ext cx="3741521" cy="338554"/>
            </a:xfrm>
            <a:prstGeom prst="rect">
              <a:avLst/>
            </a:prstGeom>
            <a:noFill/>
          </p:spPr>
          <p:txBody>
            <a:bodyPr>
              <a:spAutoFit/>
            </a:bodyPr>
            <a:lstStyle/>
            <a:p>
              <a:pPr eaLnBrk="1" fontAlgn="auto" hangingPunct="1">
                <a:spcBef>
                  <a:spcPts val="0"/>
                </a:spcBef>
                <a:spcAft>
                  <a:spcPts val="0"/>
                </a:spcAft>
                <a:defRPr/>
              </a:pP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 name="矩形 11">
              <a:extLst>
                <a:ext uri="{FF2B5EF4-FFF2-40B4-BE49-F238E27FC236}">
                  <a16:creationId xmlns="" xmlns:a16="http://schemas.microsoft.com/office/drawing/2014/main" id="{CA737B6B-BDE6-4D06-8AC0-8F415DC071B2}"/>
                </a:ext>
              </a:extLst>
            </p:cNvPr>
            <p:cNvSpPr/>
            <p:nvPr/>
          </p:nvSpPr>
          <p:spPr>
            <a:xfrm>
              <a:off x="3642149" y="1159844"/>
              <a:ext cx="3587239" cy="534108"/>
            </a:xfrm>
            <a:prstGeom prst="rect">
              <a:avLst/>
            </a:prstGeom>
          </p:spPr>
          <p:txBody>
            <a:bodyPr wrap="square">
              <a:spAutoFit/>
            </a:bodyPr>
            <a:lstStyle/>
            <a:p>
              <a:pPr algn="r" defTabSz="914354">
                <a:lnSpc>
                  <a:spcPct val="120000"/>
                </a:lnSpc>
                <a:defRPr/>
              </a:pPr>
              <a:r>
                <a:rPr lang="zh-CN" altLang="en-US" sz="1600" kern="0" dirty="0">
                  <a:solidFill>
                    <a:schemeClr val="bg1">
                      <a:lumMod val="50000"/>
                    </a:schemeClr>
                  </a:solidFill>
                  <a:latin typeface="微软雅黑" panose="020B0503020204020204" pitchFamily="34" charset="-122"/>
                  <a:ea typeface="微软雅黑" panose="020B0503020204020204" pitchFamily="34" charset="-122"/>
                </a:rPr>
                <a:t>单击此处输入文字单击此处输入文字</a:t>
              </a:r>
            </a:p>
            <a:p>
              <a:pPr algn="r" defTabSz="914354">
                <a:lnSpc>
                  <a:spcPct val="120000"/>
                </a:lnSpc>
                <a:defRPr/>
              </a:pPr>
              <a:r>
                <a:rPr lang="zh-CN" altLang="en-US" sz="1600" kern="0" dirty="0">
                  <a:solidFill>
                    <a:schemeClr val="bg1">
                      <a:lumMod val="50000"/>
                    </a:schemeClr>
                  </a:solidFill>
                  <a:latin typeface="微软雅黑" panose="020B0503020204020204" pitchFamily="34" charset="-122"/>
                  <a:ea typeface="微软雅黑" panose="020B0503020204020204" pitchFamily="34" charset="-122"/>
                </a:rPr>
                <a:t>单击此处输入文字单击此处输入文字</a:t>
              </a:r>
            </a:p>
          </p:txBody>
        </p:sp>
        <p:sp>
          <p:nvSpPr>
            <p:cNvPr id="13" name="矩形 12">
              <a:extLst>
                <a:ext uri="{FF2B5EF4-FFF2-40B4-BE49-F238E27FC236}">
                  <a16:creationId xmlns="" xmlns:a16="http://schemas.microsoft.com/office/drawing/2014/main" id="{9C53CB4D-18BF-4422-8D3C-80D8D5F6633C}"/>
                </a:ext>
              </a:extLst>
            </p:cNvPr>
            <p:cNvSpPr/>
            <p:nvPr/>
          </p:nvSpPr>
          <p:spPr>
            <a:xfrm>
              <a:off x="4214091" y="2063962"/>
              <a:ext cx="3486848" cy="534108"/>
            </a:xfrm>
            <a:prstGeom prst="rect">
              <a:avLst/>
            </a:prstGeom>
          </p:spPr>
          <p:txBody>
            <a:bodyPr wrap="square">
              <a:spAutoFit/>
            </a:bodyPr>
            <a:lstStyle/>
            <a:p>
              <a:pPr algn="r" defTabSz="914354">
                <a:lnSpc>
                  <a:spcPct val="120000"/>
                </a:lnSpc>
                <a:defRPr/>
              </a:pPr>
              <a:r>
                <a:rPr lang="zh-CN" altLang="en-US" sz="1600" kern="0" dirty="0">
                  <a:solidFill>
                    <a:schemeClr val="bg1">
                      <a:lumMod val="50000"/>
                    </a:schemeClr>
                  </a:solidFill>
                  <a:latin typeface="微软雅黑" panose="020B0503020204020204" pitchFamily="34" charset="-122"/>
                  <a:ea typeface="微软雅黑" panose="020B0503020204020204" pitchFamily="34" charset="-122"/>
                </a:rPr>
                <a:t>单击此处输入文字单击此处输入文字</a:t>
              </a:r>
            </a:p>
            <a:p>
              <a:pPr algn="r" defTabSz="914354">
                <a:lnSpc>
                  <a:spcPct val="120000"/>
                </a:lnSpc>
                <a:defRPr/>
              </a:pPr>
              <a:r>
                <a:rPr lang="zh-CN" altLang="en-US" sz="1600" kern="0" dirty="0">
                  <a:solidFill>
                    <a:schemeClr val="bg1">
                      <a:lumMod val="50000"/>
                    </a:schemeClr>
                  </a:solidFill>
                  <a:latin typeface="微软雅黑" panose="020B0503020204020204" pitchFamily="34" charset="-122"/>
                  <a:ea typeface="微软雅黑" panose="020B0503020204020204" pitchFamily="34" charset="-122"/>
                </a:rPr>
                <a:t>单击此处输入文字单击此处输入文字</a:t>
              </a:r>
            </a:p>
          </p:txBody>
        </p:sp>
        <p:sp>
          <p:nvSpPr>
            <p:cNvPr id="14" name="矩形 13">
              <a:extLst>
                <a:ext uri="{FF2B5EF4-FFF2-40B4-BE49-F238E27FC236}">
                  <a16:creationId xmlns="" xmlns:a16="http://schemas.microsoft.com/office/drawing/2014/main" id="{6FC4791E-4F9F-4A58-AD41-7E32F6F38A57}"/>
                </a:ext>
              </a:extLst>
            </p:cNvPr>
            <p:cNvSpPr/>
            <p:nvPr/>
          </p:nvSpPr>
          <p:spPr>
            <a:xfrm>
              <a:off x="5150278" y="2916133"/>
              <a:ext cx="3698048" cy="534108"/>
            </a:xfrm>
            <a:prstGeom prst="rect">
              <a:avLst/>
            </a:prstGeom>
          </p:spPr>
          <p:txBody>
            <a:bodyPr wrap="square">
              <a:spAutoFit/>
            </a:bodyPr>
            <a:lstStyle/>
            <a:p>
              <a:pPr algn="r" defTabSz="914354">
                <a:lnSpc>
                  <a:spcPct val="120000"/>
                </a:lnSpc>
                <a:defRPr/>
              </a:pPr>
              <a:r>
                <a:rPr lang="zh-CN" altLang="en-US" sz="1600" kern="0" dirty="0">
                  <a:solidFill>
                    <a:schemeClr val="bg1">
                      <a:lumMod val="50000"/>
                    </a:schemeClr>
                  </a:solidFill>
                  <a:latin typeface="微软雅黑" panose="020B0503020204020204" pitchFamily="34" charset="-122"/>
                  <a:ea typeface="微软雅黑" panose="020B0503020204020204" pitchFamily="34" charset="-122"/>
                </a:rPr>
                <a:t>单击此处输入文字单击此处输入文字</a:t>
              </a:r>
            </a:p>
            <a:p>
              <a:pPr algn="r" defTabSz="914354">
                <a:lnSpc>
                  <a:spcPct val="120000"/>
                </a:lnSpc>
                <a:defRPr/>
              </a:pPr>
              <a:r>
                <a:rPr lang="zh-CN" altLang="en-US" sz="1600" kern="0" dirty="0">
                  <a:solidFill>
                    <a:schemeClr val="bg1">
                      <a:lumMod val="50000"/>
                    </a:schemeClr>
                  </a:solidFill>
                  <a:latin typeface="微软雅黑" panose="020B0503020204020204" pitchFamily="34" charset="-122"/>
                  <a:ea typeface="微软雅黑" panose="020B0503020204020204" pitchFamily="34" charset="-122"/>
                </a:rPr>
                <a:t>单击此处输入文字单击此处输入文字</a:t>
              </a:r>
            </a:p>
          </p:txBody>
        </p:sp>
        <p:sp>
          <p:nvSpPr>
            <p:cNvPr id="15" name="矩形 14">
              <a:extLst>
                <a:ext uri="{FF2B5EF4-FFF2-40B4-BE49-F238E27FC236}">
                  <a16:creationId xmlns="" xmlns:a16="http://schemas.microsoft.com/office/drawing/2014/main" id="{357359E5-697D-4979-AC22-120D11390D83}"/>
                </a:ext>
              </a:extLst>
            </p:cNvPr>
            <p:cNvSpPr/>
            <p:nvPr/>
          </p:nvSpPr>
          <p:spPr>
            <a:xfrm>
              <a:off x="5844609" y="3837227"/>
              <a:ext cx="3466054" cy="534108"/>
            </a:xfrm>
            <a:prstGeom prst="rect">
              <a:avLst/>
            </a:prstGeom>
          </p:spPr>
          <p:txBody>
            <a:bodyPr wrap="square">
              <a:spAutoFit/>
            </a:bodyPr>
            <a:lstStyle/>
            <a:p>
              <a:pPr algn="r" defTabSz="914354">
                <a:lnSpc>
                  <a:spcPct val="120000"/>
                </a:lnSpc>
                <a:defRPr/>
              </a:pPr>
              <a:r>
                <a:rPr lang="zh-CN" altLang="en-US" sz="1600" kern="0" dirty="0">
                  <a:solidFill>
                    <a:schemeClr val="bg1">
                      <a:lumMod val="50000"/>
                    </a:schemeClr>
                  </a:solidFill>
                  <a:latin typeface="微软雅黑" panose="020B0503020204020204" pitchFamily="34" charset="-122"/>
                  <a:ea typeface="微软雅黑" panose="020B0503020204020204" pitchFamily="34" charset="-122"/>
                </a:rPr>
                <a:t>单击此处输入文字单击此处输入文字</a:t>
              </a:r>
            </a:p>
            <a:p>
              <a:pPr algn="r" defTabSz="914354">
                <a:lnSpc>
                  <a:spcPct val="120000"/>
                </a:lnSpc>
                <a:defRPr/>
              </a:pPr>
              <a:r>
                <a:rPr lang="zh-CN" altLang="en-US" sz="1600" kern="0" dirty="0">
                  <a:solidFill>
                    <a:schemeClr val="bg1">
                      <a:lumMod val="50000"/>
                    </a:schemeClr>
                  </a:solidFill>
                  <a:latin typeface="微软雅黑" panose="020B0503020204020204" pitchFamily="34" charset="-122"/>
                  <a:ea typeface="微软雅黑" panose="020B0503020204020204" pitchFamily="34" charset="-122"/>
                </a:rPr>
                <a:t>单击此处输入文字单击此处输入文字</a:t>
              </a:r>
            </a:p>
          </p:txBody>
        </p:sp>
      </p:grpSp>
    </p:spTree>
    <p:extLst>
      <p:ext uri="{BB962C8B-B14F-4D97-AF65-F5344CB8AC3E}">
        <p14:creationId xmlns:p14="http://schemas.microsoft.com/office/powerpoint/2010/main" xmlns="" val="2115793804"/>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750"/>
                                        <p:tgtEl>
                                          <p:spTgt spid="6"/>
                                        </p:tgtEl>
                                      </p:cBhvr>
                                    </p:animEffect>
                                  </p:childTnLst>
                                </p:cTn>
                              </p:par>
                            </p:childTnLst>
                          </p:cTn>
                        </p:par>
                        <p:par>
                          <p:cTn id="8" fill="hold">
                            <p:stCondLst>
                              <p:cond delay="75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 xmlns:a16="http://schemas.microsoft.com/office/drawing/2014/main" id="{13414800-6301-4168-9F56-45B4F5DF7617}"/>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1240"/>
            <a:ext cx="12190413" cy="6857107"/>
          </a:xfrm>
          <a:prstGeom prst="rect">
            <a:avLst/>
          </a:prstGeom>
        </p:spPr>
      </p:pic>
      <p:pic>
        <p:nvPicPr>
          <p:cNvPr id="8" name="图片 7">
            <a:extLst>
              <a:ext uri="{FF2B5EF4-FFF2-40B4-BE49-F238E27FC236}">
                <a16:creationId xmlns="" xmlns:a16="http://schemas.microsoft.com/office/drawing/2014/main" id="{11BCE45A-23AF-4554-BFA1-E9853602D355}"/>
              </a:ext>
            </a:extLst>
          </p:cNvPr>
          <p:cNvPicPr>
            <a:picLocks noChangeAspect="1"/>
          </p:cNvPicPr>
          <p:nvPr/>
        </p:nvPicPr>
        <p:blipFill>
          <a:blip r:embed="rId4" cstate="print">
            <a:extLst>
              <a:ext uri="{BEBA8EAE-BF5A-486C-A8C5-ECC9F3942E4B}">
                <a14:imgProps xmlns:a14="http://schemas.microsoft.com/office/drawing/2010/main" xmlns="">
                  <a14:imgLayer r:embed="rId5">
                    <a14:imgEffect>
                      <a14:brightnessContrast bright="5000"/>
                    </a14:imgEffect>
                  </a14:imgLayer>
                </a14:imgProps>
              </a:ext>
              <a:ext uri="{28A0092B-C50C-407E-A947-70E740481C1C}">
                <a14:useLocalDpi xmlns:a14="http://schemas.microsoft.com/office/drawing/2010/main" xmlns="" val="0"/>
              </a:ext>
            </a:extLst>
          </a:blip>
          <a:stretch>
            <a:fillRect/>
          </a:stretch>
        </p:blipFill>
        <p:spPr>
          <a:xfrm>
            <a:off x="6493403" y="1993525"/>
            <a:ext cx="4900308" cy="2756424"/>
          </a:xfrm>
          <a:prstGeom prst="rect">
            <a:avLst/>
          </a:prstGeom>
        </p:spPr>
      </p:pic>
      <p:sp>
        <p:nvSpPr>
          <p:cNvPr id="11" name="矩形 10">
            <a:extLst>
              <a:ext uri="{FF2B5EF4-FFF2-40B4-BE49-F238E27FC236}">
                <a16:creationId xmlns="" xmlns:a16="http://schemas.microsoft.com/office/drawing/2014/main" id="{E89255B8-ED6D-46D8-BB5E-CBC475ADB7B8}"/>
              </a:ext>
            </a:extLst>
          </p:cNvPr>
          <p:cNvSpPr/>
          <p:nvPr/>
        </p:nvSpPr>
        <p:spPr>
          <a:xfrm>
            <a:off x="6543645" y="2863905"/>
            <a:ext cx="4828852" cy="1015663"/>
          </a:xfrm>
          <a:prstGeom prst="rect">
            <a:avLst/>
          </a:prstGeom>
        </p:spPr>
        <p:txBody>
          <a:bodyPr wrap="square">
            <a:spAutoFit/>
          </a:bodyPr>
          <a:lstStyle/>
          <a:p>
            <a:pPr algn="ctr"/>
            <a:r>
              <a:rPr lang="zh-CN" altLang="en-US" sz="6000" b="1" spc="600" dirty="0">
                <a:solidFill>
                  <a:srgbClr val="343B43"/>
                </a:solidFill>
                <a:latin typeface="微软雅黑" pitchFamily="34" charset="-122"/>
                <a:ea typeface="微软雅黑" pitchFamily="34" charset="-122"/>
              </a:rPr>
              <a:t>招聘计划</a:t>
            </a:r>
          </a:p>
        </p:txBody>
      </p:sp>
      <p:pic>
        <p:nvPicPr>
          <p:cNvPr id="3" name="图片 2">
            <a:extLst>
              <a:ext uri="{FF2B5EF4-FFF2-40B4-BE49-F238E27FC236}">
                <a16:creationId xmlns="" xmlns:a16="http://schemas.microsoft.com/office/drawing/2014/main" id="{31879309-79AC-4E6F-A677-2FC6EA35B805}"/>
              </a:ext>
            </a:extLst>
          </p:cNvPr>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580509" y="2478898"/>
            <a:ext cx="5207833" cy="2300079"/>
          </a:xfrm>
          <a:prstGeom prst="rect">
            <a:avLst/>
          </a:prstGeom>
        </p:spPr>
      </p:pic>
    </p:spTree>
    <p:extLst>
      <p:ext uri="{BB962C8B-B14F-4D97-AF65-F5344CB8AC3E}">
        <p14:creationId xmlns:p14="http://schemas.microsoft.com/office/powerpoint/2010/main" xmlns="" val="150880276"/>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750"/>
                                        <p:tgtEl>
                                          <p:spTgt spid="10"/>
                                        </p:tgtEl>
                                      </p:cBhvr>
                                    </p:animEffect>
                                  </p:childTnLst>
                                </p:cTn>
                              </p:par>
                            </p:childTnLst>
                          </p:cTn>
                        </p:par>
                        <p:par>
                          <p:cTn id="8" fill="hold">
                            <p:stCondLst>
                              <p:cond delay="75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1750"/>
                            </p:stCondLst>
                            <p:childTnLst>
                              <p:par>
                                <p:cTn id="15" presetID="16" presetClass="entr" presetSubtype="21"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750"/>
                                        <p:tgtEl>
                                          <p:spTgt spid="8"/>
                                        </p:tgtEl>
                                      </p:cBhvr>
                                    </p:animEffect>
                                  </p:childTnLst>
                                </p:cTn>
                              </p:par>
                            </p:childTnLst>
                          </p:cTn>
                        </p:par>
                        <p:par>
                          <p:cTn id="18" fill="hold">
                            <p:stCondLst>
                              <p:cond delay="2500"/>
                            </p:stCondLst>
                            <p:childTnLst>
                              <p:par>
                                <p:cTn id="19" presetID="42" presetClass="entr" presetSubtype="0"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anim calcmode="lin" valueType="num">
                                      <p:cBhvr>
                                        <p:cTn id="22" dur="500" fill="hold"/>
                                        <p:tgtEl>
                                          <p:spTgt spid="11"/>
                                        </p:tgtEl>
                                        <p:attrNameLst>
                                          <p:attrName>ppt_x</p:attrName>
                                        </p:attrNameLst>
                                      </p:cBhvr>
                                      <p:tavLst>
                                        <p:tav tm="0">
                                          <p:val>
                                            <p:strVal val="#ppt_x"/>
                                          </p:val>
                                        </p:tav>
                                        <p:tav tm="100000">
                                          <p:val>
                                            <p:strVal val="#ppt_x"/>
                                          </p:val>
                                        </p:tav>
                                      </p:tavLst>
                                    </p:anim>
                                    <p:anim calcmode="lin" valueType="num">
                                      <p:cBhvr>
                                        <p:cTn id="23" dur="5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 xmlns:a16="http://schemas.microsoft.com/office/drawing/2014/main" id="{98CCBDF6-53C0-4554-928A-50D11CCA219A}"/>
              </a:ext>
            </a:extLst>
          </p:cNvPr>
          <p:cNvPicPr>
            <a:picLocks noChangeAspect="1"/>
          </p:cNvPicPr>
          <p:nvPr/>
        </p:nvPicPr>
        <p:blipFill>
          <a:blip r:embed="rId3">
            <a:extLst>
              <a:ext uri="{BEBA8EAE-BF5A-486C-A8C5-ECC9F3942E4B}">
                <a14:imgProps xmlns:a14="http://schemas.microsoft.com/office/drawing/2010/main" xmlns="">
                  <a14:imgLayer r:embed="rId4">
                    <a14:imgEffect>
                      <a14:brightnessContrast bright="5000"/>
                    </a14:imgEffect>
                  </a14:imgLayer>
                </a14:imgProps>
              </a:ext>
              <a:ext uri="{28A0092B-C50C-407E-A947-70E740481C1C}">
                <a14:useLocalDpi xmlns:a14="http://schemas.microsoft.com/office/drawing/2010/main" xmlns="" val="0"/>
              </a:ext>
            </a:extLst>
          </a:blip>
          <a:stretch>
            <a:fillRect/>
          </a:stretch>
        </p:blipFill>
        <p:spPr>
          <a:xfrm>
            <a:off x="0" y="1240"/>
            <a:ext cx="12190413" cy="6857107"/>
          </a:xfrm>
          <a:prstGeom prst="rect">
            <a:avLst/>
          </a:prstGeom>
        </p:spPr>
      </p:pic>
      <p:sp>
        <p:nvSpPr>
          <p:cNvPr id="3" name="矩形 11">
            <a:extLst>
              <a:ext uri="{FF2B5EF4-FFF2-40B4-BE49-F238E27FC236}">
                <a16:creationId xmlns="" xmlns:a16="http://schemas.microsoft.com/office/drawing/2014/main" id="{756EB7C7-E6EB-45B6-A4C7-3A9845B6C2E2}"/>
              </a:ext>
            </a:extLst>
          </p:cNvPr>
          <p:cNvSpPr>
            <a:spLocks noChangeArrowheads="1"/>
          </p:cNvSpPr>
          <p:nvPr/>
        </p:nvSpPr>
        <p:spPr bwMode="auto">
          <a:xfrm>
            <a:off x="6130019" y="1432818"/>
            <a:ext cx="5164364" cy="2527300"/>
          </a:xfrm>
          <a:prstGeom prst="rect">
            <a:avLst/>
          </a:prstGeom>
          <a:blipFill dpi="0" rotWithShape="1">
            <a:blip r:embed="rId5">
              <a:extLst>
                <a:ext uri="{BEBA8EAE-BF5A-486C-A8C5-ECC9F3942E4B}">
                  <a14:imgProps xmlns:a14="http://schemas.microsoft.com/office/drawing/2010/main" xmlns="">
                    <a14:imgLayer r:embed="rId6">
                      <a14:imgEffect>
                        <a14:saturation sat="0"/>
                      </a14:imgEffect>
                    </a14:imgLayer>
                  </a14:imgProps>
                </a:ext>
              </a:extLst>
            </a:blip>
            <a:srcRect/>
            <a:stretch>
              <a:fillRect/>
            </a:stretch>
          </a:blipFill>
          <a:ln>
            <a:noFill/>
          </a:ln>
          <a:extLst/>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grpSp>
        <p:nvGrpSpPr>
          <p:cNvPr id="4" name="组合 28">
            <a:extLst>
              <a:ext uri="{FF2B5EF4-FFF2-40B4-BE49-F238E27FC236}">
                <a16:creationId xmlns="" xmlns:a16="http://schemas.microsoft.com/office/drawing/2014/main" id="{2832F13A-2CA4-4FF5-8354-D51A85C09F41}"/>
              </a:ext>
            </a:extLst>
          </p:cNvPr>
          <p:cNvGrpSpPr>
            <a:grpSpLocks/>
          </p:cNvGrpSpPr>
          <p:nvPr/>
        </p:nvGrpSpPr>
        <p:grpSpPr bwMode="auto">
          <a:xfrm>
            <a:off x="6130019" y="4017268"/>
            <a:ext cx="5164364" cy="696912"/>
            <a:chOff x="0" y="0"/>
            <a:chExt cx="4727045" cy="649007"/>
          </a:xfrm>
          <a:solidFill>
            <a:srgbClr val="08B2AA"/>
          </a:solidFill>
        </p:grpSpPr>
        <p:sp>
          <p:nvSpPr>
            <p:cNvPr id="5" name="矩形 23">
              <a:extLst>
                <a:ext uri="{FF2B5EF4-FFF2-40B4-BE49-F238E27FC236}">
                  <a16:creationId xmlns="" xmlns:a16="http://schemas.microsoft.com/office/drawing/2014/main" id="{1AC4AE51-7C8B-4AE4-AA35-2057158D6FAB}"/>
                </a:ext>
              </a:extLst>
            </p:cNvPr>
            <p:cNvSpPr>
              <a:spLocks noChangeArrowheads="1"/>
            </p:cNvSpPr>
            <p:nvPr/>
          </p:nvSpPr>
          <p:spPr bwMode="auto">
            <a:xfrm rot="-5400000">
              <a:off x="2281590" y="-2078072"/>
              <a:ext cx="163866" cy="472704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7" name="矩形 24">
              <a:extLst>
                <a:ext uri="{FF2B5EF4-FFF2-40B4-BE49-F238E27FC236}">
                  <a16:creationId xmlns="" xmlns:a16="http://schemas.microsoft.com/office/drawing/2014/main" id="{08819F5A-B528-4F17-98C0-BD2310B0F75F}"/>
                </a:ext>
              </a:extLst>
            </p:cNvPr>
            <p:cNvSpPr>
              <a:spLocks noChangeArrowheads="1"/>
            </p:cNvSpPr>
            <p:nvPr/>
          </p:nvSpPr>
          <p:spPr bwMode="auto">
            <a:xfrm rot="-5400000">
              <a:off x="2322556" y="-2236797"/>
              <a:ext cx="81933" cy="472704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8" name="矩形 25">
              <a:extLst>
                <a:ext uri="{FF2B5EF4-FFF2-40B4-BE49-F238E27FC236}">
                  <a16:creationId xmlns="" xmlns:a16="http://schemas.microsoft.com/office/drawing/2014/main" id="{55CFB638-2C14-4684-800B-6828C859E899}"/>
                </a:ext>
              </a:extLst>
            </p:cNvPr>
            <p:cNvSpPr>
              <a:spLocks noChangeArrowheads="1"/>
            </p:cNvSpPr>
            <p:nvPr/>
          </p:nvSpPr>
          <p:spPr bwMode="auto">
            <a:xfrm rot="-5400000">
              <a:off x="2338943" y="-2338944"/>
              <a:ext cx="49160" cy="472704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9" name="矩形 26">
              <a:extLst>
                <a:ext uri="{FF2B5EF4-FFF2-40B4-BE49-F238E27FC236}">
                  <a16:creationId xmlns="" xmlns:a16="http://schemas.microsoft.com/office/drawing/2014/main" id="{E660E05A-40C9-47B4-B9C9-9E7133D87165}"/>
                </a:ext>
              </a:extLst>
            </p:cNvPr>
            <p:cNvSpPr>
              <a:spLocks noChangeArrowheads="1"/>
            </p:cNvSpPr>
            <p:nvPr/>
          </p:nvSpPr>
          <p:spPr bwMode="auto">
            <a:xfrm rot="-5400000">
              <a:off x="2240623" y="-1837417"/>
              <a:ext cx="245799" cy="472704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grpSp>
      <p:sp>
        <p:nvSpPr>
          <p:cNvPr id="10" name="TextBox 5">
            <a:extLst>
              <a:ext uri="{FF2B5EF4-FFF2-40B4-BE49-F238E27FC236}">
                <a16:creationId xmlns="" xmlns:a16="http://schemas.microsoft.com/office/drawing/2014/main" id="{028BD259-9C1C-4AF9-B257-A501B40F3E6D}"/>
              </a:ext>
            </a:extLst>
          </p:cNvPr>
          <p:cNvSpPr txBox="1"/>
          <p:nvPr/>
        </p:nvSpPr>
        <p:spPr>
          <a:xfrm>
            <a:off x="6063366" y="4844992"/>
            <a:ext cx="5287237" cy="523220"/>
          </a:xfrm>
          <a:prstGeom prst="rect">
            <a:avLst/>
          </a:prstGeom>
          <a:noFill/>
        </p:spPr>
        <p:txBody>
          <a:bodyPr wrap="square" rtlCol="0">
            <a:spAutoFit/>
          </a:bodyPr>
          <a:lstStyle/>
          <a:p>
            <a:pPr algn="ct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点击此处更换文本添加文字点击此处更换文本添加文字</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ct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点击此处更换文本添加文字点击此处更换文本添加文字</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nvGrpSpPr>
          <p:cNvPr id="11" name="组合 10">
            <a:extLst>
              <a:ext uri="{FF2B5EF4-FFF2-40B4-BE49-F238E27FC236}">
                <a16:creationId xmlns="" xmlns:a16="http://schemas.microsoft.com/office/drawing/2014/main" id="{D3EBFE6E-66D7-41F9-A26C-CC6559682FD3}"/>
              </a:ext>
            </a:extLst>
          </p:cNvPr>
          <p:cNvGrpSpPr/>
          <p:nvPr/>
        </p:nvGrpSpPr>
        <p:grpSpPr>
          <a:xfrm>
            <a:off x="871232" y="1464102"/>
            <a:ext cx="4866978" cy="3838154"/>
            <a:chOff x="1060903" y="1516867"/>
            <a:chExt cx="5465369" cy="4310057"/>
          </a:xfrm>
        </p:grpSpPr>
        <p:sp>
          <p:nvSpPr>
            <p:cNvPr id="12" name="Rectangle 3">
              <a:extLst>
                <a:ext uri="{FF2B5EF4-FFF2-40B4-BE49-F238E27FC236}">
                  <a16:creationId xmlns="" xmlns:a16="http://schemas.microsoft.com/office/drawing/2014/main" id="{E9FFAA2D-0BBE-4D07-8532-12B61438ED86}"/>
                </a:ext>
              </a:extLst>
            </p:cNvPr>
            <p:cNvSpPr/>
            <p:nvPr/>
          </p:nvSpPr>
          <p:spPr>
            <a:xfrm>
              <a:off x="1060903" y="1516867"/>
              <a:ext cx="5212200" cy="2152598"/>
            </a:xfrm>
            <a:prstGeom prst="rect">
              <a:avLst/>
            </a:prstGeom>
            <a:noFill/>
            <a:ln>
              <a:solidFill>
                <a:srgbClr val="EF732D"/>
              </a:solid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3" name="Subtitle 2">
              <a:extLst>
                <a:ext uri="{FF2B5EF4-FFF2-40B4-BE49-F238E27FC236}">
                  <a16:creationId xmlns="" xmlns:a16="http://schemas.microsoft.com/office/drawing/2014/main" id="{96F5CE34-A9B4-4BCF-B152-0D3FE52D46EF}"/>
                </a:ext>
              </a:extLst>
            </p:cNvPr>
            <p:cNvSpPr txBox="1"/>
            <p:nvPr/>
          </p:nvSpPr>
          <p:spPr>
            <a:xfrm>
              <a:off x="1379769" y="1530647"/>
              <a:ext cx="923584" cy="695891"/>
            </a:xfrm>
            <a:prstGeom prst="rect">
              <a:avLst/>
            </a:prstGeom>
          </p:spPr>
          <p:txBody>
            <a:bodyPr vert="horz" lIns="91420" tIns="45709" rIns="91420" bIns="45709"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800" b="1" dirty="0">
                  <a:solidFill>
                    <a:schemeClr val="bg1">
                      <a:lumMod val="50000"/>
                    </a:schemeClr>
                  </a:solidFill>
                  <a:latin typeface="微软雅黑" panose="020B0503020204020204" pitchFamily="34" charset="-122"/>
                  <a:ea typeface="微软雅黑" panose="020B0503020204020204" pitchFamily="34" charset="-122"/>
                  <a:cs typeface="Helvetica Neue"/>
                </a:rPr>
                <a:t>“</a:t>
              </a:r>
            </a:p>
          </p:txBody>
        </p:sp>
        <p:sp>
          <p:nvSpPr>
            <p:cNvPr id="14" name="Subtitle 2">
              <a:extLst>
                <a:ext uri="{FF2B5EF4-FFF2-40B4-BE49-F238E27FC236}">
                  <a16:creationId xmlns="" xmlns:a16="http://schemas.microsoft.com/office/drawing/2014/main" id="{65959680-D3D9-4C2B-AA6B-E4A40C5A695C}"/>
                </a:ext>
              </a:extLst>
            </p:cNvPr>
            <p:cNvSpPr txBox="1"/>
            <p:nvPr/>
          </p:nvSpPr>
          <p:spPr>
            <a:xfrm>
              <a:off x="1603431" y="2283740"/>
              <a:ext cx="4185200" cy="788695"/>
            </a:xfrm>
            <a:prstGeom prst="rect">
              <a:avLst/>
            </a:prstGeom>
          </p:spPr>
          <p:txBody>
            <a:bodyPr vert="horz" lIns="91420" tIns="45709" rIns="91420" bIns="45709"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lnSpc>
                  <a:spcPct val="120000"/>
                </a:lnSpc>
                <a:buNone/>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详写内容</a:t>
              </a:r>
              <a:r>
                <a:rPr lang="en-US" altLang="zh-CN" sz="11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100" dirty="0">
                  <a:solidFill>
                    <a:schemeClr val="bg1">
                      <a:lumMod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点击输入本栏的具体文字，简明扼要的说明分项内容，此为概念图解，请根据具体内容酌情修改。</a:t>
              </a: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Subtitle 2">
              <a:extLst>
                <a:ext uri="{FF2B5EF4-FFF2-40B4-BE49-F238E27FC236}">
                  <a16:creationId xmlns="" xmlns:a16="http://schemas.microsoft.com/office/drawing/2014/main" id="{FDF1A406-5B0D-483D-A1A4-73F43C2E29B9}"/>
                </a:ext>
              </a:extLst>
            </p:cNvPr>
            <p:cNvSpPr txBox="1"/>
            <p:nvPr/>
          </p:nvSpPr>
          <p:spPr>
            <a:xfrm>
              <a:off x="5391786" y="3072434"/>
              <a:ext cx="1134486" cy="452215"/>
            </a:xfrm>
            <a:prstGeom prst="rect">
              <a:avLst/>
            </a:prstGeom>
          </p:spPr>
          <p:txBody>
            <a:bodyPr vert="horz" lIns="91420" tIns="45709" rIns="91420" bIns="45709"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800" b="1" dirty="0">
                  <a:solidFill>
                    <a:schemeClr val="bg1">
                      <a:lumMod val="50000"/>
                    </a:schemeClr>
                  </a:solidFill>
                  <a:latin typeface="微软雅黑" panose="020B0503020204020204" pitchFamily="34" charset="-122"/>
                  <a:ea typeface="微软雅黑" panose="020B0503020204020204" pitchFamily="34" charset="-122"/>
                  <a:cs typeface="Helvetica Neue"/>
                </a:rPr>
                <a:t>”</a:t>
              </a:r>
            </a:p>
          </p:txBody>
        </p:sp>
        <p:sp>
          <p:nvSpPr>
            <p:cNvPr id="16" name="Oval 1">
              <a:extLst>
                <a:ext uri="{FF2B5EF4-FFF2-40B4-BE49-F238E27FC236}">
                  <a16:creationId xmlns="" xmlns:a16="http://schemas.microsoft.com/office/drawing/2014/main" id="{5A645166-1B28-4CD7-A12B-C5D2E10609F1}"/>
                </a:ext>
              </a:extLst>
            </p:cNvPr>
            <p:cNvSpPr/>
            <p:nvPr/>
          </p:nvSpPr>
          <p:spPr>
            <a:xfrm>
              <a:off x="1266986" y="4096250"/>
              <a:ext cx="769734" cy="769732"/>
            </a:xfrm>
            <a:prstGeom prst="ellipse">
              <a:avLst/>
            </a:prstGeom>
            <a:solidFill>
              <a:srgbClr val="08B2AA"/>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Oval 2">
              <a:extLst>
                <a:ext uri="{FF2B5EF4-FFF2-40B4-BE49-F238E27FC236}">
                  <a16:creationId xmlns="" xmlns:a16="http://schemas.microsoft.com/office/drawing/2014/main" id="{3E52D3A8-6D2A-48F8-8D4F-D11CDFAA3255}"/>
                </a:ext>
              </a:extLst>
            </p:cNvPr>
            <p:cNvSpPr/>
            <p:nvPr/>
          </p:nvSpPr>
          <p:spPr>
            <a:xfrm>
              <a:off x="1266986" y="5057192"/>
              <a:ext cx="769734" cy="769732"/>
            </a:xfrm>
            <a:prstGeom prst="ellipse">
              <a:avLst/>
            </a:prstGeom>
            <a:solidFill>
              <a:srgbClr val="EF732D"/>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18" name="Subtitle 2">
              <a:extLst>
                <a:ext uri="{FF2B5EF4-FFF2-40B4-BE49-F238E27FC236}">
                  <a16:creationId xmlns="" xmlns:a16="http://schemas.microsoft.com/office/drawing/2014/main" id="{EE49F5F5-DE61-4FD6-905B-62DC6A583E42}"/>
                </a:ext>
              </a:extLst>
            </p:cNvPr>
            <p:cNvSpPr txBox="1"/>
            <p:nvPr/>
          </p:nvSpPr>
          <p:spPr>
            <a:xfrm>
              <a:off x="2258178" y="4044826"/>
              <a:ext cx="3953136" cy="744781"/>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Calibri"/>
                </a:rPr>
                <a:t>添加标题</a:t>
              </a:r>
              <a:endParaRPr lang="en-US" sz="1050" dirty="0">
                <a:solidFill>
                  <a:schemeClr val="bg1">
                    <a:lumMod val="50000"/>
                  </a:schemeClr>
                </a:solidFill>
                <a:latin typeface="微软雅黑" panose="020B0503020204020204" pitchFamily="34" charset="-122"/>
                <a:ea typeface="微软雅黑" panose="020B0503020204020204" pitchFamily="34" charset="-122"/>
                <a:cs typeface="Calibri"/>
              </a:endParaRPr>
            </a:p>
            <a:p>
              <a:pPr marL="0" indent="0">
                <a:buNone/>
              </a:pPr>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Calibri"/>
                </a:rPr>
                <a:t>此处添加详细文本描述，建议与标题相关并符合整体语言风格，语言描述尽量简洁生动。</a:t>
              </a:r>
              <a:endParaRPr lang="en-US" sz="1000" dirty="0">
                <a:solidFill>
                  <a:schemeClr val="bg1">
                    <a:lumMod val="50000"/>
                  </a:schemeClr>
                </a:solidFill>
                <a:latin typeface="微软雅黑" panose="020B0503020204020204" pitchFamily="34" charset="-122"/>
                <a:ea typeface="微软雅黑" panose="020B0503020204020204" pitchFamily="34" charset="-122"/>
                <a:cs typeface="Calibri"/>
              </a:endParaRPr>
            </a:p>
          </p:txBody>
        </p:sp>
        <p:sp>
          <p:nvSpPr>
            <p:cNvPr id="19" name="Subtitle 2">
              <a:extLst>
                <a:ext uri="{FF2B5EF4-FFF2-40B4-BE49-F238E27FC236}">
                  <a16:creationId xmlns="" xmlns:a16="http://schemas.microsoft.com/office/drawing/2014/main" id="{3A43A22D-027E-4891-962B-0FE8FFD9427B}"/>
                </a:ext>
              </a:extLst>
            </p:cNvPr>
            <p:cNvSpPr txBox="1"/>
            <p:nvPr/>
          </p:nvSpPr>
          <p:spPr>
            <a:xfrm>
              <a:off x="2258178" y="5060135"/>
              <a:ext cx="3953136" cy="744781"/>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Calibri"/>
                </a:rPr>
                <a:t>添加标题</a:t>
              </a:r>
              <a:endParaRPr lang="en-US" sz="1050" dirty="0">
                <a:solidFill>
                  <a:schemeClr val="bg1">
                    <a:lumMod val="50000"/>
                  </a:schemeClr>
                </a:solidFill>
                <a:latin typeface="微软雅黑" panose="020B0503020204020204" pitchFamily="34" charset="-122"/>
                <a:ea typeface="微软雅黑" panose="020B0503020204020204" pitchFamily="34" charset="-122"/>
                <a:cs typeface="Calibri"/>
              </a:endParaRPr>
            </a:p>
            <a:p>
              <a:pPr marL="0" indent="0">
                <a:buNone/>
              </a:pPr>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Calibri"/>
                </a:rPr>
                <a:t>此处添加详细文本描述，建议与标题相关并符合整体语言风格，语言描述尽量简洁生动。</a:t>
              </a:r>
              <a:endParaRPr lang="en-US" sz="1000" dirty="0">
                <a:solidFill>
                  <a:schemeClr val="bg1">
                    <a:lumMod val="50000"/>
                  </a:schemeClr>
                </a:solidFill>
                <a:latin typeface="微软雅黑" panose="020B0503020204020204" pitchFamily="34" charset="-122"/>
                <a:ea typeface="微软雅黑" panose="020B0503020204020204" pitchFamily="34" charset="-122"/>
                <a:cs typeface="Calibri"/>
              </a:endParaRPr>
            </a:p>
          </p:txBody>
        </p:sp>
        <p:sp>
          <p:nvSpPr>
            <p:cNvPr id="20" name="Subtitle 2">
              <a:extLst>
                <a:ext uri="{FF2B5EF4-FFF2-40B4-BE49-F238E27FC236}">
                  <a16:creationId xmlns="" xmlns:a16="http://schemas.microsoft.com/office/drawing/2014/main" id="{B9F098E3-7AA4-4D85-AB9B-4925EF019612}"/>
                </a:ext>
              </a:extLst>
            </p:cNvPr>
            <p:cNvSpPr txBox="1"/>
            <p:nvPr/>
          </p:nvSpPr>
          <p:spPr>
            <a:xfrm>
              <a:off x="1287539" y="4253522"/>
              <a:ext cx="755552" cy="311031"/>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200" dirty="0">
                  <a:solidFill>
                    <a:schemeClr val="bg1"/>
                  </a:solidFill>
                  <a:latin typeface="微软雅黑" panose="020B0503020204020204" pitchFamily="34" charset="-122"/>
                  <a:ea typeface="微软雅黑" panose="020B0503020204020204" pitchFamily="34" charset="-122"/>
                  <a:cs typeface="Helvetica Neue"/>
                </a:rPr>
                <a:t>25%</a:t>
              </a:r>
              <a:endParaRPr lang="en-US" sz="900" dirty="0">
                <a:solidFill>
                  <a:schemeClr val="bg1"/>
                </a:solidFill>
                <a:latin typeface="微软雅黑" panose="020B0503020204020204" pitchFamily="34" charset="-122"/>
                <a:ea typeface="微软雅黑" panose="020B0503020204020204" pitchFamily="34" charset="-122"/>
                <a:cs typeface="Helvetica Neue"/>
              </a:endParaRPr>
            </a:p>
          </p:txBody>
        </p:sp>
        <p:sp>
          <p:nvSpPr>
            <p:cNvPr id="21" name="Subtitle 2">
              <a:extLst>
                <a:ext uri="{FF2B5EF4-FFF2-40B4-BE49-F238E27FC236}">
                  <a16:creationId xmlns="" xmlns:a16="http://schemas.microsoft.com/office/drawing/2014/main" id="{2B70F769-2795-41F5-BF9A-CD7BEAC8B014}"/>
                </a:ext>
              </a:extLst>
            </p:cNvPr>
            <p:cNvSpPr txBox="1"/>
            <p:nvPr/>
          </p:nvSpPr>
          <p:spPr>
            <a:xfrm>
              <a:off x="1278132" y="5218176"/>
              <a:ext cx="755552" cy="311031"/>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200" dirty="0">
                  <a:solidFill>
                    <a:schemeClr val="bg1"/>
                  </a:solidFill>
                  <a:latin typeface="微软雅黑" panose="020B0503020204020204" pitchFamily="34" charset="-122"/>
                  <a:ea typeface="微软雅黑" panose="020B0503020204020204" pitchFamily="34" charset="-122"/>
                  <a:cs typeface="Helvetica Neue"/>
                </a:rPr>
                <a:t>55%</a:t>
              </a:r>
              <a:endParaRPr lang="en-US" sz="900" dirty="0">
                <a:solidFill>
                  <a:schemeClr val="bg1"/>
                </a:solidFill>
                <a:latin typeface="微软雅黑" panose="020B0503020204020204" pitchFamily="34" charset="-122"/>
                <a:ea typeface="微软雅黑" panose="020B0503020204020204" pitchFamily="34" charset="-122"/>
                <a:cs typeface="Helvetica Neue"/>
              </a:endParaRPr>
            </a:p>
          </p:txBody>
        </p:sp>
      </p:grpSp>
    </p:spTree>
    <p:extLst>
      <p:ext uri="{BB962C8B-B14F-4D97-AF65-F5344CB8AC3E}">
        <p14:creationId xmlns:p14="http://schemas.microsoft.com/office/powerpoint/2010/main" xmlns="" val="1680496111"/>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750"/>
                                        <p:tgtEl>
                                          <p:spTgt spid="6"/>
                                        </p:tgtEl>
                                      </p:cBhvr>
                                    </p:animEffect>
                                  </p:childTnLst>
                                </p:cTn>
                              </p:par>
                            </p:childTnLst>
                          </p:cTn>
                        </p:par>
                        <p:par>
                          <p:cTn id="8" fill="hold">
                            <p:stCondLst>
                              <p:cond delay="750"/>
                            </p:stCondLst>
                            <p:childTnLst>
                              <p:par>
                                <p:cTn id="9" presetID="42"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250"/>
                                        <p:tgtEl>
                                          <p:spTgt spid="3"/>
                                        </p:tgtEl>
                                      </p:cBhvr>
                                    </p:animEffect>
                                    <p:anim calcmode="lin" valueType="num">
                                      <p:cBhvr>
                                        <p:cTn id="12" dur="250" fill="hold"/>
                                        <p:tgtEl>
                                          <p:spTgt spid="3"/>
                                        </p:tgtEl>
                                        <p:attrNameLst>
                                          <p:attrName>ppt_x</p:attrName>
                                        </p:attrNameLst>
                                      </p:cBhvr>
                                      <p:tavLst>
                                        <p:tav tm="0">
                                          <p:val>
                                            <p:strVal val="#ppt_x"/>
                                          </p:val>
                                        </p:tav>
                                        <p:tav tm="100000">
                                          <p:val>
                                            <p:strVal val="#ppt_x"/>
                                          </p:val>
                                        </p:tav>
                                      </p:tavLst>
                                    </p:anim>
                                    <p:anim calcmode="lin" valueType="num">
                                      <p:cBhvr>
                                        <p:cTn id="13" dur="25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250"/>
                                        <p:tgtEl>
                                          <p:spTgt spid="4"/>
                                        </p:tgtEl>
                                      </p:cBhvr>
                                    </p:animEffect>
                                    <p:anim calcmode="lin" valueType="num">
                                      <p:cBhvr>
                                        <p:cTn id="18" dur="250" fill="hold"/>
                                        <p:tgtEl>
                                          <p:spTgt spid="4"/>
                                        </p:tgtEl>
                                        <p:attrNameLst>
                                          <p:attrName>ppt_x</p:attrName>
                                        </p:attrNameLst>
                                      </p:cBhvr>
                                      <p:tavLst>
                                        <p:tav tm="0">
                                          <p:val>
                                            <p:strVal val="#ppt_x"/>
                                          </p:val>
                                        </p:tav>
                                        <p:tav tm="100000">
                                          <p:val>
                                            <p:strVal val="#ppt_x"/>
                                          </p:val>
                                        </p:tav>
                                      </p:tavLst>
                                    </p:anim>
                                    <p:anim calcmode="lin" valueType="num">
                                      <p:cBhvr>
                                        <p:cTn id="19" dur="25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1000" fill="hold"/>
                                        <p:tgtEl>
                                          <p:spTgt spid="10"/>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42" presetClass="entr" presetSubtype="0"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anim calcmode="lin" valueType="num">
                                      <p:cBhvr>
                                        <p:cTn id="29" dur="1000" fill="hold"/>
                                        <p:tgtEl>
                                          <p:spTgt spid="11"/>
                                        </p:tgtEl>
                                        <p:attrNameLst>
                                          <p:attrName>ppt_x</p:attrName>
                                        </p:attrNameLst>
                                      </p:cBhvr>
                                      <p:tavLst>
                                        <p:tav tm="0">
                                          <p:val>
                                            <p:strVal val="#ppt_x"/>
                                          </p:val>
                                        </p:tav>
                                        <p:tav tm="100000">
                                          <p:val>
                                            <p:strVal val="#ppt_x"/>
                                          </p:val>
                                        </p:tav>
                                      </p:tavLst>
                                    </p:anim>
                                    <p:anim calcmode="lin" valueType="num">
                                      <p:cBhvr>
                                        <p:cTn id="3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 xmlns:a16="http://schemas.microsoft.com/office/drawing/2014/main" id="{98CCBDF6-53C0-4554-928A-50D11CCA219A}"/>
              </a:ext>
            </a:extLst>
          </p:cNvPr>
          <p:cNvPicPr>
            <a:picLocks noChangeAspect="1"/>
          </p:cNvPicPr>
          <p:nvPr/>
        </p:nvPicPr>
        <p:blipFill>
          <a:blip r:embed="rId3">
            <a:extLst>
              <a:ext uri="{BEBA8EAE-BF5A-486C-A8C5-ECC9F3942E4B}">
                <a14:imgProps xmlns:a14="http://schemas.microsoft.com/office/drawing/2010/main" xmlns="">
                  <a14:imgLayer r:embed="rId4">
                    <a14:imgEffect>
                      <a14:brightnessContrast bright="5000"/>
                    </a14:imgEffect>
                  </a14:imgLayer>
                </a14:imgProps>
              </a:ext>
              <a:ext uri="{28A0092B-C50C-407E-A947-70E740481C1C}">
                <a14:useLocalDpi xmlns:a14="http://schemas.microsoft.com/office/drawing/2010/main" xmlns="" val="0"/>
              </a:ext>
            </a:extLst>
          </a:blip>
          <a:stretch>
            <a:fillRect/>
          </a:stretch>
        </p:blipFill>
        <p:spPr>
          <a:xfrm>
            <a:off x="0" y="1240"/>
            <a:ext cx="12190413" cy="6857107"/>
          </a:xfrm>
          <a:prstGeom prst="rect">
            <a:avLst/>
          </a:prstGeom>
        </p:spPr>
      </p:pic>
      <p:grpSp>
        <p:nvGrpSpPr>
          <p:cNvPr id="3" name="组合 2">
            <a:extLst>
              <a:ext uri="{FF2B5EF4-FFF2-40B4-BE49-F238E27FC236}">
                <a16:creationId xmlns="" xmlns:a16="http://schemas.microsoft.com/office/drawing/2014/main" id="{043C14DB-54BE-47FA-B177-89A2431A7A26}"/>
              </a:ext>
            </a:extLst>
          </p:cNvPr>
          <p:cNvGrpSpPr/>
          <p:nvPr/>
        </p:nvGrpSpPr>
        <p:grpSpPr>
          <a:xfrm>
            <a:off x="1271678" y="1452380"/>
            <a:ext cx="3989574" cy="3974004"/>
            <a:chOff x="4121854" y="2090042"/>
            <a:chExt cx="3776169" cy="3761432"/>
          </a:xfrm>
          <a:solidFill>
            <a:srgbClr val="EF732D"/>
          </a:solidFill>
        </p:grpSpPr>
        <p:sp>
          <p:nvSpPr>
            <p:cNvPr id="4" name="下箭头 25">
              <a:extLst>
                <a:ext uri="{FF2B5EF4-FFF2-40B4-BE49-F238E27FC236}">
                  <a16:creationId xmlns="" xmlns:a16="http://schemas.microsoft.com/office/drawing/2014/main" id="{F91EBB69-3DC9-4EE8-B914-4E1D2E0F229B}"/>
                </a:ext>
              </a:extLst>
            </p:cNvPr>
            <p:cNvSpPr/>
            <p:nvPr/>
          </p:nvSpPr>
          <p:spPr>
            <a:xfrm rot="16260000">
              <a:off x="4517909" y="1933320"/>
              <a:ext cx="1783732" cy="2097175"/>
            </a:xfrm>
            <a:custGeom>
              <a:avLst/>
              <a:gdLst/>
              <a:ahLst/>
              <a:cxnLst/>
              <a:rect l="l" t="t" r="r" b="b"/>
              <a:pathLst>
                <a:path w="1465430" h="1722939">
                  <a:moveTo>
                    <a:pt x="1465430" y="1388403"/>
                  </a:moveTo>
                  <a:lnTo>
                    <a:pt x="1055958" y="1722939"/>
                  </a:lnTo>
                  <a:lnTo>
                    <a:pt x="646486" y="1388403"/>
                  </a:lnTo>
                  <a:lnTo>
                    <a:pt x="817256" y="1388403"/>
                  </a:lnTo>
                  <a:cubicBezTo>
                    <a:pt x="818207" y="1379737"/>
                    <a:pt x="818181" y="1371017"/>
                    <a:pt x="818028" y="1362268"/>
                  </a:cubicBezTo>
                  <a:cubicBezTo>
                    <a:pt x="810000" y="902323"/>
                    <a:pt x="456087" y="529556"/>
                    <a:pt x="8518" y="487973"/>
                  </a:cubicBezTo>
                  <a:lnTo>
                    <a:pt x="0" y="0"/>
                  </a:lnTo>
                  <a:cubicBezTo>
                    <a:pt x="717569" y="39799"/>
                    <a:pt x="1292699" y="628338"/>
                    <a:pt x="1305447" y="1358622"/>
                  </a:cubicBezTo>
                  <a:lnTo>
                    <a:pt x="1304532" y="1388403"/>
                  </a:lnTo>
                  <a:close/>
                </a:path>
              </a:pathLst>
            </a:custGeom>
            <a:solidFill>
              <a:srgbClr val="08B2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lumMod val="50000"/>
                  </a:schemeClr>
                </a:solidFill>
              </a:endParaRPr>
            </a:p>
          </p:txBody>
        </p:sp>
        <p:sp>
          <p:nvSpPr>
            <p:cNvPr id="5" name="下箭头 25">
              <a:extLst>
                <a:ext uri="{FF2B5EF4-FFF2-40B4-BE49-F238E27FC236}">
                  <a16:creationId xmlns="" xmlns:a16="http://schemas.microsoft.com/office/drawing/2014/main" id="{1FD64524-ED4E-4AA0-A459-F94C44145437}"/>
                </a:ext>
              </a:extLst>
            </p:cNvPr>
            <p:cNvSpPr/>
            <p:nvPr/>
          </p:nvSpPr>
          <p:spPr>
            <a:xfrm rot="10800000">
              <a:off x="4121854" y="3557733"/>
              <a:ext cx="1718852" cy="2089280"/>
            </a:xfrm>
            <a:custGeom>
              <a:avLst/>
              <a:gdLst/>
              <a:ahLst/>
              <a:cxnLst/>
              <a:rect l="l" t="t" r="r" b="b"/>
              <a:pathLst>
                <a:path w="1412127" h="1716454">
                  <a:moveTo>
                    <a:pt x="1002655" y="1716454"/>
                  </a:moveTo>
                  <a:lnTo>
                    <a:pt x="593183" y="1381918"/>
                  </a:lnTo>
                  <a:lnTo>
                    <a:pt x="763953" y="1381918"/>
                  </a:lnTo>
                  <a:cubicBezTo>
                    <a:pt x="764904" y="1373252"/>
                    <a:pt x="764878" y="1364532"/>
                    <a:pt x="764725" y="1355783"/>
                  </a:cubicBezTo>
                  <a:cubicBezTo>
                    <a:pt x="756968" y="911339"/>
                    <a:pt x="426247" y="548296"/>
                    <a:pt x="0" y="487775"/>
                  </a:cubicBezTo>
                  <a:lnTo>
                    <a:pt x="203814" y="238307"/>
                  </a:lnTo>
                  <a:lnTo>
                    <a:pt x="9119" y="0"/>
                  </a:lnTo>
                  <a:cubicBezTo>
                    <a:pt x="697426" y="67860"/>
                    <a:pt x="1239769" y="643211"/>
                    <a:pt x="1252144" y="1352137"/>
                  </a:cubicBezTo>
                  <a:lnTo>
                    <a:pt x="1251229" y="1381918"/>
                  </a:lnTo>
                  <a:lnTo>
                    <a:pt x="1412127" y="138191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lumMod val="50000"/>
                  </a:schemeClr>
                </a:solidFill>
              </a:endParaRPr>
            </a:p>
          </p:txBody>
        </p:sp>
        <p:sp>
          <p:nvSpPr>
            <p:cNvPr id="7" name="下箭头 25">
              <a:extLst>
                <a:ext uri="{FF2B5EF4-FFF2-40B4-BE49-F238E27FC236}">
                  <a16:creationId xmlns="" xmlns:a16="http://schemas.microsoft.com/office/drawing/2014/main" id="{493F82B6-8538-4962-9E23-E691EE153523}"/>
                </a:ext>
              </a:extLst>
            </p:cNvPr>
            <p:cNvSpPr/>
            <p:nvPr/>
          </p:nvSpPr>
          <p:spPr>
            <a:xfrm rot="5400000">
              <a:off x="5774502" y="3938692"/>
              <a:ext cx="1736680" cy="2088883"/>
            </a:xfrm>
            <a:custGeom>
              <a:avLst/>
              <a:gdLst/>
              <a:ahLst/>
              <a:cxnLst/>
              <a:rect l="l" t="t" r="r" b="b"/>
              <a:pathLst>
                <a:path w="1426774" h="1716127">
                  <a:moveTo>
                    <a:pt x="0" y="485392"/>
                  </a:moveTo>
                  <a:lnTo>
                    <a:pt x="211738" y="226225"/>
                  </a:lnTo>
                  <a:lnTo>
                    <a:pt x="26914" y="0"/>
                  </a:lnTo>
                  <a:cubicBezTo>
                    <a:pt x="713728" y="69291"/>
                    <a:pt x="1254435" y="643967"/>
                    <a:pt x="1266791" y="1351810"/>
                  </a:cubicBezTo>
                  <a:lnTo>
                    <a:pt x="1265876" y="1381591"/>
                  </a:lnTo>
                  <a:lnTo>
                    <a:pt x="1426774" y="1381591"/>
                  </a:lnTo>
                  <a:lnTo>
                    <a:pt x="1017302" y="1716127"/>
                  </a:lnTo>
                  <a:lnTo>
                    <a:pt x="607830" y="1381591"/>
                  </a:lnTo>
                  <a:lnTo>
                    <a:pt x="778600" y="1381591"/>
                  </a:lnTo>
                  <a:cubicBezTo>
                    <a:pt x="779551" y="1372925"/>
                    <a:pt x="779525" y="1364205"/>
                    <a:pt x="779372" y="1355456"/>
                  </a:cubicBezTo>
                  <a:cubicBezTo>
                    <a:pt x="771526" y="905924"/>
                    <a:pt x="433279" y="539668"/>
                    <a:pt x="0" y="485392"/>
                  </a:cubicBezTo>
                  <a:close/>
                </a:path>
              </a:pathLst>
            </a:custGeom>
            <a:solidFill>
              <a:srgbClr val="08B2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lumMod val="50000"/>
                  </a:schemeClr>
                </a:solidFill>
              </a:endParaRPr>
            </a:p>
          </p:txBody>
        </p:sp>
        <p:sp>
          <p:nvSpPr>
            <p:cNvPr id="8" name="下箭头 25">
              <a:extLst>
                <a:ext uri="{FF2B5EF4-FFF2-40B4-BE49-F238E27FC236}">
                  <a16:creationId xmlns="" xmlns:a16="http://schemas.microsoft.com/office/drawing/2014/main" id="{49FDA85F-AC24-40AC-B492-8077248DC126}"/>
                </a:ext>
              </a:extLst>
            </p:cNvPr>
            <p:cNvSpPr/>
            <p:nvPr/>
          </p:nvSpPr>
          <p:spPr>
            <a:xfrm>
              <a:off x="6215086" y="2289694"/>
              <a:ext cx="1682937" cy="2086702"/>
            </a:xfrm>
            <a:custGeom>
              <a:avLst/>
              <a:gdLst/>
              <a:ahLst/>
              <a:cxnLst/>
              <a:rect l="l" t="t" r="r" b="b"/>
              <a:pathLst>
                <a:path w="1382621" h="1714336">
                  <a:moveTo>
                    <a:pt x="0" y="0"/>
                  </a:moveTo>
                  <a:cubicBezTo>
                    <a:pt x="678610" y="77151"/>
                    <a:pt x="1210386" y="648114"/>
                    <a:pt x="1222638" y="1350019"/>
                  </a:cubicBezTo>
                  <a:lnTo>
                    <a:pt x="1221723" y="1379800"/>
                  </a:lnTo>
                  <a:lnTo>
                    <a:pt x="1382621" y="1379800"/>
                  </a:lnTo>
                  <a:lnTo>
                    <a:pt x="973149" y="1714336"/>
                  </a:lnTo>
                  <a:lnTo>
                    <a:pt x="563677" y="1379800"/>
                  </a:lnTo>
                  <a:lnTo>
                    <a:pt x="734447" y="1379800"/>
                  </a:lnTo>
                  <a:cubicBezTo>
                    <a:pt x="735398" y="1371134"/>
                    <a:pt x="735372" y="1362414"/>
                    <a:pt x="735219" y="1353665"/>
                  </a:cubicBezTo>
                  <a:cubicBezTo>
                    <a:pt x="727702" y="923006"/>
                    <a:pt x="416945" y="568776"/>
                    <a:pt x="9984" y="491348"/>
                  </a:cubicBezTo>
                  <a:lnTo>
                    <a:pt x="205376" y="26053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lumMod val="50000"/>
                  </a:schemeClr>
                </a:solidFill>
              </a:endParaRPr>
            </a:p>
          </p:txBody>
        </p:sp>
        <p:grpSp>
          <p:nvGrpSpPr>
            <p:cNvPr id="9" name="组合 8">
              <a:extLst>
                <a:ext uri="{FF2B5EF4-FFF2-40B4-BE49-F238E27FC236}">
                  <a16:creationId xmlns="" xmlns:a16="http://schemas.microsoft.com/office/drawing/2014/main" id="{B7207482-B769-4AA7-859E-FB774DA2AF57}"/>
                </a:ext>
              </a:extLst>
            </p:cNvPr>
            <p:cNvGrpSpPr/>
            <p:nvPr/>
          </p:nvGrpSpPr>
          <p:grpSpPr>
            <a:xfrm>
              <a:off x="6743970" y="4799271"/>
              <a:ext cx="428976" cy="428976"/>
              <a:chOff x="5117305" y="3444875"/>
              <a:chExt cx="352426" cy="352426"/>
            </a:xfrm>
            <a:grpFill/>
          </p:grpSpPr>
          <p:sp>
            <p:nvSpPr>
              <p:cNvPr id="19" name="椭圆 18">
                <a:extLst>
                  <a:ext uri="{FF2B5EF4-FFF2-40B4-BE49-F238E27FC236}">
                    <a16:creationId xmlns="" xmlns:a16="http://schemas.microsoft.com/office/drawing/2014/main" id="{6FCBA7D6-3319-499F-B9AB-4ABB3C3052B3}"/>
                  </a:ext>
                </a:extLst>
              </p:cNvPr>
              <p:cNvSpPr/>
              <p:nvPr/>
            </p:nvSpPr>
            <p:spPr>
              <a:xfrm>
                <a:off x="5117305" y="3444875"/>
                <a:ext cx="352426" cy="352426"/>
              </a:xfrm>
              <a:prstGeom prst="ellipse">
                <a:avLst/>
              </a:prstGeom>
              <a:solidFill>
                <a:srgbClr val="08B2AA"/>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lumMod val="50000"/>
                    </a:schemeClr>
                  </a:solidFill>
                </a:endParaRPr>
              </a:p>
            </p:txBody>
          </p:sp>
          <p:sp>
            <p:nvSpPr>
              <p:cNvPr id="20" name="TextBox 24">
                <a:extLst>
                  <a:ext uri="{FF2B5EF4-FFF2-40B4-BE49-F238E27FC236}">
                    <a16:creationId xmlns="" xmlns:a16="http://schemas.microsoft.com/office/drawing/2014/main" id="{68CDDA49-5277-4D38-BAC4-D645B4970B8B}"/>
                  </a:ext>
                </a:extLst>
              </p:cNvPr>
              <p:cNvSpPr txBox="1"/>
              <p:nvPr/>
            </p:nvSpPr>
            <p:spPr>
              <a:xfrm>
                <a:off x="5207797" y="3489945"/>
                <a:ext cx="166687" cy="303425"/>
              </a:xfrm>
              <a:prstGeom prst="rect">
                <a:avLst/>
              </a:prstGeom>
              <a:solidFill>
                <a:srgbClr val="08B2AA"/>
              </a:solidFill>
            </p:spPr>
            <p:txBody>
              <a:bodyPr wrap="square" rtlCol="0">
                <a:spAutoFit/>
              </a:bodyPr>
              <a:lstStyle/>
              <a:p>
                <a:pPr algn="ctr"/>
                <a:r>
                  <a:rPr lang="en-US" altLang="zh-CN" dirty="0">
                    <a:solidFill>
                      <a:schemeClr val="bg1"/>
                    </a:solidFill>
                  </a:rPr>
                  <a:t>3</a:t>
                </a:r>
                <a:endParaRPr lang="zh-CN" altLang="en-US" dirty="0">
                  <a:solidFill>
                    <a:schemeClr val="bg1"/>
                  </a:solidFill>
                </a:endParaRPr>
              </a:p>
            </p:txBody>
          </p:sp>
        </p:grpSp>
        <p:grpSp>
          <p:nvGrpSpPr>
            <p:cNvPr id="10" name="组合 9">
              <a:extLst>
                <a:ext uri="{FF2B5EF4-FFF2-40B4-BE49-F238E27FC236}">
                  <a16:creationId xmlns="" xmlns:a16="http://schemas.microsoft.com/office/drawing/2014/main" id="{15882ABC-7C48-4F86-82FA-B18286B6A126}"/>
                </a:ext>
              </a:extLst>
            </p:cNvPr>
            <p:cNvGrpSpPr/>
            <p:nvPr/>
          </p:nvGrpSpPr>
          <p:grpSpPr>
            <a:xfrm>
              <a:off x="6741076" y="2734655"/>
              <a:ext cx="428976" cy="428976"/>
              <a:chOff x="5117305" y="3444875"/>
              <a:chExt cx="352426" cy="352426"/>
            </a:xfrm>
            <a:grpFill/>
          </p:grpSpPr>
          <p:sp>
            <p:nvSpPr>
              <p:cNvPr id="17" name="椭圆 16">
                <a:extLst>
                  <a:ext uri="{FF2B5EF4-FFF2-40B4-BE49-F238E27FC236}">
                    <a16:creationId xmlns="" xmlns:a16="http://schemas.microsoft.com/office/drawing/2014/main" id="{A78B9712-1918-4E9D-BE2F-ABC1AC9C17CB}"/>
                  </a:ext>
                </a:extLst>
              </p:cNvPr>
              <p:cNvSpPr/>
              <p:nvPr/>
            </p:nvSpPr>
            <p:spPr>
              <a:xfrm>
                <a:off x="5117305" y="3444875"/>
                <a:ext cx="352426" cy="352426"/>
              </a:xfrm>
              <a:prstGeom prst="ellipse">
                <a:avLst/>
              </a:prstGeom>
              <a:grp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lumMod val="50000"/>
                    </a:schemeClr>
                  </a:solidFill>
                </a:endParaRPr>
              </a:p>
            </p:txBody>
          </p:sp>
          <p:sp>
            <p:nvSpPr>
              <p:cNvPr id="18" name="TextBox 28">
                <a:extLst>
                  <a:ext uri="{FF2B5EF4-FFF2-40B4-BE49-F238E27FC236}">
                    <a16:creationId xmlns="" xmlns:a16="http://schemas.microsoft.com/office/drawing/2014/main" id="{9986BABF-AD20-4687-8ACF-435402C7A2B4}"/>
                  </a:ext>
                </a:extLst>
              </p:cNvPr>
              <p:cNvSpPr txBox="1"/>
              <p:nvPr/>
            </p:nvSpPr>
            <p:spPr>
              <a:xfrm>
                <a:off x="5207797" y="3489945"/>
                <a:ext cx="166687" cy="303425"/>
              </a:xfrm>
              <a:prstGeom prst="rect">
                <a:avLst/>
              </a:prstGeom>
              <a:grpFill/>
            </p:spPr>
            <p:txBody>
              <a:bodyPr wrap="square" rtlCol="0">
                <a:spAutoFit/>
              </a:bodyPr>
              <a:lstStyle/>
              <a:p>
                <a:pPr algn="ctr"/>
                <a:r>
                  <a:rPr lang="en-US" altLang="zh-CN" dirty="0">
                    <a:solidFill>
                      <a:schemeClr val="bg1"/>
                    </a:solidFill>
                  </a:rPr>
                  <a:t>2</a:t>
                </a:r>
                <a:endParaRPr lang="zh-CN" altLang="en-US" dirty="0">
                  <a:solidFill>
                    <a:schemeClr val="bg1"/>
                  </a:solidFill>
                </a:endParaRPr>
              </a:p>
            </p:txBody>
          </p:sp>
        </p:grpSp>
        <p:grpSp>
          <p:nvGrpSpPr>
            <p:cNvPr id="11" name="组合 10">
              <a:extLst>
                <a:ext uri="{FF2B5EF4-FFF2-40B4-BE49-F238E27FC236}">
                  <a16:creationId xmlns="" xmlns:a16="http://schemas.microsoft.com/office/drawing/2014/main" id="{36A40307-3724-4032-88D7-87DFE97C161B}"/>
                </a:ext>
              </a:extLst>
            </p:cNvPr>
            <p:cNvGrpSpPr/>
            <p:nvPr/>
          </p:nvGrpSpPr>
          <p:grpSpPr>
            <a:xfrm>
              <a:off x="4899958" y="4807259"/>
              <a:ext cx="428976" cy="428976"/>
              <a:chOff x="5117305" y="3444875"/>
              <a:chExt cx="352426" cy="352426"/>
            </a:xfrm>
            <a:grpFill/>
          </p:grpSpPr>
          <p:sp>
            <p:nvSpPr>
              <p:cNvPr id="15" name="椭圆 14">
                <a:extLst>
                  <a:ext uri="{FF2B5EF4-FFF2-40B4-BE49-F238E27FC236}">
                    <a16:creationId xmlns="" xmlns:a16="http://schemas.microsoft.com/office/drawing/2014/main" id="{90D8B93A-BD9E-4070-992C-13A20E1ECAC1}"/>
                  </a:ext>
                </a:extLst>
              </p:cNvPr>
              <p:cNvSpPr/>
              <p:nvPr/>
            </p:nvSpPr>
            <p:spPr>
              <a:xfrm>
                <a:off x="5117305" y="3444875"/>
                <a:ext cx="352426" cy="352426"/>
              </a:xfrm>
              <a:prstGeom prst="ellipse">
                <a:avLst/>
              </a:prstGeom>
              <a:grp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lumMod val="50000"/>
                    </a:schemeClr>
                  </a:solidFill>
                </a:endParaRPr>
              </a:p>
            </p:txBody>
          </p:sp>
          <p:sp>
            <p:nvSpPr>
              <p:cNvPr id="16" name="TextBox 31">
                <a:extLst>
                  <a:ext uri="{FF2B5EF4-FFF2-40B4-BE49-F238E27FC236}">
                    <a16:creationId xmlns="" xmlns:a16="http://schemas.microsoft.com/office/drawing/2014/main" id="{1667C5B0-8C98-402E-A5EE-DEC58C2C4AF6}"/>
                  </a:ext>
                </a:extLst>
              </p:cNvPr>
              <p:cNvSpPr txBox="1"/>
              <p:nvPr/>
            </p:nvSpPr>
            <p:spPr>
              <a:xfrm>
                <a:off x="5207797" y="3489945"/>
                <a:ext cx="166687" cy="303425"/>
              </a:xfrm>
              <a:prstGeom prst="rect">
                <a:avLst/>
              </a:prstGeom>
              <a:grpFill/>
            </p:spPr>
            <p:txBody>
              <a:bodyPr wrap="square" rtlCol="0">
                <a:spAutoFit/>
              </a:bodyPr>
              <a:lstStyle/>
              <a:p>
                <a:pPr algn="ctr"/>
                <a:r>
                  <a:rPr lang="en-US" altLang="zh-CN" dirty="0">
                    <a:solidFill>
                      <a:schemeClr val="bg1"/>
                    </a:solidFill>
                  </a:rPr>
                  <a:t>4</a:t>
                </a:r>
                <a:endParaRPr lang="zh-CN" altLang="en-US" dirty="0">
                  <a:solidFill>
                    <a:schemeClr val="bg1"/>
                  </a:solidFill>
                </a:endParaRPr>
              </a:p>
            </p:txBody>
          </p:sp>
        </p:grpSp>
        <p:grpSp>
          <p:nvGrpSpPr>
            <p:cNvPr id="12" name="组合 11">
              <a:extLst>
                <a:ext uri="{FF2B5EF4-FFF2-40B4-BE49-F238E27FC236}">
                  <a16:creationId xmlns="" xmlns:a16="http://schemas.microsoft.com/office/drawing/2014/main" id="{26449E33-B5E3-4327-A106-C05550A7C348}"/>
                </a:ext>
              </a:extLst>
            </p:cNvPr>
            <p:cNvGrpSpPr/>
            <p:nvPr/>
          </p:nvGrpSpPr>
          <p:grpSpPr>
            <a:xfrm>
              <a:off x="4897063" y="2742642"/>
              <a:ext cx="428976" cy="428976"/>
              <a:chOff x="5117305" y="3444875"/>
              <a:chExt cx="352426" cy="352426"/>
            </a:xfrm>
            <a:grpFill/>
          </p:grpSpPr>
          <p:sp>
            <p:nvSpPr>
              <p:cNvPr id="13" name="椭圆 12">
                <a:extLst>
                  <a:ext uri="{FF2B5EF4-FFF2-40B4-BE49-F238E27FC236}">
                    <a16:creationId xmlns="" xmlns:a16="http://schemas.microsoft.com/office/drawing/2014/main" id="{61F3F30C-2C60-4839-8EDD-D60A0C3509A5}"/>
                  </a:ext>
                </a:extLst>
              </p:cNvPr>
              <p:cNvSpPr/>
              <p:nvPr/>
            </p:nvSpPr>
            <p:spPr>
              <a:xfrm>
                <a:off x="5117305" y="3444875"/>
                <a:ext cx="352426" cy="352426"/>
              </a:xfrm>
              <a:prstGeom prst="ellipse">
                <a:avLst/>
              </a:prstGeom>
              <a:solidFill>
                <a:srgbClr val="08B2AA"/>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lumMod val="50000"/>
                    </a:schemeClr>
                  </a:solidFill>
                </a:endParaRPr>
              </a:p>
            </p:txBody>
          </p:sp>
          <p:sp>
            <p:nvSpPr>
              <p:cNvPr id="14" name="TextBox 34">
                <a:extLst>
                  <a:ext uri="{FF2B5EF4-FFF2-40B4-BE49-F238E27FC236}">
                    <a16:creationId xmlns="" xmlns:a16="http://schemas.microsoft.com/office/drawing/2014/main" id="{2A30DD56-0465-4459-8E62-CFC28BB41708}"/>
                  </a:ext>
                </a:extLst>
              </p:cNvPr>
              <p:cNvSpPr txBox="1"/>
              <p:nvPr/>
            </p:nvSpPr>
            <p:spPr>
              <a:xfrm>
                <a:off x="5207797" y="3489945"/>
                <a:ext cx="166687" cy="303425"/>
              </a:xfrm>
              <a:prstGeom prst="rect">
                <a:avLst/>
              </a:prstGeom>
              <a:solidFill>
                <a:srgbClr val="08B2AA"/>
              </a:solidFill>
            </p:spPr>
            <p:txBody>
              <a:bodyPr wrap="square" rtlCol="0">
                <a:spAutoFit/>
              </a:bodyPr>
              <a:lstStyle/>
              <a:p>
                <a:pPr algn="ctr"/>
                <a:r>
                  <a:rPr lang="en-US" altLang="zh-CN" dirty="0">
                    <a:solidFill>
                      <a:schemeClr val="bg1"/>
                    </a:solidFill>
                  </a:rPr>
                  <a:t>1</a:t>
                </a:r>
                <a:endParaRPr lang="zh-CN" altLang="en-US" dirty="0">
                  <a:solidFill>
                    <a:schemeClr val="bg1"/>
                  </a:solidFill>
                </a:endParaRPr>
              </a:p>
            </p:txBody>
          </p:sp>
        </p:grpSp>
      </p:grpSp>
      <p:sp>
        <p:nvSpPr>
          <p:cNvPr id="21" name="椭圆 20">
            <a:extLst>
              <a:ext uri="{FF2B5EF4-FFF2-40B4-BE49-F238E27FC236}">
                <a16:creationId xmlns="" xmlns:a16="http://schemas.microsoft.com/office/drawing/2014/main" id="{85DAB158-1869-465E-AA54-29EC44DCB653}"/>
              </a:ext>
            </a:extLst>
          </p:cNvPr>
          <p:cNvSpPr/>
          <p:nvPr/>
        </p:nvSpPr>
        <p:spPr>
          <a:xfrm>
            <a:off x="5716854" y="1721727"/>
            <a:ext cx="576622" cy="576785"/>
          </a:xfrm>
          <a:prstGeom prst="ellipse">
            <a:avLst/>
          </a:prstGeom>
          <a:solidFill>
            <a:srgbClr val="08B2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Impact MT Std" pitchFamily="34" charset="0"/>
                <a:ea typeface="微软雅黑" pitchFamily="34" charset="-122"/>
              </a:rPr>
              <a:t>1</a:t>
            </a:r>
            <a:endParaRPr lang="zh-CN" altLang="en-US" sz="1600" dirty="0">
              <a:latin typeface="Impact MT Std" pitchFamily="34" charset="0"/>
              <a:ea typeface="微软雅黑" pitchFamily="34" charset="-122"/>
            </a:endParaRPr>
          </a:p>
        </p:txBody>
      </p:sp>
      <p:cxnSp>
        <p:nvCxnSpPr>
          <p:cNvPr id="22" name="直接连接符 21">
            <a:extLst>
              <a:ext uri="{FF2B5EF4-FFF2-40B4-BE49-F238E27FC236}">
                <a16:creationId xmlns="" xmlns:a16="http://schemas.microsoft.com/office/drawing/2014/main" id="{13FFF65A-71CA-413A-9D05-0B38783C85C6}"/>
              </a:ext>
            </a:extLst>
          </p:cNvPr>
          <p:cNvCxnSpPr/>
          <p:nvPr/>
        </p:nvCxnSpPr>
        <p:spPr>
          <a:xfrm>
            <a:off x="6281292" y="1988459"/>
            <a:ext cx="1007039"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3" name="标题 11">
            <a:extLst>
              <a:ext uri="{FF2B5EF4-FFF2-40B4-BE49-F238E27FC236}">
                <a16:creationId xmlns="" xmlns:a16="http://schemas.microsoft.com/office/drawing/2014/main" id="{5E830CC8-1808-416E-9309-103187480AA3}"/>
              </a:ext>
            </a:extLst>
          </p:cNvPr>
          <p:cNvSpPr txBox="1">
            <a:spLocks/>
          </p:cNvSpPr>
          <p:nvPr/>
        </p:nvSpPr>
        <p:spPr>
          <a:xfrm>
            <a:off x="7310833" y="1767871"/>
            <a:ext cx="38659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4" name="椭圆 23">
            <a:extLst>
              <a:ext uri="{FF2B5EF4-FFF2-40B4-BE49-F238E27FC236}">
                <a16:creationId xmlns="" xmlns:a16="http://schemas.microsoft.com/office/drawing/2014/main" id="{E72B1684-E9DD-44C2-9861-50B4C16C9891}"/>
              </a:ext>
            </a:extLst>
          </p:cNvPr>
          <p:cNvSpPr/>
          <p:nvPr/>
        </p:nvSpPr>
        <p:spPr>
          <a:xfrm>
            <a:off x="5716855" y="2653679"/>
            <a:ext cx="576622" cy="576785"/>
          </a:xfrm>
          <a:prstGeom prst="ellipse">
            <a:avLst/>
          </a:prstGeom>
          <a:solidFill>
            <a:srgbClr val="EF73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Impact MT Std" pitchFamily="34" charset="0"/>
                <a:ea typeface="微软雅黑" pitchFamily="34" charset="-122"/>
              </a:rPr>
              <a:t>2</a:t>
            </a:r>
            <a:endParaRPr lang="zh-CN" altLang="en-US" sz="1600" dirty="0">
              <a:latin typeface="Impact MT Std" pitchFamily="34" charset="0"/>
              <a:ea typeface="微软雅黑" pitchFamily="34" charset="-122"/>
            </a:endParaRPr>
          </a:p>
        </p:txBody>
      </p:sp>
      <p:cxnSp>
        <p:nvCxnSpPr>
          <p:cNvPr id="25" name="直接连接符 24">
            <a:extLst>
              <a:ext uri="{FF2B5EF4-FFF2-40B4-BE49-F238E27FC236}">
                <a16:creationId xmlns="" xmlns:a16="http://schemas.microsoft.com/office/drawing/2014/main" id="{ADB8B03F-1CF9-44D5-B330-353D1E0ABC1D}"/>
              </a:ext>
            </a:extLst>
          </p:cNvPr>
          <p:cNvCxnSpPr/>
          <p:nvPr/>
        </p:nvCxnSpPr>
        <p:spPr>
          <a:xfrm>
            <a:off x="6281293" y="2920411"/>
            <a:ext cx="1007039"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6" name="标题 11">
            <a:extLst>
              <a:ext uri="{FF2B5EF4-FFF2-40B4-BE49-F238E27FC236}">
                <a16:creationId xmlns="" xmlns:a16="http://schemas.microsoft.com/office/drawing/2014/main" id="{C510C320-D62C-4660-A703-8E234EE22E8A}"/>
              </a:ext>
            </a:extLst>
          </p:cNvPr>
          <p:cNvSpPr txBox="1">
            <a:spLocks/>
          </p:cNvSpPr>
          <p:nvPr/>
        </p:nvSpPr>
        <p:spPr>
          <a:xfrm>
            <a:off x="7310834" y="2699823"/>
            <a:ext cx="38659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7" name="椭圆 26">
            <a:extLst>
              <a:ext uri="{FF2B5EF4-FFF2-40B4-BE49-F238E27FC236}">
                <a16:creationId xmlns="" xmlns:a16="http://schemas.microsoft.com/office/drawing/2014/main" id="{0178E292-C39C-48F8-992C-46026281EA87}"/>
              </a:ext>
            </a:extLst>
          </p:cNvPr>
          <p:cNvSpPr/>
          <p:nvPr/>
        </p:nvSpPr>
        <p:spPr>
          <a:xfrm>
            <a:off x="5716855" y="3568977"/>
            <a:ext cx="576622" cy="576785"/>
          </a:xfrm>
          <a:prstGeom prst="ellipse">
            <a:avLst/>
          </a:prstGeom>
          <a:solidFill>
            <a:srgbClr val="08B2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Impact MT Std" pitchFamily="34" charset="0"/>
                <a:ea typeface="微软雅黑" pitchFamily="34" charset="-122"/>
              </a:rPr>
              <a:t>3</a:t>
            </a:r>
            <a:endParaRPr lang="zh-CN" altLang="en-US" sz="1600" dirty="0">
              <a:latin typeface="Impact MT Std" pitchFamily="34" charset="0"/>
              <a:ea typeface="微软雅黑" pitchFamily="34" charset="-122"/>
            </a:endParaRPr>
          </a:p>
        </p:txBody>
      </p:sp>
      <p:cxnSp>
        <p:nvCxnSpPr>
          <p:cNvPr id="28" name="直接连接符 27">
            <a:extLst>
              <a:ext uri="{FF2B5EF4-FFF2-40B4-BE49-F238E27FC236}">
                <a16:creationId xmlns="" xmlns:a16="http://schemas.microsoft.com/office/drawing/2014/main" id="{6E817BA9-A7A0-42CE-9612-9AB3AE86D60E}"/>
              </a:ext>
            </a:extLst>
          </p:cNvPr>
          <p:cNvCxnSpPr/>
          <p:nvPr/>
        </p:nvCxnSpPr>
        <p:spPr>
          <a:xfrm>
            <a:off x="6281293" y="3835709"/>
            <a:ext cx="1007039"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9" name="标题 11">
            <a:extLst>
              <a:ext uri="{FF2B5EF4-FFF2-40B4-BE49-F238E27FC236}">
                <a16:creationId xmlns="" xmlns:a16="http://schemas.microsoft.com/office/drawing/2014/main" id="{E01F3E37-461B-4794-BD6C-249D88219435}"/>
              </a:ext>
            </a:extLst>
          </p:cNvPr>
          <p:cNvSpPr txBox="1">
            <a:spLocks/>
          </p:cNvSpPr>
          <p:nvPr/>
        </p:nvSpPr>
        <p:spPr>
          <a:xfrm>
            <a:off x="7310834" y="3615121"/>
            <a:ext cx="38659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0" name="椭圆 29">
            <a:extLst>
              <a:ext uri="{FF2B5EF4-FFF2-40B4-BE49-F238E27FC236}">
                <a16:creationId xmlns="" xmlns:a16="http://schemas.microsoft.com/office/drawing/2014/main" id="{1D170C9F-F43A-4313-8DB0-58BD87E2D718}"/>
              </a:ext>
            </a:extLst>
          </p:cNvPr>
          <p:cNvSpPr/>
          <p:nvPr/>
        </p:nvSpPr>
        <p:spPr>
          <a:xfrm>
            <a:off x="5716856" y="4467475"/>
            <a:ext cx="576622" cy="576785"/>
          </a:xfrm>
          <a:prstGeom prst="ellipse">
            <a:avLst/>
          </a:prstGeom>
          <a:solidFill>
            <a:srgbClr val="EF73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Impact MT Std" pitchFamily="34" charset="0"/>
                <a:ea typeface="微软雅黑" pitchFamily="34" charset="-122"/>
              </a:rPr>
              <a:t>4</a:t>
            </a:r>
            <a:endParaRPr lang="zh-CN" altLang="en-US" sz="1600" dirty="0">
              <a:latin typeface="Impact MT Std" pitchFamily="34" charset="0"/>
              <a:ea typeface="微软雅黑" pitchFamily="34" charset="-122"/>
            </a:endParaRPr>
          </a:p>
        </p:txBody>
      </p:sp>
      <p:cxnSp>
        <p:nvCxnSpPr>
          <p:cNvPr id="31" name="直接连接符 30">
            <a:extLst>
              <a:ext uri="{FF2B5EF4-FFF2-40B4-BE49-F238E27FC236}">
                <a16:creationId xmlns="" xmlns:a16="http://schemas.microsoft.com/office/drawing/2014/main" id="{02C3A1BB-8163-4863-B3A7-154895D9BDE8}"/>
              </a:ext>
            </a:extLst>
          </p:cNvPr>
          <p:cNvCxnSpPr/>
          <p:nvPr/>
        </p:nvCxnSpPr>
        <p:spPr>
          <a:xfrm>
            <a:off x="6281294" y="4734207"/>
            <a:ext cx="1007039"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32" name="标题 11">
            <a:extLst>
              <a:ext uri="{FF2B5EF4-FFF2-40B4-BE49-F238E27FC236}">
                <a16:creationId xmlns="" xmlns:a16="http://schemas.microsoft.com/office/drawing/2014/main" id="{9B026080-58EC-4A2F-A99C-96C0F65F63E1}"/>
              </a:ext>
            </a:extLst>
          </p:cNvPr>
          <p:cNvSpPr txBox="1">
            <a:spLocks/>
          </p:cNvSpPr>
          <p:nvPr/>
        </p:nvSpPr>
        <p:spPr>
          <a:xfrm>
            <a:off x="7310835" y="4513619"/>
            <a:ext cx="38659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935155857"/>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750"/>
                                        <p:tgtEl>
                                          <p:spTgt spid="6"/>
                                        </p:tgtEl>
                                      </p:cBhvr>
                                    </p:animEffect>
                                  </p:childTnLst>
                                </p:cTn>
                              </p:par>
                            </p:childTnLst>
                          </p:cTn>
                        </p:par>
                        <p:par>
                          <p:cTn id="8" fill="hold">
                            <p:stCondLst>
                              <p:cond delay="75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1750"/>
                            </p:stCondLst>
                            <p:childTnLst>
                              <p:par>
                                <p:cTn id="15" presetID="10" presetClass="entr" presetSubtype="0"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childTnLst>
                          </p:cTn>
                        </p:par>
                        <p:par>
                          <p:cTn id="18" fill="hold">
                            <p:stCondLst>
                              <p:cond delay="2250"/>
                            </p:stCondLst>
                            <p:childTnLst>
                              <p:par>
                                <p:cTn id="19" presetID="22" presetClass="entr" presetSubtype="8" fill="hold" nodeType="after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wipe(left)">
                                      <p:cBhvr>
                                        <p:cTn id="21" dur="500"/>
                                        <p:tgtEl>
                                          <p:spTgt spid="22"/>
                                        </p:tgtEl>
                                      </p:cBhvr>
                                    </p:animEffect>
                                  </p:childTnLst>
                                </p:cTn>
                              </p:par>
                            </p:childTnLst>
                          </p:cTn>
                        </p:par>
                        <p:par>
                          <p:cTn id="22" fill="hold">
                            <p:stCondLst>
                              <p:cond delay="2750"/>
                            </p:stCondLst>
                            <p:childTnLst>
                              <p:par>
                                <p:cTn id="23" presetID="53" presetClass="entr" presetSubtype="16" fill="hold" grpId="0" nodeType="after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p:cTn id="25" dur="500" fill="hold"/>
                                        <p:tgtEl>
                                          <p:spTgt spid="23"/>
                                        </p:tgtEl>
                                        <p:attrNameLst>
                                          <p:attrName>ppt_w</p:attrName>
                                        </p:attrNameLst>
                                      </p:cBhvr>
                                      <p:tavLst>
                                        <p:tav tm="0">
                                          <p:val>
                                            <p:fltVal val="0"/>
                                          </p:val>
                                        </p:tav>
                                        <p:tav tm="100000">
                                          <p:val>
                                            <p:strVal val="#ppt_w"/>
                                          </p:val>
                                        </p:tav>
                                      </p:tavLst>
                                    </p:anim>
                                    <p:anim calcmode="lin" valueType="num">
                                      <p:cBhvr>
                                        <p:cTn id="26" dur="500" fill="hold"/>
                                        <p:tgtEl>
                                          <p:spTgt spid="23"/>
                                        </p:tgtEl>
                                        <p:attrNameLst>
                                          <p:attrName>ppt_h</p:attrName>
                                        </p:attrNameLst>
                                      </p:cBhvr>
                                      <p:tavLst>
                                        <p:tav tm="0">
                                          <p:val>
                                            <p:fltVal val="0"/>
                                          </p:val>
                                        </p:tav>
                                        <p:tav tm="100000">
                                          <p:val>
                                            <p:strVal val="#ppt_h"/>
                                          </p:val>
                                        </p:tav>
                                      </p:tavLst>
                                    </p:anim>
                                    <p:animEffect transition="in" filter="fade">
                                      <p:cBhvr>
                                        <p:cTn id="27" dur="500"/>
                                        <p:tgtEl>
                                          <p:spTgt spid="23"/>
                                        </p:tgtEl>
                                      </p:cBhvr>
                                    </p:animEffect>
                                  </p:childTnLst>
                                </p:cTn>
                              </p:par>
                            </p:childTnLst>
                          </p:cTn>
                        </p:par>
                        <p:par>
                          <p:cTn id="28" fill="hold">
                            <p:stCondLst>
                              <p:cond delay="3250"/>
                            </p:stCondLst>
                            <p:childTnLst>
                              <p:par>
                                <p:cTn id="29" presetID="10" presetClass="entr" presetSubtype="0"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childTnLst>
                          </p:cTn>
                        </p:par>
                        <p:par>
                          <p:cTn id="32" fill="hold">
                            <p:stCondLst>
                              <p:cond delay="3750"/>
                            </p:stCondLst>
                            <p:childTnLst>
                              <p:par>
                                <p:cTn id="33" presetID="22" presetClass="entr" presetSubtype="8" fill="hold"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wipe(left)">
                                      <p:cBhvr>
                                        <p:cTn id="35" dur="500"/>
                                        <p:tgtEl>
                                          <p:spTgt spid="25"/>
                                        </p:tgtEl>
                                      </p:cBhvr>
                                    </p:animEffect>
                                  </p:childTnLst>
                                </p:cTn>
                              </p:par>
                            </p:childTnLst>
                          </p:cTn>
                        </p:par>
                        <p:par>
                          <p:cTn id="36" fill="hold">
                            <p:stCondLst>
                              <p:cond delay="4250"/>
                            </p:stCondLst>
                            <p:childTnLst>
                              <p:par>
                                <p:cTn id="37" presetID="53" presetClass="entr" presetSubtype="16" fill="hold" grpId="0" nodeType="afterEffect">
                                  <p:stCondLst>
                                    <p:cond delay="0"/>
                                  </p:stCondLst>
                                  <p:childTnLst>
                                    <p:set>
                                      <p:cBhvr>
                                        <p:cTn id="38" dur="1" fill="hold">
                                          <p:stCondLst>
                                            <p:cond delay="0"/>
                                          </p:stCondLst>
                                        </p:cTn>
                                        <p:tgtEl>
                                          <p:spTgt spid="26"/>
                                        </p:tgtEl>
                                        <p:attrNameLst>
                                          <p:attrName>style.visibility</p:attrName>
                                        </p:attrNameLst>
                                      </p:cBhvr>
                                      <p:to>
                                        <p:strVal val="visible"/>
                                      </p:to>
                                    </p:set>
                                    <p:anim calcmode="lin" valueType="num">
                                      <p:cBhvr>
                                        <p:cTn id="39" dur="500" fill="hold"/>
                                        <p:tgtEl>
                                          <p:spTgt spid="26"/>
                                        </p:tgtEl>
                                        <p:attrNameLst>
                                          <p:attrName>ppt_w</p:attrName>
                                        </p:attrNameLst>
                                      </p:cBhvr>
                                      <p:tavLst>
                                        <p:tav tm="0">
                                          <p:val>
                                            <p:fltVal val="0"/>
                                          </p:val>
                                        </p:tav>
                                        <p:tav tm="100000">
                                          <p:val>
                                            <p:strVal val="#ppt_w"/>
                                          </p:val>
                                        </p:tav>
                                      </p:tavLst>
                                    </p:anim>
                                    <p:anim calcmode="lin" valueType="num">
                                      <p:cBhvr>
                                        <p:cTn id="40" dur="500" fill="hold"/>
                                        <p:tgtEl>
                                          <p:spTgt spid="26"/>
                                        </p:tgtEl>
                                        <p:attrNameLst>
                                          <p:attrName>ppt_h</p:attrName>
                                        </p:attrNameLst>
                                      </p:cBhvr>
                                      <p:tavLst>
                                        <p:tav tm="0">
                                          <p:val>
                                            <p:fltVal val="0"/>
                                          </p:val>
                                        </p:tav>
                                        <p:tav tm="100000">
                                          <p:val>
                                            <p:strVal val="#ppt_h"/>
                                          </p:val>
                                        </p:tav>
                                      </p:tavLst>
                                    </p:anim>
                                    <p:animEffect transition="in" filter="fade">
                                      <p:cBhvr>
                                        <p:cTn id="41" dur="500"/>
                                        <p:tgtEl>
                                          <p:spTgt spid="26"/>
                                        </p:tgtEl>
                                      </p:cBhvr>
                                    </p:animEffect>
                                  </p:childTnLst>
                                </p:cTn>
                              </p:par>
                            </p:childTnLst>
                          </p:cTn>
                        </p:par>
                        <p:par>
                          <p:cTn id="42" fill="hold">
                            <p:stCondLst>
                              <p:cond delay="4750"/>
                            </p:stCondLst>
                            <p:childTnLst>
                              <p:par>
                                <p:cTn id="43" presetID="10" presetClass="entr" presetSubtype="0" fill="hold" grpId="0"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fade">
                                      <p:cBhvr>
                                        <p:cTn id="45" dur="500"/>
                                        <p:tgtEl>
                                          <p:spTgt spid="27"/>
                                        </p:tgtEl>
                                      </p:cBhvr>
                                    </p:animEffect>
                                  </p:childTnLst>
                                </p:cTn>
                              </p:par>
                            </p:childTnLst>
                          </p:cTn>
                        </p:par>
                        <p:par>
                          <p:cTn id="46" fill="hold">
                            <p:stCondLst>
                              <p:cond delay="5250"/>
                            </p:stCondLst>
                            <p:childTnLst>
                              <p:par>
                                <p:cTn id="47" presetID="22" presetClass="entr" presetSubtype="8" fill="hold"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wipe(left)">
                                      <p:cBhvr>
                                        <p:cTn id="49" dur="500"/>
                                        <p:tgtEl>
                                          <p:spTgt spid="28"/>
                                        </p:tgtEl>
                                      </p:cBhvr>
                                    </p:animEffect>
                                  </p:childTnLst>
                                </p:cTn>
                              </p:par>
                            </p:childTnLst>
                          </p:cTn>
                        </p:par>
                        <p:par>
                          <p:cTn id="50" fill="hold">
                            <p:stCondLst>
                              <p:cond delay="5750"/>
                            </p:stCondLst>
                            <p:childTnLst>
                              <p:par>
                                <p:cTn id="51" presetID="53" presetClass="entr" presetSubtype="16" fill="hold" grpId="0" nodeType="afterEffect">
                                  <p:stCondLst>
                                    <p:cond delay="0"/>
                                  </p:stCondLst>
                                  <p:childTnLst>
                                    <p:set>
                                      <p:cBhvr>
                                        <p:cTn id="52" dur="1" fill="hold">
                                          <p:stCondLst>
                                            <p:cond delay="0"/>
                                          </p:stCondLst>
                                        </p:cTn>
                                        <p:tgtEl>
                                          <p:spTgt spid="29"/>
                                        </p:tgtEl>
                                        <p:attrNameLst>
                                          <p:attrName>style.visibility</p:attrName>
                                        </p:attrNameLst>
                                      </p:cBhvr>
                                      <p:to>
                                        <p:strVal val="visible"/>
                                      </p:to>
                                    </p:set>
                                    <p:anim calcmode="lin" valueType="num">
                                      <p:cBhvr>
                                        <p:cTn id="53" dur="500" fill="hold"/>
                                        <p:tgtEl>
                                          <p:spTgt spid="29"/>
                                        </p:tgtEl>
                                        <p:attrNameLst>
                                          <p:attrName>ppt_w</p:attrName>
                                        </p:attrNameLst>
                                      </p:cBhvr>
                                      <p:tavLst>
                                        <p:tav tm="0">
                                          <p:val>
                                            <p:fltVal val="0"/>
                                          </p:val>
                                        </p:tav>
                                        <p:tav tm="100000">
                                          <p:val>
                                            <p:strVal val="#ppt_w"/>
                                          </p:val>
                                        </p:tav>
                                      </p:tavLst>
                                    </p:anim>
                                    <p:anim calcmode="lin" valueType="num">
                                      <p:cBhvr>
                                        <p:cTn id="54" dur="500" fill="hold"/>
                                        <p:tgtEl>
                                          <p:spTgt spid="29"/>
                                        </p:tgtEl>
                                        <p:attrNameLst>
                                          <p:attrName>ppt_h</p:attrName>
                                        </p:attrNameLst>
                                      </p:cBhvr>
                                      <p:tavLst>
                                        <p:tav tm="0">
                                          <p:val>
                                            <p:fltVal val="0"/>
                                          </p:val>
                                        </p:tav>
                                        <p:tav tm="100000">
                                          <p:val>
                                            <p:strVal val="#ppt_h"/>
                                          </p:val>
                                        </p:tav>
                                      </p:tavLst>
                                    </p:anim>
                                    <p:animEffect transition="in" filter="fade">
                                      <p:cBhvr>
                                        <p:cTn id="55" dur="500"/>
                                        <p:tgtEl>
                                          <p:spTgt spid="29"/>
                                        </p:tgtEl>
                                      </p:cBhvr>
                                    </p:animEffect>
                                  </p:childTnLst>
                                </p:cTn>
                              </p:par>
                            </p:childTnLst>
                          </p:cTn>
                        </p:par>
                        <p:par>
                          <p:cTn id="56" fill="hold">
                            <p:stCondLst>
                              <p:cond delay="6250"/>
                            </p:stCondLst>
                            <p:childTnLst>
                              <p:par>
                                <p:cTn id="57" presetID="10" presetClass="entr" presetSubtype="0" fill="hold" grpId="0" nodeType="afterEffect">
                                  <p:stCondLst>
                                    <p:cond delay="0"/>
                                  </p:stCondLst>
                                  <p:childTnLst>
                                    <p:set>
                                      <p:cBhvr>
                                        <p:cTn id="58" dur="1" fill="hold">
                                          <p:stCondLst>
                                            <p:cond delay="0"/>
                                          </p:stCondLst>
                                        </p:cTn>
                                        <p:tgtEl>
                                          <p:spTgt spid="30"/>
                                        </p:tgtEl>
                                        <p:attrNameLst>
                                          <p:attrName>style.visibility</p:attrName>
                                        </p:attrNameLst>
                                      </p:cBhvr>
                                      <p:to>
                                        <p:strVal val="visible"/>
                                      </p:to>
                                    </p:set>
                                    <p:animEffect transition="in" filter="fade">
                                      <p:cBhvr>
                                        <p:cTn id="59" dur="500"/>
                                        <p:tgtEl>
                                          <p:spTgt spid="30"/>
                                        </p:tgtEl>
                                      </p:cBhvr>
                                    </p:animEffect>
                                  </p:childTnLst>
                                </p:cTn>
                              </p:par>
                            </p:childTnLst>
                          </p:cTn>
                        </p:par>
                        <p:par>
                          <p:cTn id="60" fill="hold">
                            <p:stCondLst>
                              <p:cond delay="6750"/>
                            </p:stCondLst>
                            <p:childTnLst>
                              <p:par>
                                <p:cTn id="61" presetID="22" presetClass="entr" presetSubtype="8" fill="hold" nodeType="afterEffect">
                                  <p:stCondLst>
                                    <p:cond delay="0"/>
                                  </p:stCondLst>
                                  <p:childTnLst>
                                    <p:set>
                                      <p:cBhvr>
                                        <p:cTn id="62" dur="1" fill="hold">
                                          <p:stCondLst>
                                            <p:cond delay="0"/>
                                          </p:stCondLst>
                                        </p:cTn>
                                        <p:tgtEl>
                                          <p:spTgt spid="31"/>
                                        </p:tgtEl>
                                        <p:attrNameLst>
                                          <p:attrName>style.visibility</p:attrName>
                                        </p:attrNameLst>
                                      </p:cBhvr>
                                      <p:to>
                                        <p:strVal val="visible"/>
                                      </p:to>
                                    </p:set>
                                    <p:animEffect transition="in" filter="wipe(left)">
                                      <p:cBhvr>
                                        <p:cTn id="63" dur="500"/>
                                        <p:tgtEl>
                                          <p:spTgt spid="31"/>
                                        </p:tgtEl>
                                      </p:cBhvr>
                                    </p:animEffect>
                                  </p:childTnLst>
                                </p:cTn>
                              </p:par>
                            </p:childTnLst>
                          </p:cTn>
                        </p:par>
                        <p:par>
                          <p:cTn id="64" fill="hold">
                            <p:stCondLst>
                              <p:cond delay="7250"/>
                            </p:stCondLst>
                            <p:childTnLst>
                              <p:par>
                                <p:cTn id="65" presetID="53" presetClass="entr" presetSubtype="16" fill="hold" grpId="0" nodeType="afterEffect">
                                  <p:stCondLst>
                                    <p:cond delay="0"/>
                                  </p:stCondLst>
                                  <p:childTnLst>
                                    <p:set>
                                      <p:cBhvr>
                                        <p:cTn id="66" dur="1" fill="hold">
                                          <p:stCondLst>
                                            <p:cond delay="0"/>
                                          </p:stCondLst>
                                        </p:cTn>
                                        <p:tgtEl>
                                          <p:spTgt spid="32"/>
                                        </p:tgtEl>
                                        <p:attrNameLst>
                                          <p:attrName>style.visibility</p:attrName>
                                        </p:attrNameLst>
                                      </p:cBhvr>
                                      <p:to>
                                        <p:strVal val="visible"/>
                                      </p:to>
                                    </p:set>
                                    <p:anim calcmode="lin" valueType="num">
                                      <p:cBhvr>
                                        <p:cTn id="67" dur="500" fill="hold"/>
                                        <p:tgtEl>
                                          <p:spTgt spid="32"/>
                                        </p:tgtEl>
                                        <p:attrNameLst>
                                          <p:attrName>ppt_w</p:attrName>
                                        </p:attrNameLst>
                                      </p:cBhvr>
                                      <p:tavLst>
                                        <p:tav tm="0">
                                          <p:val>
                                            <p:fltVal val="0"/>
                                          </p:val>
                                        </p:tav>
                                        <p:tav tm="100000">
                                          <p:val>
                                            <p:strVal val="#ppt_w"/>
                                          </p:val>
                                        </p:tav>
                                      </p:tavLst>
                                    </p:anim>
                                    <p:anim calcmode="lin" valueType="num">
                                      <p:cBhvr>
                                        <p:cTn id="68" dur="500" fill="hold"/>
                                        <p:tgtEl>
                                          <p:spTgt spid="32"/>
                                        </p:tgtEl>
                                        <p:attrNameLst>
                                          <p:attrName>ppt_h</p:attrName>
                                        </p:attrNameLst>
                                      </p:cBhvr>
                                      <p:tavLst>
                                        <p:tav tm="0">
                                          <p:val>
                                            <p:fltVal val="0"/>
                                          </p:val>
                                        </p:tav>
                                        <p:tav tm="100000">
                                          <p:val>
                                            <p:strVal val="#ppt_h"/>
                                          </p:val>
                                        </p:tav>
                                      </p:tavLst>
                                    </p:anim>
                                    <p:animEffect transition="in" filter="fade">
                                      <p:cBhvr>
                                        <p:cTn id="6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p:bldP spid="24" grpId="0" animBg="1"/>
      <p:bldP spid="26" grpId="0"/>
      <p:bldP spid="27" grpId="0" animBg="1"/>
      <p:bldP spid="29" grpId="0"/>
      <p:bldP spid="30" grpId="0" animBg="1"/>
      <p:bldP spid="3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 xmlns:a16="http://schemas.microsoft.com/office/drawing/2014/main" id="{98CCBDF6-53C0-4554-928A-50D11CCA219A}"/>
              </a:ext>
            </a:extLst>
          </p:cNvPr>
          <p:cNvPicPr>
            <a:picLocks noChangeAspect="1"/>
          </p:cNvPicPr>
          <p:nvPr/>
        </p:nvPicPr>
        <p:blipFill>
          <a:blip r:embed="rId3">
            <a:extLst>
              <a:ext uri="{BEBA8EAE-BF5A-486C-A8C5-ECC9F3942E4B}">
                <a14:imgProps xmlns:a14="http://schemas.microsoft.com/office/drawing/2010/main" xmlns="">
                  <a14:imgLayer r:embed="rId4">
                    <a14:imgEffect>
                      <a14:brightnessContrast bright="5000"/>
                    </a14:imgEffect>
                  </a14:imgLayer>
                </a14:imgProps>
              </a:ext>
              <a:ext uri="{28A0092B-C50C-407E-A947-70E740481C1C}">
                <a14:useLocalDpi xmlns:a14="http://schemas.microsoft.com/office/drawing/2010/main" xmlns="" val="0"/>
              </a:ext>
            </a:extLst>
          </a:blip>
          <a:stretch>
            <a:fillRect/>
          </a:stretch>
        </p:blipFill>
        <p:spPr>
          <a:xfrm>
            <a:off x="0" y="1240"/>
            <a:ext cx="12190413" cy="6857107"/>
          </a:xfrm>
          <a:prstGeom prst="rect">
            <a:avLst/>
          </a:prstGeom>
        </p:spPr>
      </p:pic>
      <p:grpSp>
        <p:nvGrpSpPr>
          <p:cNvPr id="3" name="组合 2">
            <a:extLst>
              <a:ext uri="{FF2B5EF4-FFF2-40B4-BE49-F238E27FC236}">
                <a16:creationId xmlns="" xmlns:a16="http://schemas.microsoft.com/office/drawing/2014/main" id="{D622EFEC-7720-4A20-BF2D-0D545736B50C}"/>
              </a:ext>
            </a:extLst>
          </p:cNvPr>
          <p:cNvGrpSpPr/>
          <p:nvPr/>
        </p:nvGrpSpPr>
        <p:grpSpPr>
          <a:xfrm>
            <a:off x="6197923" y="1936377"/>
            <a:ext cx="4839338" cy="2432960"/>
            <a:chOff x="6447119" y="2371757"/>
            <a:chExt cx="4839338" cy="2432960"/>
          </a:xfrm>
        </p:grpSpPr>
        <p:cxnSp>
          <p:nvCxnSpPr>
            <p:cNvPr id="4" name="Straight Connector 294">
              <a:extLst>
                <a:ext uri="{FF2B5EF4-FFF2-40B4-BE49-F238E27FC236}">
                  <a16:creationId xmlns="" xmlns:a16="http://schemas.microsoft.com/office/drawing/2014/main" id="{E3D3B825-8A32-4CD4-BD0F-F08F2B4950CD}"/>
                </a:ext>
              </a:extLst>
            </p:cNvPr>
            <p:cNvCxnSpPr/>
            <p:nvPr/>
          </p:nvCxnSpPr>
          <p:spPr>
            <a:xfrm>
              <a:off x="6447119" y="2374625"/>
              <a:ext cx="0" cy="861807"/>
            </a:xfrm>
            <a:prstGeom prst="line">
              <a:avLst/>
            </a:prstGeom>
            <a:ln w="38100">
              <a:solidFill>
                <a:srgbClr val="EF732D"/>
              </a:solidFill>
            </a:ln>
          </p:spPr>
          <p:style>
            <a:lnRef idx="1">
              <a:schemeClr val="accent1"/>
            </a:lnRef>
            <a:fillRef idx="0">
              <a:schemeClr val="accent1"/>
            </a:fillRef>
            <a:effectRef idx="0">
              <a:schemeClr val="accent1"/>
            </a:effectRef>
            <a:fontRef idx="minor">
              <a:schemeClr val="tx1"/>
            </a:fontRef>
          </p:style>
        </p:cxnSp>
        <p:sp>
          <p:nvSpPr>
            <p:cNvPr id="5" name="TextBox 295">
              <a:extLst>
                <a:ext uri="{FF2B5EF4-FFF2-40B4-BE49-F238E27FC236}">
                  <a16:creationId xmlns="" xmlns:a16="http://schemas.microsoft.com/office/drawing/2014/main" id="{D798DDFA-97F0-4434-85FF-77B152CD25DC}"/>
                </a:ext>
              </a:extLst>
            </p:cNvPr>
            <p:cNvSpPr txBox="1"/>
            <p:nvPr/>
          </p:nvSpPr>
          <p:spPr>
            <a:xfrm>
              <a:off x="6533300" y="2373853"/>
              <a:ext cx="1269930" cy="338554"/>
            </a:xfrm>
            <a:prstGeom prst="rect">
              <a:avLst/>
            </a:prstGeom>
            <a:noFill/>
          </p:spPr>
          <p:txBody>
            <a:bodyPr wrap="square" rtlCol="0">
              <a:spAutoFit/>
            </a:bodyPr>
            <a:lstStyle/>
            <a:p>
              <a:r>
                <a:rPr lang="zh-CN" altLang="en-US" sz="1600" b="1" dirty="0">
                  <a:solidFill>
                    <a:schemeClr val="bg1">
                      <a:lumMod val="50000"/>
                    </a:schemeClr>
                  </a:solidFill>
                  <a:latin typeface="Roboto Condensed" panose="02000000000000000000" pitchFamily="2" charset="0"/>
                  <a:ea typeface="Roboto Condensed" panose="02000000000000000000" pitchFamily="2" charset="0"/>
                </a:rPr>
                <a:t>加入标题</a:t>
              </a:r>
              <a:endParaRPr lang="fr-FR" sz="1600" b="1" dirty="0">
                <a:solidFill>
                  <a:schemeClr val="bg1">
                    <a:lumMod val="50000"/>
                  </a:schemeClr>
                </a:solidFill>
                <a:latin typeface="Roboto Condensed" panose="02000000000000000000" pitchFamily="2" charset="0"/>
                <a:ea typeface="Roboto Condensed" panose="02000000000000000000" pitchFamily="2" charset="0"/>
              </a:endParaRPr>
            </a:p>
          </p:txBody>
        </p:sp>
        <p:cxnSp>
          <p:nvCxnSpPr>
            <p:cNvPr id="7" name="Straight Connector 296">
              <a:extLst>
                <a:ext uri="{FF2B5EF4-FFF2-40B4-BE49-F238E27FC236}">
                  <a16:creationId xmlns="" xmlns:a16="http://schemas.microsoft.com/office/drawing/2014/main" id="{164266D8-2387-4DF5-8DCB-00E92C5924D2}"/>
                </a:ext>
              </a:extLst>
            </p:cNvPr>
            <p:cNvCxnSpPr/>
            <p:nvPr/>
          </p:nvCxnSpPr>
          <p:spPr>
            <a:xfrm>
              <a:off x="6447119" y="3622697"/>
              <a:ext cx="0" cy="861807"/>
            </a:xfrm>
            <a:prstGeom prst="line">
              <a:avLst/>
            </a:prstGeom>
            <a:ln w="38100">
              <a:solidFill>
                <a:srgbClr val="08B2AA"/>
              </a:solidFill>
            </a:ln>
          </p:spPr>
          <p:style>
            <a:lnRef idx="1">
              <a:schemeClr val="accent1"/>
            </a:lnRef>
            <a:fillRef idx="0">
              <a:schemeClr val="accent1"/>
            </a:fillRef>
            <a:effectRef idx="0">
              <a:schemeClr val="accent1"/>
            </a:effectRef>
            <a:fontRef idx="minor">
              <a:schemeClr val="tx1"/>
            </a:fontRef>
          </p:style>
        </p:cxnSp>
        <p:cxnSp>
          <p:nvCxnSpPr>
            <p:cNvPr id="8" name="Straight Connector 298">
              <a:extLst>
                <a:ext uri="{FF2B5EF4-FFF2-40B4-BE49-F238E27FC236}">
                  <a16:creationId xmlns="" xmlns:a16="http://schemas.microsoft.com/office/drawing/2014/main" id="{32DC5E16-6D88-4A0C-856A-D65F3A3215A2}"/>
                </a:ext>
              </a:extLst>
            </p:cNvPr>
            <p:cNvCxnSpPr/>
            <p:nvPr/>
          </p:nvCxnSpPr>
          <p:spPr>
            <a:xfrm>
              <a:off x="9213054" y="2371757"/>
              <a:ext cx="0" cy="861807"/>
            </a:xfrm>
            <a:prstGeom prst="line">
              <a:avLst/>
            </a:prstGeom>
            <a:ln w="38100">
              <a:solidFill>
                <a:srgbClr val="08B2AA"/>
              </a:solidFill>
            </a:ln>
          </p:spPr>
          <p:style>
            <a:lnRef idx="1">
              <a:schemeClr val="accent1"/>
            </a:lnRef>
            <a:fillRef idx="0">
              <a:schemeClr val="accent1"/>
            </a:fillRef>
            <a:effectRef idx="0">
              <a:schemeClr val="accent1"/>
            </a:effectRef>
            <a:fontRef idx="minor">
              <a:schemeClr val="tx1"/>
            </a:fontRef>
          </p:style>
        </p:cxnSp>
        <p:sp>
          <p:nvSpPr>
            <p:cNvPr id="9" name="TextBox 295">
              <a:extLst>
                <a:ext uri="{FF2B5EF4-FFF2-40B4-BE49-F238E27FC236}">
                  <a16:creationId xmlns="" xmlns:a16="http://schemas.microsoft.com/office/drawing/2014/main" id="{2631B285-6E50-4500-8F32-1C6BE829BCCD}"/>
                </a:ext>
              </a:extLst>
            </p:cNvPr>
            <p:cNvSpPr txBox="1"/>
            <p:nvPr/>
          </p:nvSpPr>
          <p:spPr>
            <a:xfrm>
              <a:off x="6533300" y="3622697"/>
              <a:ext cx="1269930" cy="338554"/>
            </a:xfrm>
            <a:prstGeom prst="rect">
              <a:avLst/>
            </a:prstGeom>
            <a:noFill/>
          </p:spPr>
          <p:txBody>
            <a:bodyPr wrap="square" rtlCol="0">
              <a:spAutoFit/>
            </a:bodyPr>
            <a:lstStyle/>
            <a:p>
              <a:r>
                <a:rPr lang="zh-CN" altLang="en-US" sz="1600" b="1" dirty="0">
                  <a:solidFill>
                    <a:schemeClr val="bg1">
                      <a:lumMod val="50000"/>
                    </a:schemeClr>
                  </a:solidFill>
                  <a:latin typeface="Roboto Condensed" panose="02000000000000000000" pitchFamily="2" charset="0"/>
                  <a:ea typeface="Roboto Condensed" panose="02000000000000000000" pitchFamily="2" charset="0"/>
                </a:rPr>
                <a:t>加入标题</a:t>
              </a:r>
              <a:endParaRPr lang="fr-FR" altLang="zh-CN" sz="1600" b="1" dirty="0">
                <a:solidFill>
                  <a:schemeClr val="bg1">
                    <a:lumMod val="50000"/>
                  </a:schemeClr>
                </a:solidFill>
                <a:latin typeface="Roboto Condensed" panose="02000000000000000000" pitchFamily="2" charset="0"/>
                <a:ea typeface="Roboto Condensed" panose="02000000000000000000" pitchFamily="2" charset="0"/>
              </a:endParaRPr>
            </a:p>
          </p:txBody>
        </p:sp>
        <p:sp>
          <p:nvSpPr>
            <p:cNvPr id="10" name="TextBox 295">
              <a:extLst>
                <a:ext uri="{FF2B5EF4-FFF2-40B4-BE49-F238E27FC236}">
                  <a16:creationId xmlns="" xmlns:a16="http://schemas.microsoft.com/office/drawing/2014/main" id="{298CF849-56C1-4A78-969F-16197DEDFD45}"/>
                </a:ext>
              </a:extLst>
            </p:cNvPr>
            <p:cNvSpPr txBox="1"/>
            <p:nvPr/>
          </p:nvSpPr>
          <p:spPr>
            <a:xfrm>
              <a:off x="9299235" y="2373853"/>
              <a:ext cx="1269930" cy="338554"/>
            </a:xfrm>
            <a:prstGeom prst="rect">
              <a:avLst/>
            </a:prstGeom>
            <a:noFill/>
          </p:spPr>
          <p:txBody>
            <a:bodyPr wrap="square" rtlCol="0">
              <a:spAutoFit/>
            </a:bodyPr>
            <a:lstStyle/>
            <a:p>
              <a:r>
                <a:rPr lang="zh-CN" altLang="en-US" sz="1600" b="1" dirty="0">
                  <a:solidFill>
                    <a:schemeClr val="bg1">
                      <a:lumMod val="50000"/>
                    </a:schemeClr>
                  </a:solidFill>
                  <a:latin typeface="Roboto Condensed" panose="02000000000000000000" pitchFamily="2" charset="0"/>
                  <a:ea typeface="Roboto Condensed" panose="02000000000000000000" pitchFamily="2" charset="0"/>
                </a:rPr>
                <a:t>加入标题</a:t>
              </a:r>
              <a:endParaRPr lang="fr-FR" altLang="zh-CN" sz="1600" b="1" dirty="0">
                <a:solidFill>
                  <a:schemeClr val="bg1">
                    <a:lumMod val="50000"/>
                  </a:schemeClr>
                </a:solidFill>
                <a:latin typeface="Roboto Condensed" panose="02000000000000000000" pitchFamily="2" charset="0"/>
                <a:ea typeface="Roboto Condensed" panose="02000000000000000000" pitchFamily="2" charset="0"/>
              </a:endParaRPr>
            </a:p>
          </p:txBody>
        </p:sp>
        <p:sp>
          <p:nvSpPr>
            <p:cNvPr id="11" name="Rectángulo 26">
              <a:extLst>
                <a:ext uri="{FF2B5EF4-FFF2-40B4-BE49-F238E27FC236}">
                  <a16:creationId xmlns="" xmlns:a16="http://schemas.microsoft.com/office/drawing/2014/main" id="{1BA83F09-582C-471C-A73D-17BEB01DF9B5}"/>
                </a:ext>
              </a:extLst>
            </p:cNvPr>
            <p:cNvSpPr/>
            <p:nvPr/>
          </p:nvSpPr>
          <p:spPr>
            <a:xfrm>
              <a:off x="6523508" y="3953001"/>
              <a:ext cx="1997014" cy="789127"/>
            </a:xfrm>
            <a:prstGeom prst="rect">
              <a:avLst/>
            </a:prstGeom>
          </p:spPr>
          <p:txBody>
            <a:bodyPr wrap="square">
              <a:spAutoFit/>
            </a:bodyPr>
            <a:lstStyle/>
            <a:p>
              <a:pPr>
                <a:lnSpc>
                  <a:spcPct val="130000"/>
                </a:lnSpc>
              </a:pPr>
              <a:r>
                <a:rPr lang="zh-CN" altLang="en-US" sz="1200" dirty="0">
                  <a:solidFill>
                    <a:schemeClr val="bg1">
                      <a:lumMod val="50000"/>
                    </a:schemeClr>
                  </a:solidFill>
                  <a:latin typeface="微软雅黑" pitchFamily="34" charset="-122"/>
                  <a:ea typeface="微软雅黑" pitchFamily="34" charset="-122"/>
                </a:rPr>
                <a:t>您的内容打在这里，或者通过复制您的文本后，在此框中选择粘贴</a:t>
              </a:r>
            </a:p>
          </p:txBody>
        </p:sp>
        <p:sp>
          <p:nvSpPr>
            <p:cNvPr id="12" name="Rectángulo 27">
              <a:extLst>
                <a:ext uri="{FF2B5EF4-FFF2-40B4-BE49-F238E27FC236}">
                  <a16:creationId xmlns="" xmlns:a16="http://schemas.microsoft.com/office/drawing/2014/main" id="{05315B6E-F9B8-492E-A7E2-9DB34B6568BA}"/>
                </a:ext>
              </a:extLst>
            </p:cNvPr>
            <p:cNvSpPr/>
            <p:nvPr/>
          </p:nvSpPr>
          <p:spPr>
            <a:xfrm>
              <a:off x="9289443" y="2702176"/>
              <a:ext cx="1997014" cy="789127"/>
            </a:xfrm>
            <a:prstGeom prst="rect">
              <a:avLst/>
            </a:prstGeom>
          </p:spPr>
          <p:txBody>
            <a:bodyPr wrap="square">
              <a:spAutoFit/>
            </a:bodyPr>
            <a:lstStyle/>
            <a:p>
              <a:pPr>
                <a:lnSpc>
                  <a:spcPct val="130000"/>
                </a:lnSpc>
              </a:pPr>
              <a:r>
                <a:rPr lang="zh-CN" altLang="en-US" sz="1200" dirty="0">
                  <a:solidFill>
                    <a:schemeClr val="bg1">
                      <a:lumMod val="50000"/>
                    </a:schemeClr>
                  </a:solidFill>
                  <a:latin typeface="微软雅黑" pitchFamily="34" charset="-122"/>
                  <a:ea typeface="微软雅黑" pitchFamily="34" charset="-122"/>
                </a:rPr>
                <a:t>您的内容打在这里，或者通过复制您的文本后，在此框中选择粘贴</a:t>
              </a:r>
            </a:p>
          </p:txBody>
        </p:sp>
        <p:sp>
          <p:nvSpPr>
            <p:cNvPr id="13" name="Rectángulo 28">
              <a:extLst>
                <a:ext uri="{FF2B5EF4-FFF2-40B4-BE49-F238E27FC236}">
                  <a16:creationId xmlns="" xmlns:a16="http://schemas.microsoft.com/office/drawing/2014/main" id="{98ED0A9A-9AA4-476A-94E6-2E317D56F0BC}"/>
                </a:ext>
              </a:extLst>
            </p:cNvPr>
            <p:cNvSpPr/>
            <p:nvPr/>
          </p:nvSpPr>
          <p:spPr>
            <a:xfrm>
              <a:off x="6533300" y="2704797"/>
              <a:ext cx="1997014" cy="789127"/>
            </a:xfrm>
            <a:prstGeom prst="rect">
              <a:avLst/>
            </a:prstGeom>
          </p:spPr>
          <p:txBody>
            <a:bodyPr wrap="square">
              <a:spAutoFit/>
            </a:bodyPr>
            <a:lstStyle/>
            <a:p>
              <a:pPr>
                <a:lnSpc>
                  <a:spcPct val="130000"/>
                </a:lnSpc>
              </a:pPr>
              <a:r>
                <a:rPr lang="zh-CN" altLang="en-US" sz="1200" dirty="0">
                  <a:solidFill>
                    <a:schemeClr val="bg1">
                      <a:lumMod val="50000"/>
                    </a:schemeClr>
                  </a:solidFill>
                  <a:latin typeface="微软雅黑" pitchFamily="34" charset="-122"/>
                  <a:ea typeface="微软雅黑" pitchFamily="34" charset="-122"/>
                </a:rPr>
                <a:t>您的内容打在这里，或者通过复制您的文本后，在此框中选择粘贴</a:t>
              </a:r>
            </a:p>
          </p:txBody>
        </p:sp>
        <p:grpSp>
          <p:nvGrpSpPr>
            <p:cNvPr id="14" name="组合 13">
              <a:extLst>
                <a:ext uri="{FF2B5EF4-FFF2-40B4-BE49-F238E27FC236}">
                  <a16:creationId xmlns="" xmlns:a16="http://schemas.microsoft.com/office/drawing/2014/main" id="{C88A4F66-826B-4601-B32C-73611ABFD26B}"/>
                </a:ext>
              </a:extLst>
            </p:cNvPr>
            <p:cNvGrpSpPr/>
            <p:nvPr/>
          </p:nvGrpSpPr>
          <p:grpSpPr>
            <a:xfrm>
              <a:off x="9203262" y="3684646"/>
              <a:ext cx="2083195" cy="1120071"/>
              <a:chOff x="8606362" y="3915259"/>
              <a:chExt cx="2083195" cy="1120071"/>
            </a:xfrm>
          </p:grpSpPr>
          <p:cxnSp>
            <p:nvCxnSpPr>
              <p:cNvPr id="15" name="Straight Connector 294">
                <a:extLst>
                  <a:ext uri="{FF2B5EF4-FFF2-40B4-BE49-F238E27FC236}">
                    <a16:creationId xmlns="" xmlns:a16="http://schemas.microsoft.com/office/drawing/2014/main" id="{BA6533B4-6134-413D-BC40-CB1E7AD51CE3}"/>
                  </a:ext>
                </a:extLst>
              </p:cNvPr>
              <p:cNvCxnSpPr/>
              <p:nvPr/>
            </p:nvCxnSpPr>
            <p:spPr>
              <a:xfrm>
                <a:off x="8606362" y="3916031"/>
                <a:ext cx="0" cy="861807"/>
              </a:xfrm>
              <a:prstGeom prst="line">
                <a:avLst/>
              </a:prstGeom>
              <a:ln w="38100">
                <a:solidFill>
                  <a:srgbClr val="EF732D"/>
                </a:solidFill>
              </a:ln>
            </p:spPr>
            <p:style>
              <a:lnRef idx="1">
                <a:schemeClr val="accent1"/>
              </a:lnRef>
              <a:fillRef idx="0">
                <a:schemeClr val="accent1"/>
              </a:fillRef>
              <a:effectRef idx="0">
                <a:schemeClr val="accent1"/>
              </a:effectRef>
              <a:fontRef idx="minor">
                <a:schemeClr val="tx1"/>
              </a:fontRef>
            </p:style>
          </p:cxnSp>
          <p:sp>
            <p:nvSpPr>
              <p:cNvPr id="16" name="TextBox 295">
                <a:extLst>
                  <a:ext uri="{FF2B5EF4-FFF2-40B4-BE49-F238E27FC236}">
                    <a16:creationId xmlns="" xmlns:a16="http://schemas.microsoft.com/office/drawing/2014/main" id="{9296455D-9DE7-4607-A4F9-7BDA4D9FC944}"/>
                  </a:ext>
                </a:extLst>
              </p:cNvPr>
              <p:cNvSpPr txBox="1"/>
              <p:nvPr/>
            </p:nvSpPr>
            <p:spPr>
              <a:xfrm>
                <a:off x="8692543" y="3915259"/>
                <a:ext cx="1269930" cy="338554"/>
              </a:xfrm>
              <a:prstGeom prst="rect">
                <a:avLst/>
              </a:prstGeom>
              <a:noFill/>
            </p:spPr>
            <p:txBody>
              <a:bodyPr wrap="square" rtlCol="0">
                <a:spAutoFit/>
              </a:bodyPr>
              <a:lstStyle/>
              <a:p>
                <a:r>
                  <a:rPr lang="zh-CN" altLang="en-US" sz="1600" b="1" dirty="0">
                    <a:solidFill>
                      <a:schemeClr val="bg1">
                        <a:lumMod val="50000"/>
                      </a:schemeClr>
                    </a:solidFill>
                    <a:latin typeface="Roboto Condensed" panose="02000000000000000000" pitchFamily="2" charset="0"/>
                    <a:ea typeface="Roboto Condensed" panose="02000000000000000000" pitchFamily="2" charset="0"/>
                  </a:rPr>
                  <a:t>加入标题</a:t>
                </a:r>
                <a:endParaRPr lang="fr-FR" altLang="zh-CN" sz="1600" b="1" dirty="0">
                  <a:solidFill>
                    <a:schemeClr val="bg1">
                      <a:lumMod val="50000"/>
                    </a:schemeClr>
                  </a:solidFill>
                  <a:latin typeface="Roboto Condensed" panose="02000000000000000000" pitchFamily="2" charset="0"/>
                  <a:ea typeface="Roboto Condensed" panose="02000000000000000000" pitchFamily="2" charset="0"/>
                </a:endParaRPr>
              </a:p>
            </p:txBody>
          </p:sp>
          <p:sp>
            <p:nvSpPr>
              <p:cNvPr id="17" name="Rectángulo 28">
                <a:extLst>
                  <a:ext uri="{FF2B5EF4-FFF2-40B4-BE49-F238E27FC236}">
                    <a16:creationId xmlns="" xmlns:a16="http://schemas.microsoft.com/office/drawing/2014/main" id="{C8134270-C5E8-483F-B5C3-7FBE41464D04}"/>
                  </a:ext>
                </a:extLst>
              </p:cNvPr>
              <p:cNvSpPr/>
              <p:nvPr/>
            </p:nvSpPr>
            <p:spPr>
              <a:xfrm>
                <a:off x="8692543" y="4246203"/>
                <a:ext cx="1997014" cy="789127"/>
              </a:xfrm>
              <a:prstGeom prst="rect">
                <a:avLst/>
              </a:prstGeom>
            </p:spPr>
            <p:txBody>
              <a:bodyPr wrap="square">
                <a:spAutoFit/>
              </a:bodyPr>
              <a:lstStyle/>
              <a:p>
                <a:pPr>
                  <a:lnSpc>
                    <a:spcPct val="130000"/>
                  </a:lnSpc>
                </a:pPr>
                <a:r>
                  <a:rPr lang="zh-CN" altLang="en-US" sz="1200" dirty="0">
                    <a:solidFill>
                      <a:schemeClr val="bg1">
                        <a:lumMod val="50000"/>
                      </a:schemeClr>
                    </a:solidFill>
                    <a:latin typeface="微软雅黑" pitchFamily="34" charset="-122"/>
                    <a:ea typeface="微软雅黑" pitchFamily="34" charset="-122"/>
                  </a:rPr>
                  <a:t>您的内容打在这里，或者通过复制您的文本后，在此框中选择粘贴</a:t>
                </a:r>
              </a:p>
            </p:txBody>
          </p:sp>
        </p:grpSp>
      </p:grpSp>
      <p:sp>
        <p:nvSpPr>
          <p:cNvPr id="18" name="Text Box 10">
            <a:extLst>
              <a:ext uri="{FF2B5EF4-FFF2-40B4-BE49-F238E27FC236}">
                <a16:creationId xmlns="" xmlns:a16="http://schemas.microsoft.com/office/drawing/2014/main" id="{2129E48C-D973-48A3-AAED-5971B709022D}"/>
              </a:ext>
            </a:extLst>
          </p:cNvPr>
          <p:cNvSpPr txBox="1">
            <a:spLocks noChangeArrowheads="1"/>
          </p:cNvSpPr>
          <p:nvPr/>
        </p:nvSpPr>
        <p:spPr bwMode="auto">
          <a:xfrm>
            <a:off x="6197923" y="4639214"/>
            <a:ext cx="4671045" cy="579005"/>
          </a:xfrm>
          <a:prstGeom prst="rect">
            <a:avLst/>
          </a:prstGeom>
          <a:noFill/>
          <a:ln w="9525">
            <a:noFill/>
            <a:miter lim="800000"/>
            <a:headEnd/>
            <a:tailEnd/>
          </a:ln>
        </p:spPr>
        <p:txBody>
          <a:bodyPr wrap="square" lIns="45720" tIns="22860" rIns="45720" bIns="22860">
            <a:spAutoFit/>
          </a:bodyPr>
          <a:lstStyle/>
          <a:p>
            <a:pPr algn="ctr">
              <a:lnSpc>
                <a:spcPct val="130000"/>
              </a:lnSpc>
            </a:pPr>
            <a:r>
              <a:rPr lang="zh-CN" altLang="en-US" sz="1400" dirty="0">
                <a:solidFill>
                  <a:schemeClr val="bg1">
                    <a:lumMod val="50000"/>
                  </a:schemeClr>
                </a:solidFill>
                <a:latin typeface="微软雅黑" pitchFamily="34" charset="-122"/>
                <a:ea typeface="微软雅黑" pitchFamily="34" charset="-122"/>
              </a:rPr>
              <a:t>您的内容打在这里，或者通过复制您的文本后，在此框中选择粘贴您的内容打在这里，或者通过复制您的文本后，</a:t>
            </a:r>
          </a:p>
        </p:txBody>
      </p:sp>
      <p:grpSp>
        <p:nvGrpSpPr>
          <p:cNvPr id="19" name="组合 18">
            <a:extLst>
              <a:ext uri="{FF2B5EF4-FFF2-40B4-BE49-F238E27FC236}">
                <a16:creationId xmlns="" xmlns:a16="http://schemas.microsoft.com/office/drawing/2014/main" id="{4DABAE5E-04D7-479C-A0E5-6230775B1B02}"/>
              </a:ext>
            </a:extLst>
          </p:cNvPr>
          <p:cNvGrpSpPr/>
          <p:nvPr/>
        </p:nvGrpSpPr>
        <p:grpSpPr>
          <a:xfrm>
            <a:off x="1472696" y="1388386"/>
            <a:ext cx="4154068" cy="4128160"/>
            <a:chOff x="2971800" y="1593849"/>
            <a:chExt cx="3054350" cy="3035301"/>
          </a:xfrm>
        </p:grpSpPr>
        <p:sp>
          <p:nvSpPr>
            <p:cNvPr id="20" name="Freeform 6">
              <a:extLst>
                <a:ext uri="{FF2B5EF4-FFF2-40B4-BE49-F238E27FC236}">
                  <a16:creationId xmlns="" xmlns:a16="http://schemas.microsoft.com/office/drawing/2014/main" id="{922F65EB-7F66-41FC-B940-0E4C41E85DCD}"/>
                </a:ext>
              </a:extLst>
            </p:cNvPr>
            <p:cNvSpPr>
              <a:spLocks/>
            </p:cNvSpPr>
            <p:nvPr/>
          </p:nvSpPr>
          <p:spPr bwMode="auto">
            <a:xfrm>
              <a:off x="2971800" y="1593849"/>
              <a:ext cx="1528763" cy="1520825"/>
            </a:xfrm>
            <a:custGeom>
              <a:avLst/>
              <a:gdLst>
                <a:gd name="T0" fmla="*/ 648 w 650"/>
                <a:gd name="T1" fmla="*/ 0 h 647"/>
                <a:gd name="T2" fmla="*/ 625 w 650"/>
                <a:gd name="T3" fmla="*/ 20 h 647"/>
                <a:gd name="T4" fmla="*/ 578 w 650"/>
                <a:gd name="T5" fmla="*/ 89 h 647"/>
                <a:gd name="T6" fmla="*/ 551 w 650"/>
                <a:gd name="T7" fmla="*/ 13 h 647"/>
                <a:gd name="T8" fmla="*/ 521 w 650"/>
                <a:gd name="T9" fmla="*/ 18 h 647"/>
                <a:gd name="T10" fmla="*/ 522 w 650"/>
                <a:gd name="T11" fmla="*/ 99 h 647"/>
                <a:gd name="T12" fmla="*/ 454 w 650"/>
                <a:gd name="T13" fmla="*/ 50 h 647"/>
                <a:gd name="T14" fmla="*/ 426 w 650"/>
                <a:gd name="T15" fmla="*/ 40 h 647"/>
                <a:gd name="T16" fmla="*/ 411 w 650"/>
                <a:gd name="T17" fmla="*/ 66 h 647"/>
                <a:gd name="T18" fmla="*/ 391 w 650"/>
                <a:gd name="T19" fmla="*/ 147 h 647"/>
                <a:gd name="T20" fmla="*/ 339 w 650"/>
                <a:gd name="T21" fmla="*/ 85 h 647"/>
                <a:gd name="T22" fmla="*/ 313 w 650"/>
                <a:gd name="T23" fmla="*/ 100 h 647"/>
                <a:gd name="T24" fmla="*/ 341 w 650"/>
                <a:gd name="T25" fmla="*/ 176 h 647"/>
                <a:gd name="T26" fmla="*/ 261 w 650"/>
                <a:gd name="T27" fmla="*/ 153 h 647"/>
                <a:gd name="T28" fmla="*/ 231 w 650"/>
                <a:gd name="T29" fmla="*/ 153 h 647"/>
                <a:gd name="T30" fmla="*/ 226 w 650"/>
                <a:gd name="T31" fmla="*/ 182 h 647"/>
                <a:gd name="T32" fmla="*/ 235 w 650"/>
                <a:gd name="T33" fmla="*/ 266 h 647"/>
                <a:gd name="T34" fmla="*/ 165 w 650"/>
                <a:gd name="T35" fmla="*/ 225 h 647"/>
                <a:gd name="T36" fmla="*/ 146 w 650"/>
                <a:gd name="T37" fmla="*/ 248 h 647"/>
                <a:gd name="T38" fmla="*/ 198 w 650"/>
                <a:gd name="T39" fmla="*/ 309 h 647"/>
                <a:gd name="T40" fmla="*/ 114 w 650"/>
                <a:gd name="T41" fmla="*/ 316 h 647"/>
                <a:gd name="T42" fmla="*/ 86 w 650"/>
                <a:gd name="T43" fmla="*/ 325 h 647"/>
                <a:gd name="T44" fmla="*/ 92 w 650"/>
                <a:gd name="T45" fmla="*/ 355 h 647"/>
                <a:gd name="T46" fmla="*/ 128 w 650"/>
                <a:gd name="T47" fmla="*/ 430 h 647"/>
                <a:gd name="T48" fmla="*/ 49 w 650"/>
                <a:gd name="T49" fmla="*/ 416 h 647"/>
                <a:gd name="T50" fmla="*/ 38 w 650"/>
                <a:gd name="T51" fmla="*/ 444 h 647"/>
                <a:gd name="T52" fmla="*/ 109 w 650"/>
                <a:gd name="T53" fmla="*/ 484 h 647"/>
                <a:gd name="T54" fmla="*/ 32 w 650"/>
                <a:gd name="T55" fmla="*/ 519 h 647"/>
                <a:gd name="T56" fmla="*/ 9 w 650"/>
                <a:gd name="T57" fmla="*/ 537 h 647"/>
                <a:gd name="T58" fmla="*/ 24 w 650"/>
                <a:gd name="T59" fmla="*/ 563 h 647"/>
                <a:gd name="T60" fmla="*/ 85 w 650"/>
                <a:gd name="T61" fmla="*/ 621 h 647"/>
                <a:gd name="T62" fmla="*/ 5 w 650"/>
                <a:gd name="T63" fmla="*/ 635 h 647"/>
                <a:gd name="T64" fmla="*/ 650 w 650"/>
                <a:gd name="T65" fmla="*/ 647 h 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50" h="647">
                  <a:moveTo>
                    <a:pt x="650" y="1"/>
                  </a:moveTo>
                  <a:cubicBezTo>
                    <a:pt x="649" y="0"/>
                    <a:pt x="649" y="0"/>
                    <a:pt x="648" y="0"/>
                  </a:cubicBezTo>
                  <a:cubicBezTo>
                    <a:pt x="642" y="0"/>
                    <a:pt x="637" y="3"/>
                    <a:pt x="633" y="6"/>
                  </a:cubicBezTo>
                  <a:cubicBezTo>
                    <a:pt x="629" y="9"/>
                    <a:pt x="626" y="14"/>
                    <a:pt x="625" y="20"/>
                  </a:cubicBezTo>
                  <a:cubicBezTo>
                    <a:pt x="625" y="26"/>
                    <a:pt x="622" y="58"/>
                    <a:pt x="619" y="86"/>
                  </a:cubicBezTo>
                  <a:cubicBezTo>
                    <a:pt x="605" y="87"/>
                    <a:pt x="592" y="88"/>
                    <a:pt x="578" y="89"/>
                  </a:cubicBezTo>
                  <a:cubicBezTo>
                    <a:pt x="571" y="62"/>
                    <a:pt x="562" y="32"/>
                    <a:pt x="561" y="26"/>
                  </a:cubicBezTo>
                  <a:cubicBezTo>
                    <a:pt x="559" y="20"/>
                    <a:pt x="555" y="16"/>
                    <a:pt x="551" y="13"/>
                  </a:cubicBezTo>
                  <a:cubicBezTo>
                    <a:pt x="546" y="11"/>
                    <a:pt x="541" y="9"/>
                    <a:pt x="535" y="10"/>
                  </a:cubicBezTo>
                  <a:cubicBezTo>
                    <a:pt x="530" y="11"/>
                    <a:pt x="525" y="14"/>
                    <a:pt x="521" y="18"/>
                  </a:cubicBezTo>
                  <a:cubicBezTo>
                    <a:pt x="518" y="23"/>
                    <a:pt x="516" y="28"/>
                    <a:pt x="517" y="33"/>
                  </a:cubicBezTo>
                  <a:cubicBezTo>
                    <a:pt x="517" y="40"/>
                    <a:pt x="519" y="71"/>
                    <a:pt x="522" y="99"/>
                  </a:cubicBezTo>
                  <a:cubicBezTo>
                    <a:pt x="508" y="102"/>
                    <a:pt x="495" y="106"/>
                    <a:pt x="482" y="110"/>
                  </a:cubicBezTo>
                  <a:cubicBezTo>
                    <a:pt x="470" y="84"/>
                    <a:pt x="456" y="56"/>
                    <a:pt x="454" y="50"/>
                  </a:cubicBezTo>
                  <a:cubicBezTo>
                    <a:pt x="451" y="45"/>
                    <a:pt x="447" y="42"/>
                    <a:pt x="442" y="40"/>
                  </a:cubicBezTo>
                  <a:cubicBezTo>
                    <a:pt x="437" y="38"/>
                    <a:pt x="431" y="38"/>
                    <a:pt x="426" y="40"/>
                  </a:cubicBezTo>
                  <a:cubicBezTo>
                    <a:pt x="421" y="42"/>
                    <a:pt x="417" y="45"/>
                    <a:pt x="414" y="50"/>
                  </a:cubicBezTo>
                  <a:cubicBezTo>
                    <a:pt x="411" y="55"/>
                    <a:pt x="410" y="60"/>
                    <a:pt x="411" y="66"/>
                  </a:cubicBezTo>
                  <a:cubicBezTo>
                    <a:pt x="413" y="72"/>
                    <a:pt x="421" y="102"/>
                    <a:pt x="428" y="130"/>
                  </a:cubicBezTo>
                  <a:cubicBezTo>
                    <a:pt x="416" y="135"/>
                    <a:pt x="403" y="141"/>
                    <a:pt x="391" y="147"/>
                  </a:cubicBezTo>
                  <a:cubicBezTo>
                    <a:pt x="375" y="124"/>
                    <a:pt x="356" y="98"/>
                    <a:pt x="353" y="93"/>
                  </a:cubicBezTo>
                  <a:cubicBezTo>
                    <a:pt x="349" y="89"/>
                    <a:pt x="344" y="86"/>
                    <a:pt x="339" y="85"/>
                  </a:cubicBezTo>
                  <a:cubicBezTo>
                    <a:pt x="334" y="84"/>
                    <a:pt x="328" y="85"/>
                    <a:pt x="323" y="88"/>
                  </a:cubicBezTo>
                  <a:cubicBezTo>
                    <a:pt x="319" y="90"/>
                    <a:pt x="315" y="95"/>
                    <a:pt x="313" y="100"/>
                  </a:cubicBezTo>
                  <a:cubicBezTo>
                    <a:pt x="312" y="105"/>
                    <a:pt x="311" y="110"/>
                    <a:pt x="314" y="116"/>
                  </a:cubicBezTo>
                  <a:cubicBezTo>
                    <a:pt x="317" y="121"/>
                    <a:pt x="330" y="150"/>
                    <a:pt x="341" y="176"/>
                  </a:cubicBezTo>
                  <a:cubicBezTo>
                    <a:pt x="330" y="183"/>
                    <a:pt x="319" y="191"/>
                    <a:pt x="308" y="200"/>
                  </a:cubicBezTo>
                  <a:cubicBezTo>
                    <a:pt x="287" y="180"/>
                    <a:pt x="265" y="157"/>
                    <a:pt x="261" y="153"/>
                  </a:cubicBezTo>
                  <a:cubicBezTo>
                    <a:pt x="257" y="149"/>
                    <a:pt x="251" y="147"/>
                    <a:pt x="246" y="147"/>
                  </a:cubicBezTo>
                  <a:cubicBezTo>
                    <a:pt x="241" y="147"/>
                    <a:pt x="235" y="149"/>
                    <a:pt x="231" y="153"/>
                  </a:cubicBezTo>
                  <a:cubicBezTo>
                    <a:pt x="227" y="156"/>
                    <a:pt x="224" y="161"/>
                    <a:pt x="223" y="166"/>
                  </a:cubicBezTo>
                  <a:cubicBezTo>
                    <a:pt x="222" y="172"/>
                    <a:pt x="223" y="177"/>
                    <a:pt x="226" y="182"/>
                  </a:cubicBezTo>
                  <a:cubicBezTo>
                    <a:pt x="230" y="187"/>
                    <a:pt x="248" y="213"/>
                    <a:pt x="264" y="237"/>
                  </a:cubicBezTo>
                  <a:cubicBezTo>
                    <a:pt x="254" y="246"/>
                    <a:pt x="244" y="255"/>
                    <a:pt x="235" y="266"/>
                  </a:cubicBezTo>
                  <a:cubicBezTo>
                    <a:pt x="211" y="249"/>
                    <a:pt x="186" y="231"/>
                    <a:pt x="180" y="228"/>
                  </a:cubicBezTo>
                  <a:cubicBezTo>
                    <a:pt x="176" y="225"/>
                    <a:pt x="170" y="224"/>
                    <a:pt x="165" y="225"/>
                  </a:cubicBezTo>
                  <a:cubicBezTo>
                    <a:pt x="160" y="225"/>
                    <a:pt x="155" y="228"/>
                    <a:pt x="151" y="232"/>
                  </a:cubicBezTo>
                  <a:cubicBezTo>
                    <a:pt x="147" y="237"/>
                    <a:pt x="146" y="242"/>
                    <a:pt x="146" y="248"/>
                  </a:cubicBezTo>
                  <a:cubicBezTo>
                    <a:pt x="146" y="253"/>
                    <a:pt x="148" y="258"/>
                    <a:pt x="151" y="262"/>
                  </a:cubicBezTo>
                  <a:cubicBezTo>
                    <a:pt x="156" y="267"/>
                    <a:pt x="178" y="289"/>
                    <a:pt x="198" y="309"/>
                  </a:cubicBezTo>
                  <a:cubicBezTo>
                    <a:pt x="190" y="320"/>
                    <a:pt x="182" y="332"/>
                    <a:pt x="174" y="343"/>
                  </a:cubicBezTo>
                  <a:cubicBezTo>
                    <a:pt x="149" y="331"/>
                    <a:pt x="120" y="318"/>
                    <a:pt x="114" y="316"/>
                  </a:cubicBezTo>
                  <a:cubicBezTo>
                    <a:pt x="109" y="313"/>
                    <a:pt x="103" y="313"/>
                    <a:pt x="98" y="315"/>
                  </a:cubicBezTo>
                  <a:cubicBezTo>
                    <a:pt x="93" y="317"/>
                    <a:pt x="89" y="320"/>
                    <a:pt x="86" y="325"/>
                  </a:cubicBezTo>
                  <a:cubicBezTo>
                    <a:pt x="83" y="330"/>
                    <a:pt x="83" y="336"/>
                    <a:pt x="84" y="341"/>
                  </a:cubicBezTo>
                  <a:cubicBezTo>
                    <a:pt x="85" y="346"/>
                    <a:pt x="87" y="351"/>
                    <a:pt x="92" y="355"/>
                  </a:cubicBezTo>
                  <a:cubicBezTo>
                    <a:pt x="97" y="358"/>
                    <a:pt x="123" y="376"/>
                    <a:pt x="146" y="393"/>
                  </a:cubicBezTo>
                  <a:cubicBezTo>
                    <a:pt x="139" y="405"/>
                    <a:pt x="134" y="417"/>
                    <a:pt x="128" y="430"/>
                  </a:cubicBezTo>
                  <a:cubicBezTo>
                    <a:pt x="101" y="423"/>
                    <a:pt x="71" y="415"/>
                    <a:pt x="64" y="414"/>
                  </a:cubicBezTo>
                  <a:cubicBezTo>
                    <a:pt x="59" y="412"/>
                    <a:pt x="53" y="413"/>
                    <a:pt x="49" y="416"/>
                  </a:cubicBezTo>
                  <a:cubicBezTo>
                    <a:pt x="44" y="418"/>
                    <a:pt x="40" y="423"/>
                    <a:pt x="38" y="428"/>
                  </a:cubicBezTo>
                  <a:cubicBezTo>
                    <a:pt x="37" y="433"/>
                    <a:pt x="37" y="439"/>
                    <a:pt x="38" y="444"/>
                  </a:cubicBezTo>
                  <a:cubicBezTo>
                    <a:pt x="40" y="449"/>
                    <a:pt x="44" y="453"/>
                    <a:pt x="49" y="456"/>
                  </a:cubicBezTo>
                  <a:cubicBezTo>
                    <a:pt x="55" y="458"/>
                    <a:pt x="83" y="472"/>
                    <a:pt x="109" y="484"/>
                  </a:cubicBezTo>
                  <a:cubicBezTo>
                    <a:pt x="105" y="497"/>
                    <a:pt x="101" y="510"/>
                    <a:pt x="98" y="524"/>
                  </a:cubicBezTo>
                  <a:cubicBezTo>
                    <a:pt x="70" y="522"/>
                    <a:pt x="38" y="519"/>
                    <a:pt x="32" y="519"/>
                  </a:cubicBezTo>
                  <a:cubicBezTo>
                    <a:pt x="27" y="518"/>
                    <a:pt x="21" y="520"/>
                    <a:pt x="17" y="523"/>
                  </a:cubicBezTo>
                  <a:cubicBezTo>
                    <a:pt x="13" y="527"/>
                    <a:pt x="10" y="532"/>
                    <a:pt x="9" y="537"/>
                  </a:cubicBezTo>
                  <a:cubicBezTo>
                    <a:pt x="8" y="543"/>
                    <a:pt x="9" y="548"/>
                    <a:pt x="12" y="553"/>
                  </a:cubicBezTo>
                  <a:cubicBezTo>
                    <a:pt x="15" y="558"/>
                    <a:pt x="19" y="561"/>
                    <a:pt x="24" y="563"/>
                  </a:cubicBezTo>
                  <a:cubicBezTo>
                    <a:pt x="31" y="564"/>
                    <a:pt x="61" y="573"/>
                    <a:pt x="88" y="580"/>
                  </a:cubicBezTo>
                  <a:cubicBezTo>
                    <a:pt x="86" y="594"/>
                    <a:pt x="85" y="608"/>
                    <a:pt x="85" y="621"/>
                  </a:cubicBezTo>
                  <a:cubicBezTo>
                    <a:pt x="56" y="624"/>
                    <a:pt x="25" y="627"/>
                    <a:pt x="19" y="628"/>
                  </a:cubicBezTo>
                  <a:cubicBezTo>
                    <a:pt x="13" y="628"/>
                    <a:pt x="8" y="631"/>
                    <a:pt x="5" y="635"/>
                  </a:cubicBezTo>
                  <a:cubicBezTo>
                    <a:pt x="2" y="638"/>
                    <a:pt x="0" y="642"/>
                    <a:pt x="0" y="647"/>
                  </a:cubicBezTo>
                  <a:cubicBezTo>
                    <a:pt x="650" y="647"/>
                    <a:pt x="650" y="647"/>
                    <a:pt x="650" y="647"/>
                  </a:cubicBezTo>
                  <a:lnTo>
                    <a:pt x="650" y="1"/>
                  </a:lnTo>
                  <a:close/>
                </a:path>
              </a:pathLst>
            </a:custGeom>
            <a:solidFill>
              <a:srgbClr val="08B2AA"/>
            </a:solidFill>
            <a:ln>
              <a:noFill/>
            </a:ln>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sp>
          <p:nvSpPr>
            <p:cNvPr id="21" name="Freeform 7">
              <a:extLst>
                <a:ext uri="{FF2B5EF4-FFF2-40B4-BE49-F238E27FC236}">
                  <a16:creationId xmlns="" xmlns:a16="http://schemas.microsoft.com/office/drawing/2014/main" id="{E62B6555-3456-4D69-860D-5C6DCC9C7214}"/>
                </a:ext>
              </a:extLst>
            </p:cNvPr>
            <p:cNvSpPr>
              <a:spLocks/>
            </p:cNvSpPr>
            <p:nvPr/>
          </p:nvSpPr>
          <p:spPr bwMode="auto">
            <a:xfrm>
              <a:off x="2971800" y="3109912"/>
              <a:ext cx="1528763" cy="1519238"/>
            </a:xfrm>
            <a:custGeom>
              <a:avLst/>
              <a:gdLst>
                <a:gd name="T0" fmla="*/ 648 w 650"/>
                <a:gd name="T1" fmla="*/ 646 h 646"/>
                <a:gd name="T2" fmla="*/ 625 w 650"/>
                <a:gd name="T3" fmla="*/ 626 h 646"/>
                <a:gd name="T4" fmla="*/ 578 w 650"/>
                <a:gd name="T5" fmla="*/ 557 h 646"/>
                <a:gd name="T6" fmla="*/ 551 w 650"/>
                <a:gd name="T7" fmla="*/ 633 h 646"/>
                <a:gd name="T8" fmla="*/ 521 w 650"/>
                <a:gd name="T9" fmla="*/ 628 h 646"/>
                <a:gd name="T10" fmla="*/ 522 w 650"/>
                <a:gd name="T11" fmla="*/ 547 h 646"/>
                <a:gd name="T12" fmla="*/ 454 w 650"/>
                <a:gd name="T13" fmla="*/ 596 h 646"/>
                <a:gd name="T14" fmla="*/ 426 w 650"/>
                <a:gd name="T15" fmla="*/ 607 h 646"/>
                <a:gd name="T16" fmla="*/ 411 w 650"/>
                <a:gd name="T17" fmla="*/ 581 h 646"/>
                <a:gd name="T18" fmla="*/ 391 w 650"/>
                <a:gd name="T19" fmla="*/ 499 h 646"/>
                <a:gd name="T20" fmla="*/ 339 w 650"/>
                <a:gd name="T21" fmla="*/ 561 h 646"/>
                <a:gd name="T22" fmla="*/ 313 w 650"/>
                <a:gd name="T23" fmla="*/ 547 h 646"/>
                <a:gd name="T24" fmla="*/ 341 w 650"/>
                <a:gd name="T25" fmla="*/ 470 h 646"/>
                <a:gd name="T26" fmla="*/ 261 w 650"/>
                <a:gd name="T27" fmla="*/ 493 h 646"/>
                <a:gd name="T28" fmla="*/ 231 w 650"/>
                <a:gd name="T29" fmla="*/ 494 h 646"/>
                <a:gd name="T30" fmla="*/ 226 w 650"/>
                <a:gd name="T31" fmla="*/ 465 h 646"/>
                <a:gd name="T32" fmla="*/ 235 w 650"/>
                <a:gd name="T33" fmla="*/ 381 h 646"/>
                <a:gd name="T34" fmla="*/ 165 w 650"/>
                <a:gd name="T35" fmla="*/ 422 h 646"/>
                <a:gd name="T36" fmla="*/ 146 w 650"/>
                <a:gd name="T37" fmla="*/ 399 h 646"/>
                <a:gd name="T38" fmla="*/ 198 w 650"/>
                <a:gd name="T39" fmla="*/ 337 h 646"/>
                <a:gd name="T40" fmla="*/ 114 w 650"/>
                <a:gd name="T41" fmla="*/ 331 h 646"/>
                <a:gd name="T42" fmla="*/ 86 w 650"/>
                <a:gd name="T43" fmla="*/ 321 h 646"/>
                <a:gd name="T44" fmla="*/ 92 w 650"/>
                <a:gd name="T45" fmla="*/ 292 h 646"/>
                <a:gd name="T46" fmla="*/ 128 w 650"/>
                <a:gd name="T47" fmla="*/ 216 h 646"/>
                <a:gd name="T48" fmla="*/ 49 w 650"/>
                <a:gd name="T49" fmla="*/ 230 h 646"/>
                <a:gd name="T50" fmla="*/ 38 w 650"/>
                <a:gd name="T51" fmla="*/ 202 h 646"/>
                <a:gd name="T52" fmla="*/ 109 w 650"/>
                <a:gd name="T53" fmla="*/ 162 h 646"/>
                <a:gd name="T54" fmla="*/ 32 w 650"/>
                <a:gd name="T55" fmla="*/ 128 h 646"/>
                <a:gd name="T56" fmla="*/ 9 w 650"/>
                <a:gd name="T57" fmla="*/ 109 h 646"/>
                <a:gd name="T58" fmla="*/ 24 w 650"/>
                <a:gd name="T59" fmla="*/ 84 h 646"/>
                <a:gd name="T60" fmla="*/ 85 w 650"/>
                <a:gd name="T61" fmla="*/ 25 h 646"/>
                <a:gd name="T62" fmla="*/ 5 w 650"/>
                <a:gd name="T63" fmla="*/ 11 h 646"/>
                <a:gd name="T64" fmla="*/ 650 w 650"/>
                <a:gd name="T65" fmla="*/ 0 h 6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50" h="646">
                  <a:moveTo>
                    <a:pt x="650" y="646"/>
                  </a:moveTo>
                  <a:cubicBezTo>
                    <a:pt x="649" y="646"/>
                    <a:pt x="649" y="646"/>
                    <a:pt x="648" y="646"/>
                  </a:cubicBezTo>
                  <a:cubicBezTo>
                    <a:pt x="642" y="646"/>
                    <a:pt x="637" y="644"/>
                    <a:pt x="633" y="640"/>
                  </a:cubicBezTo>
                  <a:cubicBezTo>
                    <a:pt x="629" y="637"/>
                    <a:pt x="626" y="632"/>
                    <a:pt x="625" y="626"/>
                  </a:cubicBezTo>
                  <a:cubicBezTo>
                    <a:pt x="625" y="620"/>
                    <a:pt x="622" y="589"/>
                    <a:pt x="619" y="560"/>
                  </a:cubicBezTo>
                  <a:cubicBezTo>
                    <a:pt x="605" y="560"/>
                    <a:pt x="592" y="558"/>
                    <a:pt x="578" y="557"/>
                  </a:cubicBezTo>
                  <a:cubicBezTo>
                    <a:pt x="571" y="584"/>
                    <a:pt x="562" y="614"/>
                    <a:pt x="561" y="621"/>
                  </a:cubicBezTo>
                  <a:cubicBezTo>
                    <a:pt x="559" y="626"/>
                    <a:pt x="555" y="630"/>
                    <a:pt x="551" y="633"/>
                  </a:cubicBezTo>
                  <a:cubicBezTo>
                    <a:pt x="546" y="636"/>
                    <a:pt x="541" y="637"/>
                    <a:pt x="535" y="636"/>
                  </a:cubicBezTo>
                  <a:cubicBezTo>
                    <a:pt x="530" y="635"/>
                    <a:pt x="525" y="632"/>
                    <a:pt x="521" y="628"/>
                  </a:cubicBezTo>
                  <a:cubicBezTo>
                    <a:pt x="518" y="624"/>
                    <a:pt x="516" y="619"/>
                    <a:pt x="517" y="613"/>
                  </a:cubicBezTo>
                  <a:cubicBezTo>
                    <a:pt x="517" y="607"/>
                    <a:pt x="519" y="575"/>
                    <a:pt x="522" y="547"/>
                  </a:cubicBezTo>
                  <a:cubicBezTo>
                    <a:pt x="508" y="544"/>
                    <a:pt x="495" y="540"/>
                    <a:pt x="482" y="536"/>
                  </a:cubicBezTo>
                  <a:cubicBezTo>
                    <a:pt x="470" y="562"/>
                    <a:pt x="456" y="590"/>
                    <a:pt x="454" y="596"/>
                  </a:cubicBezTo>
                  <a:cubicBezTo>
                    <a:pt x="451" y="601"/>
                    <a:pt x="447" y="605"/>
                    <a:pt x="442" y="607"/>
                  </a:cubicBezTo>
                  <a:cubicBezTo>
                    <a:pt x="437" y="608"/>
                    <a:pt x="431" y="608"/>
                    <a:pt x="426" y="607"/>
                  </a:cubicBezTo>
                  <a:cubicBezTo>
                    <a:pt x="421" y="605"/>
                    <a:pt x="417" y="601"/>
                    <a:pt x="414" y="596"/>
                  </a:cubicBezTo>
                  <a:cubicBezTo>
                    <a:pt x="411" y="592"/>
                    <a:pt x="410" y="586"/>
                    <a:pt x="411" y="581"/>
                  </a:cubicBezTo>
                  <a:cubicBezTo>
                    <a:pt x="413" y="574"/>
                    <a:pt x="421" y="544"/>
                    <a:pt x="428" y="517"/>
                  </a:cubicBezTo>
                  <a:cubicBezTo>
                    <a:pt x="416" y="511"/>
                    <a:pt x="403" y="505"/>
                    <a:pt x="391" y="499"/>
                  </a:cubicBezTo>
                  <a:cubicBezTo>
                    <a:pt x="375" y="522"/>
                    <a:pt x="356" y="548"/>
                    <a:pt x="353" y="553"/>
                  </a:cubicBezTo>
                  <a:cubicBezTo>
                    <a:pt x="349" y="558"/>
                    <a:pt x="344" y="560"/>
                    <a:pt x="339" y="561"/>
                  </a:cubicBezTo>
                  <a:cubicBezTo>
                    <a:pt x="334" y="562"/>
                    <a:pt x="328" y="562"/>
                    <a:pt x="323" y="559"/>
                  </a:cubicBezTo>
                  <a:cubicBezTo>
                    <a:pt x="319" y="556"/>
                    <a:pt x="315" y="552"/>
                    <a:pt x="313" y="547"/>
                  </a:cubicBezTo>
                  <a:cubicBezTo>
                    <a:pt x="312" y="542"/>
                    <a:pt x="311" y="536"/>
                    <a:pt x="314" y="531"/>
                  </a:cubicBezTo>
                  <a:cubicBezTo>
                    <a:pt x="317" y="525"/>
                    <a:pt x="330" y="496"/>
                    <a:pt x="341" y="470"/>
                  </a:cubicBezTo>
                  <a:cubicBezTo>
                    <a:pt x="330" y="463"/>
                    <a:pt x="319" y="455"/>
                    <a:pt x="308" y="447"/>
                  </a:cubicBezTo>
                  <a:cubicBezTo>
                    <a:pt x="287" y="467"/>
                    <a:pt x="265" y="489"/>
                    <a:pt x="261" y="493"/>
                  </a:cubicBezTo>
                  <a:cubicBezTo>
                    <a:pt x="257" y="497"/>
                    <a:pt x="251" y="499"/>
                    <a:pt x="246" y="499"/>
                  </a:cubicBezTo>
                  <a:cubicBezTo>
                    <a:pt x="241" y="499"/>
                    <a:pt x="235" y="497"/>
                    <a:pt x="231" y="494"/>
                  </a:cubicBezTo>
                  <a:cubicBezTo>
                    <a:pt x="227" y="490"/>
                    <a:pt x="224" y="485"/>
                    <a:pt x="223" y="480"/>
                  </a:cubicBezTo>
                  <a:cubicBezTo>
                    <a:pt x="222" y="475"/>
                    <a:pt x="223" y="469"/>
                    <a:pt x="226" y="465"/>
                  </a:cubicBezTo>
                  <a:cubicBezTo>
                    <a:pt x="230" y="459"/>
                    <a:pt x="248" y="433"/>
                    <a:pt x="264" y="410"/>
                  </a:cubicBezTo>
                  <a:cubicBezTo>
                    <a:pt x="254" y="400"/>
                    <a:pt x="244" y="391"/>
                    <a:pt x="235" y="381"/>
                  </a:cubicBezTo>
                  <a:cubicBezTo>
                    <a:pt x="211" y="397"/>
                    <a:pt x="186" y="415"/>
                    <a:pt x="180" y="418"/>
                  </a:cubicBezTo>
                  <a:cubicBezTo>
                    <a:pt x="176" y="422"/>
                    <a:pt x="170" y="423"/>
                    <a:pt x="165" y="422"/>
                  </a:cubicBezTo>
                  <a:cubicBezTo>
                    <a:pt x="160" y="421"/>
                    <a:pt x="155" y="418"/>
                    <a:pt x="151" y="414"/>
                  </a:cubicBezTo>
                  <a:cubicBezTo>
                    <a:pt x="147" y="409"/>
                    <a:pt x="146" y="404"/>
                    <a:pt x="146" y="399"/>
                  </a:cubicBezTo>
                  <a:cubicBezTo>
                    <a:pt x="146" y="394"/>
                    <a:pt x="148" y="388"/>
                    <a:pt x="151" y="384"/>
                  </a:cubicBezTo>
                  <a:cubicBezTo>
                    <a:pt x="156" y="379"/>
                    <a:pt x="178" y="357"/>
                    <a:pt x="198" y="337"/>
                  </a:cubicBezTo>
                  <a:cubicBezTo>
                    <a:pt x="190" y="326"/>
                    <a:pt x="182" y="315"/>
                    <a:pt x="174" y="303"/>
                  </a:cubicBezTo>
                  <a:cubicBezTo>
                    <a:pt x="149" y="315"/>
                    <a:pt x="120" y="328"/>
                    <a:pt x="114" y="331"/>
                  </a:cubicBezTo>
                  <a:cubicBezTo>
                    <a:pt x="109" y="333"/>
                    <a:pt x="103" y="333"/>
                    <a:pt x="98" y="331"/>
                  </a:cubicBezTo>
                  <a:cubicBezTo>
                    <a:pt x="93" y="329"/>
                    <a:pt x="89" y="326"/>
                    <a:pt x="86" y="321"/>
                  </a:cubicBezTo>
                  <a:cubicBezTo>
                    <a:pt x="83" y="316"/>
                    <a:pt x="83" y="311"/>
                    <a:pt x="84" y="305"/>
                  </a:cubicBezTo>
                  <a:cubicBezTo>
                    <a:pt x="85" y="300"/>
                    <a:pt x="87" y="295"/>
                    <a:pt x="92" y="292"/>
                  </a:cubicBezTo>
                  <a:cubicBezTo>
                    <a:pt x="97" y="288"/>
                    <a:pt x="123" y="270"/>
                    <a:pt x="146" y="253"/>
                  </a:cubicBezTo>
                  <a:cubicBezTo>
                    <a:pt x="139" y="241"/>
                    <a:pt x="134" y="229"/>
                    <a:pt x="128" y="216"/>
                  </a:cubicBezTo>
                  <a:cubicBezTo>
                    <a:pt x="101" y="223"/>
                    <a:pt x="71" y="231"/>
                    <a:pt x="64" y="233"/>
                  </a:cubicBezTo>
                  <a:cubicBezTo>
                    <a:pt x="59" y="234"/>
                    <a:pt x="53" y="233"/>
                    <a:pt x="49" y="230"/>
                  </a:cubicBezTo>
                  <a:cubicBezTo>
                    <a:pt x="44" y="228"/>
                    <a:pt x="40" y="224"/>
                    <a:pt x="38" y="218"/>
                  </a:cubicBezTo>
                  <a:cubicBezTo>
                    <a:pt x="37" y="213"/>
                    <a:pt x="37" y="207"/>
                    <a:pt x="38" y="202"/>
                  </a:cubicBezTo>
                  <a:cubicBezTo>
                    <a:pt x="40" y="198"/>
                    <a:pt x="44" y="193"/>
                    <a:pt x="49" y="191"/>
                  </a:cubicBezTo>
                  <a:cubicBezTo>
                    <a:pt x="55" y="188"/>
                    <a:pt x="83" y="174"/>
                    <a:pt x="109" y="162"/>
                  </a:cubicBezTo>
                  <a:cubicBezTo>
                    <a:pt x="105" y="149"/>
                    <a:pt x="101" y="136"/>
                    <a:pt x="98" y="122"/>
                  </a:cubicBezTo>
                  <a:cubicBezTo>
                    <a:pt x="70" y="125"/>
                    <a:pt x="38" y="127"/>
                    <a:pt x="32" y="128"/>
                  </a:cubicBezTo>
                  <a:cubicBezTo>
                    <a:pt x="27" y="128"/>
                    <a:pt x="21" y="126"/>
                    <a:pt x="17" y="123"/>
                  </a:cubicBezTo>
                  <a:cubicBezTo>
                    <a:pt x="13" y="119"/>
                    <a:pt x="10" y="115"/>
                    <a:pt x="9" y="109"/>
                  </a:cubicBezTo>
                  <a:cubicBezTo>
                    <a:pt x="8" y="103"/>
                    <a:pt x="9" y="98"/>
                    <a:pt x="12" y="93"/>
                  </a:cubicBezTo>
                  <a:cubicBezTo>
                    <a:pt x="15" y="89"/>
                    <a:pt x="19" y="85"/>
                    <a:pt x="24" y="84"/>
                  </a:cubicBezTo>
                  <a:cubicBezTo>
                    <a:pt x="31" y="82"/>
                    <a:pt x="61" y="73"/>
                    <a:pt x="88" y="66"/>
                  </a:cubicBezTo>
                  <a:cubicBezTo>
                    <a:pt x="86" y="52"/>
                    <a:pt x="85" y="39"/>
                    <a:pt x="85" y="25"/>
                  </a:cubicBezTo>
                  <a:cubicBezTo>
                    <a:pt x="56" y="22"/>
                    <a:pt x="25" y="19"/>
                    <a:pt x="19" y="19"/>
                  </a:cubicBezTo>
                  <a:cubicBezTo>
                    <a:pt x="13" y="18"/>
                    <a:pt x="8" y="15"/>
                    <a:pt x="5" y="11"/>
                  </a:cubicBezTo>
                  <a:cubicBezTo>
                    <a:pt x="2" y="8"/>
                    <a:pt x="0" y="4"/>
                    <a:pt x="0" y="0"/>
                  </a:cubicBezTo>
                  <a:cubicBezTo>
                    <a:pt x="650" y="0"/>
                    <a:pt x="650" y="0"/>
                    <a:pt x="650" y="0"/>
                  </a:cubicBezTo>
                  <a:lnTo>
                    <a:pt x="650" y="646"/>
                  </a:lnTo>
                  <a:close/>
                </a:path>
              </a:pathLst>
            </a:custGeom>
            <a:solidFill>
              <a:srgbClr val="EF732D">
                <a:alpha val="78000"/>
              </a:srgbClr>
            </a:solidFill>
            <a:ln>
              <a:noFill/>
            </a:ln>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sp>
          <p:nvSpPr>
            <p:cNvPr id="22" name="Freeform 8">
              <a:extLst>
                <a:ext uri="{FF2B5EF4-FFF2-40B4-BE49-F238E27FC236}">
                  <a16:creationId xmlns="" xmlns:a16="http://schemas.microsoft.com/office/drawing/2014/main" id="{6BA2D425-3E5F-44BC-8B8A-9AFF10D8E520}"/>
                </a:ext>
              </a:extLst>
            </p:cNvPr>
            <p:cNvSpPr>
              <a:spLocks/>
            </p:cNvSpPr>
            <p:nvPr/>
          </p:nvSpPr>
          <p:spPr bwMode="auto">
            <a:xfrm>
              <a:off x="4495800" y="1593849"/>
              <a:ext cx="1530350" cy="1520825"/>
            </a:xfrm>
            <a:custGeom>
              <a:avLst/>
              <a:gdLst>
                <a:gd name="T0" fmla="*/ 3 w 651"/>
                <a:gd name="T1" fmla="*/ 0 h 647"/>
                <a:gd name="T2" fmla="*/ 25 w 651"/>
                <a:gd name="T3" fmla="*/ 20 h 647"/>
                <a:gd name="T4" fmla="*/ 72 w 651"/>
                <a:gd name="T5" fmla="*/ 89 h 647"/>
                <a:gd name="T6" fmla="*/ 100 w 651"/>
                <a:gd name="T7" fmla="*/ 13 h 647"/>
                <a:gd name="T8" fmla="*/ 129 w 651"/>
                <a:gd name="T9" fmla="*/ 18 h 647"/>
                <a:gd name="T10" fmla="*/ 129 w 651"/>
                <a:gd name="T11" fmla="*/ 99 h 647"/>
                <a:gd name="T12" fmla="*/ 197 w 651"/>
                <a:gd name="T13" fmla="*/ 50 h 647"/>
                <a:gd name="T14" fmla="*/ 224 w 651"/>
                <a:gd name="T15" fmla="*/ 40 h 647"/>
                <a:gd name="T16" fmla="*/ 239 w 651"/>
                <a:gd name="T17" fmla="*/ 66 h 647"/>
                <a:gd name="T18" fmla="*/ 259 w 651"/>
                <a:gd name="T19" fmla="*/ 147 h 647"/>
                <a:gd name="T20" fmla="*/ 311 w 651"/>
                <a:gd name="T21" fmla="*/ 85 h 647"/>
                <a:gd name="T22" fmla="*/ 337 w 651"/>
                <a:gd name="T23" fmla="*/ 100 h 647"/>
                <a:gd name="T24" fmla="*/ 309 w 651"/>
                <a:gd name="T25" fmla="*/ 176 h 647"/>
                <a:gd name="T26" fmla="*/ 390 w 651"/>
                <a:gd name="T27" fmla="*/ 153 h 647"/>
                <a:gd name="T28" fmla="*/ 419 w 651"/>
                <a:gd name="T29" fmla="*/ 153 h 647"/>
                <a:gd name="T30" fmla="*/ 424 w 651"/>
                <a:gd name="T31" fmla="*/ 182 h 647"/>
                <a:gd name="T32" fmla="*/ 416 w 651"/>
                <a:gd name="T33" fmla="*/ 266 h 647"/>
                <a:gd name="T34" fmla="*/ 486 w 651"/>
                <a:gd name="T35" fmla="*/ 225 h 647"/>
                <a:gd name="T36" fmla="*/ 505 w 651"/>
                <a:gd name="T37" fmla="*/ 248 h 647"/>
                <a:gd name="T38" fmla="*/ 452 w 651"/>
                <a:gd name="T39" fmla="*/ 309 h 647"/>
                <a:gd name="T40" fmla="*/ 536 w 651"/>
                <a:gd name="T41" fmla="*/ 316 h 647"/>
                <a:gd name="T42" fmla="*/ 564 w 651"/>
                <a:gd name="T43" fmla="*/ 325 h 647"/>
                <a:gd name="T44" fmla="*/ 558 w 651"/>
                <a:gd name="T45" fmla="*/ 355 h 647"/>
                <a:gd name="T46" fmla="*/ 522 w 651"/>
                <a:gd name="T47" fmla="*/ 430 h 647"/>
                <a:gd name="T48" fmla="*/ 602 w 651"/>
                <a:gd name="T49" fmla="*/ 416 h 647"/>
                <a:gd name="T50" fmla="*/ 612 w 651"/>
                <a:gd name="T51" fmla="*/ 444 h 647"/>
                <a:gd name="T52" fmla="*/ 542 w 651"/>
                <a:gd name="T53" fmla="*/ 484 h 647"/>
                <a:gd name="T54" fmla="*/ 618 w 651"/>
                <a:gd name="T55" fmla="*/ 519 h 647"/>
                <a:gd name="T56" fmla="*/ 641 w 651"/>
                <a:gd name="T57" fmla="*/ 537 h 647"/>
                <a:gd name="T58" fmla="*/ 626 w 651"/>
                <a:gd name="T59" fmla="*/ 563 h 647"/>
                <a:gd name="T60" fmla="*/ 566 w 651"/>
                <a:gd name="T61" fmla="*/ 621 h 647"/>
                <a:gd name="T62" fmla="*/ 646 w 651"/>
                <a:gd name="T63" fmla="*/ 635 h 647"/>
                <a:gd name="T64" fmla="*/ 0 w 651"/>
                <a:gd name="T65" fmla="*/ 647 h 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51" h="647">
                  <a:moveTo>
                    <a:pt x="0" y="1"/>
                  </a:moveTo>
                  <a:cubicBezTo>
                    <a:pt x="1" y="0"/>
                    <a:pt x="2" y="0"/>
                    <a:pt x="3" y="0"/>
                  </a:cubicBezTo>
                  <a:cubicBezTo>
                    <a:pt x="8" y="0"/>
                    <a:pt x="13" y="3"/>
                    <a:pt x="18" y="6"/>
                  </a:cubicBezTo>
                  <a:cubicBezTo>
                    <a:pt x="22" y="9"/>
                    <a:pt x="24" y="14"/>
                    <a:pt x="25" y="20"/>
                  </a:cubicBezTo>
                  <a:cubicBezTo>
                    <a:pt x="26" y="26"/>
                    <a:pt x="29" y="58"/>
                    <a:pt x="31" y="86"/>
                  </a:cubicBezTo>
                  <a:cubicBezTo>
                    <a:pt x="45" y="87"/>
                    <a:pt x="59" y="88"/>
                    <a:pt x="72" y="89"/>
                  </a:cubicBezTo>
                  <a:cubicBezTo>
                    <a:pt x="80" y="62"/>
                    <a:pt x="88" y="32"/>
                    <a:pt x="90" y="26"/>
                  </a:cubicBezTo>
                  <a:cubicBezTo>
                    <a:pt x="91" y="20"/>
                    <a:pt x="95" y="16"/>
                    <a:pt x="100" y="13"/>
                  </a:cubicBezTo>
                  <a:cubicBezTo>
                    <a:pt x="104" y="11"/>
                    <a:pt x="110" y="9"/>
                    <a:pt x="115" y="10"/>
                  </a:cubicBezTo>
                  <a:cubicBezTo>
                    <a:pt x="121" y="11"/>
                    <a:pt x="125" y="14"/>
                    <a:pt x="129" y="18"/>
                  </a:cubicBezTo>
                  <a:cubicBezTo>
                    <a:pt x="132" y="23"/>
                    <a:pt x="134" y="28"/>
                    <a:pt x="134" y="33"/>
                  </a:cubicBezTo>
                  <a:cubicBezTo>
                    <a:pt x="133" y="40"/>
                    <a:pt x="131" y="71"/>
                    <a:pt x="129" y="99"/>
                  </a:cubicBezTo>
                  <a:cubicBezTo>
                    <a:pt x="142" y="102"/>
                    <a:pt x="155" y="106"/>
                    <a:pt x="168" y="110"/>
                  </a:cubicBezTo>
                  <a:cubicBezTo>
                    <a:pt x="180" y="84"/>
                    <a:pt x="194" y="56"/>
                    <a:pt x="197" y="50"/>
                  </a:cubicBezTo>
                  <a:cubicBezTo>
                    <a:pt x="199" y="45"/>
                    <a:pt x="203" y="42"/>
                    <a:pt x="208" y="40"/>
                  </a:cubicBezTo>
                  <a:cubicBezTo>
                    <a:pt x="214" y="38"/>
                    <a:pt x="219" y="38"/>
                    <a:pt x="224" y="40"/>
                  </a:cubicBezTo>
                  <a:cubicBezTo>
                    <a:pt x="230" y="42"/>
                    <a:pt x="234" y="45"/>
                    <a:pt x="236" y="50"/>
                  </a:cubicBezTo>
                  <a:cubicBezTo>
                    <a:pt x="239" y="55"/>
                    <a:pt x="240" y="60"/>
                    <a:pt x="239" y="66"/>
                  </a:cubicBezTo>
                  <a:cubicBezTo>
                    <a:pt x="237" y="72"/>
                    <a:pt x="229" y="102"/>
                    <a:pt x="222" y="130"/>
                  </a:cubicBezTo>
                  <a:cubicBezTo>
                    <a:pt x="235" y="135"/>
                    <a:pt x="247" y="141"/>
                    <a:pt x="259" y="147"/>
                  </a:cubicBezTo>
                  <a:cubicBezTo>
                    <a:pt x="276" y="124"/>
                    <a:pt x="294" y="98"/>
                    <a:pt x="298" y="93"/>
                  </a:cubicBezTo>
                  <a:cubicBezTo>
                    <a:pt x="301" y="89"/>
                    <a:pt x="306" y="86"/>
                    <a:pt x="311" y="85"/>
                  </a:cubicBezTo>
                  <a:cubicBezTo>
                    <a:pt x="316" y="84"/>
                    <a:pt x="322" y="85"/>
                    <a:pt x="327" y="88"/>
                  </a:cubicBezTo>
                  <a:cubicBezTo>
                    <a:pt x="332" y="90"/>
                    <a:pt x="335" y="95"/>
                    <a:pt x="337" y="100"/>
                  </a:cubicBezTo>
                  <a:cubicBezTo>
                    <a:pt x="339" y="105"/>
                    <a:pt x="339" y="110"/>
                    <a:pt x="336" y="116"/>
                  </a:cubicBezTo>
                  <a:cubicBezTo>
                    <a:pt x="334" y="121"/>
                    <a:pt x="321" y="150"/>
                    <a:pt x="309" y="176"/>
                  </a:cubicBezTo>
                  <a:cubicBezTo>
                    <a:pt x="321" y="183"/>
                    <a:pt x="332" y="191"/>
                    <a:pt x="343" y="200"/>
                  </a:cubicBezTo>
                  <a:cubicBezTo>
                    <a:pt x="363" y="180"/>
                    <a:pt x="385" y="157"/>
                    <a:pt x="390" y="153"/>
                  </a:cubicBezTo>
                  <a:cubicBezTo>
                    <a:pt x="394" y="149"/>
                    <a:pt x="399" y="147"/>
                    <a:pt x="404" y="147"/>
                  </a:cubicBezTo>
                  <a:cubicBezTo>
                    <a:pt x="410" y="147"/>
                    <a:pt x="415" y="149"/>
                    <a:pt x="419" y="153"/>
                  </a:cubicBezTo>
                  <a:cubicBezTo>
                    <a:pt x="424" y="156"/>
                    <a:pt x="426" y="161"/>
                    <a:pt x="427" y="166"/>
                  </a:cubicBezTo>
                  <a:cubicBezTo>
                    <a:pt x="428" y="172"/>
                    <a:pt x="427" y="177"/>
                    <a:pt x="424" y="182"/>
                  </a:cubicBezTo>
                  <a:cubicBezTo>
                    <a:pt x="420" y="187"/>
                    <a:pt x="403" y="213"/>
                    <a:pt x="386" y="237"/>
                  </a:cubicBezTo>
                  <a:cubicBezTo>
                    <a:pt x="397" y="246"/>
                    <a:pt x="406" y="255"/>
                    <a:pt x="416" y="266"/>
                  </a:cubicBezTo>
                  <a:cubicBezTo>
                    <a:pt x="439" y="249"/>
                    <a:pt x="465" y="231"/>
                    <a:pt x="470" y="228"/>
                  </a:cubicBezTo>
                  <a:cubicBezTo>
                    <a:pt x="475" y="225"/>
                    <a:pt x="480" y="224"/>
                    <a:pt x="486" y="225"/>
                  </a:cubicBezTo>
                  <a:cubicBezTo>
                    <a:pt x="491" y="225"/>
                    <a:pt x="496" y="228"/>
                    <a:pt x="499" y="232"/>
                  </a:cubicBezTo>
                  <a:cubicBezTo>
                    <a:pt x="503" y="237"/>
                    <a:pt x="505" y="242"/>
                    <a:pt x="505" y="248"/>
                  </a:cubicBezTo>
                  <a:cubicBezTo>
                    <a:pt x="505" y="253"/>
                    <a:pt x="503" y="258"/>
                    <a:pt x="499" y="262"/>
                  </a:cubicBezTo>
                  <a:cubicBezTo>
                    <a:pt x="494" y="267"/>
                    <a:pt x="472" y="289"/>
                    <a:pt x="452" y="309"/>
                  </a:cubicBezTo>
                  <a:cubicBezTo>
                    <a:pt x="461" y="320"/>
                    <a:pt x="469" y="332"/>
                    <a:pt x="476" y="343"/>
                  </a:cubicBezTo>
                  <a:cubicBezTo>
                    <a:pt x="502" y="331"/>
                    <a:pt x="530" y="318"/>
                    <a:pt x="536" y="316"/>
                  </a:cubicBezTo>
                  <a:cubicBezTo>
                    <a:pt x="541" y="313"/>
                    <a:pt x="547" y="313"/>
                    <a:pt x="552" y="315"/>
                  </a:cubicBezTo>
                  <a:cubicBezTo>
                    <a:pt x="557" y="317"/>
                    <a:pt x="561" y="320"/>
                    <a:pt x="564" y="325"/>
                  </a:cubicBezTo>
                  <a:cubicBezTo>
                    <a:pt x="567" y="330"/>
                    <a:pt x="568" y="336"/>
                    <a:pt x="567" y="341"/>
                  </a:cubicBezTo>
                  <a:cubicBezTo>
                    <a:pt x="566" y="346"/>
                    <a:pt x="563" y="351"/>
                    <a:pt x="558" y="355"/>
                  </a:cubicBezTo>
                  <a:cubicBezTo>
                    <a:pt x="553" y="358"/>
                    <a:pt x="528" y="376"/>
                    <a:pt x="505" y="393"/>
                  </a:cubicBezTo>
                  <a:cubicBezTo>
                    <a:pt x="511" y="405"/>
                    <a:pt x="517" y="417"/>
                    <a:pt x="522" y="430"/>
                  </a:cubicBezTo>
                  <a:cubicBezTo>
                    <a:pt x="549" y="423"/>
                    <a:pt x="580" y="415"/>
                    <a:pt x="586" y="414"/>
                  </a:cubicBezTo>
                  <a:cubicBezTo>
                    <a:pt x="591" y="412"/>
                    <a:pt x="597" y="413"/>
                    <a:pt x="602" y="416"/>
                  </a:cubicBezTo>
                  <a:cubicBezTo>
                    <a:pt x="606" y="418"/>
                    <a:pt x="610" y="423"/>
                    <a:pt x="612" y="428"/>
                  </a:cubicBezTo>
                  <a:cubicBezTo>
                    <a:pt x="614" y="433"/>
                    <a:pt x="614" y="439"/>
                    <a:pt x="612" y="444"/>
                  </a:cubicBezTo>
                  <a:cubicBezTo>
                    <a:pt x="610" y="449"/>
                    <a:pt x="606" y="453"/>
                    <a:pt x="601" y="456"/>
                  </a:cubicBezTo>
                  <a:cubicBezTo>
                    <a:pt x="595" y="458"/>
                    <a:pt x="567" y="472"/>
                    <a:pt x="542" y="484"/>
                  </a:cubicBezTo>
                  <a:cubicBezTo>
                    <a:pt x="546" y="497"/>
                    <a:pt x="549" y="510"/>
                    <a:pt x="552" y="524"/>
                  </a:cubicBezTo>
                  <a:cubicBezTo>
                    <a:pt x="581" y="522"/>
                    <a:pt x="612" y="519"/>
                    <a:pt x="618" y="519"/>
                  </a:cubicBezTo>
                  <a:cubicBezTo>
                    <a:pt x="624" y="518"/>
                    <a:pt x="629" y="520"/>
                    <a:pt x="633" y="523"/>
                  </a:cubicBezTo>
                  <a:cubicBezTo>
                    <a:pt x="637" y="527"/>
                    <a:pt x="640" y="532"/>
                    <a:pt x="641" y="537"/>
                  </a:cubicBezTo>
                  <a:cubicBezTo>
                    <a:pt x="642" y="543"/>
                    <a:pt x="641" y="548"/>
                    <a:pt x="638" y="553"/>
                  </a:cubicBezTo>
                  <a:cubicBezTo>
                    <a:pt x="636" y="558"/>
                    <a:pt x="631" y="561"/>
                    <a:pt x="626" y="563"/>
                  </a:cubicBezTo>
                  <a:cubicBezTo>
                    <a:pt x="620" y="564"/>
                    <a:pt x="589" y="573"/>
                    <a:pt x="562" y="580"/>
                  </a:cubicBezTo>
                  <a:cubicBezTo>
                    <a:pt x="564" y="594"/>
                    <a:pt x="565" y="608"/>
                    <a:pt x="566" y="621"/>
                  </a:cubicBezTo>
                  <a:cubicBezTo>
                    <a:pt x="594" y="624"/>
                    <a:pt x="625" y="627"/>
                    <a:pt x="632" y="628"/>
                  </a:cubicBezTo>
                  <a:cubicBezTo>
                    <a:pt x="637" y="628"/>
                    <a:pt x="642" y="631"/>
                    <a:pt x="646" y="635"/>
                  </a:cubicBezTo>
                  <a:cubicBezTo>
                    <a:pt x="648" y="638"/>
                    <a:pt x="650" y="642"/>
                    <a:pt x="651" y="647"/>
                  </a:cubicBezTo>
                  <a:cubicBezTo>
                    <a:pt x="0" y="647"/>
                    <a:pt x="0" y="647"/>
                    <a:pt x="0" y="647"/>
                  </a:cubicBezTo>
                  <a:lnTo>
                    <a:pt x="0" y="1"/>
                  </a:lnTo>
                  <a:close/>
                </a:path>
              </a:pathLst>
            </a:custGeom>
            <a:solidFill>
              <a:srgbClr val="EF732D">
                <a:alpha val="78000"/>
              </a:srgbClr>
            </a:solidFill>
            <a:ln>
              <a:noFill/>
            </a:ln>
          </p:spPr>
          <p:txBody>
            <a:bodyPr vert="horz" wrap="square" lIns="91440" tIns="45720" rIns="91440" bIns="45720" numCol="1" anchor="t" anchorCtr="0" compatLnSpc="1">
              <a:prstTxWarp prst="textNoShape">
                <a:avLst/>
              </a:prstTxWarp>
            </a:bodyPr>
            <a:lstStyle/>
            <a:p>
              <a:endParaRPr lang="en-US" sz="2000" dirty="0">
                <a:solidFill>
                  <a:schemeClr val="bg1">
                    <a:lumMod val="50000"/>
                  </a:schemeClr>
                </a:solidFill>
              </a:endParaRPr>
            </a:p>
          </p:txBody>
        </p:sp>
        <p:sp>
          <p:nvSpPr>
            <p:cNvPr id="23" name="Freeform 9">
              <a:extLst>
                <a:ext uri="{FF2B5EF4-FFF2-40B4-BE49-F238E27FC236}">
                  <a16:creationId xmlns="" xmlns:a16="http://schemas.microsoft.com/office/drawing/2014/main" id="{07D25F4E-A67B-4026-B3F9-B6B5C01F1D61}"/>
                </a:ext>
              </a:extLst>
            </p:cNvPr>
            <p:cNvSpPr>
              <a:spLocks/>
            </p:cNvSpPr>
            <p:nvPr/>
          </p:nvSpPr>
          <p:spPr bwMode="auto">
            <a:xfrm>
              <a:off x="4495800" y="3109912"/>
              <a:ext cx="1530350" cy="1519238"/>
            </a:xfrm>
            <a:custGeom>
              <a:avLst/>
              <a:gdLst>
                <a:gd name="T0" fmla="*/ 3 w 651"/>
                <a:gd name="T1" fmla="*/ 646 h 646"/>
                <a:gd name="T2" fmla="*/ 25 w 651"/>
                <a:gd name="T3" fmla="*/ 626 h 646"/>
                <a:gd name="T4" fmla="*/ 72 w 651"/>
                <a:gd name="T5" fmla="*/ 557 h 646"/>
                <a:gd name="T6" fmla="*/ 100 w 651"/>
                <a:gd name="T7" fmla="*/ 633 h 646"/>
                <a:gd name="T8" fmla="*/ 129 w 651"/>
                <a:gd name="T9" fmla="*/ 628 h 646"/>
                <a:gd name="T10" fmla="*/ 129 w 651"/>
                <a:gd name="T11" fmla="*/ 547 h 646"/>
                <a:gd name="T12" fmla="*/ 197 w 651"/>
                <a:gd name="T13" fmla="*/ 596 h 646"/>
                <a:gd name="T14" fmla="*/ 224 w 651"/>
                <a:gd name="T15" fmla="*/ 607 h 646"/>
                <a:gd name="T16" fmla="*/ 239 w 651"/>
                <a:gd name="T17" fmla="*/ 581 h 646"/>
                <a:gd name="T18" fmla="*/ 259 w 651"/>
                <a:gd name="T19" fmla="*/ 499 h 646"/>
                <a:gd name="T20" fmla="*/ 311 w 651"/>
                <a:gd name="T21" fmla="*/ 561 h 646"/>
                <a:gd name="T22" fmla="*/ 337 w 651"/>
                <a:gd name="T23" fmla="*/ 547 h 646"/>
                <a:gd name="T24" fmla="*/ 309 w 651"/>
                <a:gd name="T25" fmla="*/ 470 h 646"/>
                <a:gd name="T26" fmla="*/ 390 w 651"/>
                <a:gd name="T27" fmla="*/ 493 h 646"/>
                <a:gd name="T28" fmla="*/ 419 w 651"/>
                <a:gd name="T29" fmla="*/ 494 h 646"/>
                <a:gd name="T30" fmla="*/ 424 w 651"/>
                <a:gd name="T31" fmla="*/ 465 h 646"/>
                <a:gd name="T32" fmla="*/ 416 w 651"/>
                <a:gd name="T33" fmla="*/ 381 h 646"/>
                <a:gd name="T34" fmla="*/ 486 w 651"/>
                <a:gd name="T35" fmla="*/ 422 h 646"/>
                <a:gd name="T36" fmla="*/ 505 w 651"/>
                <a:gd name="T37" fmla="*/ 399 h 646"/>
                <a:gd name="T38" fmla="*/ 452 w 651"/>
                <a:gd name="T39" fmla="*/ 337 h 646"/>
                <a:gd name="T40" fmla="*/ 536 w 651"/>
                <a:gd name="T41" fmla="*/ 331 h 646"/>
                <a:gd name="T42" fmla="*/ 564 w 651"/>
                <a:gd name="T43" fmla="*/ 321 h 646"/>
                <a:gd name="T44" fmla="*/ 558 w 651"/>
                <a:gd name="T45" fmla="*/ 292 h 646"/>
                <a:gd name="T46" fmla="*/ 522 w 651"/>
                <a:gd name="T47" fmla="*/ 216 h 646"/>
                <a:gd name="T48" fmla="*/ 602 w 651"/>
                <a:gd name="T49" fmla="*/ 230 h 646"/>
                <a:gd name="T50" fmla="*/ 612 w 651"/>
                <a:gd name="T51" fmla="*/ 202 h 646"/>
                <a:gd name="T52" fmla="*/ 542 w 651"/>
                <a:gd name="T53" fmla="*/ 162 h 646"/>
                <a:gd name="T54" fmla="*/ 618 w 651"/>
                <a:gd name="T55" fmla="*/ 128 h 646"/>
                <a:gd name="T56" fmla="*/ 641 w 651"/>
                <a:gd name="T57" fmla="*/ 109 h 646"/>
                <a:gd name="T58" fmla="*/ 626 w 651"/>
                <a:gd name="T59" fmla="*/ 84 h 646"/>
                <a:gd name="T60" fmla="*/ 566 w 651"/>
                <a:gd name="T61" fmla="*/ 25 h 646"/>
                <a:gd name="T62" fmla="*/ 646 w 651"/>
                <a:gd name="T63" fmla="*/ 11 h 646"/>
                <a:gd name="T64" fmla="*/ 0 w 651"/>
                <a:gd name="T65" fmla="*/ 0 h 6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51" h="646">
                  <a:moveTo>
                    <a:pt x="0" y="646"/>
                  </a:moveTo>
                  <a:cubicBezTo>
                    <a:pt x="1" y="646"/>
                    <a:pt x="2" y="646"/>
                    <a:pt x="3" y="646"/>
                  </a:cubicBezTo>
                  <a:cubicBezTo>
                    <a:pt x="8" y="646"/>
                    <a:pt x="13" y="644"/>
                    <a:pt x="18" y="640"/>
                  </a:cubicBezTo>
                  <a:cubicBezTo>
                    <a:pt x="22" y="637"/>
                    <a:pt x="24" y="632"/>
                    <a:pt x="25" y="626"/>
                  </a:cubicBezTo>
                  <a:cubicBezTo>
                    <a:pt x="26" y="620"/>
                    <a:pt x="29" y="589"/>
                    <a:pt x="31" y="560"/>
                  </a:cubicBezTo>
                  <a:cubicBezTo>
                    <a:pt x="45" y="560"/>
                    <a:pt x="59" y="558"/>
                    <a:pt x="72" y="557"/>
                  </a:cubicBezTo>
                  <a:cubicBezTo>
                    <a:pt x="80" y="584"/>
                    <a:pt x="88" y="614"/>
                    <a:pt x="90" y="621"/>
                  </a:cubicBezTo>
                  <a:cubicBezTo>
                    <a:pt x="91" y="626"/>
                    <a:pt x="95" y="630"/>
                    <a:pt x="100" y="633"/>
                  </a:cubicBezTo>
                  <a:cubicBezTo>
                    <a:pt x="104" y="636"/>
                    <a:pt x="110" y="637"/>
                    <a:pt x="115" y="636"/>
                  </a:cubicBezTo>
                  <a:cubicBezTo>
                    <a:pt x="121" y="635"/>
                    <a:pt x="125" y="632"/>
                    <a:pt x="129" y="628"/>
                  </a:cubicBezTo>
                  <a:cubicBezTo>
                    <a:pt x="132" y="624"/>
                    <a:pt x="134" y="619"/>
                    <a:pt x="134" y="613"/>
                  </a:cubicBezTo>
                  <a:cubicBezTo>
                    <a:pt x="133" y="607"/>
                    <a:pt x="131" y="575"/>
                    <a:pt x="129" y="547"/>
                  </a:cubicBezTo>
                  <a:cubicBezTo>
                    <a:pt x="142" y="544"/>
                    <a:pt x="155" y="540"/>
                    <a:pt x="168" y="536"/>
                  </a:cubicBezTo>
                  <a:cubicBezTo>
                    <a:pt x="180" y="562"/>
                    <a:pt x="194" y="590"/>
                    <a:pt x="197" y="596"/>
                  </a:cubicBezTo>
                  <a:cubicBezTo>
                    <a:pt x="199" y="601"/>
                    <a:pt x="203" y="605"/>
                    <a:pt x="208" y="607"/>
                  </a:cubicBezTo>
                  <a:cubicBezTo>
                    <a:pt x="214" y="608"/>
                    <a:pt x="219" y="608"/>
                    <a:pt x="224" y="607"/>
                  </a:cubicBezTo>
                  <a:cubicBezTo>
                    <a:pt x="230" y="605"/>
                    <a:pt x="234" y="601"/>
                    <a:pt x="236" y="596"/>
                  </a:cubicBezTo>
                  <a:cubicBezTo>
                    <a:pt x="239" y="592"/>
                    <a:pt x="240" y="586"/>
                    <a:pt x="239" y="581"/>
                  </a:cubicBezTo>
                  <a:cubicBezTo>
                    <a:pt x="237" y="574"/>
                    <a:pt x="229" y="544"/>
                    <a:pt x="222" y="517"/>
                  </a:cubicBezTo>
                  <a:cubicBezTo>
                    <a:pt x="235" y="511"/>
                    <a:pt x="247" y="505"/>
                    <a:pt x="259" y="499"/>
                  </a:cubicBezTo>
                  <a:cubicBezTo>
                    <a:pt x="276" y="522"/>
                    <a:pt x="294" y="548"/>
                    <a:pt x="298" y="553"/>
                  </a:cubicBezTo>
                  <a:cubicBezTo>
                    <a:pt x="301" y="558"/>
                    <a:pt x="306" y="560"/>
                    <a:pt x="311" y="561"/>
                  </a:cubicBezTo>
                  <a:cubicBezTo>
                    <a:pt x="316" y="562"/>
                    <a:pt x="322" y="562"/>
                    <a:pt x="327" y="559"/>
                  </a:cubicBezTo>
                  <a:cubicBezTo>
                    <a:pt x="332" y="556"/>
                    <a:pt x="335" y="552"/>
                    <a:pt x="337" y="547"/>
                  </a:cubicBezTo>
                  <a:cubicBezTo>
                    <a:pt x="339" y="542"/>
                    <a:pt x="339" y="536"/>
                    <a:pt x="336" y="531"/>
                  </a:cubicBezTo>
                  <a:cubicBezTo>
                    <a:pt x="334" y="525"/>
                    <a:pt x="321" y="496"/>
                    <a:pt x="309" y="470"/>
                  </a:cubicBezTo>
                  <a:cubicBezTo>
                    <a:pt x="321" y="463"/>
                    <a:pt x="332" y="455"/>
                    <a:pt x="343" y="447"/>
                  </a:cubicBezTo>
                  <a:cubicBezTo>
                    <a:pt x="363" y="467"/>
                    <a:pt x="385" y="489"/>
                    <a:pt x="390" y="493"/>
                  </a:cubicBezTo>
                  <a:cubicBezTo>
                    <a:pt x="394" y="497"/>
                    <a:pt x="399" y="499"/>
                    <a:pt x="404" y="499"/>
                  </a:cubicBezTo>
                  <a:cubicBezTo>
                    <a:pt x="410" y="499"/>
                    <a:pt x="415" y="497"/>
                    <a:pt x="419" y="494"/>
                  </a:cubicBezTo>
                  <a:cubicBezTo>
                    <a:pt x="424" y="490"/>
                    <a:pt x="426" y="485"/>
                    <a:pt x="427" y="480"/>
                  </a:cubicBezTo>
                  <a:cubicBezTo>
                    <a:pt x="428" y="475"/>
                    <a:pt x="427" y="469"/>
                    <a:pt x="424" y="465"/>
                  </a:cubicBezTo>
                  <a:cubicBezTo>
                    <a:pt x="420" y="459"/>
                    <a:pt x="403" y="433"/>
                    <a:pt x="386" y="410"/>
                  </a:cubicBezTo>
                  <a:cubicBezTo>
                    <a:pt x="397" y="400"/>
                    <a:pt x="406" y="391"/>
                    <a:pt x="416" y="381"/>
                  </a:cubicBezTo>
                  <a:cubicBezTo>
                    <a:pt x="439" y="397"/>
                    <a:pt x="465" y="415"/>
                    <a:pt x="470" y="418"/>
                  </a:cubicBezTo>
                  <a:cubicBezTo>
                    <a:pt x="475" y="422"/>
                    <a:pt x="480" y="423"/>
                    <a:pt x="486" y="422"/>
                  </a:cubicBezTo>
                  <a:cubicBezTo>
                    <a:pt x="491" y="421"/>
                    <a:pt x="496" y="418"/>
                    <a:pt x="499" y="414"/>
                  </a:cubicBezTo>
                  <a:cubicBezTo>
                    <a:pt x="503" y="409"/>
                    <a:pt x="505" y="404"/>
                    <a:pt x="505" y="399"/>
                  </a:cubicBezTo>
                  <a:cubicBezTo>
                    <a:pt x="505" y="394"/>
                    <a:pt x="503" y="388"/>
                    <a:pt x="499" y="384"/>
                  </a:cubicBezTo>
                  <a:cubicBezTo>
                    <a:pt x="494" y="379"/>
                    <a:pt x="472" y="357"/>
                    <a:pt x="452" y="337"/>
                  </a:cubicBezTo>
                  <a:cubicBezTo>
                    <a:pt x="461" y="326"/>
                    <a:pt x="469" y="315"/>
                    <a:pt x="476" y="303"/>
                  </a:cubicBezTo>
                  <a:cubicBezTo>
                    <a:pt x="502" y="315"/>
                    <a:pt x="530" y="328"/>
                    <a:pt x="536" y="331"/>
                  </a:cubicBezTo>
                  <a:cubicBezTo>
                    <a:pt x="541" y="333"/>
                    <a:pt x="547" y="333"/>
                    <a:pt x="552" y="331"/>
                  </a:cubicBezTo>
                  <a:cubicBezTo>
                    <a:pt x="557" y="329"/>
                    <a:pt x="561" y="326"/>
                    <a:pt x="564" y="321"/>
                  </a:cubicBezTo>
                  <a:cubicBezTo>
                    <a:pt x="567" y="316"/>
                    <a:pt x="568" y="311"/>
                    <a:pt x="567" y="305"/>
                  </a:cubicBezTo>
                  <a:cubicBezTo>
                    <a:pt x="566" y="300"/>
                    <a:pt x="563" y="295"/>
                    <a:pt x="558" y="292"/>
                  </a:cubicBezTo>
                  <a:cubicBezTo>
                    <a:pt x="553" y="288"/>
                    <a:pt x="528" y="270"/>
                    <a:pt x="505" y="253"/>
                  </a:cubicBezTo>
                  <a:cubicBezTo>
                    <a:pt x="511" y="241"/>
                    <a:pt x="517" y="229"/>
                    <a:pt x="522" y="216"/>
                  </a:cubicBezTo>
                  <a:cubicBezTo>
                    <a:pt x="549" y="223"/>
                    <a:pt x="580" y="231"/>
                    <a:pt x="586" y="233"/>
                  </a:cubicBezTo>
                  <a:cubicBezTo>
                    <a:pt x="591" y="234"/>
                    <a:pt x="597" y="233"/>
                    <a:pt x="602" y="230"/>
                  </a:cubicBezTo>
                  <a:cubicBezTo>
                    <a:pt x="606" y="228"/>
                    <a:pt x="610" y="224"/>
                    <a:pt x="612" y="218"/>
                  </a:cubicBezTo>
                  <a:cubicBezTo>
                    <a:pt x="614" y="213"/>
                    <a:pt x="614" y="207"/>
                    <a:pt x="612" y="202"/>
                  </a:cubicBezTo>
                  <a:cubicBezTo>
                    <a:pt x="610" y="198"/>
                    <a:pt x="606" y="193"/>
                    <a:pt x="601" y="191"/>
                  </a:cubicBezTo>
                  <a:cubicBezTo>
                    <a:pt x="595" y="188"/>
                    <a:pt x="567" y="174"/>
                    <a:pt x="542" y="162"/>
                  </a:cubicBezTo>
                  <a:cubicBezTo>
                    <a:pt x="546" y="149"/>
                    <a:pt x="549" y="136"/>
                    <a:pt x="552" y="122"/>
                  </a:cubicBezTo>
                  <a:cubicBezTo>
                    <a:pt x="581" y="125"/>
                    <a:pt x="612" y="127"/>
                    <a:pt x="618" y="128"/>
                  </a:cubicBezTo>
                  <a:cubicBezTo>
                    <a:pt x="624" y="128"/>
                    <a:pt x="629" y="126"/>
                    <a:pt x="633" y="123"/>
                  </a:cubicBezTo>
                  <a:cubicBezTo>
                    <a:pt x="637" y="119"/>
                    <a:pt x="640" y="115"/>
                    <a:pt x="641" y="109"/>
                  </a:cubicBezTo>
                  <a:cubicBezTo>
                    <a:pt x="642" y="103"/>
                    <a:pt x="641" y="98"/>
                    <a:pt x="638" y="93"/>
                  </a:cubicBezTo>
                  <a:cubicBezTo>
                    <a:pt x="636" y="89"/>
                    <a:pt x="631" y="85"/>
                    <a:pt x="626" y="84"/>
                  </a:cubicBezTo>
                  <a:cubicBezTo>
                    <a:pt x="620" y="82"/>
                    <a:pt x="589" y="73"/>
                    <a:pt x="562" y="66"/>
                  </a:cubicBezTo>
                  <a:cubicBezTo>
                    <a:pt x="564" y="52"/>
                    <a:pt x="565" y="39"/>
                    <a:pt x="566" y="25"/>
                  </a:cubicBezTo>
                  <a:cubicBezTo>
                    <a:pt x="594" y="22"/>
                    <a:pt x="625" y="19"/>
                    <a:pt x="632" y="19"/>
                  </a:cubicBezTo>
                  <a:cubicBezTo>
                    <a:pt x="637" y="18"/>
                    <a:pt x="642" y="15"/>
                    <a:pt x="646" y="11"/>
                  </a:cubicBezTo>
                  <a:cubicBezTo>
                    <a:pt x="648" y="8"/>
                    <a:pt x="650" y="4"/>
                    <a:pt x="651" y="0"/>
                  </a:cubicBezTo>
                  <a:cubicBezTo>
                    <a:pt x="0" y="0"/>
                    <a:pt x="0" y="0"/>
                    <a:pt x="0" y="0"/>
                  </a:cubicBezTo>
                  <a:lnTo>
                    <a:pt x="0" y="646"/>
                  </a:lnTo>
                  <a:close/>
                </a:path>
              </a:pathLst>
            </a:custGeom>
            <a:solidFill>
              <a:srgbClr val="08B2AA"/>
            </a:solidFill>
            <a:ln>
              <a:noFill/>
            </a:ln>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grpSp>
          <p:nvGrpSpPr>
            <p:cNvPr id="24" name="Group 11">
              <a:extLst>
                <a:ext uri="{FF2B5EF4-FFF2-40B4-BE49-F238E27FC236}">
                  <a16:creationId xmlns="" xmlns:a16="http://schemas.microsoft.com/office/drawing/2014/main" id="{EB24B911-751B-4DD4-910A-D936393CAF7F}"/>
                </a:ext>
              </a:extLst>
            </p:cNvPr>
            <p:cNvGrpSpPr/>
            <p:nvPr/>
          </p:nvGrpSpPr>
          <p:grpSpPr>
            <a:xfrm>
              <a:off x="3733800" y="2461624"/>
              <a:ext cx="441754" cy="421788"/>
              <a:chOff x="4417791" y="3086470"/>
              <a:chExt cx="441754" cy="421788"/>
            </a:xfrm>
            <a:solidFill>
              <a:schemeClr val="bg1"/>
            </a:solidFill>
          </p:grpSpPr>
          <p:sp>
            <p:nvSpPr>
              <p:cNvPr id="50" name="Freeform 64">
                <a:extLst>
                  <a:ext uri="{FF2B5EF4-FFF2-40B4-BE49-F238E27FC236}">
                    <a16:creationId xmlns="" xmlns:a16="http://schemas.microsoft.com/office/drawing/2014/main" id="{5AB3AC38-BED2-4F1F-ADE7-CCA502C33563}"/>
                  </a:ext>
                </a:extLst>
              </p:cNvPr>
              <p:cNvSpPr>
                <a:spLocks noEditPoints="1"/>
              </p:cNvSpPr>
              <p:nvPr/>
            </p:nvSpPr>
            <p:spPr bwMode="auto">
              <a:xfrm>
                <a:off x="4417791" y="3086470"/>
                <a:ext cx="441754" cy="421788"/>
              </a:xfrm>
              <a:custGeom>
                <a:avLst/>
                <a:gdLst>
                  <a:gd name="T0" fmla="*/ 125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40 w 133"/>
                  <a:gd name="T13" fmla="*/ 118 h 127"/>
                  <a:gd name="T14" fmla="*/ 40 w 133"/>
                  <a:gd name="T15" fmla="*/ 127 h 127"/>
                  <a:gd name="T16" fmla="*/ 53 w 133"/>
                  <a:gd name="T17" fmla="*/ 127 h 127"/>
                  <a:gd name="T18" fmla="*/ 80 w 133"/>
                  <a:gd name="T19" fmla="*/ 127 h 127"/>
                  <a:gd name="T20" fmla="*/ 94 w 133"/>
                  <a:gd name="T21" fmla="*/ 127 h 127"/>
                  <a:gd name="T22" fmla="*/ 94 w 133"/>
                  <a:gd name="T23" fmla="*/ 118 h 127"/>
                  <a:gd name="T24" fmla="*/ 80 w 133"/>
                  <a:gd name="T25" fmla="*/ 100 h 127"/>
                  <a:gd name="T26" fmla="*/ 125 w 133"/>
                  <a:gd name="T27" fmla="*/ 100 h 127"/>
                  <a:gd name="T28" fmla="*/ 133 w 133"/>
                  <a:gd name="T29" fmla="*/ 91 h 127"/>
                  <a:gd name="T30" fmla="*/ 133 w 133"/>
                  <a:gd name="T31" fmla="*/ 9 h 127"/>
                  <a:gd name="T32" fmla="*/ 125 w 133"/>
                  <a:gd name="T33" fmla="*/ 0 h 127"/>
                  <a:gd name="T34" fmla="*/ 60 w 133"/>
                  <a:gd name="T35" fmla="*/ 89 h 127"/>
                  <a:gd name="T36" fmla="*/ 67 w 133"/>
                  <a:gd name="T37" fmla="*/ 82 h 127"/>
                  <a:gd name="T38" fmla="*/ 75 w 133"/>
                  <a:gd name="T39" fmla="*/ 89 h 127"/>
                  <a:gd name="T40" fmla="*/ 67 w 133"/>
                  <a:gd name="T41" fmla="*/ 97 h 127"/>
                  <a:gd name="T42" fmla="*/ 60 w 133"/>
                  <a:gd name="T43" fmla="*/ 89 h 127"/>
                  <a:gd name="T44" fmla="*/ 124 w 133"/>
                  <a:gd name="T45" fmla="*/ 79 h 127"/>
                  <a:gd name="T46" fmla="*/ 10 w 133"/>
                  <a:gd name="T47" fmla="*/ 79 h 127"/>
                  <a:gd name="T48" fmla="*/ 10 w 133"/>
                  <a:gd name="T49" fmla="*/ 10 h 127"/>
                  <a:gd name="T50" fmla="*/ 124 w 133"/>
                  <a:gd name="T51" fmla="*/ 10 h 127"/>
                  <a:gd name="T52" fmla="*/ 124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5"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40" y="118"/>
                    </a:cubicBezTo>
                    <a:cubicBezTo>
                      <a:pt x="40" y="127"/>
                      <a:pt x="40" y="127"/>
                      <a:pt x="40" y="127"/>
                    </a:cubicBezTo>
                    <a:cubicBezTo>
                      <a:pt x="53" y="127"/>
                      <a:pt x="53" y="127"/>
                      <a:pt x="53" y="127"/>
                    </a:cubicBezTo>
                    <a:cubicBezTo>
                      <a:pt x="80" y="127"/>
                      <a:pt x="80" y="127"/>
                      <a:pt x="80" y="127"/>
                    </a:cubicBezTo>
                    <a:cubicBezTo>
                      <a:pt x="94" y="127"/>
                      <a:pt x="94" y="127"/>
                      <a:pt x="94" y="127"/>
                    </a:cubicBezTo>
                    <a:cubicBezTo>
                      <a:pt x="94" y="118"/>
                      <a:pt x="94" y="118"/>
                      <a:pt x="94" y="118"/>
                    </a:cubicBezTo>
                    <a:cubicBezTo>
                      <a:pt x="78" y="118"/>
                      <a:pt x="80" y="100"/>
                      <a:pt x="80" y="100"/>
                    </a:cubicBezTo>
                    <a:cubicBezTo>
                      <a:pt x="125" y="100"/>
                      <a:pt x="125" y="100"/>
                      <a:pt x="125" y="100"/>
                    </a:cubicBezTo>
                    <a:cubicBezTo>
                      <a:pt x="129" y="100"/>
                      <a:pt x="133" y="96"/>
                      <a:pt x="133" y="91"/>
                    </a:cubicBezTo>
                    <a:cubicBezTo>
                      <a:pt x="133" y="9"/>
                      <a:pt x="133" y="9"/>
                      <a:pt x="133" y="9"/>
                    </a:cubicBezTo>
                    <a:cubicBezTo>
                      <a:pt x="133" y="4"/>
                      <a:pt x="129" y="0"/>
                      <a:pt x="125" y="0"/>
                    </a:cubicBezTo>
                    <a:close/>
                    <a:moveTo>
                      <a:pt x="60" y="89"/>
                    </a:moveTo>
                    <a:cubicBezTo>
                      <a:pt x="60" y="85"/>
                      <a:pt x="63" y="82"/>
                      <a:pt x="67" y="82"/>
                    </a:cubicBezTo>
                    <a:cubicBezTo>
                      <a:pt x="72" y="82"/>
                      <a:pt x="75" y="85"/>
                      <a:pt x="75" y="89"/>
                    </a:cubicBezTo>
                    <a:cubicBezTo>
                      <a:pt x="75" y="94"/>
                      <a:pt x="72" y="97"/>
                      <a:pt x="67" y="97"/>
                    </a:cubicBezTo>
                    <a:cubicBezTo>
                      <a:pt x="63" y="97"/>
                      <a:pt x="60" y="94"/>
                      <a:pt x="60" y="89"/>
                    </a:cubicBezTo>
                    <a:close/>
                    <a:moveTo>
                      <a:pt x="124" y="79"/>
                    </a:moveTo>
                    <a:cubicBezTo>
                      <a:pt x="10" y="79"/>
                      <a:pt x="10" y="79"/>
                      <a:pt x="10" y="79"/>
                    </a:cubicBezTo>
                    <a:cubicBezTo>
                      <a:pt x="10" y="10"/>
                      <a:pt x="10" y="10"/>
                      <a:pt x="10" y="10"/>
                    </a:cubicBezTo>
                    <a:cubicBezTo>
                      <a:pt x="124" y="10"/>
                      <a:pt x="124" y="10"/>
                      <a:pt x="124" y="10"/>
                    </a:cubicBezTo>
                    <a:lnTo>
                      <a:pt x="124" y="79"/>
                    </a:lnTo>
                    <a:close/>
                  </a:path>
                </a:pathLst>
              </a:custGeom>
              <a:grpFill/>
              <a:ln>
                <a:noFill/>
              </a:ln>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sp>
            <p:nvSpPr>
              <p:cNvPr id="51" name="Oval 65">
                <a:extLst>
                  <a:ext uri="{FF2B5EF4-FFF2-40B4-BE49-F238E27FC236}">
                    <a16:creationId xmlns="" xmlns:a16="http://schemas.microsoft.com/office/drawing/2014/main" id="{08A80260-C8E4-4F60-9EBE-9BB57F1BC682}"/>
                  </a:ext>
                </a:extLst>
              </p:cNvPr>
              <p:cNvSpPr>
                <a:spLocks noChangeArrowheads="1"/>
              </p:cNvSpPr>
              <p:nvPr/>
            </p:nvSpPr>
            <p:spPr bwMode="auto">
              <a:xfrm>
                <a:off x="4627437" y="3365998"/>
                <a:ext cx="29949" cy="32446"/>
              </a:xfrm>
              <a:prstGeom prst="ellipse">
                <a:avLst/>
              </a:prstGeom>
              <a:grpFill/>
              <a:ln>
                <a:noFill/>
              </a:ln>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grpSp>
        <p:grpSp>
          <p:nvGrpSpPr>
            <p:cNvPr id="25" name="Group 14">
              <a:extLst>
                <a:ext uri="{FF2B5EF4-FFF2-40B4-BE49-F238E27FC236}">
                  <a16:creationId xmlns="" xmlns:a16="http://schemas.microsoft.com/office/drawing/2014/main" id="{A9F8C492-CE01-4DAA-9FAD-AD80B1402155}"/>
                </a:ext>
              </a:extLst>
            </p:cNvPr>
            <p:cNvGrpSpPr/>
            <p:nvPr/>
          </p:nvGrpSpPr>
          <p:grpSpPr>
            <a:xfrm>
              <a:off x="4803409" y="3348037"/>
              <a:ext cx="378191" cy="457200"/>
              <a:chOff x="3526798" y="4057329"/>
              <a:chExt cx="284519" cy="359394"/>
            </a:xfrm>
            <a:solidFill>
              <a:schemeClr val="bg1"/>
            </a:solidFill>
          </p:grpSpPr>
          <p:sp>
            <p:nvSpPr>
              <p:cNvPr id="47" name="Freeform 107">
                <a:extLst>
                  <a:ext uri="{FF2B5EF4-FFF2-40B4-BE49-F238E27FC236}">
                    <a16:creationId xmlns="" xmlns:a16="http://schemas.microsoft.com/office/drawing/2014/main" id="{D14D0E43-FD36-4F01-8B7B-97304AB50DED}"/>
                  </a:ext>
                </a:extLst>
              </p:cNvPr>
              <p:cNvSpPr>
                <a:spLocks/>
              </p:cNvSpPr>
              <p:nvPr/>
            </p:nvSpPr>
            <p:spPr bwMode="auto">
              <a:xfrm>
                <a:off x="3561739" y="4092269"/>
                <a:ext cx="214637" cy="289511"/>
              </a:xfrm>
              <a:custGeom>
                <a:avLst/>
                <a:gdLst>
                  <a:gd name="T0" fmla="*/ 0 w 86"/>
                  <a:gd name="T1" fmla="*/ 10 h 116"/>
                  <a:gd name="T2" fmla="*/ 76 w 86"/>
                  <a:gd name="T3" fmla="*/ 10 h 116"/>
                  <a:gd name="T4" fmla="*/ 76 w 86"/>
                  <a:gd name="T5" fmla="*/ 116 h 116"/>
                  <a:gd name="T6" fmla="*/ 86 w 86"/>
                  <a:gd name="T7" fmla="*/ 116 h 116"/>
                  <a:gd name="T8" fmla="*/ 86 w 86"/>
                  <a:gd name="T9" fmla="*/ 0 h 116"/>
                  <a:gd name="T10" fmla="*/ 0 w 86"/>
                  <a:gd name="T11" fmla="*/ 0 h 116"/>
                  <a:gd name="T12" fmla="*/ 0 w 86"/>
                  <a:gd name="T13" fmla="*/ 10 h 116"/>
                </a:gdLst>
                <a:ahLst/>
                <a:cxnLst>
                  <a:cxn ang="0">
                    <a:pos x="T0" y="T1"/>
                  </a:cxn>
                  <a:cxn ang="0">
                    <a:pos x="T2" y="T3"/>
                  </a:cxn>
                  <a:cxn ang="0">
                    <a:pos x="T4" y="T5"/>
                  </a:cxn>
                  <a:cxn ang="0">
                    <a:pos x="T6" y="T7"/>
                  </a:cxn>
                  <a:cxn ang="0">
                    <a:pos x="T8" y="T9"/>
                  </a:cxn>
                  <a:cxn ang="0">
                    <a:pos x="T10" y="T11"/>
                  </a:cxn>
                  <a:cxn ang="0">
                    <a:pos x="T12" y="T13"/>
                  </a:cxn>
                </a:cxnLst>
                <a:rect l="0" t="0" r="r" b="b"/>
                <a:pathLst>
                  <a:path w="86" h="116">
                    <a:moveTo>
                      <a:pt x="0" y="10"/>
                    </a:moveTo>
                    <a:lnTo>
                      <a:pt x="76" y="10"/>
                    </a:lnTo>
                    <a:lnTo>
                      <a:pt x="76" y="116"/>
                    </a:lnTo>
                    <a:lnTo>
                      <a:pt x="86" y="116"/>
                    </a:lnTo>
                    <a:lnTo>
                      <a:pt x="86" y="0"/>
                    </a:lnTo>
                    <a:lnTo>
                      <a:pt x="0" y="0"/>
                    </a:lnTo>
                    <a:lnTo>
                      <a:pt x="0" y="1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sp>
            <p:nvSpPr>
              <p:cNvPr id="48" name="Freeform 108">
                <a:extLst>
                  <a:ext uri="{FF2B5EF4-FFF2-40B4-BE49-F238E27FC236}">
                    <a16:creationId xmlns="" xmlns:a16="http://schemas.microsoft.com/office/drawing/2014/main" id="{5B5B8A4D-C72C-45FC-848B-716A9EC14028}"/>
                  </a:ext>
                </a:extLst>
              </p:cNvPr>
              <p:cNvSpPr>
                <a:spLocks/>
              </p:cNvSpPr>
              <p:nvPr/>
            </p:nvSpPr>
            <p:spPr bwMode="auto">
              <a:xfrm>
                <a:off x="3599175" y="4057329"/>
                <a:ext cx="212142" cy="284519"/>
              </a:xfrm>
              <a:custGeom>
                <a:avLst/>
                <a:gdLst>
                  <a:gd name="T0" fmla="*/ 0 w 85"/>
                  <a:gd name="T1" fmla="*/ 0 h 114"/>
                  <a:gd name="T2" fmla="*/ 0 w 85"/>
                  <a:gd name="T3" fmla="*/ 9 h 114"/>
                  <a:gd name="T4" fmla="*/ 76 w 85"/>
                  <a:gd name="T5" fmla="*/ 9 h 114"/>
                  <a:gd name="T6" fmla="*/ 76 w 85"/>
                  <a:gd name="T7" fmla="*/ 114 h 114"/>
                  <a:gd name="T8" fmla="*/ 85 w 85"/>
                  <a:gd name="T9" fmla="*/ 114 h 114"/>
                  <a:gd name="T10" fmla="*/ 85 w 85"/>
                  <a:gd name="T11" fmla="*/ 0 h 114"/>
                  <a:gd name="T12" fmla="*/ 0 w 85"/>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85" h="114">
                    <a:moveTo>
                      <a:pt x="0" y="0"/>
                    </a:moveTo>
                    <a:lnTo>
                      <a:pt x="0" y="9"/>
                    </a:lnTo>
                    <a:lnTo>
                      <a:pt x="76" y="9"/>
                    </a:lnTo>
                    <a:lnTo>
                      <a:pt x="76" y="114"/>
                    </a:lnTo>
                    <a:lnTo>
                      <a:pt x="85" y="114"/>
                    </a:lnTo>
                    <a:lnTo>
                      <a:pt x="85" y="0"/>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sp>
            <p:nvSpPr>
              <p:cNvPr id="49" name="Freeform 109">
                <a:extLst>
                  <a:ext uri="{FF2B5EF4-FFF2-40B4-BE49-F238E27FC236}">
                    <a16:creationId xmlns="" xmlns:a16="http://schemas.microsoft.com/office/drawing/2014/main" id="{DD1829FC-2F10-4810-B506-7BC39A6AA229}"/>
                  </a:ext>
                </a:extLst>
              </p:cNvPr>
              <p:cNvSpPr>
                <a:spLocks/>
              </p:cNvSpPr>
              <p:nvPr/>
            </p:nvSpPr>
            <p:spPr bwMode="auto">
              <a:xfrm>
                <a:off x="3526798" y="4129707"/>
                <a:ext cx="212142" cy="287016"/>
              </a:xfrm>
              <a:custGeom>
                <a:avLst/>
                <a:gdLst>
                  <a:gd name="T0" fmla="*/ 0 w 85"/>
                  <a:gd name="T1" fmla="*/ 0 h 115"/>
                  <a:gd name="T2" fmla="*/ 0 w 85"/>
                  <a:gd name="T3" fmla="*/ 115 h 115"/>
                  <a:gd name="T4" fmla="*/ 85 w 85"/>
                  <a:gd name="T5" fmla="*/ 115 h 115"/>
                  <a:gd name="T6" fmla="*/ 85 w 85"/>
                  <a:gd name="T7" fmla="*/ 105 h 115"/>
                  <a:gd name="T8" fmla="*/ 85 w 85"/>
                  <a:gd name="T9" fmla="*/ 0 h 115"/>
                  <a:gd name="T10" fmla="*/ 10 w 85"/>
                  <a:gd name="T11" fmla="*/ 0 h 115"/>
                  <a:gd name="T12" fmla="*/ 0 w 85"/>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85" h="115">
                    <a:moveTo>
                      <a:pt x="0" y="0"/>
                    </a:moveTo>
                    <a:lnTo>
                      <a:pt x="0" y="115"/>
                    </a:lnTo>
                    <a:lnTo>
                      <a:pt x="85" y="115"/>
                    </a:lnTo>
                    <a:lnTo>
                      <a:pt x="85" y="105"/>
                    </a:lnTo>
                    <a:lnTo>
                      <a:pt x="85" y="0"/>
                    </a:lnTo>
                    <a:lnTo>
                      <a:pt x="10" y="0"/>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grpSp>
        <p:grpSp>
          <p:nvGrpSpPr>
            <p:cNvPr id="26" name="Group 18">
              <a:extLst>
                <a:ext uri="{FF2B5EF4-FFF2-40B4-BE49-F238E27FC236}">
                  <a16:creationId xmlns="" xmlns:a16="http://schemas.microsoft.com/office/drawing/2014/main" id="{FCD67300-C2E6-416B-B71C-00BCE9E27033}"/>
                </a:ext>
              </a:extLst>
            </p:cNvPr>
            <p:cNvGrpSpPr/>
            <p:nvPr/>
          </p:nvGrpSpPr>
          <p:grpSpPr>
            <a:xfrm>
              <a:off x="4825873" y="2395483"/>
              <a:ext cx="279527" cy="509141"/>
              <a:chOff x="3536781" y="2689641"/>
              <a:chExt cx="279527" cy="509141"/>
            </a:xfrm>
            <a:solidFill>
              <a:schemeClr val="bg1"/>
            </a:solidFill>
          </p:grpSpPr>
          <p:sp>
            <p:nvSpPr>
              <p:cNvPr id="42" name="Freeform 121">
                <a:extLst>
                  <a:ext uri="{FF2B5EF4-FFF2-40B4-BE49-F238E27FC236}">
                    <a16:creationId xmlns="" xmlns:a16="http://schemas.microsoft.com/office/drawing/2014/main" id="{7B76C191-30BB-4840-B515-484EAAC4EC77}"/>
                  </a:ext>
                </a:extLst>
              </p:cNvPr>
              <p:cNvSpPr>
                <a:spLocks noEditPoints="1"/>
              </p:cNvSpPr>
              <p:nvPr/>
            </p:nvSpPr>
            <p:spPr bwMode="auto">
              <a:xfrm>
                <a:off x="3536781" y="2689641"/>
                <a:ext cx="279527" cy="381855"/>
              </a:xfrm>
              <a:custGeom>
                <a:avLst/>
                <a:gdLst>
                  <a:gd name="T0" fmla="*/ 42 w 84"/>
                  <a:gd name="T1" fmla="*/ 5 h 115"/>
                  <a:gd name="T2" fmla="*/ 79 w 84"/>
                  <a:gd name="T3" fmla="*/ 42 h 115"/>
                  <a:gd name="T4" fmla="*/ 56 w 84"/>
                  <a:gd name="T5" fmla="*/ 111 h 115"/>
                  <a:gd name="T6" fmla="*/ 31 w 84"/>
                  <a:gd name="T7" fmla="*/ 111 h 115"/>
                  <a:gd name="T8" fmla="*/ 4 w 84"/>
                  <a:gd name="T9" fmla="*/ 42 h 115"/>
                  <a:gd name="T10" fmla="*/ 42 w 84"/>
                  <a:gd name="T11" fmla="*/ 5 h 115"/>
                  <a:gd name="T12" fmla="*/ 42 w 84"/>
                  <a:gd name="T13" fmla="*/ 0 h 115"/>
                  <a:gd name="T14" fmla="*/ 0 w 84"/>
                  <a:gd name="T15" fmla="*/ 42 h 115"/>
                  <a:gd name="T16" fmla="*/ 29 w 84"/>
                  <a:gd name="T17" fmla="*/ 115 h 115"/>
                  <a:gd name="T18" fmla="*/ 58 w 84"/>
                  <a:gd name="T19" fmla="*/ 115 h 115"/>
                  <a:gd name="T20" fmla="*/ 84 w 84"/>
                  <a:gd name="T21" fmla="*/ 42 h 115"/>
                  <a:gd name="T22" fmla="*/ 42 w 84"/>
                  <a:gd name="T23"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115">
                    <a:moveTo>
                      <a:pt x="42" y="5"/>
                    </a:moveTo>
                    <a:cubicBezTo>
                      <a:pt x="63" y="5"/>
                      <a:pt x="79" y="22"/>
                      <a:pt x="79" y="42"/>
                    </a:cubicBezTo>
                    <a:cubicBezTo>
                      <a:pt x="79" y="60"/>
                      <a:pt x="60" y="101"/>
                      <a:pt x="56" y="111"/>
                    </a:cubicBezTo>
                    <a:cubicBezTo>
                      <a:pt x="31" y="111"/>
                      <a:pt x="31" y="111"/>
                      <a:pt x="31" y="111"/>
                    </a:cubicBezTo>
                    <a:cubicBezTo>
                      <a:pt x="23" y="95"/>
                      <a:pt x="4" y="58"/>
                      <a:pt x="4" y="42"/>
                    </a:cubicBezTo>
                    <a:cubicBezTo>
                      <a:pt x="4" y="22"/>
                      <a:pt x="21" y="5"/>
                      <a:pt x="42" y="5"/>
                    </a:cubicBezTo>
                    <a:moveTo>
                      <a:pt x="42" y="0"/>
                    </a:moveTo>
                    <a:cubicBezTo>
                      <a:pt x="19" y="0"/>
                      <a:pt x="0" y="19"/>
                      <a:pt x="0" y="42"/>
                    </a:cubicBezTo>
                    <a:cubicBezTo>
                      <a:pt x="0" y="63"/>
                      <a:pt x="29" y="115"/>
                      <a:pt x="29" y="115"/>
                    </a:cubicBezTo>
                    <a:cubicBezTo>
                      <a:pt x="58" y="115"/>
                      <a:pt x="58" y="115"/>
                      <a:pt x="58" y="115"/>
                    </a:cubicBezTo>
                    <a:cubicBezTo>
                      <a:pt x="58" y="115"/>
                      <a:pt x="84" y="63"/>
                      <a:pt x="84" y="42"/>
                    </a:cubicBezTo>
                    <a:cubicBezTo>
                      <a:pt x="84" y="19"/>
                      <a:pt x="65" y="0"/>
                      <a:pt x="42"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sp>
            <p:nvSpPr>
              <p:cNvPr id="43" name="Freeform 122">
                <a:extLst>
                  <a:ext uri="{FF2B5EF4-FFF2-40B4-BE49-F238E27FC236}">
                    <a16:creationId xmlns="" xmlns:a16="http://schemas.microsoft.com/office/drawing/2014/main" id="{EF621824-104D-4B6D-93E2-3D0B75AD1A05}"/>
                  </a:ext>
                </a:extLst>
              </p:cNvPr>
              <p:cNvSpPr>
                <a:spLocks/>
              </p:cNvSpPr>
              <p:nvPr/>
            </p:nvSpPr>
            <p:spPr bwMode="auto">
              <a:xfrm>
                <a:off x="3631621" y="3166335"/>
                <a:ext cx="97336" cy="9983"/>
              </a:xfrm>
              <a:custGeom>
                <a:avLst/>
                <a:gdLst>
                  <a:gd name="T0" fmla="*/ 1 w 29"/>
                  <a:gd name="T1" fmla="*/ 3 h 3"/>
                  <a:gd name="T2" fmla="*/ 27 w 29"/>
                  <a:gd name="T3" fmla="*/ 3 h 3"/>
                  <a:gd name="T4" fmla="*/ 29 w 29"/>
                  <a:gd name="T5" fmla="*/ 0 h 3"/>
                  <a:gd name="T6" fmla="*/ 0 w 29"/>
                  <a:gd name="T7" fmla="*/ 0 h 3"/>
                  <a:gd name="T8" fmla="*/ 1 w 29"/>
                  <a:gd name="T9" fmla="*/ 3 h 3"/>
                </a:gdLst>
                <a:ahLst/>
                <a:cxnLst>
                  <a:cxn ang="0">
                    <a:pos x="T0" y="T1"/>
                  </a:cxn>
                  <a:cxn ang="0">
                    <a:pos x="T2" y="T3"/>
                  </a:cxn>
                  <a:cxn ang="0">
                    <a:pos x="T4" y="T5"/>
                  </a:cxn>
                  <a:cxn ang="0">
                    <a:pos x="T6" y="T7"/>
                  </a:cxn>
                  <a:cxn ang="0">
                    <a:pos x="T8" y="T9"/>
                  </a:cxn>
                </a:cxnLst>
                <a:rect l="0" t="0" r="r" b="b"/>
                <a:pathLst>
                  <a:path w="29" h="3">
                    <a:moveTo>
                      <a:pt x="1" y="3"/>
                    </a:moveTo>
                    <a:cubicBezTo>
                      <a:pt x="27" y="3"/>
                      <a:pt x="27" y="3"/>
                      <a:pt x="27" y="3"/>
                    </a:cubicBezTo>
                    <a:cubicBezTo>
                      <a:pt x="28" y="2"/>
                      <a:pt x="28" y="1"/>
                      <a:pt x="29" y="0"/>
                    </a:cubicBezTo>
                    <a:cubicBezTo>
                      <a:pt x="0" y="0"/>
                      <a:pt x="0" y="0"/>
                      <a:pt x="0" y="0"/>
                    </a:cubicBezTo>
                    <a:cubicBezTo>
                      <a:pt x="0" y="1"/>
                      <a:pt x="1" y="2"/>
                      <a:pt x="1" y="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sp>
            <p:nvSpPr>
              <p:cNvPr id="44" name="Freeform 123">
                <a:extLst>
                  <a:ext uri="{FF2B5EF4-FFF2-40B4-BE49-F238E27FC236}">
                    <a16:creationId xmlns="" xmlns:a16="http://schemas.microsoft.com/office/drawing/2014/main" id="{FC701A4D-FFCF-46DD-AC41-7ADF3D0C3345}"/>
                  </a:ext>
                </a:extLst>
              </p:cNvPr>
              <p:cNvSpPr>
                <a:spLocks/>
              </p:cNvSpPr>
              <p:nvPr/>
            </p:nvSpPr>
            <p:spPr bwMode="auto">
              <a:xfrm>
                <a:off x="3646596" y="3186302"/>
                <a:ext cx="69882" cy="12480"/>
              </a:xfrm>
              <a:custGeom>
                <a:avLst/>
                <a:gdLst>
                  <a:gd name="T0" fmla="*/ 10 w 21"/>
                  <a:gd name="T1" fmla="*/ 4 h 4"/>
                  <a:gd name="T2" fmla="*/ 21 w 21"/>
                  <a:gd name="T3" fmla="*/ 0 h 4"/>
                  <a:gd name="T4" fmla="*/ 0 w 21"/>
                  <a:gd name="T5" fmla="*/ 0 h 4"/>
                  <a:gd name="T6" fmla="*/ 10 w 21"/>
                  <a:gd name="T7" fmla="*/ 4 h 4"/>
                </a:gdLst>
                <a:ahLst/>
                <a:cxnLst>
                  <a:cxn ang="0">
                    <a:pos x="T0" y="T1"/>
                  </a:cxn>
                  <a:cxn ang="0">
                    <a:pos x="T2" y="T3"/>
                  </a:cxn>
                  <a:cxn ang="0">
                    <a:pos x="T4" y="T5"/>
                  </a:cxn>
                  <a:cxn ang="0">
                    <a:pos x="T6" y="T7"/>
                  </a:cxn>
                </a:cxnLst>
                <a:rect l="0" t="0" r="r" b="b"/>
                <a:pathLst>
                  <a:path w="21" h="4">
                    <a:moveTo>
                      <a:pt x="10" y="4"/>
                    </a:moveTo>
                    <a:cubicBezTo>
                      <a:pt x="14" y="4"/>
                      <a:pt x="18" y="2"/>
                      <a:pt x="21" y="0"/>
                    </a:cubicBezTo>
                    <a:cubicBezTo>
                      <a:pt x="0" y="0"/>
                      <a:pt x="0" y="0"/>
                      <a:pt x="0" y="0"/>
                    </a:cubicBezTo>
                    <a:cubicBezTo>
                      <a:pt x="2" y="2"/>
                      <a:pt x="6" y="4"/>
                      <a:pt x="1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sp>
            <p:nvSpPr>
              <p:cNvPr id="45" name="Freeform 124">
                <a:extLst>
                  <a:ext uri="{FF2B5EF4-FFF2-40B4-BE49-F238E27FC236}">
                    <a16:creationId xmlns="" xmlns:a16="http://schemas.microsoft.com/office/drawing/2014/main" id="{34803518-4FD1-4B23-BE19-BD8384A0E883}"/>
                  </a:ext>
                </a:extLst>
              </p:cNvPr>
              <p:cNvSpPr>
                <a:spLocks/>
              </p:cNvSpPr>
              <p:nvPr/>
            </p:nvSpPr>
            <p:spPr bwMode="auto">
              <a:xfrm>
                <a:off x="3629124" y="3086470"/>
                <a:ext cx="102328" cy="69882"/>
              </a:xfrm>
              <a:custGeom>
                <a:avLst/>
                <a:gdLst>
                  <a:gd name="T0" fmla="*/ 31 w 31"/>
                  <a:gd name="T1" fmla="*/ 0 h 21"/>
                  <a:gd name="T2" fmla="*/ 0 w 31"/>
                  <a:gd name="T3" fmla="*/ 0 h 21"/>
                  <a:gd name="T4" fmla="*/ 0 w 31"/>
                  <a:gd name="T5" fmla="*/ 19 h 21"/>
                  <a:gd name="T6" fmla="*/ 0 w 31"/>
                  <a:gd name="T7" fmla="*/ 21 h 21"/>
                  <a:gd name="T8" fmla="*/ 30 w 31"/>
                  <a:gd name="T9" fmla="*/ 21 h 21"/>
                  <a:gd name="T10" fmla="*/ 31 w 31"/>
                  <a:gd name="T11" fmla="*/ 19 h 21"/>
                  <a:gd name="T12" fmla="*/ 31 w 31"/>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31" h="21">
                    <a:moveTo>
                      <a:pt x="31" y="0"/>
                    </a:moveTo>
                    <a:cubicBezTo>
                      <a:pt x="0" y="0"/>
                      <a:pt x="0" y="0"/>
                      <a:pt x="0" y="0"/>
                    </a:cubicBezTo>
                    <a:cubicBezTo>
                      <a:pt x="0" y="19"/>
                      <a:pt x="0" y="19"/>
                      <a:pt x="0" y="19"/>
                    </a:cubicBezTo>
                    <a:cubicBezTo>
                      <a:pt x="0" y="20"/>
                      <a:pt x="0" y="20"/>
                      <a:pt x="0" y="21"/>
                    </a:cubicBezTo>
                    <a:cubicBezTo>
                      <a:pt x="30" y="21"/>
                      <a:pt x="30" y="21"/>
                      <a:pt x="30" y="21"/>
                    </a:cubicBezTo>
                    <a:cubicBezTo>
                      <a:pt x="30" y="20"/>
                      <a:pt x="31" y="20"/>
                      <a:pt x="31" y="19"/>
                    </a:cubicBezTo>
                    <a:lnTo>
                      <a:pt x="31"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sp>
            <p:nvSpPr>
              <p:cNvPr id="46" name="Freeform 125">
                <a:extLst>
                  <a:ext uri="{FF2B5EF4-FFF2-40B4-BE49-F238E27FC236}">
                    <a16:creationId xmlns="" xmlns:a16="http://schemas.microsoft.com/office/drawing/2014/main" id="{BC45E7DD-3346-4534-9290-CC29B11C19CB}"/>
                  </a:ext>
                </a:extLst>
              </p:cNvPr>
              <p:cNvSpPr>
                <a:spLocks noEditPoints="1"/>
              </p:cNvSpPr>
              <p:nvPr/>
            </p:nvSpPr>
            <p:spPr bwMode="auto">
              <a:xfrm>
                <a:off x="3626629" y="2864345"/>
                <a:ext cx="104823" cy="207151"/>
              </a:xfrm>
              <a:custGeom>
                <a:avLst/>
                <a:gdLst>
                  <a:gd name="T0" fmla="*/ 42 w 42"/>
                  <a:gd name="T1" fmla="*/ 2 h 83"/>
                  <a:gd name="T2" fmla="*/ 42 w 42"/>
                  <a:gd name="T3" fmla="*/ 2 h 83"/>
                  <a:gd name="T4" fmla="*/ 42 w 42"/>
                  <a:gd name="T5" fmla="*/ 2 h 83"/>
                  <a:gd name="T6" fmla="*/ 37 w 42"/>
                  <a:gd name="T7" fmla="*/ 0 h 83"/>
                  <a:gd name="T8" fmla="*/ 20 w 42"/>
                  <a:gd name="T9" fmla="*/ 6 h 83"/>
                  <a:gd name="T10" fmla="*/ 5 w 42"/>
                  <a:gd name="T11" fmla="*/ 0 h 83"/>
                  <a:gd name="T12" fmla="*/ 0 w 42"/>
                  <a:gd name="T13" fmla="*/ 1 h 83"/>
                  <a:gd name="T14" fmla="*/ 0 w 42"/>
                  <a:gd name="T15" fmla="*/ 2 h 83"/>
                  <a:gd name="T16" fmla="*/ 0 w 42"/>
                  <a:gd name="T17" fmla="*/ 2 h 83"/>
                  <a:gd name="T18" fmla="*/ 18 w 42"/>
                  <a:gd name="T19" fmla="*/ 83 h 83"/>
                  <a:gd name="T20" fmla="*/ 24 w 42"/>
                  <a:gd name="T21" fmla="*/ 83 h 83"/>
                  <a:gd name="T22" fmla="*/ 42 w 42"/>
                  <a:gd name="T23" fmla="*/ 2 h 83"/>
                  <a:gd name="T24" fmla="*/ 42 w 42"/>
                  <a:gd name="T25" fmla="*/ 2 h 83"/>
                  <a:gd name="T26" fmla="*/ 42 w 42"/>
                  <a:gd name="T27" fmla="*/ 2 h 83"/>
                  <a:gd name="T28" fmla="*/ 21 w 42"/>
                  <a:gd name="T29" fmla="*/ 73 h 83"/>
                  <a:gd name="T30" fmla="*/ 5 w 42"/>
                  <a:gd name="T31" fmla="*/ 4 h 83"/>
                  <a:gd name="T32" fmla="*/ 20 w 42"/>
                  <a:gd name="T33" fmla="*/ 9 h 83"/>
                  <a:gd name="T34" fmla="*/ 37 w 42"/>
                  <a:gd name="T35" fmla="*/ 4 h 83"/>
                  <a:gd name="T36" fmla="*/ 21 w 42"/>
                  <a:gd name="T37" fmla="*/ 7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83">
                    <a:moveTo>
                      <a:pt x="42" y="2"/>
                    </a:moveTo>
                    <a:lnTo>
                      <a:pt x="42" y="2"/>
                    </a:lnTo>
                    <a:lnTo>
                      <a:pt x="42" y="2"/>
                    </a:lnTo>
                    <a:lnTo>
                      <a:pt x="37" y="0"/>
                    </a:lnTo>
                    <a:lnTo>
                      <a:pt x="20" y="6"/>
                    </a:lnTo>
                    <a:lnTo>
                      <a:pt x="5" y="0"/>
                    </a:lnTo>
                    <a:lnTo>
                      <a:pt x="0" y="1"/>
                    </a:lnTo>
                    <a:lnTo>
                      <a:pt x="0" y="2"/>
                    </a:lnTo>
                    <a:lnTo>
                      <a:pt x="0" y="2"/>
                    </a:lnTo>
                    <a:lnTo>
                      <a:pt x="18" y="83"/>
                    </a:lnTo>
                    <a:lnTo>
                      <a:pt x="24" y="83"/>
                    </a:lnTo>
                    <a:lnTo>
                      <a:pt x="42" y="2"/>
                    </a:lnTo>
                    <a:lnTo>
                      <a:pt x="42" y="2"/>
                    </a:lnTo>
                    <a:lnTo>
                      <a:pt x="42" y="2"/>
                    </a:lnTo>
                    <a:close/>
                    <a:moveTo>
                      <a:pt x="21" y="73"/>
                    </a:moveTo>
                    <a:lnTo>
                      <a:pt x="5" y="4"/>
                    </a:lnTo>
                    <a:lnTo>
                      <a:pt x="20" y="9"/>
                    </a:lnTo>
                    <a:lnTo>
                      <a:pt x="37" y="4"/>
                    </a:lnTo>
                    <a:lnTo>
                      <a:pt x="21" y="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grpSp>
        <p:grpSp>
          <p:nvGrpSpPr>
            <p:cNvPr id="27" name="Group 24">
              <a:extLst>
                <a:ext uri="{FF2B5EF4-FFF2-40B4-BE49-F238E27FC236}">
                  <a16:creationId xmlns="" xmlns:a16="http://schemas.microsoft.com/office/drawing/2014/main" id="{A2A3F6A0-3984-442D-B4BB-117EBFDC25C7}"/>
                </a:ext>
              </a:extLst>
            </p:cNvPr>
            <p:cNvGrpSpPr/>
            <p:nvPr/>
          </p:nvGrpSpPr>
          <p:grpSpPr>
            <a:xfrm>
              <a:off x="3736182" y="3348037"/>
              <a:ext cx="444744" cy="429583"/>
              <a:chOff x="5099140" y="1309474"/>
              <a:chExt cx="439257" cy="424283"/>
            </a:xfrm>
            <a:solidFill>
              <a:schemeClr val="bg1"/>
            </a:solidFill>
          </p:grpSpPr>
          <p:sp>
            <p:nvSpPr>
              <p:cNvPr id="28" name="Rectangle 18">
                <a:extLst>
                  <a:ext uri="{FF2B5EF4-FFF2-40B4-BE49-F238E27FC236}">
                    <a16:creationId xmlns="" xmlns:a16="http://schemas.microsoft.com/office/drawing/2014/main" id="{868F0D4D-6509-4C32-ABB6-E2C381DC3F7E}"/>
                  </a:ext>
                </a:extLst>
              </p:cNvPr>
              <p:cNvSpPr>
                <a:spLocks noChangeArrowheads="1"/>
              </p:cNvSpPr>
              <p:nvPr/>
            </p:nvSpPr>
            <p:spPr bwMode="auto">
              <a:xfrm>
                <a:off x="5256374" y="1479187"/>
                <a:ext cx="47421" cy="44924"/>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sp>
            <p:nvSpPr>
              <p:cNvPr id="29" name="Rectangle 19">
                <a:extLst>
                  <a:ext uri="{FF2B5EF4-FFF2-40B4-BE49-F238E27FC236}">
                    <a16:creationId xmlns="" xmlns:a16="http://schemas.microsoft.com/office/drawing/2014/main" id="{7FB4C2D8-2803-4851-8FFD-94D8B9C356A3}"/>
                  </a:ext>
                </a:extLst>
              </p:cNvPr>
              <p:cNvSpPr>
                <a:spLocks noChangeArrowheads="1"/>
              </p:cNvSpPr>
              <p:nvPr/>
            </p:nvSpPr>
            <p:spPr bwMode="auto">
              <a:xfrm>
                <a:off x="5331247" y="1479187"/>
                <a:ext cx="49916" cy="44924"/>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sp>
            <p:nvSpPr>
              <p:cNvPr id="30" name="Rectangle 20">
                <a:extLst>
                  <a:ext uri="{FF2B5EF4-FFF2-40B4-BE49-F238E27FC236}">
                    <a16:creationId xmlns="" xmlns:a16="http://schemas.microsoft.com/office/drawing/2014/main" id="{4415E793-71D1-4C2B-A4A5-41422F7CB45D}"/>
                  </a:ext>
                </a:extLst>
              </p:cNvPr>
              <p:cNvSpPr>
                <a:spLocks noChangeArrowheads="1"/>
              </p:cNvSpPr>
              <p:nvPr/>
            </p:nvSpPr>
            <p:spPr bwMode="auto">
              <a:xfrm>
                <a:off x="5408617" y="1479187"/>
                <a:ext cx="49916" cy="44924"/>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sp>
            <p:nvSpPr>
              <p:cNvPr id="31" name="Rectangle 21">
                <a:extLst>
                  <a:ext uri="{FF2B5EF4-FFF2-40B4-BE49-F238E27FC236}">
                    <a16:creationId xmlns="" xmlns:a16="http://schemas.microsoft.com/office/drawing/2014/main" id="{362D006A-99E2-4A26-8365-85D5977C3923}"/>
                  </a:ext>
                </a:extLst>
              </p:cNvPr>
              <p:cNvSpPr>
                <a:spLocks noChangeArrowheads="1"/>
              </p:cNvSpPr>
              <p:nvPr/>
            </p:nvSpPr>
            <p:spPr bwMode="auto">
              <a:xfrm>
                <a:off x="5256374" y="1546573"/>
                <a:ext cx="47421" cy="47421"/>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sp>
            <p:nvSpPr>
              <p:cNvPr id="32" name="Rectangle 22">
                <a:extLst>
                  <a:ext uri="{FF2B5EF4-FFF2-40B4-BE49-F238E27FC236}">
                    <a16:creationId xmlns="" xmlns:a16="http://schemas.microsoft.com/office/drawing/2014/main" id="{ACA6D090-EFB3-4FA6-9940-4E3163F735B3}"/>
                  </a:ext>
                </a:extLst>
              </p:cNvPr>
              <p:cNvSpPr>
                <a:spLocks noChangeArrowheads="1"/>
              </p:cNvSpPr>
              <p:nvPr/>
            </p:nvSpPr>
            <p:spPr bwMode="auto">
              <a:xfrm>
                <a:off x="5331247" y="1546573"/>
                <a:ext cx="49916" cy="47421"/>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sp>
            <p:nvSpPr>
              <p:cNvPr id="33" name="Rectangle 23">
                <a:extLst>
                  <a:ext uri="{FF2B5EF4-FFF2-40B4-BE49-F238E27FC236}">
                    <a16:creationId xmlns="" xmlns:a16="http://schemas.microsoft.com/office/drawing/2014/main" id="{18E39C80-3FEA-4B86-B319-93BE191AD22A}"/>
                  </a:ext>
                </a:extLst>
              </p:cNvPr>
              <p:cNvSpPr>
                <a:spLocks noChangeArrowheads="1"/>
              </p:cNvSpPr>
              <p:nvPr/>
            </p:nvSpPr>
            <p:spPr bwMode="auto">
              <a:xfrm>
                <a:off x="5408617" y="1546573"/>
                <a:ext cx="49916" cy="47421"/>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sp>
            <p:nvSpPr>
              <p:cNvPr id="34" name="Rectangle 24">
                <a:extLst>
                  <a:ext uri="{FF2B5EF4-FFF2-40B4-BE49-F238E27FC236}">
                    <a16:creationId xmlns="" xmlns:a16="http://schemas.microsoft.com/office/drawing/2014/main" id="{99FA4E74-7BED-4CF8-A3FD-4C32CFC620D4}"/>
                  </a:ext>
                </a:extLst>
              </p:cNvPr>
              <p:cNvSpPr>
                <a:spLocks noChangeArrowheads="1"/>
              </p:cNvSpPr>
              <p:nvPr/>
            </p:nvSpPr>
            <p:spPr bwMode="auto">
              <a:xfrm>
                <a:off x="5256374" y="1618951"/>
                <a:ext cx="47421" cy="44924"/>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sp>
            <p:nvSpPr>
              <p:cNvPr id="35" name="Rectangle 25">
                <a:extLst>
                  <a:ext uri="{FF2B5EF4-FFF2-40B4-BE49-F238E27FC236}">
                    <a16:creationId xmlns="" xmlns:a16="http://schemas.microsoft.com/office/drawing/2014/main" id="{FA6579F4-369C-4EF8-9EED-FD5CFE74A070}"/>
                  </a:ext>
                </a:extLst>
              </p:cNvPr>
              <p:cNvSpPr>
                <a:spLocks noChangeArrowheads="1"/>
              </p:cNvSpPr>
              <p:nvPr/>
            </p:nvSpPr>
            <p:spPr bwMode="auto">
              <a:xfrm>
                <a:off x="5179005" y="1546573"/>
                <a:ext cx="49916" cy="47421"/>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sp>
            <p:nvSpPr>
              <p:cNvPr id="36" name="Rectangle 26">
                <a:extLst>
                  <a:ext uri="{FF2B5EF4-FFF2-40B4-BE49-F238E27FC236}">
                    <a16:creationId xmlns="" xmlns:a16="http://schemas.microsoft.com/office/drawing/2014/main" id="{F446A016-B04B-4174-98F1-F7E2FDDEF4C0}"/>
                  </a:ext>
                </a:extLst>
              </p:cNvPr>
              <p:cNvSpPr>
                <a:spLocks noChangeArrowheads="1"/>
              </p:cNvSpPr>
              <p:nvPr/>
            </p:nvSpPr>
            <p:spPr bwMode="auto">
              <a:xfrm>
                <a:off x="5179005" y="1618951"/>
                <a:ext cx="49916" cy="44924"/>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sp>
            <p:nvSpPr>
              <p:cNvPr id="37" name="Rectangle 27">
                <a:extLst>
                  <a:ext uri="{FF2B5EF4-FFF2-40B4-BE49-F238E27FC236}">
                    <a16:creationId xmlns="" xmlns:a16="http://schemas.microsoft.com/office/drawing/2014/main" id="{EEBB0578-DB92-4B6D-817C-83D2E6997B10}"/>
                  </a:ext>
                </a:extLst>
              </p:cNvPr>
              <p:cNvSpPr>
                <a:spLocks noChangeArrowheads="1"/>
              </p:cNvSpPr>
              <p:nvPr/>
            </p:nvSpPr>
            <p:spPr bwMode="auto">
              <a:xfrm>
                <a:off x="5331247" y="1618951"/>
                <a:ext cx="49916" cy="44924"/>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sp>
            <p:nvSpPr>
              <p:cNvPr id="38" name="Rectangle 28">
                <a:extLst>
                  <a:ext uri="{FF2B5EF4-FFF2-40B4-BE49-F238E27FC236}">
                    <a16:creationId xmlns="" xmlns:a16="http://schemas.microsoft.com/office/drawing/2014/main" id="{1243F149-9BBC-4A7C-851C-528590B9A0CC}"/>
                  </a:ext>
                </a:extLst>
              </p:cNvPr>
              <p:cNvSpPr>
                <a:spLocks noChangeArrowheads="1"/>
              </p:cNvSpPr>
              <p:nvPr/>
            </p:nvSpPr>
            <p:spPr bwMode="auto">
              <a:xfrm>
                <a:off x="5408617" y="1618951"/>
                <a:ext cx="49916" cy="44924"/>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sp>
            <p:nvSpPr>
              <p:cNvPr id="39" name="Freeform 29">
                <a:extLst>
                  <a:ext uri="{FF2B5EF4-FFF2-40B4-BE49-F238E27FC236}">
                    <a16:creationId xmlns="" xmlns:a16="http://schemas.microsoft.com/office/drawing/2014/main" id="{7076DB57-D54B-40FD-8DBC-D64294E75131}"/>
                  </a:ext>
                </a:extLst>
              </p:cNvPr>
              <p:cNvSpPr>
                <a:spLocks noEditPoints="1"/>
              </p:cNvSpPr>
              <p:nvPr/>
            </p:nvSpPr>
            <p:spPr bwMode="auto">
              <a:xfrm>
                <a:off x="5099140" y="1339424"/>
                <a:ext cx="439257" cy="394333"/>
              </a:xfrm>
              <a:custGeom>
                <a:avLst/>
                <a:gdLst>
                  <a:gd name="T0" fmla="*/ 174 w 176"/>
                  <a:gd name="T1" fmla="*/ 0 h 158"/>
                  <a:gd name="T2" fmla="*/ 150 w 176"/>
                  <a:gd name="T3" fmla="*/ 0 h 158"/>
                  <a:gd name="T4" fmla="*/ 150 w 176"/>
                  <a:gd name="T5" fmla="*/ 16 h 158"/>
                  <a:gd name="T6" fmla="*/ 126 w 176"/>
                  <a:gd name="T7" fmla="*/ 16 h 158"/>
                  <a:gd name="T8" fmla="*/ 126 w 176"/>
                  <a:gd name="T9" fmla="*/ 0 h 158"/>
                  <a:gd name="T10" fmla="*/ 52 w 176"/>
                  <a:gd name="T11" fmla="*/ 0 h 158"/>
                  <a:gd name="T12" fmla="*/ 52 w 176"/>
                  <a:gd name="T13" fmla="*/ 16 h 158"/>
                  <a:gd name="T14" fmla="*/ 28 w 176"/>
                  <a:gd name="T15" fmla="*/ 16 h 158"/>
                  <a:gd name="T16" fmla="*/ 28 w 176"/>
                  <a:gd name="T17" fmla="*/ 0 h 158"/>
                  <a:gd name="T18" fmla="*/ 0 w 176"/>
                  <a:gd name="T19" fmla="*/ 0 h 158"/>
                  <a:gd name="T20" fmla="*/ 0 w 176"/>
                  <a:gd name="T21" fmla="*/ 158 h 158"/>
                  <a:gd name="T22" fmla="*/ 13 w 176"/>
                  <a:gd name="T23" fmla="*/ 158 h 158"/>
                  <a:gd name="T24" fmla="*/ 162 w 176"/>
                  <a:gd name="T25" fmla="*/ 158 h 158"/>
                  <a:gd name="T26" fmla="*/ 176 w 176"/>
                  <a:gd name="T27" fmla="*/ 158 h 158"/>
                  <a:gd name="T28" fmla="*/ 174 w 176"/>
                  <a:gd name="T29" fmla="*/ 0 h 158"/>
                  <a:gd name="T30" fmla="*/ 162 w 176"/>
                  <a:gd name="T31" fmla="*/ 144 h 158"/>
                  <a:gd name="T32" fmla="*/ 13 w 176"/>
                  <a:gd name="T33" fmla="*/ 144 h 158"/>
                  <a:gd name="T34" fmla="*/ 13 w 176"/>
                  <a:gd name="T35" fmla="*/ 44 h 158"/>
                  <a:gd name="T36" fmla="*/ 162 w 176"/>
                  <a:gd name="T37" fmla="*/ 44 h 158"/>
                  <a:gd name="T38" fmla="*/ 162 w 176"/>
                  <a:gd name="T39" fmla="*/ 14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6" h="158">
                    <a:moveTo>
                      <a:pt x="174" y="0"/>
                    </a:moveTo>
                    <a:lnTo>
                      <a:pt x="150" y="0"/>
                    </a:lnTo>
                    <a:lnTo>
                      <a:pt x="150" y="16"/>
                    </a:lnTo>
                    <a:lnTo>
                      <a:pt x="126" y="16"/>
                    </a:lnTo>
                    <a:lnTo>
                      <a:pt x="126" y="0"/>
                    </a:lnTo>
                    <a:lnTo>
                      <a:pt x="52" y="0"/>
                    </a:lnTo>
                    <a:lnTo>
                      <a:pt x="52" y="16"/>
                    </a:lnTo>
                    <a:lnTo>
                      <a:pt x="28" y="16"/>
                    </a:lnTo>
                    <a:lnTo>
                      <a:pt x="28" y="0"/>
                    </a:lnTo>
                    <a:lnTo>
                      <a:pt x="0" y="0"/>
                    </a:lnTo>
                    <a:lnTo>
                      <a:pt x="0" y="158"/>
                    </a:lnTo>
                    <a:lnTo>
                      <a:pt x="13" y="158"/>
                    </a:lnTo>
                    <a:lnTo>
                      <a:pt x="162" y="158"/>
                    </a:lnTo>
                    <a:lnTo>
                      <a:pt x="176" y="158"/>
                    </a:lnTo>
                    <a:lnTo>
                      <a:pt x="174" y="0"/>
                    </a:lnTo>
                    <a:close/>
                    <a:moveTo>
                      <a:pt x="162" y="144"/>
                    </a:moveTo>
                    <a:lnTo>
                      <a:pt x="13" y="144"/>
                    </a:lnTo>
                    <a:lnTo>
                      <a:pt x="13" y="44"/>
                    </a:lnTo>
                    <a:lnTo>
                      <a:pt x="162" y="44"/>
                    </a:lnTo>
                    <a:lnTo>
                      <a:pt x="162" y="14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sp>
            <p:nvSpPr>
              <p:cNvPr id="40" name="Rectangle 30">
                <a:extLst>
                  <a:ext uri="{FF2B5EF4-FFF2-40B4-BE49-F238E27FC236}">
                    <a16:creationId xmlns="" xmlns:a16="http://schemas.microsoft.com/office/drawing/2014/main" id="{5B7146E5-70AB-46CA-864C-03741B63A0F9}"/>
                  </a:ext>
                </a:extLst>
              </p:cNvPr>
              <p:cNvSpPr>
                <a:spLocks noChangeArrowheads="1"/>
              </p:cNvSpPr>
              <p:nvPr/>
            </p:nvSpPr>
            <p:spPr bwMode="auto">
              <a:xfrm>
                <a:off x="5181500" y="1309474"/>
                <a:ext cx="37438" cy="59899"/>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sp>
            <p:nvSpPr>
              <p:cNvPr id="41" name="Rectangle 31">
                <a:extLst>
                  <a:ext uri="{FF2B5EF4-FFF2-40B4-BE49-F238E27FC236}">
                    <a16:creationId xmlns="" xmlns:a16="http://schemas.microsoft.com/office/drawing/2014/main" id="{FFE1F027-2E6C-440D-941C-C315B9850E4F}"/>
                  </a:ext>
                </a:extLst>
              </p:cNvPr>
              <p:cNvSpPr>
                <a:spLocks noChangeArrowheads="1"/>
              </p:cNvSpPr>
              <p:nvPr/>
            </p:nvSpPr>
            <p:spPr bwMode="auto">
              <a:xfrm>
                <a:off x="5428583" y="1309474"/>
                <a:ext cx="34941" cy="59899"/>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grpSp>
      </p:grpSp>
    </p:spTree>
    <p:extLst>
      <p:ext uri="{BB962C8B-B14F-4D97-AF65-F5344CB8AC3E}">
        <p14:creationId xmlns:p14="http://schemas.microsoft.com/office/powerpoint/2010/main" xmlns="" val="2036358312"/>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750"/>
                                        <p:tgtEl>
                                          <p:spTgt spid="6"/>
                                        </p:tgtEl>
                                      </p:cBhvr>
                                    </p:animEffect>
                                  </p:childTnLst>
                                </p:cTn>
                              </p:par>
                            </p:childTnLst>
                          </p:cTn>
                        </p:par>
                        <p:par>
                          <p:cTn id="8" fill="hold">
                            <p:stCondLst>
                              <p:cond delay="750"/>
                            </p:stCondLst>
                            <p:childTnLst>
                              <p:par>
                                <p:cTn id="9" presetID="42"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anim calcmode="lin" valueType="num">
                                      <p:cBhvr>
                                        <p:cTn id="12" dur="500" fill="hold"/>
                                        <p:tgtEl>
                                          <p:spTgt spid="18"/>
                                        </p:tgtEl>
                                        <p:attrNameLst>
                                          <p:attrName>ppt_x</p:attrName>
                                        </p:attrNameLst>
                                      </p:cBhvr>
                                      <p:tavLst>
                                        <p:tav tm="0">
                                          <p:val>
                                            <p:strVal val="#ppt_x"/>
                                          </p:val>
                                        </p:tav>
                                        <p:tav tm="100000">
                                          <p:val>
                                            <p:strVal val="#ppt_x"/>
                                          </p:val>
                                        </p:tav>
                                      </p:tavLst>
                                    </p:anim>
                                    <p:anim calcmode="lin" valueType="num">
                                      <p:cBhvr>
                                        <p:cTn id="13" dur="500" fill="hold"/>
                                        <p:tgtEl>
                                          <p:spTgt spid="18"/>
                                        </p:tgtEl>
                                        <p:attrNameLst>
                                          <p:attrName>ppt_y</p:attrName>
                                        </p:attrNameLst>
                                      </p:cBhvr>
                                      <p:tavLst>
                                        <p:tav tm="0">
                                          <p:val>
                                            <p:strVal val="#ppt_y+.1"/>
                                          </p:val>
                                        </p:tav>
                                        <p:tav tm="100000">
                                          <p:val>
                                            <p:strVal val="#ppt_y"/>
                                          </p:val>
                                        </p:tav>
                                      </p:tavLst>
                                    </p:anim>
                                  </p:childTnLst>
                                </p:cTn>
                              </p:par>
                            </p:childTnLst>
                          </p:cTn>
                        </p:par>
                        <p:par>
                          <p:cTn id="14" fill="hold">
                            <p:stCondLst>
                              <p:cond delay="1250"/>
                            </p:stCondLst>
                            <p:childTnLst>
                              <p:par>
                                <p:cTn id="15" presetID="42"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par>
                          <p:cTn id="20" fill="hold">
                            <p:stCondLst>
                              <p:cond delay="2250"/>
                            </p:stCondLst>
                            <p:childTnLst>
                              <p:par>
                                <p:cTn id="21" presetID="42" presetClass="entr" presetSubtype="0"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1000"/>
                                        <p:tgtEl>
                                          <p:spTgt spid="19"/>
                                        </p:tgtEl>
                                      </p:cBhvr>
                                    </p:animEffect>
                                    <p:anim calcmode="lin" valueType="num">
                                      <p:cBhvr>
                                        <p:cTn id="24" dur="1000" fill="hold"/>
                                        <p:tgtEl>
                                          <p:spTgt spid="19"/>
                                        </p:tgtEl>
                                        <p:attrNameLst>
                                          <p:attrName>ppt_x</p:attrName>
                                        </p:attrNameLst>
                                      </p:cBhvr>
                                      <p:tavLst>
                                        <p:tav tm="0">
                                          <p:val>
                                            <p:strVal val="#ppt_x"/>
                                          </p:val>
                                        </p:tav>
                                        <p:tav tm="100000">
                                          <p:val>
                                            <p:strVal val="#ppt_x"/>
                                          </p:val>
                                        </p:tav>
                                      </p:tavLst>
                                    </p:anim>
                                    <p:anim calcmode="lin" valueType="num">
                                      <p:cBhvr>
                                        <p:cTn id="25"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 xmlns:a16="http://schemas.microsoft.com/office/drawing/2014/main" id="{98CCBDF6-53C0-4554-928A-50D11CCA219A}"/>
              </a:ext>
            </a:extLst>
          </p:cNvPr>
          <p:cNvPicPr>
            <a:picLocks noChangeAspect="1"/>
          </p:cNvPicPr>
          <p:nvPr/>
        </p:nvPicPr>
        <p:blipFill>
          <a:blip r:embed="rId3">
            <a:extLst>
              <a:ext uri="{BEBA8EAE-BF5A-486C-A8C5-ECC9F3942E4B}">
                <a14:imgProps xmlns:a14="http://schemas.microsoft.com/office/drawing/2010/main" xmlns="">
                  <a14:imgLayer r:embed="rId4">
                    <a14:imgEffect>
                      <a14:brightnessContrast bright="5000"/>
                    </a14:imgEffect>
                  </a14:imgLayer>
                </a14:imgProps>
              </a:ext>
              <a:ext uri="{28A0092B-C50C-407E-A947-70E740481C1C}">
                <a14:useLocalDpi xmlns:a14="http://schemas.microsoft.com/office/drawing/2010/main" xmlns="" val="0"/>
              </a:ext>
            </a:extLst>
          </a:blip>
          <a:stretch>
            <a:fillRect/>
          </a:stretch>
        </p:blipFill>
        <p:spPr>
          <a:xfrm>
            <a:off x="0" y="1240"/>
            <a:ext cx="12190413" cy="6857107"/>
          </a:xfrm>
          <a:prstGeom prst="rect">
            <a:avLst/>
          </a:prstGeom>
        </p:spPr>
      </p:pic>
      <p:grpSp>
        <p:nvGrpSpPr>
          <p:cNvPr id="3" name="组合 2">
            <a:extLst>
              <a:ext uri="{FF2B5EF4-FFF2-40B4-BE49-F238E27FC236}">
                <a16:creationId xmlns="" xmlns:a16="http://schemas.microsoft.com/office/drawing/2014/main" id="{8C436024-5983-4C65-9757-5889B88A4718}"/>
              </a:ext>
            </a:extLst>
          </p:cNvPr>
          <p:cNvGrpSpPr/>
          <p:nvPr/>
        </p:nvGrpSpPr>
        <p:grpSpPr>
          <a:xfrm>
            <a:off x="2260077" y="1451519"/>
            <a:ext cx="7742866" cy="4077263"/>
            <a:chOff x="1210656" y="1058320"/>
            <a:chExt cx="6672278" cy="3513511"/>
          </a:xfrm>
          <a:solidFill>
            <a:srgbClr val="08B2AA"/>
          </a:solidFill>
        </p:grpSpPr>
        <p:sp>
          <p:nvSpPr>
            <p:cNvPr id="4" name="文本框 27">
              <a:extLst>
                <a:ext uri="{FF2B5EF4-FFF2-40B4-BE49-F238E27FC236}">
                  <a16:creationId xmlns="" xmlns:a16="http://schemas.microsoft.com/office/drawing/2014/main" id="{6E13C09E-06AB-4BAF-A161-EB0976269583}"/>
                </a:ext>
              </a:extLst>
            </p:cNvPr>
            <p:cNvSpPr txBox="1"/>
            <p:nvPr/>
          </p:nvSpPr>
          <p:spPr>
            <a:xfrm>
              <a:off x="1210656" y="1369259"/>
              <a:ext cx="6672278" cy="680292"/>
            </a:xfrm>
            <a:prstGeom prst="rect">
              <a:avLst/>
            </a:prstGeom>
            <a:grpFill/>
            <a:ln w="12700">
              <a:noFill/>
            </a:ln>
          </p:spPr>
          <p:txBody>
            <a:bodyPr wrap="square" lIns="68580" tIns="34290" rIns="68580" bIns="34290" rtlCol="0">
              <a:spAutoFit/>
            </a:bodyPr>
            <a:lstStyle/>
            <a:p>
              <a:pPr indent="540000">
                <a:lnSpc>
                  <a:spcPct val="130000"/>
                </a:lnSpc>
              </a:pPr>
              <a:r>
                <a:rPr lang="zh-CN" altLang="en-US" sz="1200" dirty="0">
                  <a:solidFill>
                    <a:schemeClr val="bg1"/>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p>
          </p:txBody>
        </p:sp>
        <p:sp>
          <p:nvSpPr>
            <p:cNvPr id="5" name="矩形 4">
              <a:extLst>
                <a:ext uri="{FF2B5EF4-FFF2-40B4-BE49-F238E27FC236}">
                  <a16:creationId xmlns="" xmlns:a16="http://schemas.microsoft.com/office/drawing/2014/main" id="{62230A8C-EA51-4C33-9F1F-6D276B07999E}"/>
                </a:ext>
              </a:extLst>
            </p:cNvPr>
            <p:cNvSpPr/>
            <p:nvPr/>
          </p:nvSpPr>
          <p:spPr bwMode="auto">
            <a:xfrm>
              <a:off x="3816860" y="1058320"/>
              <a:ext cx="1447306" cy="318475"/>
            </a:xfrm>
            <a:prstGeom prst="rect">
              <a:avLst/>
            </a:prstGeom>
            <a:grpFill/>
            <a:ln>
              <a:noFill/>
            </a:ln>
          </p:spPr>
          <p:txBody>
            <a:bodyPr vert="horz" wrap="square" lIns="68580" tIns="34290" rIns="68580" bIns="34290" numCol="1" rtlCol="0" anchor="t" anchorCtr="0" compatLnSpc="1">
              <a:prstTxWarp prst="textNoShape">
                <a:avLst/>
              </a:prstTxWarp>
            </a:bodyPr>
            <a:lstStyle/>
            <a:p>
              <a:pPr algn="ctr"/>
              <a:r>
                <a:rPr lang="zh-CN" altLang="en-US" b="1" dirty="0">
                  <a:solidFill>
                    <a:schemeClr val="bg1"/>
                  </a:solidFill>
                  <a:latin typeface="微软雅黑" panose="020B0503020204020204" pitchFamily="34" charset="-122"/>
                  <a:ea typeface="微软雅黑" panose="020B0503020204020204" pitchFamily="34" charset="-122"/>
                </a:rPr>
                <a:t>标题内容一</a:t>
              </a:r>
            </a:p>
          </p:txBody>
        </p:sp>
        <p:sp>
          <p:nvSpPr>
            <p:cNvPr id="7" name="文本框 6">
              <a:extLst>
                <a:ext uri="{FF2B5EF4-FFF2-40B4-BE49-F238E27FC236}">
                  <a16:creationId xmlns="" xmlns:a16="http://schemas.microsoft.com/office/drawing/2014/main" id="{5D09D9B2-38FE-42A7-9139-ADFFFD1BD4C5}"/>
                </a:ext>
              </a:extLst>
            </p:cNvPr>
            <p:cNvSpPr txBox="1"/>
            <p:nvPr/>
          </p:nvSpPr>
          <p:spPr>
            <a:xfrm>
              <a:off x="1210656" y="2626631"/>
              <a:ext cx="6672278" cy="680292"/>
            </a:xfrm>
            <a:prstGeom prst="rect">
              <a:avLst/>
            </a:prstGeom>
            <a:solidFill>
              <a:srgbClr val="EF732D"/>
            </a:solidFill>
            <a:ln w="12700">
              <a:noFill/>
            </a:ln>
          </p:spPr>
          <p:txBody>
            <a:bodyPr wrap="square" lIns="68580" tIns="34290" rIns="68580" bIns="34290" rtlCol="0">
              <a:spAutoFit/>
            </a:bodyPr>
            <a:lstStyle/>
            <a:p>
              <a:pPr indent="540000">
                <a:lnSpc>
                  <a:spcPct val="130000"/>
                </a:lnSpc>
              </a:pPr>
              <a:r>
                <a:rPr lang="zh-CN" altLang="en-US" sz="1200" dirty="0">
                  <a:solidFill>
                    <a:schemeClr val="bg1"/>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p>
          </p:txBody>
        </p:sp>
        <p:sp>
          <p:nvSpPr>
            <p:cNvPr id="8" name="矩形 7">
              <a:extLst>
                <a:ext uri="{FF2B5EF4-FFF2-40B4-BE49-F238E27FC236}">
                  <a16:creationId xmlns="" xmlns:a16="http://schemas.microsoft.com/office/drawing/2014/main" id="{6B5C06C5-43BB-4C8F-8FE0-153FA59BB511}"/>
                </a:ext>
              </a:extLst>
            </p:cNvPr>
            <p:cNvSpPr/>
            <p:nvPr/>
          </p:nvSpPr>
          <p:spPr bwMode="auto">
            <a:xfrm>
              <a:off x="3816860" y="2315692"/>
              <a:ext cx="1447306" cy="318475"/>
            </a:xfrm>
            <a:prstGeom prst="rect">
              <a:avLst/>
            </a:prstGeom>
            <a:solidFill>
              <a:srgbClr val="EF732D"/>
            </a:solidFill>
            <a:ln>
              <a:noFill/>
            </a:ln>
          </p:spPr>
          <p:txBody>
            <a:bodyPr vert="horz" wrap="square" lIns="68580" tIns="34290" rIns="68580" bIns="34290" numCol="1" rtlCol="0" anchor="t" anchorCtr="0" compatLnSpc="1">
              <a:prstTxWarp prst="textNoShape">
                <a:avLst/>
              </a:prstTxWarp>
            </a:bodyPr>
            <a:lstStyle/>
            <a:p>
              <a:pPr algn="ctr"/>
              <a:r>
                <a:rPr lang="zh-CN" altLang="en-US" b="1" dirty="0">
                  <a:solidFill>
                    <a:schemeClr val="bg1"/>
                  </a:solidFill>
                  <a:latin typeface="微软雅黑" panose="020B0503020204020204" pitchFamily="34" charset="-122"/>
                  <a:ea typeface="微软雅黑" panose="020B0503020204020204" pitchFamily="34" charset="-122"/>
                </a:rPr>
                <a:t>标题内容二</a:t>
              </a:r>
            </a:p>
          </p:txBody>
        </p:sp>
        <p:sp>
          <p:nvSpPr>
            <p:cNvPr id="9" name="文本框 24">
              <a:extLst>
                <a:ext uri="{FF2B5EF4-FFF2-40B4-BE49-F238E27FC236}">
                  <a16:creationId xmlns="" xmlns:a16="http://schemas.microsoft.com/office/drawing/2014/main" id="{F587AA9E-E908-4578-B2BF-6B1A4EACB322}"/>
                </a:ext>
              </a:extLst>
            </p:cNvPr>
            <p:cNvSpPr txBox="1"/>
            <p:nvPr/>
          </p:nvSpPr>
          <p:spPr>
            <a:xfrm>
              <a:off x="1210656" y="3891539"/>
              <a:ext cx="6672278" cy="680292"/>
            </a:xfrm>
            <a:prstGeom prst="rect">
              <a:avLst/>
            </a:prstGeom>
            <a:grpFill/>
            <a:ln w="12700">
              <a:noFill/>
            </a:ln>
          </p:spPr>
          <p:txBody>
            <a:bodyPr wrap="square" lIns="68580" tIns="34290" rIns="68580" bIns="34290" rtlCol="0">
              <a:spAutoFit/>
            </a:bodyPr>
            <a:lstStyle/>
            <a:p>
              <a:pPr indent="540000">
                <a:lnSpc>
                  <a:spcPct val="130000"/>
                </a:lnSpc>
              </a:pPr>
              <a:r>
                <a:rPr lang="zh-CN" altLang="en-US" sz="1200" dirty="0">
                  <a:solidFill>
                    <a:schemeClr val="bg1"/>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p>
          </p:txBody>
        </p:sp>
        <p:sp>
          <p:nvSpPr>
            <p:cNvPr id="10" name="矩形 9">
              <a:extLst>
                <a:ext uri="{FF2B5EF4-FFF2-40B4-BE49-F238E27FC236}">
                  <a16:creationId xmlns="" xmlns:a16="http://schemas.microsoft.com/office/drawing/2014/main" id="{16B57BAC-3CFB-480F-B020-B23464CA32F8}"/>
                </a:ext>
              </a:extLst>
            </p:cNvPr>
            <p:cNvSpPr/>
            <p:nvPr/>
          </p:nvSpPr>
          <p:spPr bwMode="auto">
            <a:xfrm>
              <a:off x="3816860" y="3573064"/>
              <a:ext cx="1447306" cy="318475"/>
            </a:xfrm>
            <a:prstGeom prst="rect">
              <a:avLst/>
            </a:prstGeom>
            <a:grpFill/>
            <a:ln>
              <a:noFill/>
            </a:ln>
          </p:spPr>
          <p:txBody>
            <a:bodyPr vert="horz" wrap="square" lIns="68580" tIns="34290" rIns="68580" bIns="34290" numCol="1" rtlCol="0" anchor="t" anchorCtr="0" compatLnSpc="1">
              <a:prstTxWarp prst="textNoShape">
                <a:avLst/>
              </a:prstTxWarp>
            </a:bodyPr>
            <a:lstStyle/>
            <a:p>
              <a:pPr algn="ctr"/>
              <a:r>
                <a:rPr lang="zh-CN" altLang="en-US" b="1" dirty="0">
                  <a:solidFill>
                    <a:schemeClr val="bg1"/>
                  </a:solidFill>
                  <a:latin typeface="微软雅黑" panose="020B0503020204020204" pitchFamily="34" charset="-122"/>
                  <a:ea typeface="微软雅黑" panose="020B0503020204020204" pitchFamily="34" charset="-122"/>
                </a:rPr>
                <a:t>标题内容三</a:t>
              </a:r>
            </a:p>
          </p:txBody>
        </p:sp>
      </p:grpSp>
    </p:spTree>
    <p:extLst>
      <p:ext uri="{BB962C8B-B14F-4D97-AF65-F5344CB8AC3E}">
        <p14:creationId xmlns:p14="http://schemas.microsoft.com/office/powerpoint/2010/main" xmlns="" val="1857115957"/>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750"/>
                                        <p:tgtEl>
                                          <p:spTgt spid="6"/>
                                        </p:tgtEl>
                                      </p:cBhvr>
                                    </p:animEffect>
                                  </p:childTnLst>
                                </p:cTn>
                              </p:par>
                            </p:childTnLst>
                          </p:cTn>
                        </p:par>
                        <p:par>
                          <p:cTn id="8" fill="hold">
                            <p:stCondLst>
                              <p:cond delay="75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a:extLst>
              <a:ext uri="{FF2B5EF4-FFF2-40B4-BE49-F238E27FC236}">
                <a16:creationId xmlns="" xmlns:a16="http://schemas.microsoft.com/office/drawing/2014/main" id="{E47226F4-ACC6-49DF-8A3A-5A28C06796DF}"/>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1240"/>
            <a:ext cx="12190413" cy="6857107"/>
          </a:xfrm>
          <a:prstGeom prst="rect">
            <a:avLst/>
          </a:prstGeom>
        </p:spPr>
      </p:pic>
      <p:pic>
        <p:nvPicPr>
          <p:cNvPr id="8" name="图片 7">
            <a:extLst>
              <a:ext uri="{FF2B5EF4-FFF2-40B4-BE49-F238E27FC236}">
                <a16:creationId xmlns="" xmlns:a16="http://schemas.microsoft.com/office/drawing/2014/main" id="{11BCE45A-23AF-4554-BFA1-E9853602D355}"/>
              </a:ext>
            </a:extLst>
          </p:cNvPr>
          <p:cNvPicPr>
            <a:picLocks noChangeAspect="1"/>
          </p:cNvPicPr>
          <p:nvPr/>
        </p:nvPicPr>
        <p:blipFill>
          <a:blip r:embed="rId4" cstate="print">
            <a:extLst>
              <a:ext uri="{BEBA8EAE-BF5A-486C-A8C5-ECC9F3942E4B}">
                <a14:imgProps xmlns:a14="http://schemas.microsoft.com/office/drawing/2010/main" xmlns="">
                  <a14:imgLayer r:embed="rId5">
                    <a14:imgEffect>
                      <a14:brightnessContrast bright="5000"/>
                    </a14:imgEffect>
                  </a14:imgLayer>
                </a14:imgProps>
              </a:ext>
              <a:ext uri="{28A0092B-C50C-407E-A947-70E740481C1C}">
                <a14:useLocalDpi xmlns:a14="http://schemas.microsoft.com/office/drawing/2010/main" xmlns="" val="0"/>
              </a:ext>
            </a:extLst>
          </a:blip>
          <a:stretch>
            <a:fillRect/>
          </a:stretch>
        </p:blipFill>
        <p:spPr>
          <a:xfrm>
            <a:off x="6493403" y="1993525"/>
            <a:ext cx="4900308" cy="2756424"/>
          </a:xfrm>
          <a:prstGeom prst="rect">
            <a:avLst/>
          </a:prstGeom>
        </p:spPr>
      </p:pic>
      <p:sp>
        <p:nvSpPr>
          <p:cNvPr id="11" name="矩形 10">
            <a:extLst>
              <a:ext uri="{FF2B5EF4-FFF2-40B4-BE49-F238E27FC236}">
                <a16:creationId xmlns="" xmlns:a16="http://schemas.microsoft.com/office/drawing/2014/main" id="{E89255B8-ED6D-46D8-BB5E-CBC475ADB7B8}"/>
              </a:ext>
            </a:extLst>
          </p:cNvPr>
          <p:cNvSpPr/>
          <p:nvPr/>
        </p:nvSpPr>
        <p:spPr>
          <a:xfrm>
            <a:off x="6543645" y="2863905"/>
            <a:ext cx="4828852" cy="1015663"/>
          </a:xfrm>
          <a:prstGeom prst="rect">
            <a:avLst/>
          </a:prstGeom>
        </p:spPr>
        <p:txBody>
          <a:bodyPr wrap="square">
            <a:spAutoFit/>
          </a:bodyPr>
          <a:lstStyle/>
          <a:p>
            <a:pPr algn="ctr"/>
            <a:r>
              <a:rPr lang="zh-CN" altLang="en-US" sz="6000" b="1" spc="600" dirty="0">
                <a:solidFill>
                  <a:srgbClr val="343B43"/>
                </a:solidFill>
                <a:latin typeface="微软雅黑" pitchFamily="34" charset="-122"/>
                <a:ea typeface="微软雅黑" pitchFamily="34" charset="-122"/>
              </a:rPr>
              <a:t>薪酬福利</a:t>
            </a:r>
          </a:p>
        </p:txBody>
      </p:sp>
      <p:pic>
        <p:nvPicPr>
          <p:cNvPr id="3" name="图片 2">
            <a:extLst>
              <a:ext uri="{FF2B5EF4-FFF2-40B4-BE49-F238E27FC236}">
                <a16:creationId xmlns="" xmlns:a16="http://schemas.microsoft.com/office/drawing/2014/main" id="{5B8877D7-2833-49F2-9D91-1DC3D2D6CF8C}"/>
              </a:ext>
            </a:extLst>
          </p:cNvPr>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478970" y="2562971"/>
            <a:ext cx="5529943" cy="1791702"/>
          </a:xfrm>
          <a:prstGeom prst="rect">
            <a:avLst/>
          </a:prstGeom>
        </p:spPr>
      </p:pic>
    </p:spTree>
    <p:extLst>
      <p:ext uri="{BB962C8B-B14F-4D97-AF65-F5344CB8AC3E}">
        <p14:creationId xmlns:p14="http://schemas.microsoft.com/office/powerpoint/2010/main" xmlns="" val="133109598"/>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750"/>
                                        <p:tgtEl>
                                          <p:spTgt spid="13"/>
                                        </p:tgtEl>
                                      </p:cBhvr>
                                    </p:animEffect>
                                  </p:childTnLst>
                                </p:cTn>
                              </p:par>
                            </p:childTnLst>
                          </p:cTn>
                        </p:par>
                        <p:par>
                          <p:cTn id="8" fill="hold">
                            <p:stCondLst>
                              <p:cond delay="75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1750"/>
                            </p:stCondLst>
                            <p:childTnLst>
                              <p:par>
                                <p:cTn id="15" presetID="16" presetClass="entr" presetSubtype="21"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750"/>
                                        <p:tgtEl>
                                          <p:spTgt spid="8"/>
                                        </p:tgtEl>
                                      </p:cBhvr>
                                    </p:animEffect>
                                  </p:childTnLst>
                                </p:cTn>
                              </p:par>
                            </p:childTnLst>
                          </p:cTn>
                        </p:par>
                        <p:par>
                          <p:cTn id="18" fill="hold">
                            <p:stCondLst>
                              <p:cond delay="2500"/>
                            </p:stCondLst>
                            <p:childTnLst>
                              <p:par>
                                <p:cTn id="19" presetID="42" presetClass="entr" presetSubtype="0"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anim calcmode="lin" valueType="num">
                                      <p:cBhvr>
                                        <p:cTn id="22" dur="500" fill="hold"/>
                                        <p:tgtEl>
                                          <p:spTgt spid="11"/>
                                        </p:tgtEl>
                                        <p:attrNameLst>
                                          <p:attrName>ppt_x</p:attrName>
                                        </p:attrNameLst>
                                      </p:cBhvr>
                                      <p:tavLst>
                                        <p:tav tm="0">
                                          <p:val>
                                            <p:strVal val="#ppt_x"/>
                                          </p:val>
                                        </p:tav>
                                        <p:tav tm="100000">
                                          <p:val>
                                            <p:strVal val="#ppt_x"/>
                                          </p:val>
                                        </p:tav>
                                      </p:tavLst>
                                    </p:anim>
                                    <p:anim calcmode="lin" valueType="num">
                                      <p:cBhvr>
                                        <p:cTn id="23" dur="5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 xmlns:a16="http://schemas.microsoft.com/office/drawing/2014/main" id="{98CCBDF6-53C0-4554-928A-50D11CCA219A}"/>
              </a:ext>
            </a:extLst>
          </p:cNvPr>
          <p:cNvPicPr>
            <a:picLocks noChangeAspect="1"/>
          </p:cNvPicPr>
          <p:nvPr/>
        </p:nvPicPr>
        <p:blipFill>
          <a:blip r:embed="rId3">
            <a:extLst>
              <a:ext uri="{BEBA8EAE-BF5A-486C-A8C5-ECC9F3942E4B}">
                <a14:imgProps xmlns:a14="http://schemas.microsoft.com/office/drawing/2010/main" xmlns="">
                  <a14:imgLayer r:embed="rId4">
                    <a14:imgEffect>
                      <a14:brightnessContrast bright="5000"/>
                    </a14:imgEffect>
                  </a14:imgLayer>
                </a14:imgProps>
              </a:ext>
              <a:ext uri="{28A0092B-C50C-407E-A947-70E740481C1C}">
                <a14:useLocalDpi xmlns:a14="http://schemas.microsoft.com/office/drawing/2010/main" xmlns="" val="0"/>
              </a:ext>
            </a:extLst>
          </a:blip>
          <a:stretch>
            <a:fillRect/>
          </a:stretch>
        </p:blipFill>
        <p:spPr>
          <a:xfrm>
            <a:off x="0" y="1240"/>
            <a:ext cx="12190413" cy="6857107"/>
          </a:xfrm>
          <a:prstGeom prst="rect">
            <a:avLst/>
          </a:prstGeom>
        </p:spPr>
      </p:pic>
      <p:grpSp>
        <p:nvGrpSpPr>
          <p:cNvPr id="3" name="组合 2">
            <a:extLst>
              <a:ext uri="{FF2B5EF4-FFF2-40B4-BE49-F238E27FC236}">
                <a16:creationId xmlns="" xmlns:a16="http://schemas.microsoft.com/office/drawing/2014/main" id="{82C05D85-6EF0-4FD1-8A13-AA963EFB1765}"/>
              </a:ext>
            </a:extLst>
          </p:cNvPr>
          <p:cNvGrpSpPr/>
          <p:nvPr/>
        </p:nvGrpSpPr>
        <p:grpSpPr>
          <a:xfrm>
            <a:off x="1485291" y="1420213"/>
            <a:ext cx="9230942" cy="4287961"/>
            <a:chOff x="3497705" y="2032208"/>
            <a:chExt cx="7833534" cy="4447260"/>
          </a:xfrm>
        </p:grpSpPr>
        <p:grpSp>
          <p:nvGrpSpPr>
            <p:cNvPr id="4" name="组合 3">
              <a:extLst>
                <a:ext uri="{FF2B5EF4-FFF2-40B4-BE49-F238E27FC236}">
                  <a16:creationId xmlns="" xmlns:a16="http://schemas.microsoft.com/office/drawing/2014/main" id="{43528D94-9CE5-4F68-9526-300D60AE9E17}"/>
                </a:ext>
              </a:extLst>
            </p:cNvPr>
            <p:cNvGrpSpPr/>
            <p:nvPr/>
          </p:nvGrpSpPr>
          <p:grpSpPr>
            <a:xfrm>
              <a:off x="3497705" y="2032208"/>
              <a:ext cx="5136845" cy="4260502"/>
              <a:chOff x="5651099" y="-1463904"/>
              <a:chExt cx="5919510" cy="4804728"/>
            </a:xfrm>
          </p:grpSpPr>
          <p:sp>
            <p:nvSpPr>
              <p:cNvPr id="10" name="Rectangle 12">
                <a:extLst>
                  <a:ext uri="{FF2B5EF4-FFF2-40B4-BE49-F238E27FC236}">
                    <a16:creationId xmlns="" xmlns:a16="http://schemas.microsoft.com/office/drawing/2014/main" id="{9AF6A565-7094-47D8-A5CF-77CAB3A7DFA3}"/>
                  </a:ext>
                </a:extLst>
              </p:cNvPr>
              <p:cNvSpPr>
                <a:spLocks noChangeArrowheads="1"/>
              </p:cNvSpPr>
              <p:nvPr/>
            </p:nvSpPr>
            <p:spPr bwMode="auto">
              <a:xfrm>
                <a:off x="5651099" y="1665179"/>
                <a:ext cx="5919510" cy="1675645"/>
              </a:xfrm>
              <a:prstGeom prst="rect">
                <a:avLst/>
              </a:prstGeom>
              <a:solidFill>
                <a:srgbClr val="08B2AA"/>
              </a:solidFill>
              <a:ln>
                <a:noFill/>
              </a:ln>
              <a:extLst/>
            </p:spPr>
            <p:txBody>
              <a:bodyPr lIns="45720" rIns="45720" anchor="b"/>
              <a:lstStyle/>
              <a:p>
                <a:pPr algn="ctr"/>
                <a:endParaRPr lang="zh-CN" altLang="en-US" sz="1600"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11" name="矩形​​ 5">
                <a:extLst>
                  <a:ext uri="{FF2B5EF4-FFF2-40B4-BE49-F238E27FC236}">
                    <a16:creationId xmlns="" xmlns:a16="http://schemas.microsoft.com/office/drawing/2014/main" id="{AC3A75F6-0399-4579-8DD5-B786A36919D5}"/>
                  </a:ext>
                </a:extLst>
              </p:cNvPr>
              <p:cNvSpPr>
                <a:spLocks noChangeArrowheads="1"/>
              </p:cNvSpPr>
              <p:nvPr/>
            </p:nvSpPr>
            <p:spPr bwMode="auto">
              <a:xfrm>
                <a:off x="5651099" y="-1463904"/>
                <a:ext cx="5919510" cy="2982716"/>
              </a:xfrm>
              <a:prstGeom prst="rect">
                <a:avLst/>
              </a:prstGeom>
              <a:blipFill dpi="0" rotWithShape="1">
                <a:blip r:embed="rId5">
                  <a:extLst>
                    <a:ext uri="{BEBA8EAE-BF5A-486C-A8C5-ECC9F3942E4B}">
                      <a14:imgProps xmlns:a14="http://schemas.microsoft.com/office/drawing/2010/main" xmlns="">
                        <a14:imgLayer r:embed="rId6">
                          <a14:imgEffect>
                            <a14:saturation sat="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600" dirty="0">
                  <a:solidFill>
                    <a:schemeClr val="lt1"/>
                  </a:solidFill>
                  <a:sym typeface="Arial" pitchFamily="34" charset="0"/>
                </a:endParaRPr>
              </a:p>
            </p:txBody>
          </p:sp>
          <p:sp>
            <p:nvSpPr>
              <p:cNvPr id="12" name="TextBox 6">
                <a:extLst>
                  <a:ext uri="{FF2B5EF4-FFF2-40B4-BE49-F238E27FC236}">
                    <a16:creationId xmlns="" xmlns:a16="http://schemas.microsoft.com/office/drawing/2014/main" id="{B63C7F8F-33C8-497B-AFEA-0A8EF0EB18CE}"/>
                  </a:ext>
                </a:extLst>
              </p:cNvPr>
              <p:cNvSpPr txBox="1"/>
              <p:nvPr/>
            </p:nvSpPr>
            <p:spPr>
              <a:xfrm>
                <a:off x="6020899" y="1817655"/>
                <a:ext cx="5179905" cy="1041274"/>
              </a:xfrm>
              <a:prstGeom prst="rect">
                <a:avLst/>
              </a:prstGeom>
              <a:noFill/>
            </p:spPr>
            <p:txBody>
              <a:bodyPr wrap="square" rtlCol="0">
                <a:spAutoFit/>
              </a:bodyPr>
              <a:lstStyle/>
              <a:p>
                <a:pPr>
                  <a:lnSpc>
                    <a:spcPct val="150000"/>
                  </a:lnSpc>
                </a:pPr>
                <a:r>
                  <a:rPr lang="en-US" altLang="zh-CN" sz="1200" dirty="0">
                    <a:solidFill>
                      <a:schemeClr val="bg1"/>
                    </a:solidFill>
                    <a:latin typeface="微软雅黑" pitchFamily="34" charset="-122"/>
                    <a:ea typeface="微软雅黑" pitchFamily="34" charset="-122"/>
                  </a:rPr>
                  <a:t>       </a:t>
                </a:r>
                <a:r>
                  <a:rPr lang="zh-CN" altLang="zh-CN" sz="1200" dirty="0">
                    <a:solidFill>
                      <a:schemeClr val="bg1"/>
                    </a:solidFill>
                    <a:latin typeface="微软雅黑" pitchFamily="34" charset="-122"/>
                    <a:ea typeface="微软雅黑" pitchFamily="34" charset="-122"/>
                  </a:rPr>
                  <a:t>回首过去，激情满怀，展望未来，任重道远。站在新的历史起点上，我们必须清醒地看到前进中的困难与挑战，正视自身存在的差距与不足，以更加坚定的信念、更加饱满的热情、更加务实的作风</a:t>
                </a:r>
                <a:r>
                  <a:rPr lang="en-US" altLang="zh-CN" sz="1200" dirty="0">
                    <a:solidFill>
                      <a:schemeClr val="bg1"/>
                    </a:solidFill>
                    <a:latin typeface="微软雅黑" pitchFamily="34" charset="-122"/>
                    <a:ea typeface="微软雅黑" pitchFamily="34" charset="-122"/>
                  </a:rPr>
                  <a:t>.</a:t>
                </a:r>
                <a:endParaRPr lang="zh-CN" altLang="en-US" sz="1200" dirty="0">
                  <a:solidFill>
                    <a:schemeClr val="bg1"/>
                  </a:solidFill>
                  <a:latin typeface="微软雅黑" pitchFamily="34" charset="-122"/>
                  <a:ea typeface="微软雅黑" pitchFamily="34" charset="-122"/>
                </a:endParaRPr>
              </a:p>
            </p:txBody>
          </p:sp>
        </p:grpSp>
        <p:sp>
          <p:nvSpPr>
            <p:cNvPr id="5" name="Rectangle 3">
              <a:extLst>
                <a:ext uri="{FF2B5EF4-FFF2-40B4-BE49-F238E27FC236}">
                  <a16:creationId xmlns="" xmlns:a16="http://schemas.microsoft.com/office/drawing/2014/main" id="{59F8F14B-4449-4D46-95D8-92DD233CA0B7}"/>
                </a:ext>
              </a:extLst>
            </p:cNvPr>
            <p:cNvSpPr/>
            <p:nvPr/>
          </p:nvSpPr>
          <p:spPr>
            <a:xfrm>
              <a:off x="8816649" y="2061235"/>
              <a:ext cx="2504323" cy="2482952"/>
            </a:xfrm>
            <a:prstGeom prst="rect">
              <a:avLst/>
            </a:prstGeom>
            <a:solidFill>
              <a:srgbClr val="EF732D"/>
            </a:solidFill>
            <a:ln w="31750" cap="flat" cmpd="thinThick" algn="ctr">
              <a:noFill/>
              <a:prstDash val="solid"/>
            </a:ln>
            <a:effectLst/>
          </p:spPr>
          <p:txBody>
            <a:bodyPr lIns="68580" tIns="34290" rIns="68580" bIns="34290" anchor="ctr"/>
            <a:lstStyle/>
            <a:p>
              <a:pPr marL="0" marR="0" lvl="0" indent="0" algn="ctr" defTabSz="684610" eaLnBrk="1" fontAlgn="auto" latinLnBrk="0" hangingPunct="1">
                <a:lnSpc>
                  <a:spcPct val="100000"/>
                </a:lnSpc>
                <a:spcBef>
                  <a:spcPts val="0"/>
                </a:spcBef>
                <a:spcAft>
                  <a:spcPts val="0"/>
                </a:spcAft>
                <a:buClrTx/>
                <a:buSzTx/>
                <a:buFontTx/>
                <a:buNone/>
                <a:tabLst/>
                <a:defRPr/>
              </a:pPr>
              <a:endParaRPr kumimoji="0" lang="zh-CN" altLang="zh-CN" sz="2400" b="0" i="0" u="none" strike="noStrike" kern="0" cap="none" spc="0" normalizeH="0" baseline="0" noProof="0">
                <a:ln>
                  <a:noFill/>
                </a:ln>
                <a:solidFill>
                  <a:schemeClr val="bg1"/>
                </a:solidFill>
                <a:effectLst/>
                <a:uLnTx/>
                <a:uFillTx/>
                <a:latin typeface="Calibri"/>
                <a:ea typeface="宋体" panose="02010600030101010101" pitchFamily="2" charset="-122"/>
                <a:cs typeface="+mn-cs"/>
              </a:endParaRPr>
            </a:p>
          </p:txBody>
        </p:sp>
        <p:sp>
          <p:nvSpPr>
            <p:cNvPr id="7" name="TextBox 11">
              <a:extLst>
                <a:ext uri="{FF2B5EF4-FFF2-40B4-BE49-F238E27FC236}">
                  <a16:creationId xmlns="" xmlns:a16="http://schemas.microsoft.com/office/drawing/2014/main" id="{D1E8F5F8-2078-4200-A356-4A74472C86D2}"/>
                </a:ext>
              </a:extLst>
            </p:cNvPr>
            <p:cNvSpPr txBox="1">
              <a:spLocks noChangeArrowheads="1"/>
            </p:cNvSpPr>
            <p:nvPr/>
          </p:nvSpPr>
          <p:spPr bwMode="auto">
            <a:xfrm>
              <a:off x="9476832" y="4806863"/>
              <a:ext cx="1352856" cy="3770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68580" tIns="34290" rIns="68580" bIns="34290">
              <a:spAutoFit/>
            </a:bodyPr>
            <a:lstStyle>
              <a:lvl1pPr>
                <a:defRPr sz="2800">
                  <a:solidFill>
                    <a:schemeClr val="tx1"/>
                  </a:solidFill>
                  <a:latin typeface="Calibri" pitchFamily="34" charset="0"/>
                </a:defRPr>
              </a:lvl1pPr>
              <a:lvl2pPr marL="455613">
                <a:defRPr sz="2400">
                  <a:solidFill>
                    <a:schemeClr val="tx1"/>
                  </a:solidFill>
                  <a:latin typeface="Calibri" pitchFamily="34" charset="0"/>
                </a:defRPr>
              </a:lvl2pPr>
              <a:lvl3pPr marL="912813">
                <a:defRPr sz="2000">
                  <a:solidFill>
                    <a:schemeClr val="tx1"/>
                  </a:solidFill>
                  <a:latin typeface="Calibri" pitchFamily="34" charset="0"/>
                </a:defRPr>
              </a:lvl3pPr>
              <a:lvl4pPr marL="1370013">
                <a:defRPr>
                  <a:solidFill>
                    <a:schemeClr val="tx1"/>
                  </a:solidFill>
                  <a:latin typeface="Calibri" pitchFamily="34" charset="0"/>
                </a:defRPr>
              </a:lvl4pPr>
              <a:lvl5pPr marL="1827213">
                <a:defRPr>
                  <a:solidFill>
                    <a:schemeClr val="tx1"/>
                  </a:solidFill>
                  <a:latin typeface="Calibri" pitchFamily="34" charset="0"/>
                </a:defRPr>
              </a:lvl5pPr>
              <a:lvl6pPr marL="2284413" indent="-227013" defTabSz="912813" fontAlgn="base">
                <a:spcAft>
                  <a:spcPct val="0"/>
                </a:spcAft>
                <a:defRPr>
                  <a:solidFill>
                    <a:schemeClr val="tx1"/>
                  </a:solidFill>
                  <a:latin typeface="Calibri" pitchFamily="34" charset="0"/>
                </a:defRPr>
              </a:lvl6pPr>
              <a:lvl7pPr marL="2741613" indent="-227013" defTabSz="912813" fontAlgn="base">
                <a:spcAft>
                  <a:spcPct val="0"/>
                </a:spcAft>
                <a:defRPr>
                  <a:solidFill>
                    <a:schemeClr val="tx1"/>
                  </a:solidFill>
                  <a:latin typeface="Calibri" pitchFamily="34" charset="0"/>
                </a:defRPr>
              </a:lvl7pPr>
              <a:lvl8pPr marL="3198813" indent="-227013" defTabSz="912813" fontAlgn="base">
                <a:spcAft>
                  <a:spcPct val="0"/>
                </a:spcAft>
                <a:defRPr>
                  <a:solidFill>
                    <a:schemeClr val="tx1"/>
                  </a:solidFill>
                  <a:latin typeface="Calibri" pitchFamily="34" charset="0"/>
                </a:defRPr>
              </a:lvl8pPr>
              <a:lvl9pPr marL="3656013" indent="-227013" defTabSz="912813" fontAlgn="base">
                <a:spcAft>
                  <a:spcPct val="0"/>
                </a:spcAft>
                <a:defRPr>
                  <a:solidFill>
                    <a:schemeClr val="tx1"/>
                  </a:solidFill>
                  <a:latin typeface="Calibri" pitchFamily="34" charset="0"/>
                </a:defRPr>
              </a:lvl9pPr>
            </a:lstStyle>
            <a:p>
              <a:r>
                <a:rPr lang="zh-CN" altLang="en-US" sz="2000" dirty="0">
                  <a:solidFill>
                    <a:schemeClr val="bg1">
                      <a:lumMod val="50000"/>
                    </a:schemeClr>
                  </a:solidFill>
                  <a:latin typeface="方正兰亭中黑_GBK" pitchFamily="2" charset="-122"/>
                  <a:ea typeface="方正兰亭中黑_GBK" pitchFamily="2" charset="-122"/>
                </a:rPr>
                <a:t>点击添加标题</a:t>
              </a:r>
            </a:p>
          </p:txBody>
        </p:sp>
        <p:sp>
          <p:nvSpPr>
            <p:cNvPr id="8" name="TextBox 76">
              <a:extLst>
                <a:ext uri="{FF2B5EF4-FFF2-40B4-BE49-F238E27FC236}">
                  <a16:creationId xmlns="" xmlns:a16="http://schemas.microsoft.com/office/drawing/2014/main" id="{BE503F6B-BF11-471D-BB0E-A2B0D9CECA4E}"/>
                </a:ext>
              </a:extLst>
            </p:cNvPr>
            <p:cNvSpPr txBox="1"/>
            <p:nvPr/>
          </p:nvSpPr>
          <p:spPr>
            <a:xfrm>
              <a:off x="8860263" y="5290408"/>
              <a:ext cx="2470976" cy="1189060"/>
            </a:xfrm>
            <a:prstGeom prst="rect">
              <a:avLst/>
            </a:prstGeom>
            <a:noFill/>
          </p:spPr>
          <p:txBody>
            <a:bodyPr wrap="square" lIns="68580" tIns="34290" rIns="68580" bIns="34290">
              <a:spAutoFit/>
            </a:bodyPr>
            <a:lstStyle>
              <a:lvl1pPr>
                <a:defRPr sz="2800">
                  <a:solidFill>
                    <a:schemeClr val="tx1"/>
                  </a:solidFill>
                  <a:latin typeface="Calibri" pitchFamily="34" charset="0"/>
                </a:defRPr>
              </a:lvl1pPr>
              <a:lvl2pPr marL="455613">
                <a:defRPr sz="2400">
                  <a:solidFill>
                    <a:schemeClr val="tx1"/>
                  </a:solidFill>
                  <a:latin typeface="Calibri" pitchFamily="34" charset="0"/>
                </a:defRPr>
              </a:lvl2pPr>
              <a:lvl3pPr marL="912813">
                <a:defRPr sz="2000">
                  <a:solidFill>
                    <a:schemeClr val="tx1"/>
                  </a:solidFill>
                  <a:latin typeface="Calibri" pitchFamily="34" charset="0"/>
                </a:defRPr>
              </a:lvl3pPr>
              <a:lvl4pPr marL="1370013">
                <a:defRPr>
                  <a:solidFill>
                    <a:schemeClr val="tx1"/>
                  </a:solidFill>
                  <a:latin typeface="Calibri" pitchFamily="34" charset="0"/>
                </a:defRPr>
              </a:lvl4pPr>
              <a:lvl5pPr marL="1827213">
                <a:defRPr>
                  <a:solidFill>
                    <a:schemeClr val="tx1"/>
                  </a:solidFill>
                  <a:latin typeface="Calibri" pitchFamily="34" charset="0"/>
                </a:defRPr>
              </a:lvl5pPr>
              <a:lvl6pPr marL="2284413" indent="-227013" defTabSz="912813" fontAlgn="base">
                <a:spcAft>
                  <a:spcPct val="0"/>
                </a:spcAft>
                <a:defRPr>
                  <a:solidFill>
                    <a:schemeClr val="tx1"/>
                  </a:solidFill>
                  <a:latin typeface="Calibri" pitchFamily="34" charset="0"/>
                </a:defRPr>
              </a:lvl6pPr>
              <a:lvl7pPr marL="2741613" indent="-227013" defTabSz="912813" fontAlgn="base">
                <a:spcAft>
                  <a:spcPct val="0"/>
                </a:spcAft>
                <a:defRPr>
                  <a:solidFill>
                    <a:schemeClr val="tx1"/>
                  </a:solidFill>
                  <a:latin typeface="Calibri" pitchFamily="34" charset="0"/>
                </a:defRPr>
              </a:lvl7pPr>
              <a:lvl8pPr marL="3198813" indent="-227013" defTabSz="912813" fontAlgn="base">
                <a:spcAft>
                  <a:spcPct val="0"/>
                </a:spcAft>
                <a:defRPr>
                  <a:solidFill>
                    <a:schemeClr val="tx1"/>
                  </a:solidFill>
                  <a:latin typeface="Calibri" pitchFamily="34" charset="0"/>
                </a:defRPr>
              </a:lvl8pPr>
              <a:lvl9pPr marL="3656013" indent="-227013" defTabSz="912813" fontAlgn="base">
                <a:spcAft>
                  <a:spcPct val="0"/>
                </a:spcAft>
                <a:defRPr>
                  <a:solidFill>
                    <a:schemeClr val="tx1"/>
                  </a:solidFill>
                  <a:latin typeface="Calibri" pitchFamily="34" charset="0"/>
                </a:defRPr>
              </a:lvl9pPr>
            </a:lstStyle>
            <a:p>
              <a:pPr algn="just" defTabSz="684610">
                <a:defRPr/>
              </a:pPr>
              <a:r>
                <a:rPr lang="zh-CN" altLang="en-US" sz="1400" kern="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您的内容打在这里，或者通过复制的文本后，在此选择粘贴，择只保留文字。您的内容打在这里，或者通过复制的文粘贴，择只保留文字。</a:t>
              </a:r>
            </a:p>
            <a:p>
              <a:pPr lvl="0" algn="just" defTabSz="684610">
                <a:defRPr/>
              </a:pPr>
              <a:endParaRPr lang="zh-CN" altLang="en-US" sz="14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 name="TextBox 44">
              <a:extLst>
                <a:ext uri="{FF2B5EF4-FFF2-40B4-BE49-F238E27FC236}">
                  <a16:creationId xmlns="" xmlns:a16="http://schemas.microsoft.com/office/drawing/2014/main" id="{BA7AF3E2-4077-4783-A5C8-A4D147AE27B3}"/>
                </a:ext>
              </a:extLst>
            </p:cNvPr>
            <p:cNvSpPr txBox="1"/>
            <p:nvPr/>
          </p:nvSpPr>
          <p:spPr>
            <a:xfrm>
              <a:off x="9026672" y="2274668"/>
              <a:ext cx="2117331" cy="1692771"/>
            </a:xfrm>
            <a:prstGeom prst="rect">
              <a:avLst/>
            </a:prstGeom>
            <a:noFill/>
          </p:spPr>
          <p:txBody>
            <a:bodyPr wrap="square" rtlCol="0">
              <a:spAutoFit/>
            </a:bodyPr>
            <a:lstStyle/>
            <a:p>
              <a:pPr algn="just"/>
              <a:r>
                <a:rPr lang="zh-CN" altLang="en-US" sz="1400" dirty="0">
                  <a:solidFill>
                    <a:schemeClr val="bg1"/>
                  </a:solidFill>
                  <a:latin typeface="方正兰亭黑简体" pitchFamily="2" charset="-122"/>
                  <a:ea typeface="方正兰亭黑简体" pitchFamily="2" charset="-122"/>
                </a:rPr>
                <a:t>您的内容打在这里，或者通过复制的文本后，在此选择粘贴，并选择只保留文字。您的内容打在这里，或者通过复制的文本后，在此选择粘贴，并选择只保留文字。</a:t>
              </a:r>
            </a:p>
            <a:p>
              <a:pPr algn="just"/>
              <a:endParaRPr lang="zh-CN" altLang="en-US" dirty="0">
                <a:solidFill>
                  <a:schemeClr val="bg1"/>
                </a:solidFill>
                <a:latin typeface="方正兰亭黑简体" pitchFamily="2" charset="-122"/>
                <a:ea typeface="方正兰亭黑简体" pitchFamily="2" charset="-122"/>
              </a:endParaRPr>
            </a:p>
          </p:txBody>
        </p:sp>
      </p:grpSp>
    </p:spTree>
    <p:extLst>
      <p:ext uri="{BB962C8B-B14F-4D97-AF65-F5344CB8AC3E}">
        <p14:creationId xmlns:p14="http://schemas.microsoft.com/office/powerpoint/2010/main" xmlns="" val="2887161859"/>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750"/>
                                        <p:tgtEl>
                                          <p:spTgt spid="6"/>
                                        </p:tgtEl>
                                      </p:cBhvr>
                                    </p:animEffect>
                                  </p:childTnLst>
                                </p:cTn>
                              </p:par>
                            </p:childTnLst>
                          </p:cTn>
                        </p:par>
                        <p:par>
                          <p:cTn id="8" fill="hold">
                            <p:stCondLst>
                              <p:cond delay="750"/>
                            </p:stCondLst>
                            <p:childTnLst>
                              <p:par>
                                <p:cTn id="9" presetID="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750" fill="hold"/>
                                        <p:tgtEl>
                                          <p:spTgt spid="3"/>
                                        </p:tgtEl>
                                        <p:attrNameLst>
                                          <p:attrName>ppt_x</p:attrName>
                                        </p:attrNameLst>
                                      </p:cBhvr>
                                      <p:tavLst>
                                        <p:tav tm="0">
                                          <p:val>
                                            <p:strVal val="0-#ppt_w/2"/>
                                          </p:val>
                                        </p:tav>
                                        <p:tav tm="100000">
                                          <p:val>
                                            <p:strVal val="#ppt_x"/>
                                          </p:val>
                                        </p:tav>
                                      </p:tavLst>
                                    </p:anim>
                                    <p:anim calcmode="lin" valueType="num">
                                      <p:cBhvr additive="base">
                                        <p:cTn id="12" dur="75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 xmlns:a16="http://schemas.microsoft.com/office/drawing/2014/main" id="{98CCBDF6-53C0-4554-928A-50D11CCA219A}"/>
              </a:ext>
            </a:extLst>
          </p:cNvPr>
          <p:cNvPicPr>
            <a:picLocks noChangeAspect="1"/>
          </p:cNvPicPr>
          <p:nvPr/>
        </p:nvPicPr>
        <p:blipFill>
          <a:blip r:embed="rId3">
            <a:extLst>
              <a:ext uri="{BEBA8EAE-BF5A-486C-A8C5-ECC9F3942E4B}">
                <a14:imgProps xmlns:a14="http://schemas.microsoft.com/office/drawing/2010/main" xmlns="">
                  <a14:imgLayer r:embed="rId4">
                    <a14:imgEffect>
                      <a14:brightnessContrast bright="5000"/>
                    </a14:imgEffect>
                  </a14:imgLayer>
                </a14:imgProps>
              </a:ext>
              <a:ext uri="{28A0092B-C50C-407E-A947-70E740481C1C}">
                <a14:useLocalDpi xmlns:a14="http://schemas.microsoft.com/office/drawing/2010/main" xmlns="" val="0"/>
              </a:ext>
            </a:extLst>
          </a:blip>
          <a:stretch>
            <a:fillRect/>
          </a:stretch>
        </p:blipFill>
        <p:spPr>
          <a:xfrm>
            <a:off x="0" y="1240"/>
            <a:ext cx="12190413" cy="6857107"/>
          </a:xfrm>
          <a:prstGeom prst="rect">
            <a:avLst/>
          </a:prstGeom>
        </p:spPr>
      </p:pic>
      <p:grpSp>
        <p:nvGrpSpPr>
          <p:cNvPr id="3" name="组合 2">
            <a:extLst>
              <a:ext uri="{FF2B5EF4-FFF2-40B4-BE49-F238E27FC236}">
                <a16:creationId xmlns="" xmlns:a16="http://schemas.microsoft.com/office/drawing/2014/main" id="{2F6F832E-5897-429F-8353-A99C7854B2DD}"/>
              </a:ext>
            </a:extLst>
          </p:cNvPr>
          <p:cNvGrpSpPr/>
          <p:nvPr/>
        </p:nvGrpSpPr>
        <p:grpSpPr>
          <a:xfrm>
            <a:off x="725511" y="1538516"/>
            <a:ext cx="10740774" cy="4100892"/>
            <a:chOff x="838200" y="1581150"/>
            <a:chExt cx="7467600" cy="2895600"/>
          </a:xfrm>
        </p:grpSpPr>
        <p:sp>
          <p:nvSpPr>
            <p:cNvPr id="4" name="Rectangle 2">
              <a:extLst>
                <a:ext uri="{FF2B5EF4-FFF2-40B4-BE49-F238E27FC236}">
                  <a16:creationId xmlns="" xmlns:a16="http://schemas.microsoft.com/office/drawing/2014/main" id="{BD706234-84AB-42FB-B2ED-D0543417DDAB}"/>
                </a:ext>
              </a:extLst>
            </p:cNvPr>
            <p:cNvSpPr/>
            <p:nvPr/>
          </p:nvSpPr>
          <p:spPr>
            <a:xfrm>
              <a:off x="838200" y="1581150"/>
              <a:ext cx="3733800" cy="1447800"/>
            </a:xfrm>
            <a:prstGeom prst="rect">
              <a:avLst/>
            </a:prstGeom>
            <a:solidFill>
              <a:srgbClr val="08B2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5" name="Rectangle 3">
              <a:extLst>
                <a:ext uri="{FF2B5EF4-FFF2-40B4-BE49-F238E27FC236}">
                  <a16:creationId xmlns="" xmlns:a16="http://schemas.microsoft.com/office/drawing/2014/main" id="{B79F588F-FF36-4ACC-A028-5240198E90D7}"/>
                </a:ext>
              </a:extLst>
            </p:cNvPr>
            <p:cNvSpPr/>
            <p:nvPr/>
          </p:nvSpPr>
          <p:spPr>
            <a:xfrm>
              <a:off x="838200" y="3028950"/>
              <a:ext cx="3733800" cy="1447800"/>
            </a:xfrm>
            <a:prstGeom prst="rect">
              <a:avLst/>
            </a:prstGeom>
            <a:solidFill>
              <a:srgbClr val="EF732D">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7" name="Rectangle 4">
              <a:extLst>
                <a:ext uri="{FF2B5EF4-FFF2-40B4-BE49-F238E27FC236}">
                  <a16:creationId xmlns="" xmlns:a16="http://schemas.microsoft.com/office/drawing/2014/main" id="{B5D04C21-A128-4E3B-81F5-02049C23266D}"/>
                </a:ext>
              </a:extLst>
            </p:cNvPr>
            <p:cNvSpPr/>
            <p:nvPr/>
          </p:nvSpPr>
          <p:spPr>
            <a:xfrm>
              <a:off x="4572000" y="1581150"/>
              <a:ext cx="3733800" cy="1447800"/>
            </a:xfrm>
            <a:prstGeom prst="rect">
              <a:avLst/>
            </a:prstGeom>
            <a:solidFill>
              <a:srgbClr val="EF732D">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8" name="Rectangle 5">
              <a:extLst>
                <a:ext uri="{FF2B5EF4-FFF2-40B4-BE49-F238E27FC236}">
                  <a16:creationId xmlns="" xmlns:a16="http://schemas.microsoft.com/office/drawing/2014/main" id="{38E65EAF-C3A2-4E43-8BA2-A735D26D094C}"/>
                </a:ext>
              </a:extLst>
            </p:cNvPr>
            <p:cNvSpPr/>
            <p:nvPr/>
          </p:nvSpPr>
          <p:spPr>
            <a:xfrm>
              <a:off x="4572000" y="3028950"/>
              <a:ext cx="3733800" cy="1447800"/>
            </a:xfrm>
            <a:prstGeom prst="rect">
              <a:avLst/>
            </a:prstGeom>
            <a:solidFill>
              <a:srgbClr val="08B2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9" name="Oval 6">
              <a:extLst>
                <a:ext uri="{FF2B5EF4-FFF2-40B4-BE49-F238E27FC236}">
                  <a16:creationId xmlns="" xmlns:a16="http://schemas.microsoft.com/office/drawing/2014/main" id="{150DBBCB-3D4C-459D-968B-CEF791618C7D}"/>
                </a:ext>
              </a:extLst>
            </p:cNvPr>
            <p:cNvSpPr/>
            <p:nvPr/>
          </p:nvSpPr>
          <p:spPr>
            <a:xfrm>
              <a:off x="4119686" y="2590865"/>
              <a:ext cx="871173" cy="876170"/>
            </a:xfrm>
            <a:prstGeom prst="ellipse">
              <a:avLst/>
            </a:prstGeom>
            <a:solidFill>
              <a:srgbClr val="08B2AA"/>
            </a:solidFill>
            <a:ln w="28575">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zh-CN" altLang="en-US" sz="2000" dirty="0">
                  <a:solidFill>
                    <a:schemeClr val="bg1"/>
                  </a:solidFill>
                </a:rPr>
                <a:t>标题</a:t>
              </a:r>
              <a:endParaRPr lang="en-US" sz="2000" dirty="0">
                <a:solidFill>
                  <a:schemeClr val="bg1"/>
                </a:solidFill>
              </a:endParaRPr>
            </a:p>
          </p:txBody>
        </p:sp>
        <p:sp>
          <p:nvSpPr>
            <p:cNvPr id="10" name="Text Box 10">
              <a:extLst>
                <a:ext uri="{FF2B5EF4-FFF2-40B4-BE49-F238E27FC236}">
                  <a16:creationId xmlns="" xmlns:a16="http://schemas.microsoft.com/office/drawing/2014/main" id="{61B063F1-E550-4B9E-B75F-959A704178BD}"/>
                </a:ext>
              </a:extLst>
            </p:cNvPr>
            <p:cNvSpPr txBox="1">
              <a:spLocks noChangeArrowheads="1"/>
            </p:cNvSpPr>
            <p:nvPr/>
          </p:nvSpPr>
          <p:spPr bwMode="auto">
            <a:xfrm>
              <a:off x="1828800" y="1895143"/>
              <a:ext cx="2438400" cy="641088"/>
            </a:xfrm>
            <a:prstGeom prst="rect">
              <a:avLst/>
            </a:prstGeom>
            <a:noFill/>
            <a:ln w="9525">
              <a:noFill/>
              <a:miter lim="800000"/>
              <a:headEnd/>
              <a:tailEnd/>
            </a:ln>
          </p:spPr>
          <p:txBody>
            <a:bodyPr wrap="square" lIns="45720" tIns="22860" rIns="45720" bIns="22860">
              <a:spAutoFit/>
            </a:bodyPr>
            <a:lstStyle/>
            <a:p>
              <a:r>
                <a:rPr lang="zh-CN" altLang="en-US" sz="1400" dirty="0">
                  <a:solidFill>
                    <a:schemeClr val="bg1"/>
                  </a:solidFill>
                  <a:latin typeface="微软雅黑" panose="020B0503020204020204" pitchFamily="34" charset="-122"/>
                  <a:ea typeface="微软雅黑" panose="020B0503020204020204" pitchFamily="34" charset="-122"/>
                  <a:cs typeface="Lato Regular"/>
                </a:rPr>
                <a:t>点击此处更换文本添加文字点击此处更换文本添加文字点击此处更换文本添加文字点击此处更换文本添加文字</a:t>
              </a:r>
              <a:endParaRPr lang="en-US" altLang="zh-CN" sz="1400" dirty="0">
                <a:solidFill>
                  <a:schemeClr val="bg1"/>
                </a:solidFill>
                <a:latin typeface="微软雅黑" panose="020B0503020204020204" pitchFamily="34" charset="-122"/>
                <a:ea typeface="微软雅黑" panose="020B0503020204020204" pitchFamily="34" charset="-122"/>
                <a:cs typeface="Lato Regular"/>
              </a:endParaRPr>
            </a:p>
            <a:p>
              <a:endParaRPr lang="en-US" altLang="zh-CN" sz="1400" dirty="0">
                <a:solidFill>
                  <a:schemeClr val="bg1"/>
                </a:solidFill>
                <a:latin typeface="微软雅黑" panose="020B0503020204020204" pitchFamily="34" charset="-122"/>
                <a:ea typeface="微软雅黑" panose="020B0503020204020204" pitchFamily="34" charset="-122"/>
                <a:cs typeface="Lato Regular"/>
              </a:endParaRPr>
            </a:p>
          </p:txBody>
        </p:sp>
        <p:sp>
          <p:nvSpPr>
            <p:cNvPr id="11" name="Text Box 10">
              <a:extLst>
                <a:ext uri="{FF2B5EF4-FFF2-40B4-BE49-F238E27FC236}">
                  <a16:creationId xmlns="" xmlns:a16="http://schemas.microsoft.com/office/drawing/2014/main" id="{61ADB75E-FEF0-456B-8064-FE0E89080A43}"/>
                </a:ext>
              </a:extLst>
            </p:cNvPr>
            <p:cNvSpPr txBox="1">
              <a:spLocks noChangeArrowheads="1"/>
            </p:cNvSpPr>
            <p:nvPr/>
          </p:nvSpPr>
          <p:spPr bwMode="auto">
            <a:xfrm>
              <a:off x="1828800" y="3342943"/>
              <a:ext cx="2438400" cy="641088"/>
            </a:xfrm>
            <a:prstGeom prst="rect">
              <a:avLst/>
            </a:prstGeom>
            <a:noFill/>
            <a:ln w="9525">
              <a:noFill/>
              <a:miter lim="800000"/>
              <a:headEnd/>
              <a:tailEnd/>
            </a:ln>
          </p:spPr>
          <p:txBody>
            <a:bodyPr wrap="square" lIns="45720" tIns="22860" rIns="45720" bIns="22860">
              <a:spAutoFit/>
            </a:bodyPr>
            <a:lstStyle/>
            <a:p>
              <a:r>
                <a:rPr lang="zh-CN" altLang="en-US" sz="1400" dirty="0">
                  <a:solidFill>
                    <a:schemeClr val="bg1"/>
                  </a:solidFill>
                  <a:latin typeface="微软雅黑" panose="020B0503020204020204" pitchFamily="34" charset="-122"/>
                  <a:ea typeface="微软雅黑" panose="020B0503020204020204" pitchFamily="34" charset="-122"/>
                  <a:cs typeface="Lato Regular"/>
                </a:rPr>
                <a:t>点击此处更换文本添加文字点击此处更换文本添加文字点击此处更换文本添加文字点击此处更换文本添加文字</a:t>
              </a:r>
              <a:endParaRPr lang="en-US" altLang="zh-CN" sz="1400" dirty="0">
                <a:solidFill>
                  <a:schemeClr val="bg1"/>
                </a:solidFill>
                <a:latin typeface="微软雅黑" panose="020B0503020204020204" pitchFamily="34" charset="-122"/>
                <a:ea typeface="微软雅黑" panose="020B0503020204020204" pitchFamily="34" charset="-122"/>
                <a:cs typeface="Lato Regular"/>
              </a:endParaRPr>
            </a:p>
            <a:p>
              <a:endParaRPr lang="en-US" altLang="zh-CN" sz="1400" dirty="0">
                <a:solidFill>
                  <a:schemeClr val="bg1"/>
                </a:solidFill>
                <a:latin typeface="微软雅黑" panose="020B0503020204020204" pitchFamily="34" charset="-122"/>
                <a:ea typeface="微软雅黑" panose="020B0503020204020204" pitchFamily="34" charset="-122"/>
                <a:cs typeface="Lato Regular"/>
              </a:endParaRPr>
            </a:p>
          </p:txBody>
        </p:sp>
        <p:sp>
          <p:nvSpPr>
            <p:cNvPr id="12" name="Text Box 10">
              <a:extLst>
                <a:ext uri="{FF2B5EF4-FFF2-40B4-BE49-F238E27FC236}">
                  <a16:creationId xmlns="" xmlns:a16="http://schemas.microsoft.com/office/drawing/2014/main" id="{39150399-4BF5-4033-AC13-24BEF83B6916}"/>
                </a:ext>
              </a:extLst>
            </p:cNvPr>
            <p:cNvSpPr txBox="1">
              <a:spLocks noChangeArrowheads="1"/>
            </p:cNvSpPr>
            <p:nvPr/>
          </p:nvSpPr>
          <p:spPr bwMode="auto">
            <a:xfrm>
              <a:off x="5036993" y="1906815"/>
              <a:ext cx="2438400" cy="641088"/>
            </a:xfrm>
            <a:prstGeom prst="rect">
              <a:avLst/>
            </a:prstGeom>
            <a:noFill/>
            <a:ln w="9525">
              <a:noFill/>
              <a:miter lim="800000"/>
              <a:headEnd/>
              <a:tailEnd/>
            </a:ln>
          </p:spPr>
          <p:txBody>
            <a:bodyPr wrap="square" lIns="45720" tIns="22860" rIns="45720" bIns="22860">
              <a:spAutoFit/>
            </a:bodyPr>
            <a:lstStyle/>
            <a:p>
              <a:r>
                <a:rPr lang="zh-CN" altLang="en-US" sz="1400" dirty="0">
                  <a:solidFill>
                    <a:schemeClr val="bg1"/>
                  </a:solidFill>
                  <a:latin typeface="微软雅黑" panose="020B0503020204020204" pitchFamily="34" charset="-122"/>
                  <a:ea typeface="微软雅黑" panose="020B0503020204020204" pitchFamily="34" charset="-122"/>
                  <a:cs typeface="Lato Regular"/>
                </a:rPr>
                <a:t>点击此处更换文本添加文字点击此处更换文本添加文字点击此处更换文本添加文字点击此处更换文本添加文字</a:t>
              </a:r>
              <a:endParaRPr lang="en-US" altLang="zh-CN" sz="1400" dirty="0">
                <a:solidFill>
                  <a:schemeClr val="bg1"/>
                </a:solidFill>
                <a:latin typeface="微软雅黑" panose="020B0503020204020204" pitchFamily="34" charset="-122"/>
                <a:ea typeface="微软雅黑" panose="020B0503020204020204" pitchFamily="34" charset="-122"/>
                <a:cs typeface="Lato Regular"/>
              </a:endParaRPr>
            </a:p>
            <a:p>
              <a:endParaRPr lang="en-US" altLang="zh-CN" sz="1400" dirty="0">
                <a:solidFill>
                  <a:schemeClr val="bg1"/>
                </a:solidFill>
                <a:latin typeface="微软雅黑" panose="020B0503020204020204" pitchFamily="34" charset="-122"/>
                <a:ea typeface="微软雅黑" panose="020B0503020204020204" pitchFamily="34" charset="-122"/>
                <a:cs typeface="Lato Regular"/>
              </a:endParaRPr>
            </a:p>
          </p:txBody>
        </p:sp>
        <p:sp>
          <p:nvSpPr>
            <p:cNvPr id="13" name="Text Box 10">
              <a:extLst>
                <a:ext uri="{FF2B5EF4-FFF2-40B4-BE49-F238E27FC236}">
                  <a16:creationId xmlns="" xmlns:a16="http://schemas.microsoft.com/office/drawing/2014/main" id="{589B0B3F-D560-4452-80B3-8188660F13C1}"/>
                </a:ext>
              </a:extLst>
            </p:cNvPr>
            <p:cNvSpPr txBox="1">
              <a:spLocks noChangeArrowheads="1"/>
            </p:cNvSpPr>
            <p:nvPr/>
          </p:nvSpPr>
          <p:spPr bwMode="auto">
            <a:xfrm>
              <a:off x="5036993" y="3354615"/>
              <a:ext cx="2438400" cy="641088"/>
            </a:xfrm>
            <a:prstGeom prst="rect">
              <a:avLst/>
            </a:prstGeom>
            <a:noFill/>
            <a:ln w="9525">
              <a:noFill/>
              <a:miter lim="800000"/>
              <a:headEnd/>
              <a:tailEnd/>
            </a:ln>
          </p:spPr>
          <p:txBody>
            <a:bodyPr wrap="square" lIns="45720" tIns="22860" rIns="45720" bIns="22860">
              <a:spAutoFit/>
            </a:bodyPr>
            <a:lstStyle/>
            <a:p>
              <a:r>
                <a:rPr lang="zh-CN" altLang="en-US" sz="1400" dirty="0">
                  <a:solidFill>
                    <a:schemeClr val="bg1"/>
                  </a:solidFill>
                  <a:latin typeface="微软雅黑" panose="020B0503020204020204" pitchFamily="34" charset="-122"/>
                  <a:ea typeface="微软雅黑" panose="020B0503020204020204" pitchFamily="34" charset="-122"/>
                  <a:cs typeface="Lato Regular"/>
                </a:rPr>
                <a:t>点击此处更换文本添加文字点击此处更换文本添加文字点击此处更换文本添加文字点击此处更换文本添加文字</a:t>
              </a:r>
              <a:endParaRPr lang="en-US" altLang="zh-CN" sz="1400" dirty="0">
                <a:solidFill>
                  <a:schemeClr val="bg1"/>
                </a:solidFill>
                <a:latin typeface="微软雅黑" panose="020B0503020204020204" pitchFamily="34" charset="-122"/>
                <a:ea typeface="微软雅黑" panose="020B0503020204020204" pitchFamily="34" charset="-122"/>
                <a:cs typeface="Lato Regular"/>
              </a:endParaRPr>
            </a:p>
            <a:p>
              <a:endParaRPr lang="en-US" altLang="zh-CN" sz="1400" dirty="0">
                <a:solidFill>
                  <a:schemeClr val="bg1"/>
                </a:solidFill>
                <a:latin typeface="微软雅黑" panose="020B0503020204020204" pitchFamily="34" charset="-122"/>
                <a:ea typeface="微软雅黑" panose="020B0503020204020204" pitchFamily="34" charset="-122"/>
                <a:cs typeface="Lato Regular"/>
              </a:endParaRPr>
            </a:p>
          </p:txBody>
        </p:sp>
        <p:grpSp>
          <p:nvGrpSpPr>
            <p:cNvPr id="14" name="Group 13">
              <a:extLst>
                <a:ext uri="{FF2B5EF4-FFF2-40B4-BE49-F238E27FC236}">
                  <a16:creationId xmlns="" xmlns:a16="http://schemas.microsoft.com/office/drawing/2014/main" id="{EB4AFC11-151A-498A-A001-9E0780941734}"/>
                </a:ext>
              </a:extLst>
            </p:cNvPr>
            <p:cNvGrpSpPr/>
            <p:nvPr/>
          </p:nvGrpSpPr>
          <p:grpSpPr>
            <a:xfrm>
              <a:off x="7543800" y="1982293"/>
              <a:ext cx="533400" cy="645515"/>
              <a:chOff x="427038" y="3595610"/>
              <a:chExt cx="391838" cy="474198"/>
            </a:xfrm>
            <a:solidFill>
              <a:schemeClr val="bg1"/>
            </a:solidFill>
          </p:grpSpPr>
          <p:sp>
            <p:nvSpPr>
              <p:cNvPr id="23" name="Freeform 89">
                <a:extLst>
                  <a:ext uri="{FF2B5EF4-FFF2-40B4-BE49-F238E27FC236}">
                    <a16:creationId xmlns="" xmlns:a16="http://schemas.microsoft.com/office/drawing/2014/main" id="{5ADBD1EC-D5EB-4A12-8A71-FEC9B4FD00BA}"/>
                  </a:ext>
                </a:extLst>
              </p:cNvPr>
              <p:cNvSpPr>
                <a:spLocks/>
              </p:cNvSpPr>
              <p:nvPr/>
            </p:nvSpPr>
            <p:spPr bwMode="auto">
              <a:xfrm>
                <a:off x="486937" y="3655509"/>
                <a:ext cx="272041" cy="257066"/>
              </a:xfrm>
              <a:custGeom>
                <a:avLst/>
                <a:gdLst>
                  <a:gd name="T0" fmla="*/ 57 w 82"/>
                  <a:gd name="T1" fmla="*/ 67 h 78"/>
                  <a:gd name="T2" fmla="*/ 57 w 82"/>
                  <a:gd name="T3" fmla="*/ 78 h 78"/>
                  <a:gd name="T4" fmla="*/ 82 w 82"/>
                  <a:gd name="T5" fmla="*/ 40 h 78"/>
                  <a:gd name="T6" fmla="*/ 41 w 82"/>
                  <a:gd name="T7" fmla="*/ 0 h 78"/>
                  <a:gd name="T8" fmla="*/ 0 w 82"/>
                  <a:gd name="T9" fmla="*/ 40 h 78"/>
                  <a:gd name="T10" fmla="*/ 25 w 82"/>
                  <a:gd name="T11" fmla="*/ 78 h 78"/>
                  <a:gd name="T12" fmla="*/ 25 w 82"/>
                  <a:gd name="T13" fmla="*/ 67 h 78"/>
                  <a:gd name="T14" fmla="*/ 10 w 82"/>
                  <a:gd name="T15" fmla="*/ 40 h 78"/>
                  <a:gd name="T16" fmla="*/ 41 w 82"/>
                  <a:gd name="T17" fmla="*/ 10 h 78"/>
                  <a:gd name="T18" fmla="*/ 72 w 82"/>
                  <a:gd name="T19" fmla="*/ 40 h 78"/>
                  <a:gd name="T20" fmla="*/ 57 w 82"/>
                  <a:gd name="T21" fmla="*/ 6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2" h="78">
                    <a:moveTo>
                      <a:pt x="57" y="67"/>
                    </a:moveTo>
                    <a:cubicBezTo>
                      <a:pt x="57" y="78"/>
                      <a:pt x="57" y="78"/>
                      <a:pt x="57" y="78"/>
                    </a:cubicBezTo>
                    <a:cubicBezTo>
                      <a:pt x="71" y="72"/>
                      <a:pt x="82" y="57"/>
                      <a:pt x="82" y="40"/>
                    </a:cubicBezTo>
                    <a:cubicBezTo>
                      <a:pt x="82" y="18"/>
                      <a:pt x="63" y="0"/>
                      <a:pt x="41" y="0"/>
                    </a:cubicBezTo>
                    <a:cubicBezTo>
                      <a:pt x="19" y="0"/>
                      <a:pt x="0" y="18"/>
                      <a:pt x="0" y="40"/>
                    </a:cubicBezTo>
                    <a:cubicBezTo>
                      <a:pt x="0" y="57"/>
                      <a:pt x="10" y="72"/>
                      <a:pt x="25" y="78"/>
                    </a:cubicBezTo>
                    <a:cubicBezTo>
                      <a:pt x="25" y="67"/>
                      <a:pt x="25" y="67"/>
                      <a:pt x="25" y="67"/>
                    </a:cubicBezTo>
                    <a:cubicBezTo>
                      <a:pt x="16" y="61"/>
                      <a:pt x="10" y="52"/>
                      <a:pt x="10" y="40"/>
                    </a:cubicBezTo>
                    <a:cubicBezTo>
                      <a:pt x="10" y="23"/>
                      <a:pt x="24" y="10"/>
                      <a:pt x="41" y="10"/>
                    </a:cubicBezTo>
                    <a:cubicBezTo>
                      <a:pt x="58" y="10"/>
                      <a:pt x="72" y="23"/>
                      <a:pt x="72" y="40"/>
                    </a:cubicBezTo>
                    <a:cubicBezTo>
                      <a:pt x="72" y="52"/>
                      <a:pt x="66" y="62"/>
                      <a:pt x="57" y="6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4" name="Freeform 90">
                <a:extLst>
                  <a:ext uri="{FF2B5EF4-FFF2-40B4-BE49-F238E27FC236}">
                    <a16:creationId xmlns="" xmlns:a16="http://schemas.microsoft.com/office/drawing/2014/main" id="{DC7C5D99-19F1-4EB4-8A9F-99E6178263F0}"/>
                  </a:ext>
                </a:extLst>
              </p:cNvPr>
              <p:cNvSpPr>
                <a:spLocks/>
              </p:cNvSpPr>
              <p:nvPr/>
            </p:nvSpPr>
            <p:spPr bwMode="auto">
              <a:xfrm>
                <a:off x="427038" y="3595610"/>
                <a:ext cx="391838" cy="381855"/>
              </a:xfrm>
              <a:custGeom>
                <a:avLst/>
                <a:gdLst>
                  <a:gd name="T0" fmla="*/ 59 w 118"/>
                  <a:gd name="T1" fmla="*/ 0 h 115"/>
                  <a:gd name="T2" fmla="*/ 0 w 118"/>
                  <a:gd name="T3" fmla="*/ 58 h 115"/>
                  <a:gd name="T4" fmla="*/ 43 w 118"/>
                  <a:gd name="T5" fmla="*/ 115 h 115"/>
                  <a:gd name="T6" fmla="*/ 43 w 118"/>
                  <a:gd name="T7" fmla="*/ 107 h 115"/>
                  <a:gd name="T8" fmla="*/ 8 w 118"/>
                  <a:gd name="T9" fmla="*/ 58 h 115"/>
                  <a:gd name="T10" fmla="*/ 59 w 118"/>
                  <a:gd name="T11" fmla="*/ 8 h 115"/>
                  <a:gd name="T12" fmla="*/ 110 w 118"/>
                  <a:gd name="T13" fmla="*/ 58 h 115"/>
                  <a:gd name="T14" fmla="*/ 75 w 118"/>
                  <a:gd name="T15" fmla="*/ 107 h 115"/>
                  <a:gd name="T16" fmla="*/ 75 w 118"/>
                  <a:gd name="T17" fmla="*/ 115 h 115"/>
                  <a:gd name="T18" fmla="*/ 118 w 118"/>
                  <a:gd name="T19" fmla="*/ 58 h 115"/>
                  <a:gd name="T20" fmla="*/ 59 w 118"/>
                  <a:gd name="T21"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8" h="115">
                    <a:moveTo>
                      <a:pt x="59" y="0"/>
                    </a:moveTo>
                    <a:cubicBezTo>
                      <a:pt x="26" y="0"/>
                      <a:pt x="0" y="26"/>
                      <a:pt x="0" y="58"/>
                    </a:cubicBezTo>
                    <a:cubicBezTo>
                      <a:pt x="0" y="85"/>
                      <a:pt x="18" y="108"/>
                      <a:pt x="43" y="115"/>
                    </a:cubicBezTo>
                    <a:cubicBezTo>
                      <a:pt x="43" y="107"/>
                      <a:pt x="43" y="107"/>
                      <a:pt x="43" y="107"/>
                    </a:cubicBezTo>
                    <a:cubicBezTo>
                      <a:pt x="23" y="100"/>
                      <a:pt x="8" y="81"/>
                      <a:pt x="8" y="58"/>
                    </a:cubicBezTo>
                    <a:cubicBezTo>
                      <a:pt x="8" y="30"/>
                      <a:pt x="31" y="8"/>
                      <a:pt x="59" y="8"/>
                    </a:cubicBezTo>
                    <a:cubicBezTo>
                      <a:pt x="87" y="8"/>
                      <a:pt x="110" y="30"/>
                      <a:pt x="110" y="58"/>
                    </a:cubicBezTo>
                    <a:cubicBezTo>
                      <a:pt x="110" y="81"/>
                      <a:pt x="95" y="100"/>
                      <a:pt x="75" y="107"/>
                    </a:cubicBezTo>
                    <a:cubicBezTo>
                      <a:pt x="75" y="115"/>
                      <a:pt x="75" y="115"/>
                      <a:pt x="75" y="115"/>
                    </a:cubicBezTo>
                    <a:cubicBezTo>
                      <a:pt x="100" y="108"/>
                      <a:pt x="118" y="86"/>
                      <a:pt x="118" y="58"/>
                    </a:cubicBezTo>
                    <a:cubicBezTo>
                      <a:pt x="118" y="26"/>
                      <a:pt x="92" y="0"/>
                      <a:pt x="59"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5" name="Freeform 91">
                <a:extLst>
                  <a:ext uri="{FF2B5EF4-FFF2-40B4-BE49-F238E27FC236}">
                    <a16:creationId xmlns="" xmlns:a16="http://schemas.microsoft.com/office/drawing/2014/main" id="{C7C950F0-0EDB-4F02-B5D3-C22ECC0B6FD5}"/>
                  </a:ext>
                </a:extLst>
              </p:cNvPr>
              <p:cNvSpPr>
                <a:spLocks/>
              </p:cNvSpPr>
              <p:nvPr/>
            </p:nvSpPr>
            <p:spPr bwMode="auto">
              <a:xfrm>
                <a:off x="566802" y="3750348"/>
                <a:ext cx="119797" cy="319460"/>
              </a:xfrm>
              <a:custGeom>
                <a:avLst/>
                <a:gdLst>
                  <a:gd name="T0" fmla="*/ 24 w 36"/>
                  <a:gd name="T1" fmla="*/ 82 h 96"/>
                  <a:gd name="T2" fmla="*/ 24 w 36"/>
                  <a:gd name="T3" fmla="*/ 21 h 96"/>
                  <a:gd name="T4" fmla="*/ 29 w 36"/>
                  <a:gd name="T5" fmla="*/ 12 h 96"/>
                  <a:gd name="T6" fmla="*/ 17 w 36"/>
                  <a:gd name="T7" fmla="*/ 0 h 96"/>
                  <a:gd name="T8" fmla="*/ 5 w 36"/>
                  <a:gd name="T9" fmla="*/ 12 h 96"/>
                  <a:gd name="T10" fmla="*/ 10 w 36"/>
                  <a:gd name="T11" fmla="*/ 21 h 96"/>
                  <a:gd name="T12" fmla="*/ 10 w 36"/>
                  <a:gd name="T13" fmla="*/ 21 h 96"/>
                  <a:gd name="T14" fmla="*/ 10 w 36"/>
                  <a:gd name="T15" fmla="*/ 82 h 96"/>
                  <a:gd name="T16" fmla="*/ 0 w 36"/>
                  <a:gd name="T17" fmla="*/ 96 h 96"/>
                  <a:gd name="T18" fmla="*/ 36 w 36"/>
                  <a:gd name="T19" fmla="*/ 96 h 96"/>
                  <a:gd name="T20" fmla="*/ 24 w 36"/>
                  <a:gd name="T21" fmla="*/ 8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96">
                    <a:moveTo>
                      <a:pt x="24" y="82"/>
                    </a:moveTo>
                    <a:cubicBezTo>
                      <a:pt x="24" y="79"/>
                      <a:pt x="24" y="22"/>
                      <a:pt x="24" y="21"/>
                    </a:cubicBezTo>
                    <a:cubicBezTo>
                      <a:pt x="27" y="19"/>
                      <a:pt x="29" y="16"/>
                      <a:pt x="29" y="12"/>
                    </a:cubicBezTo>
                    <a:cubicBezTo>
                      <a:pt x="29" y="5"/>
                      <a:pt x="24" y="0"/>
                      <a:pt x="17" y="0"/>
                    </a:cubicBezTo>
                    <a:cubicBezTo>
                      <a:pt x="10" y="0"/>
                      <a:pt x="5" y="5"/>
                      <a:pt x="5" y="12"/>
                    </a:cubicBezTo>
                    <a:cubicBezTo>
                      <a:pt x="5" y="16"/>
                      <a:pt x="7" y="19"/>
                      <a:pt x="10" y="21"/>
                    </a:cubicBezTo>
                    <a:cubicBezTo>
                      <a:pt x="10" y="21"/>
                      <a:pt x="10" y="21"/>
                      <a:pt x="10" y="21"/>
                    </a:cubicBezTo>
                    <a:cubicBezTo>
                      <a:pt x="10" y="21"/>
                      <a:pt x="10" y="78"/>
                      <a:pt x="10" y="82"/>
                    </a:cubicBezTo>
                    <a:cubicBezTo>
                      <a:pt x="10" y="92"/>
                      <a:pt x="0" y="96"/>
                      <a:pt x="0" y="96"/>
                    </a:cubicBezTo>
                    <a:cubicBezTo>
                      <a:pt x="36" y="96"/>
                      <a:pt x="36" y="96"/>
                      <a:pt x="36" y="96"/>
                    </a:cubicBezTo>
                    <a:cubicBezTo>
                      <a:pt x="36" y="96"/>
                      <a:pt x="24" y="92"/>
                      <a:pt x="24" y="8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grpSp>
        <p:grpSp>
          <p:nvGrpSpPr>
            <p:cNvPr id="15" name="Group 17">
              <a:extLst>
                <a:ext uri="{FF2B5EF4-FFF2-40B4-BE49-F238E27FC236}">
                  <a16:creationId xmlns="" xmlns:a16="http://schemas.microsoft.com/office/drawing/2014/main" id="{EE9FB895-D074-476F-8BA8-AF55F8B1D413}"/>
                </a:ext>
              </a:extLst>
            </p:cNvPr>
            <p:cNvGrpSpPr/>
            <p:nvPr/>
          </p:nvGrpSpPr>
          <p:grpSpPr>
            <a:xfrm>
              <a:off x="7509046" y="3433550"/>
              <a:ext cx="589974" cy="638600"/>
              <a:chOff x="1847137" y="4256991"/>
              <a:chExt cx="454232" cy="491670"/>
            </a:xfrm>
            <a:solidFill>
              <a:schemeClr val="bg1"/>
            </a:solidFill>
          </p:grpSpPr>
          <p:sp>
            <p:nvSpPr>
              <p:cNvPr id="21" name="Freeform 101">
                <a:extLst>
                  <a:ext uri="{FF2B5EF4-FFF2-40B4-BE49-F238E27FC236}">
                    <a16:creationId xmlns="" xmlns:a16="http://schemas.microsoft.com/office/drawing/2014/main" id="{7D527D3C-AF89-4FA6-A9B6-69D2F5209B4D}"/>
                  </a:ext>
                </a:extLst>
              </p:cNvPr>
              <p:cNvSpPr>
                <a:spLocks noEditPoints="1"/>
              </p:cNvSpPr>
              <p:nvPr/>
            </p:nvSpPr>
            <p:spPr bwMode="auto">
              <a:xfrm>
                <a:off x="1847137" y="4256991"/>
                <a:ext cx="454232" cy="491670"/>
              </a:xfrm>
              <a:custGeom>
                <a:avLst/>
                <a:gdLst>
                  <a:gd name="T0" fmla="*/ 134 w 137"/>
                  <a:gd name="T1" fmla="*/ 71 h 148"/>
                  <a:gd name="T2" fmla="*/ 126 w 137"/>
                  <a:gd name="T3" fmla="*/ 38 h 148"/>
                  <a:gd name="T4" fmla="*/ 133 w 137"/>
                  <a:gd name="T5" fmla="*/ 36 h 148"/>
                  <a:gd name="T6" fmla="*/ 126 w 137"/>
                  <a:gd name="T7" fmla="*/ 12 h 148"/>
                  <a:gd name="T8" fmla="*/ 102 w 137"/>
                  <a:gd name="T9" fmla="*/ 5 h 148"/>
                  <a:gd name="T10" fmla="*/ 99 w 137"/>
                  <a:gd name="T11" fmla="*/ 12 h 148"/>
                  <a:gd name="T12" fmla="*/ 67 w 137"/>
                  <a:gd name="T13" fmla="*/ 4 h 148"/>
                  <a:gd name="T14" fmla="*/ 38 w 137"/>
                  <a:gd name="T15" fmla="*/ 11 h 148"/>
                  <a:gd name="T16" fmla="*/ 36 w 137"/>
                  <a:gd name="T17" fmla="*/ 5 h 148"/>
                  <a:gd name="T18" fmla="*/ 12 w 137"/>
                  <a:gd name="T19" fmla="*/ 12 h 148"/>
                  <a:gd name="T20" fmla="*/ 5 w 137"/>
                  <a:gd name="T21" fmla="*/ 36 h 148"/>
                  <a:gd name="T22" fmla="*/ 9 w 137"/>
                  <a:gd name="T23" fmla="*/ 38 h 148"/>
                  <a:gd name="T24" fmla="*/ 0 w 137"/>
                  <a:gd name="T25" fmla="*/ 71 h 148"/>
                  <a:gd name="T26" fmla="*/ 27 w 137"/>
                  <a:gd name="T27" fmla="*/ 125 h 148"/>
                  <a:gd name="T28" fmla="*/ 13 w 137"/>
                  <a:gd name="T29" fmla="*/ 140 h 148"/>
                  <a:gd name="T30" fmla="*/ 21 w 137"/>
                  <a:gd name="T31" fmla="*/ 148 h 148"/>
                  <a:gd name="T32" fmla="*/ 37 w 137"/>
                  <a:gd name="T33" fmla="*/ 132 h 148"/>
                  <a:gd name="T34" fmla="*/ 67 w 137"/>
                  <a:gd name="T35" fmla="*/ 139 h 148"/>
                  <a:gd name="T36" fmla="*/ 97 w 137"/>
                  <a:gd name="T37" fmla="*/ 132 h 148"/>
                  <a:gd name="T38" fmla="*/ 113 w 137"/>
                  <a:gd name="T39" fmla="*/ 148 h 148"/>
                  <a:gd name="T40" fmla="*/ 121 w 137"/>
                  <a:gd name="T41" fmla="*/ 140 h 148"/>
                  <a:gd name="T42" fmla="*/ 107 w 137"/>
                  <a:gd name="T43" fmla="*/ 125 h 148"/>
                  <a:gd name="T44" fmla="*/ 134 w 137"/>
                  <a:gd name="T45" fmla="*/ 71 h 148"/>
                  <a:gd name="T46" fmla="*/ 11 w 137"/>
                  <a:gd name="T47" fmla="*/ 74 h 148"/>
                  <a:gd name="T48" fmla="*/ 20 w 137"/>
                  <a:gd name="T49" fmla="*/ 74 h 148"/>
                  <a:gd name="T50" fmla="*/ 23 w 137"/>
                  <a:gd name="T51" fmla="*/ 71 h 148"/>
                  <a:gd name="T52" fmla="*/ 20 w 137"/>
                  <a:gd name="T53" fmla="*/ 69 h 148"/>
                  <a:gd name="T54" fmla="*/ 11 w 137"/>
                  <a:gd name="T55" fmla="*/ 69 h 148"/>
                  <a:gd name="T56" fmla="*/ 64 w 137"/>
                  <a:gd name="T57" fmla="*/ 15 h 148"/>
                  <a:gd name="T58" fmla="*/ 64 w 137"/>
                  <a:gd name="T59" fmla="*/ 15 h 148"/>
                  <a:gd name="T60" fmla="*/ 64 w 137"/>
                  <a:gd name="T61" fmla="*/ 26 h 148"/>
                  <a:gd name="T62" fmla="*/ 67 w 137"/>
                  <a:gd name="T63" fmla="*/ 29 h 148"/>
                  <a:gd name="T64" fmla="*/ 70 w 137"/>
                  <a:gd name="T65" fmla="*/ 26 h 148"/>
                  <a:gd name="T66" fmla="*/ 70 w 137"/>
                  <a:gd name="T67" fmla="*/ 15 h 148"/>
                  <a:gd name="T68" fmla="*/ 70 w 137"/>
                  <a:gd name="T69" fmla="*/ 15 h 148"/>
                  <a:gd name="T70" fmla="*/ 123 w 137"/>
                  <a:gd name="T71" fmla="*/ 69 h 148"/>
                  <a:gd name="T72" fmla="*/ 114 w 137"/>
                  <a:gd name="T73" fmla="*/ 69 h 148"/>
                  <a:gd name="T74" fmla="*/ 111 w 137"/>
                  <a:gd name="T75" fmla="*/ 71 h 148"/>
                  <a:gd name="T76" fmla="*/ 114 w 137"/>
                  <a:gd name="T77" fmla="*/ 74 h 148"/>
                  <a:gd name="T78" fmla="*/ 123 w 137"/>
                  <a:gd name="T79" fmla="*/ 74 h 148"/>
                  <a:gd name="T80" fmla="*/ 70 w 137"/>
                  <a:gd name="T81" fmla="*/ 128 h 148"/>
                  <a:gd name="T82" fmla="*/ 70 w 137"/>
                  <a:gd name="T83" fmla="*/ 118 h 148"/>
                  <a:gd name="T84" fmla="*/ 67 w 137"/>
                  <a:gd name="T85" fmla="*/ 115 h 148"/>
                  <a:gd name="T86" fmla="*/ 64 w 137"/>
                  <a:gd name="T87" fmla="*/ 118 h 148"/>
                  <a:gd name="T88" fmla="*/ 64 w 137"/>
                  <a:gd name="T89" fmla="*/ 128 h 148"/>
                  <a:gd name="T90" fmla="*/ 11 w 137"/>
                  <a:gd name="T9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7" h="148">
                    <a:moveTo>
                      <a:pt x="134" y="71"/>
                    </a:moveTo>
                    <a:cubicBezTo>
                      <a:pt x="134" y="59"/>
                      <a:pt x="131" y="48"/>
                      <a:pt x="126" y="38"/>
                    </a:cubicBezTo>
                    <a:cubicBezTo>
                      <a:pt x="128" y="38"/>
                      <a:pt x="131" y="38"/>
                      <a:pt x="133" y="36"/>
                    </a:cubicBezTo>
                    <a:cubicBezTo>
                      <a:pt x="137" y="31"/>
                      <a:pt x="134" y="20"/>
                      <a:pt x="126" y="12"/>
                    </a:cubicBezTo>
                    <a:cubicBezTo>
                      <a:pt x="117" y="3"/>
                      <a:pt x="107" y="0"/>
                      <a:pt x="102" y="5"/>
                    </a:cubicBezTo>
                    <a:cubicBezTo>
                      <a:pt x="100" y="7"/>
                      <a:pt x="99" y="9"/>
                      <a:pt x="99" y="12"/>
                    </a:cubicBezTo>
                    <a:cubicBezTo>
                      <a:pt x="90" y="7"/>
                      <a:pt x="79" y="4"/>
                      <a:pt x="67" y="4"/>
                    </a:cubicBezTo>
                    <a:cubicBezTo>
                      <a:pt x="57" y="4"/>
                      <a:pt x="47" y="6"/>
                      <a:pt x="38" y="11"/>
                    </a:cubicBezTo>
                    <a:cubicBezTo>
                      <a:pt x="38" y="8"/>
                      <a:pt x="37" y="7"/>
                      <a:pt x="36" y="5"/>
                    </a:cubicBezTo>
                    <a:cubicBezTo>
                      <a:pt x="31" y="0"/>
                      <a:pt x="20" y="3"/>
                      <a:pt x="12" y="12"/>
                    </a:cubicBezTo>
                    <a:cubicBezTo>
                      <a:pt x="3" y="20"/>
                      <a:pt x="0" y="31"/>
                      <a:pt x="5" y="36"/>
                    </a:cubicBezTo>
                    <a:cubicBezTo>
                      <a:pt x="6" y="37"/>
                      <a:pt x="7" y="37"/>
                      <a:pt x="9" y="38"/>
                    </a:cubicBezTo>
                    <a:cubicBezTo>
                      <a:pt x="3" y="48"/>
                      <a:pt x="0" y="59"/>
                      <a:pt x="0" y="71"/>
                    </a:cubicBezTo>
                    <a:cubicBezTo>
                      <a:pt x="0" y="94"/>
                      <a:pt x="10" y="113"/>
                      <a:pt x="27" y="125"/>
                    </a:cubicBezTo>
                    <a:cubicBezTo>
                      <a:pt x="13" y="140"/>
                      <a:pt x="13" y="140"/>
                      <a:pt x="13" y="140"/>
                    </a:cubicBezTo>
                    <a:cubicBezTo>
                      <a:pt x="21" y="148"/>
                      <a:pt x="21" y="148"/>
                      <a:pt x="21" y="148"/>
                    </a:cubicBezTo>
                    <a:cubicBezTo>
                      <a:pt x="37" y="132"/>
                      <a:pt x="37" y="132"/>
                      <a:pt x="37" y="132"/>
                    </a:cubicBezTo>
                    <a:cubicBezTo>
                      <a:pt x="46" y="136"/>
                      <a:pt x="56" y="139"/>
                      <a:pt x="67" y="139"/>
                    </a:cubicBezTo>
                    <a:cubicBezTo>
                      <a:pt x="78" y="139"/>
                      <a:pt x="88" y="136"/>
                      <a:pt x="97" y="132"/>
                    </a:cubicBezTo>
                    <a:cubicBezTo>
                      <a:pt x="113" y="148"/>
                      <a:pt x="113" y="148"/>
                      <a:pt x="113" y="148"/>
                    </a:cubicBezTo>
                    <a:cubicBezTo>
                      <a:pt x="121" y="140"/>
                      <a:pt x="121" y="140"/>
                      <a:pt x="121" y="140"/>
                    </a:cubicBezTo>
                    <a:cubicBezTo>
                      <a:pt x="107" y="125"/>
                      <a:pt x="107" y="125"/>
                      <a:pt x="107" y="125"/>
                    </a:cubicBezTo>
                    <a:cubicBezTo>
                      <a:pt x="124" y="113"/>
                      <a:pt x="134" y="94"/>
                      <a:pt x="134" y="71"/>
                    </a:cubicBezTo>
                    <a:close/>
                    <a:moveTo>
                      <a:pt x="11" y="74"/>
                    </a:moveTo>
                    <a:cubicBezTo>
                      <a:pt x="20" y="74"/>
                      <a:pt x="20" y="74"/>
                      <a:pt x="20" y="74"/>
                    </a:cubicBezTo>
                    <a:cubicBezTo>
                      <a:pt x="22" y="74"/>
                      <a:pt x="23" y="73"/>
                      <a:pt x="23" y="71"/>
                    </a:cubicBezTo>
                    <a:cubicBezTo>
                      <a:pt x="23" y="70"/>
                      <a:pt x="22" y="69"/>
                      <a:pt x="20" y="69"/>
                    </a:cubicBezTo>
                    <a:cubicBezTo>
                      <a:pt x="11" y="69"/>
                      <a:pt x="11" y="69"/>
                      <a:pt x="11" y="69"/>
                    </a:cubicBezTo>
                    <a:cubicBezTo>
                      <a:pt x="12" y="40"/>
                      <a:pt x="35" y="17"/>
                      <a:pt x="64" y="15"/>
                    </a:cubicBezTo>
                    <a:cubicBezTo>
                      <a:pt x="64" y="15"/>
                      <a:pt x="64" y="15"/>
                      <a:pt x="64" y="15"/>
                    </a:cubicBezTo>
                    <a:cubicBezTo>
                      <a:pt x="64" y="26"/>
                      <a:pt x="64" y="26"/>
                      <a:pt x="64" y="26"/>
                    </a:cubicBezTo>
                    <a:cubicBezTo>
                      <a:pt x="64" y="27"/>
                      <a:pt x="65" y="29"/>
                      <a:pt x="67" y="29"/>
                    </a:cubicBezTo>
                    <a:cubicBezTo>
                      <a:pt x="69" y="29"/>
                      <a:pt x="70" y="27"/>
                      <a:pt x="70" y="26"/>
                    </a:cubicBezTo>
                    <a:cubicBezTo>
                      <a:pt x="70" y="15"/>
                      <a:pt x="70" y="15"/>
                      <a:pt x="70" y="15"/>
                    </a:cubicBezTo>
                    <a:cubicBezTo>
                      <a:pt x="70" y="15"/>
                      <a:pt x="70" y="15"/>
                      <a:pt x="70" y="15"/>
                    </a:cubicBezTo>
                    <a:cubicBezTo>
                      <a:pt x="99" y="17"/>
                      <a:pt x="122" y="40"/>
                      <a:pt x="123" y="69"/>
                    </a:cubicBezTo>
                    <a:cubicBezTo>
                      <a:pt x="114" y="69"/>
                      <a:pt x="114" y="69"/>
                      <a:pt x="114" y="69"/>
                    </a:cubicBezTo>
                    <a:cubicBezTo>
                      <a:pt x="112" y="69"/>
                      <a:pt x="111" y="70"/>
                      <a:pt x="111" y="71"/>
                    </a:cubicBezTo>
                    <a:cubicBezTo>
                      <a:pt x="111" y="73"/>
                      <a:pt x="112" y="74"/>
                      <a:pt x="114" y="74"/>
                    </a:cubicBezTo>
                    <a:cubicBezTo>
                      <a:pt x="123" y="74"/>
                      <a:pt x="123" y="74"/>
                      <a:pt x="123" y="74"/>
                    </a:cubicBezTo>
                    <a:cubicBezTo>
                      <a:pt x="122" y="103"/>
                      <a:pt x="99" y="126"/>
                      <a:pt x="70" y="128"/>
                    </a:cubicBezTo>
                    <a:cubicBezTo>
                      <a:pt x="70" y="118"/>
                      <a:pt x="70" y="118"/>
                      <a:pt x="70" y="118"/>
                    </a:cubicBezTo>
                    <a:cubicBezTo>
                      <a:pt x="70" y="116"/>
                      <a:pt x="69" y="115"/>
                      <a:pt x="67" y="115"/>
                    </a:cubicBezTo>
                    <a:cubicBezTo>
                      <a:pt x="65" y="115"/>
                      <a:pt x="64" y="116"/>
                      <a:pt x="64" y="118"/>
                    </a:cubicBezTo>
                    <a:cubicBezTo>
                      <a:pt x="64" y="128"/>
                      <a:pt x="64" y="128"/>
                      <a:pt x="64" y="128"/>
                    </a:cubicBezTo>
                    <a:cubicBezTo>
                      <a:pt x="35" y="126"/>
                      <a:pt x="12" y="103"/>
                      <a:pt x="11" y="7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2" name="Freeform 102">
                <a:extLst>
                  <a:ext uri="{FF2B5EF4-FFF2-40B4-BE49-F238E27FC236}">
                    <a16:creationId xmlns="" xmlns:a16="http://schemas.microsoft.com/office/drawing/2014/main" id="{6F84A565-99AA-4FB9-A9AF-BD44C64BFC93}"/>
                  </a:ext>
                </a:extLst>
              </p:cNvPr>
              <p:cNvSpPr>
                <a:spLocks/>
              </p:cNvSpPr>
              <p:nvPr/>
            </p:nvSpPr>
            <p:spPr bwMode="auto">
              <a:xfrm>
                <a:off x="2059279" y="4371797"/>
                <a:ext cx="142260" cy="129781"/>
              </a:xfrm>
              <a:custGeom>
                <a:avLst/>
                <a:gdLst>
                  <a:gd name="T0" fmla="*/ 3 w 43"/>
                  <a:gd name="T1" fmla="*/ 39 h 39"/>
                  <a:gd name="T2" fmla="*/ 3 w 43"/>
                  <a:gd name="T3" fmla="*/ 39 h 39"/>
                  <a:gd name="T4" fmla="*/ 40 w 43"/>
                  <a:gd name="T5" fmla="*/ 39 h 39"/>
                  <a:gd name="T6" fmla="*/ 43 w 43"/>
                  <a:gd name="T7" fmla="*/ 36 h 39"/>
                  <a:gd name="T8" fmla="*/ 40 w 43"/>
                  <a:gd name="T9" fmla="*/ 34 h 39"/>
                  <a:gd name="T10" fmla="*/ 6 w 43"/>
                  <a:gd name="T11" fmla="*/ 34 h 39"/>
                  <a:gd name="T12" fmla="*/ 6 w 43"/>
                  <a:gd name="T13" fmla="*/ 3 h 39"/>
                  <a:gd name="T14" fmla="*/ 3 w 43"/>
                  <a:gd name="T15" fmla="*/ 0 h 39"/>
                  <a:gd name="T16" fmla="*/ 0 w 43"/>
                  <a:gd name="T17" fmla="*/ 3 h 39"/>
                  <a:gd name="T18" fmla="*/ 0 w 43"/>
                  <a:gd name="T19" fmla="*/ 36 h 39"/>
                  <a:gd name="T20" fmla="*/ 3 w 43"/>
                  <a:gd name="T21"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 h="39">
                    <a:moveTo>
                      <a:pt x="3" y="39"/>
                    </a:moveTo>
                    <a:cubicBezTo>
                      <a:pt x="3" y="39"/>
                      <a:pt x="3" y="39"/>
                      <a:pt x="3" y="39"/>
                    </a:cubicBezTo>
                    <a:cubicBezTo>
                      <a:pt x="40" y="39"/>
                      <a:pt x="40" y="39"/>
                      <a:pt x="40" y="39"/>
                    </a:cubicBezTo>
                    <a:cubicBezTo>
                      <a:pt x="41" y="39"/>
                      <a:pt x="43" y="38"/>
                      <a:pt x="43" y="36"/>
                    </a:cubicBezTo>
                    <a:cubicBezTo>
                      <a:pt x="43" y="35"/>
                      <a:pt x="41" y="34"/>
                      <a:pt x="40" y="34"/>
                    </a:cubicBezTo>
                    <a:cubicBezTo>
                      <a:pt x="6" y="34"/>
                      <a:pt x="6" y="34"/>
                      <a:pt x="6" y="34"/>
                    </a:cubicBezTo>
                    <a:cubicBezTo>
                      <a:pt x="6" y="3"/>
                      <a:pt x="6" y="3"/>
                      <a:pt x="6" y="3"/>
                    </a:cubicBezTo>
                    <a:cubicBezTo>
                      <a:pt x="6" y="1"/>
                      <a:pt x="5" y="0"/>
                      <a:pt x="3" y="0"/>
                    </a:cubicBezTo>
                    <a:cubicBezTo>
                      <a:pt x="1" y="0"/>
                      <a:pt x="0" y="1"/>
                      <a:pt x="0" y="3"/>
                    </a:cubicBezTo>
                    <a:cubicBezTo>
                      <a:pt x="0" y="36"/>
                      <a:pt x="0" y="36"/>
                      <a:pt x="0" y="36"/>
                    </a:cubicBezTo>
                    <a:cubicBezTo>
                      <a:pt x="0" y="38"/>
                      <a:pt x="1" y="39"/>
                      <a:pt x="3" y="3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grpSp>
        <p:sp>
          <p:nvSpPr>
            <p:cNvPr id="16" name="Freeform 103">
              <a:extLst>
                <a:ext uri="{FF2B5EF4-FFF2-40B4-BE49-F238E27FC236}">
                  <a16:creationId xmlns="" xmlns:a16="http://schemas.microsoft.com/office/drawing/2014/main" id="{A7E43337-49B2-4933-AA96-890BFBE651C8}"/>
                </a:ext>
              </a:extLst>
            </p:cNvPr>
            <p:cNvSpPr>
              <a:spLocks noEditPoints="1"/>
            </p:cNvSpPr>
            <p:nvPr/>
          </p:nvSpPr>
          <p:spPr bwMode="auto">
            <a:xfrm>
              <a:off x="1059572" y="2013503"/>
              <a:ext cx="590921" cy="583094"/>
            </a:xfrm>
            <a:custGeom>
              <a:avLst/>
              <a:gdLst>
                <a:gd name="T0" fmla="*/ 14 w 113"/>
                <a:gd name="T1" fmla="*/ 13 h 112"/>
                <a:gd name="T2" fmla="*/ 14 w 113"/>
                <a:gd name="T3" fmla="*/ 63 h 112"/>
                <a:gd name="T4" fmla="*/ 49 w 113"/>
                <a:gd name="T5" fmla="*/ 71 h 112"/>
                <a:gd name="T6" fmla="*/ 60 w 113"/>
                <a:gd name="T7" fmla="*/ 82 h 112"/>
                <a:gd name="T8" fmla="*/ 75 w 113"/>
                <a:gd name="T9" fmla="*/ 79 h 112"/>
                <a:gd name="T10" fmla="*/ 75 w 113"/>
                <a:gd name="T11" fmla="*/ 93 h 112"/>
                <a:gd name="T12" fmla="*/ 78 w 113"/>
                <a:gd name="T13" fmla="*/ 97 h 112"/>
                <a:gd name="T14" fmla="*/ 92 w 113"/>
                <a:gd name="T15" fmla="*/ 97 h 112"/>
                <a:gd name="T16" fmla="*/ 91 w 113"/>
                <a:gd name="T17" fmla="*/ 112 h 112"/>
                <a:gd name="T18" fmla="*/ 113 w 113"/>
                <a:gd name="T19" fmla="*/ 112 h 112"/>
                <a:gd name="T20" fmla="*/ 113 w 113"/>
                <a:gd name="T21" fmla="*/ 91 h 112"/>
                <a:gd name="T22" fmla="*/ 71 w 113"/>
                <a:gd name="T23" fmla="*/ 49 h 112"/>
                <a:gd name="T24" fmla="*/ 63 w 113"/>
                <a:gd name="T25" fmla="*/ 13 h 112"/>
                <a:gd name="T26" fmla="*/ 14 w 113"/>
                <a:gd name="T27" fmla="*/ 13 h 112"/>
                <a:gd name="T28" fmla="*/ 17 w 113"/>
                <a:gd name="T29" fmla="*/ 53 h 112"/>
                <a:gd name="T30" fmla="*/ 20 w 113"/>
                <a:gd name="T31" fmla="*/ 20 h 112"/>
                <a:gd name="T32" fmla="*/ 53 w 113"/>
                <a:gd name="T33" fmla="*/ 17 h 112"/>
                <a:gd name="T34" fmla="*/ 17 w 113"/>
                <a:gd name="T35" fmla="*/ 5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3" h="112">
                  <a:moveTo>
                    <a:pt x="14" y="13"/>
                  </a:moveTo>
                  <a:cubicBezTo>
                    <a:pt x="0" y="27"/>
                    <a:pt x="0" y="49"/>
                    <a:pt x="14" y="63"/>
                  </a:cubicBezTo>
                  <a:cubicBezTo>
                    <a:pt x="23" y="72"/>
                    <a:pt x="37" y="75"/>
                    <a:pt x="49" y="71"/>
                  </a:cubicBezTo>
                  <a:cubicBezTo>
                    <a:pt x="60" y="82"/>
                    <a:pt x="60" y="82"/>
                    <a:pt x="60" y="82"/>
                  </a:cubicBezTo>
                  <a:cubicBezTo>
                    <a:pt x="60" y="82"/>
                    <a:pt x="70" y="74"/>
                    <a:pt x="75" y="79"/>
                  </a:cubicBezTo>
                  <a:cubicBezTo>
                    <a:pt x="79" y="83"/>
                    <a:pt x="76" y="89"/>
                    <a:pt x="75" y="93"/>
                  </a:cubicBezTo>
                  <a:cubicBezTo>
                    <a:pt x="74" y="95"/>
                    <a:pt x="73" y="99"/>
                    <a:pt x="78" y="97"/>
                  </a:cubicBezTo>
                  <a:cubicBezTo>
                    <a:pt x="81" y="96"/>
                    <a:pt x="88" y="92"/>
                    <a:pt x="92" y="97"/>
                  </a:cubicBezTo>
                  <a:cubicBezTo>
                    <a:pt x="97" y="102"/>
                    <a:pt x="91" y="112"/>
                    <a:pt x="91" y="112"/>
                  </a:cubicBezTo>
                  <a:cubicBezTo>
                    <a:pt x="113" y="112"/>
                    <a:pt x="113" y="112"/>
                    <a:pt x="113" y="112"/>
                  </a:cubicBezTo>
                  <a:cubicBezTo>
                    <a:pt x="113" y="91"/>
                    <a:pt x="113" y="91"/>
                    <a:pt x="113" y="91"/>
                  </a:cubicBezTo>
                  <a:cubicBezTo>
                    <a:pt x="71" y="49"/>
                    <a:pt x="71" y="49"/>
                    <a:pt x="71" y="49"/>
                  </a:cubicBezTo>
                  <a:cubicBezTo>
                    <a:pt x="75" y="37"/>
                    <a:pt x="72" y="23"/>
                    <a:pt x="63" y="13"/>
                  </a:cubicBezTo>
                  <a:cubicBezTo>
                    <a:pt x="49" y="0"/>
                    <a:pt x="27" y="0"/>
                    <a:pt x="14" y="13"/>
                  </a:cubicBezTo>
                  <a:close/>
                  <a:moveTo>
                    <a:pt x="17" y="53"/>
                  </a:moveTo>
                  <a:cubicBezTo>
                    <a:pt x="11" y="43"/>
                    <a:pt x="12" y="29"/>
                    <a:pt x="20" y="20"/>
                  </a:cubicBezTo>
                  <a:cubicBezTo>
                    <a:pt x="29" y="12"/>
                    <a:pt x="43" y="11"/>
                    <a:pt x="53" y="17"/>
                  </a:cubicBezTo>
                  <a:lnTo>
                    <a:pt x="17"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grpSp>
          <p:nvGrpSpPr>
            <p:cNvPr id="17" name="Group 21">
              <a:extLst>
                <a:ext uri="{FF2B5EF4-FFF2-40B4-BE49-F238E27FC236}">
                  <a16:creationId xmlns="" xmlns:a16="http://schemas.microsoft.com/office/drawing/2014/main" id="{19E7FC39-1C32-42A3-A6F9-96363EFD6877}"/>
                </a:ext>
              </a:extLst>
            </p:cNvPr>
            <p:cNvGrpSpPr/>
            <p:nvPr/>
          </p:nvGrpSpPr>
          <p:grpSpPr>
            <a:xfrm>
              <a:off x="1066921" y="3416544"/>
              <a:ext cx="649814" cy="672613"/>
              <a:chOff x="1163293" y="4009909"/>
              <a:chExt cx="426779" cy="441753"/>
            </a:xfrm>
            <a:solidFill>
              <a:schemeClr val="bg1"/>
            </a:solidFill>
          </p:grpSpPr>
          <p:sp>
            <p:nvSpPr>
              <p:cNvPr id="18" name="Freeform 129">
                <a:extLst>
                  <a:ext uri="{FF2B5EF4-FFF2-40B4-BE49-F238E27FC236}">
                    <a16:creationId xmlns="" xmlns:a16="http://schemas.microsoft.com/office/drawing/2014/main" id="{E86381CF-5807-485C-8409-FA8E7ED003C2}"/>
                  </a:ext>
                </a:extLst>
              </p:cNvPr>
              <p:cNvSpPr>
                <a:spLocks/>
              </p:cNvSpPr>
              <p:nvPr/>
            </p:nvSpPr>
            <p:spPr bwMode="auto">
              <a:xfrm>
                <a:off x="1163293" y="4192101"/>
                <a:ext cx="426779" cy="157235"/>
              </a:xfrm>
              <a:custGeom>
                <a:avLst/>
                <a:gdLst>
                  <a:gd name="T0" fmla="*/ 86 w 171"/>
                  <a:gd name="T1" fmla="*/ 36 h 63"/>
                  <a:gd name="T2" fmla="*/ 24 w 171"/>
                  <a:gd name="T3" fmla="*/ 0 h 63"/>
                  <a:gd name="T4" fmla="*/ 0 w 171"/>
                  <a:gd name="T5" fmla="*/ 15 h 63"/>
                  <a:gd name="T6" fmla="*/ 86 w 171"/>
                  <a:gd name="T7" fmla="*/ 63 h 63"/>
                  <a:gd name="T8" fmla="*/ 171 w 171"/>
                  <a:gd name="T9" fmla="*/ 15 h 63"/>
                  <a:gd name="T10" fmla="*/ 147 w 171"/>
                  <a:gd name="T11" fmla="*/ 0 h 63"/>
                  <a:gd name="T12" fmla="*/ 86 w 171"/>
                  <a:gd name="T13" fmla="*/ 36 h 63"/>
                </a:gdLst>
                <a:ahLst/>
                <a:cxnLst>
                  <a:cxn ang="0">
                    <a:pos x="T0" y="T1"/>
                  </a:cxn>
                  <a:cxn ang="0">
                    <a:pos x="T2" y="T3"/>
                  </a:cxn>
                  <a:cxn ang="0">
                    <a:pos x="T4" y="T5"/>
                  </a:cxn>
                  <a:cxn ang="0">
                    <a:pos x="T6" y="T7"/>
                  </a:cxn>
                  <a:cxn ang="0">
                    <a:pos x="T8" y="T9"/>
                  </a:cxn>
                  <a:cxn ang="0">
                    <a:pos x="T10" y="T11"/>
                  </a:cxn>
                  <a:cxn ang="0">
                    <a:pos x="T12" y="T13"/>
                  </a:cxn>
                </a:cxnLst>
                <a:rect l="0" t="0" r="r" b="b"/>
                <a:pathLst>
                  <a:path w="171" h="63">
                    <a:moveTo>
                      <a:pt x="86" y="36"/>
                    </a:moveTo>
                    <a:lnTo>
                      <a:pt x="24" y="0"/>
                    </a:lnTo>
                    <a:lnTo>
                      <a:pt x="0" y="15"/>
                    </a:lnTo>
                    <a:lnTo>
                      <a:pt x="86" y="63"/>
                    </a:lnTo>
                    <a:lnTo>
                      <a:pt x="171" y="15"/>
                    </a:lnTo>
                    <a:lnTo>
                      <a:pt x="147" y="0"/>
                    </a:lnTo>
                    <a:lnTo>
                      <a:pt x="86" y="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9" name="Freeform 130">
                <a:extLst>
                  <a:ext uri="{FF2B5EF4-FFF2-40B4-BE49-F238E27FC236}">
                    <a16:creationId xmlns="" xmlns:a16="http://schemas.microsoft.com/office/drawing/2014/main" id="{38F458DE-B582-487C-A16E-0A9802A2B940}"/>
                  </a:ext>
                </a:extLst>
              </p:cNvPr>
              <p:cNvSpPr>
                <a:spLocks/>
              </p:cNvSpPr>
              <p:nvPr/>
            </p:nvSpPr>
            <p:spPr bwMode="auto">
              <a:xfrm>
                <a:off x="1163293" y="4296924"/>
                <a:ext cx="426779" cy="154738"/>
              </a:xfrm>
              <a:custGeom>
                <a:avLst/>
                <a:gdLst>
                  <a:gd name="T0" fmla="*/ 86 w 171"/>
                  <a:gd name="T1" fmla="*/ 34 h 62"/>
                  <a:gd name="T2" fmla="*/ 24 w 171"/>
                  <a:gd name="T3" fmla="*/ 0 h 62"/>
                  <a:gd name="T4" fmla="*/ 0 w 171"/>
                  <a:gd name="T5" fmla="*/ 13 h 62"/>
                  <a:gd name="T6" fmla="*/ 86 w 171"/>
                  <a:gd name="T7" fmla="*/ 62 h 62"/>
                  <a:gd name="T8" fmla="*/ 171 w 171"/>
                  <a:gd name="T9" fmla="*/ 13 h 62"/>
                  <a:gd name="T10" fmla="*/ 147 w 171"/>
                  <a:gd name="T11" fmla="*/ 0 h 62"/>
                  <a:gd name="T12" fmla="*/ 86 w 171"/>
                  <a:gd name="T13" fmla="*/ 34 h 62"/>
                </a:gdLst>
                <a:ahLst/>
                <a:cxnLst>
                  <a:cxn ang="0">
                    <a:pos x="T0" y="T1"/>
                  </a:cxn>
                  <a:cxn ang="0">
                    <a:pos x="T2" y="T3"/>
                  </a:cxn>
                  <a:cxn ang="0">
                    <a:pos x="T4" y="T5"/>
                  </a:cxn>
                  <a:cxn ang="0">
                    <a:pos x="T6" y="T7"/>
                  </a:cxn>
                  <a:cxn ang="0">
                    <a:pos x="T8" y="T9"/>
                  </a:cxn>
                  <a:cxn ang="0">
                    <a:pos x="T10" y="T11"/>
                  </a:cxn>
                  <a:cxn ang="0">
                    <a:pos x="T12" y="T13"/>
                  </a:cxn>
                </a:cxnLst>
                <a:rect l="0" t="0" r="r" b="b"/>
                <a:pathLst>
                  <a:path w="171" h="62">
                    <a:moveTo>
                      <a:pt x="86" y="34"/>
                    </a:moveTo>
                    <a:lnTo>
                      <a:pt x="24" y="0"/>
                    </a:lnTo>
                    <a:lnTo>
                      <a:pt x="0" y="13"/>
                    </a:lnTo>
                    <a:lnTo>
                      <a:pt x="86" y="62"/>
                    </a:lnTo>
                    <a:lnTo>
                      <a:pt x="171" y="13"/>
                    </a:lnTo>
                    <a:lnTo>
                      <a:pt x="147" y="0"/>
                    </a:lnTo>
                    <a:lnTo>
                      <a:pt x="86" y="3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0" name="Freeform 131">
                <a:extLst>
                  <a:ext uri="{FF2B5EF4-FFF2-40B4-BE49-F238E27FC236}">
                    <a16:creationId xmlns="" xmlns:a16="http://schemas.microsoft.com/office/drawing/2014/main" id="{1AFB642C-AA8C-4B68-B4E7-F68A700B76A7}"/>
                  </a:ext>
                </a:extLst>
              </p:cNvPr>
              <p:cNvSpPr>
                <a:spLocks/>
              </p:cNvSpPr>
              <p:nvPr/>
            </p:nvSpPr>
            <p:spPr bwMode="auto">
              <a:xfrm>
                <a:off x="1163293" y="4009909"/>
                <a:ext cx="426779" cy="242092"/>
              </a:xfrm>
              <a:custGeom>
                <a:avLst/>
                <a:gdLst>
                  <a:gd name="T0" fmla="*/ 171 w 171"/>
                  <a:gd name="T1" fmla="*/ 48 h 97"/>
                  <a:gd name="T2" fmla="*/ 86 w 171"/>
                  <a:gd name="T3" fmla="*/ 0 h 97"/>
                  <a:gd name="T4" fmla="*/ 0 w 171"/>
                  <a:gd name="T5" fmla="*/ 48 h 97"/>
                  <a:gd name="T6" fmla="*/ 86 w 171"/>
                  <a:gd name="T7" fmla="*/ 97 h 97"/>
                  <a:gd name="T8" fmla="*/ 171 w 171"/>
                  <a:gd name="T9" fmla="*/ 48 h 97"/>
                </a:gdLst>
                <a:ahLst/>
                <a:cxnLst>
                  <a:cxn ang="0">
                    <a:pos x="T0" y="T1"/>
                  </a:cxn>
                  <a:cxn ang="0">
                    <a:pos x="T2" y="T3"/>
                  </a:cxn>
                  <a:cxn ang="0">
                    <a:pos x="T4" y="T5"/>
                  </a:cxn>
                  <a:cxn ang="0">
                    <a:pos x="T6" y="T7"/>
                  </a:cxn>
                  <a:cxn ang="0">
                    <a:pos x="T8" y="T9"/>
                  </a:cxn>
                </a:cxnLst>
                <a:rect l="0" t="0" r="r" b="b"/>
                <a:pathLst>
                  <a:path w="171" h="97">
                    <a:moveTo>
                      <a:pt x="171" y="48"/>
                    </a:moveTo>
                    <a:lnTo>
                      <a:pt x="86" y="0"/>
                    </a:lnTo>
                    <a:lnTo>
                      <a:pt x="0" y="48"/>
                    </a:lnTo>
                    <a:lnTo>
                      <a:pt x="86" y="97"/>
                    </a:lnTo>
                    <a:lnTo>
                      <a:pt x="171" y="4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grpSp>
      </p:grpSp>
    </p:spTree>
    <p:extLst>
      <p:ext uri="{BB962C8B-B14F-4D97-AF65-F5344CB8AC3E}">
        <p14:creationId xmlns:p14="http://schemas.microsoft.com/office/powerpoint/2010/main" xmlns="" val="3290517416"/>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750"/>
                                        <p:tgtEl>
                                          <p:spTgt spid="6"/>
                                        </p:tgtEl>
                                      </p:cBhvr>
                                    </p:animEffect>
                                  </p:childTnLst>
                                </p:cTn>
                              </p:par>
                            </p:childTnLst>
                          </p:cTn>
                        </p:par>
                        <p:par>
                          <p:cTn id="8" fill="hold">
                            <p:stCondLst>
                              <p:cond delay="750"/>
                            </p:stCondLst>
                            <p:childTnLst>
                              <p:par>
                                <p:cTn id="9" presetID="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0-#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 xmlns:a16="http://schemas.microsoft.com/office/drawing/2014/main" id="{98CCBDF6-53C0-4554-928A-50D11CCA219A}"/>
              </a:ext>
            </a:extLst>
          </p:cNvPr>
          <p:cNvPicPr>
            <a:picLocks noChangeAspect="1"/>
          </p:cNvPicPr>
          <p:nvPr/>
        </p:nvPicPr>
        <p:blipFill>
          <a:blip r:embed="rId3">
            <a:extLst>
              <a:ext uri="{BEBA8EAE-BF5A-486C-A8C5-ECC9F3942E4B}">
                <a14:imgProps xmlns:a14="http://schemas.microsoft.com/office/drawing/2010/main" xmlns="">
                  <a14:imgLayer r:embed="rId4">
                    <a14:imgEffect>
                      <a14:brightnessContrast bright="5000"/>
                    </a14:imgEffect>
                  </a14:imgLayer>
                </a14:imgProps>
              </a:ext>
              <a:ext uri="{28A0092B-C50C-407E-A947-70E740481C1C}">
                <a14:useLocalDpi xmlns:a14="http://schemas.microsoft.com/office/drawing/2010/main" xmlns="" val="0"/>
              </a:ext>
            </a:extLst>
          </a:blip>
          <a:stretch>
            <a:fillRect/>
          </a:stretch>
        </p:blipFill>
        <p:spPr>
          <a:xfrm>
            <a:off x="-40884" y="-6103"/>
            <a:ext cx="12190413" cy="6857107"/>
          </a:xfrm>
          <a:prstGeom prst="rect">
            <a:avLst/>
          </a:prstGeom>
        </p:spPr>
      </p:pic>
      <p:sp>
        <p:nvSpPr>
          <p:cNvPr id="3" name="矩形 2">
            <a:extLst>
              <a:ext uri="{FF2B5EF4-FFF2-40B4-BE49-F238E27FC236}">
                <a16:creationId xmlns="" xmlns:a16="http://schemas.microsoft.com/office/drawing/2014/main" id="{44DBFEED-03E9-43A1-9FC3-4C4E07FE98A9}"/>
              </a:ext>
            </a:extLst>
          </p:cNvPr>
          <p:cNvSpPr/>
          <p:nvPr/>
        </p:nvSpPr>
        <p:spPr>
          <a:xfrm>
            <a:off x="8514650" y="1736828"/>
            <a:ext cx="2370017" cy="1384995"/>
          </a:xfrm>
          <a:prstGeom prst="rect">
            <a:avLst/>
          </a:prstGeom>
        </p:spPr>
        <p:txBody>
          <a:bodyPr wrap="square">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点击此处更换文本添加文字点击此处更换文本添加文字点击此处更换文本添加文字点击此处更换文本添加文字点击此处更换文本添加文字点击此处更换文本添加文字</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4" name="矩形 3">
            <a:extLst>
              <a:ext uri="{FF2B5EF4-FFF2-40B4-BE49-F238E27FC236}">
                <a16:creationId xmlns="" xmlns:a16="http://schemas.microsoft.com/office/drawing/2014/main" id="{1A0112A2-F261-44CA-A542-2A797D26896A}"/>
              </a:ext>
            </a:extLst>
          </p:cNvPr>
          <p:cNvSpPr/>
          <p:nvPr/>
        </p:nvSpPr>
        <p:spPr>
          <a:xfrm>
            <a:off x="1655674" y="1736828"/>
            <a:ext cx="2370017" cy="1384995"/>
          </a:xfrm>
          <a:prstGeom prst="rect">
            <a:avLst/>
          </a:prstGeom>
        </p:spPr>
        <p:txBody>
          <a:bodyPr wrap="square">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点击此处更换文本添加文字点击此处更换文本添加文字点击此处更换文本添加文字点击此处更换文本添加文字点击此处更换文本添加文字点击此处更换文本添加文字</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5" name="矩形 4">
            <a:extLst>
              <a:ext uri="{FF2B5EF4-FFF2-40B4-BE49-F238E27FC236}">
                <a16:creationId xmlns="" xmlns:a16="http://schemas.microsoft.com/office/drawing/2014/main" id="{95760CC5-8C70-4EEC-8C8A-BF197ADF8A26}"/>
              </a:ext>
            </a:extLst>
          </p:cNvPr>
          <p:cNvSpPr/>
          <p:nvPr/>
        </p:nvSpPr>
        <p:spPr>
          <a:xfrm>
            <a:off x="8514650" y="4368266"/>
            <a:ext cx="2370017" cy="1384995"/>
          </a:xfrm>
          <a:prstGeom prst="rect">
            <a:avLst/>
          </a:prstGeom>
        </p:spPr>
        <p:txBody>
          <a:bodyPr wrap="square">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点击此处更换文本添加文字点击此处更换文本添加文字点击此处更换文本添加文字点击此处更换文本添加文字点击此处更换文本添加文字点击此处更换文本添加文字</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7" name="矩形 6">
            <a:extLst>
              <a:ext uri="{FF2B5EF4-FFF2-40B4-BE49-F238E27FC236}">
                <a16:creationId xmlns="" xmlns:a16="http://schemas.microsoft.com/office/drawing/2014/main" id="{D49E55E8-C19D-4E63-9EDC-55BE7F934F14}"/>
              </a:ext>
            </a:extLst>
          </p:cNvPr>
          <p:cNvSpPr/>
          <p:nvPr/>
        </p:nvSpPr>
        <p:spPr>
          <a:xfrm>
            <a:off x="1655674" y="4368266"/>
            <a:ext cx="2370017" cy="1384995"/>
          </a:xfrm>
          <a:prstGeom prst="rect">
            <a:avLst/>
          </a:prstGeom>
        </p:spPr>
        <p:txBody>
          <a:bodyPr wrap="square">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点击此处更换文本添加文字点击此处更换文本添加文字点击此处更换文本添加文字点击此处更换文本添加文字点击此处更换文本添加文字点击此处更换文本添加文字</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8" name="任意多边形 11">
            <a:extLst>
              <a:ext uri="{FF2B5EF4-FFF2-40B4-BE49-F238E27FC236}">
                <a16:creationId xmlns="" xmlns:a16="http://schemas.microsoft.com/office/drawing/2014/main" id="{E4F4254A-FFAB-4DF9-9094-5251DC41D4C8}"/>
              </a:ext>
            </a:extLst>
          </p:cNvPr>
          <p:cNvSpPr/>
          <p:nvPr/>
        </p:nvSpPr>
        <p:spPr>
          <a:xfrm>
            <a:off x="4224624" y="1754741"/>
            <a:ext cx="1913298" cy="1667710"/>
          </a:xfrm>
          <a:custGeom>
            <a:avLst/>
            <a:gdLst>
              <a:gd name="connsiteX0" fmla="*/ 1752600 w 3505200"/>
              <a:gd name="connsiteY0" fmla="*/ 558800 h 3505200"/>
              <a:gd name="connsiteX1" fmla="*/ 558800 w 3505200"/>
              <a:gd name="connsiteY1" fmla="*/ 1752600 h 3505200"/>
              <a:gd name="connsiteX2" fmla="*/ 1752600 w 3505200"/>
              <a:gd name="connsiteY2" fmla="*/ 2946400 h 3505200"/>
              <a:gd name="connsiteX3" fmla="*/ 2946400 w 3505200"/>
              <a:gd name="connsiteY3" fmla="*/ 1752600 h 3505200"/>
              <a:gd name="connsiteX4" fmla="*/ 1752600 w 3505200"/>
              <a:gd name="connsiteY4" fmla="*/ 558800 h 3505200"/>
              <a:gd name="connsiteX5" fmla="*/ 877887 w 3505200"/>
              <a:gd name="connsiteY5" fmla="*/ 451020 h 3505200"/>
              <a:gd name="connsiteX6" fmla="*/ 793920 w 3505200"/>
              <a:gd name="connsiteY6" fmla="*/ 534987 h 3505200"/>
              <a:gd name="connsiteX7" fmla="*/ 877887 w 3505200"/>
              <a:gd name="connsiteY7" fmla="*/ 618954 h 3505200"/>
              <a:gd name="connsiteX8" fmla="*/ 961854 w 3505200"/>
              <a:gd name="connsiteY8" fmla="*/ 534987 h 3505200"/>
              <a:gd name="connsiteX9" fmla="*/ 877887 w 3505200"/>
              <a:gd name="connsiteY9" fmla="*/ 451020 h 3505200"/>
              <a:gd name="connsiteX10" fmla="*/ 1752600 w 3505200"/>
              <a:gd name="connsiteY10" fmla="*/ 0 h 3505200"/>
              <a:gd name="connsiteX11" fmla="*/ 3505200 w 3505200"/>
              <a:gd name="connsiteY11" fmla="*/ 1752600 h 3505200"/>
              <a:gd name="connsiteX12" fmla="*/ 1752600 w 3505200"/>
              <a:gd name="connsiteY12" fmla="*/ 3505200 h 3505200"/>
              <a:gd name="connsiteX13" fmla="*/ 0 w 3505200"/>
              <a:gd name="connsiteY13" fmla="*/ 1752600 h 3505200"/>
              <a:gd name="connsiteX14" fmla="*/ 1752600 w 3505200"/>
              <a:gd name="connsiteY14" fmla="*/ 0 h 350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05200" h="3505200">
                <a:moveTo>
                  <a:pt x="1752600" y="558800"/>
                </a:moveTo>
                <a:cubicBezTo>
                  <a:pt x="1093282" y="558800"/>
                  <a:pt x="558800" y="1093282"/>
                  <a:pt x="558800" y="1752600"/>
                </a:cubicBezTo>
                <a:cubicBezTo>
                  <a:pt x="558800" y="2411918"/>
                  <a:pt x="1093282" y="2946400"/>
                  <a:pt x="1752600" y="2946400"/>
                </a:cubicBezTo>
                <a:cubicBezTo>
                  <a:pt x="2411918" y="2946400"/>
                  <a:pt x="2946400" y="2411918"/>
                  <a:pt x="2946400" y="1752600"/>
                </a:cubicBezTo>
                <a:cubicBezTo>
                  <a:pt x="2946400" y="1093282"/>
                  <a:pt x="2411918" y="558800"/>
                  <a:pt x="1752600" y="558800"/>
                </a:cubicBezTo>
                <a:close/>
                <a:moveTo>
                  <a:pt x="877887" y="451020"/>
                </a:moveTo>
                <a:cubicBezTo>
                  <a:pt x="831513" y="451020"/>
                  <a:pt x="793920" y="488613"/>
                  <a:pt x="793920" y="534987"/>
                </a:cubicBezTo>
                <a:cubicBezTo>
                  <a:pt x="793920" y="581361"/>
                  <a:pt x="831513" y="618954"/>
                  <a:pt x="877887" y="618954"/>
                </a:cubicBezTo>
                <a:cubicBezTo>
                  <a:pt x="924261" y="618954"/>
                  <a:pt x="961854" y="581361"/>
                  <a:pt x="961854" y="534987"/>
                </a:cubicBezTo>
                <a:cubicBezTo>
                  <a:pt x="961854" y="488613"/>
                  <a:pt x="924261" y="451020"/>
                  <a:pt x="877887" y="451020"/>
                </a:cubicBezTo>
                <a:close/>
                <a:moveTo>
                  <a:pt x="1752600" y="0"/>
                </a:moveTo>
                <a:cubicBezTo>
                  <a:pt x="2720534" y="0"/>
                  <a:pt x="3505200" y="784666"/>
                  <a:pt x="3505200" y="1752600"/>
                </a:cubicBezTo>
                <a:cubicBezTo>
                  <a:pt x="3505200" y="2720534"/>
                  <a:pt x="2720534" y="3505200"/>
                  <a:pt x="1752600" y="3505200"/>
                </a:cubicBezTo>
                <a:cubicBezTo>
                  <a:pt x="784666" y="3505200"/>
                  <a:pt x="0" y="2720534"/>
                  <a:pt x="0" y="1752600"/>
                </a:cubicBezTo>
                <a:cubicBezTo>
                  <a:pt x="0" y="784666"/>
                  <a:pt x="784666" y="0"/>
                  <a:pt x="1752600" y="0"/>
                </a:cubicBezTo>
                <a:close/>
              </a:path>
            </a:pathLst>
          </a:custGeom>
          <a:solidFill>
            <a:srgbClr val="08B2AA"/>
          </a:solidFill>
          <a:ln>
            <a:noFill/>
          </a:ln>
          <a:effectLst>
            <a:outerShdw blurRad="127000" dist="63500" dir="2700000" algn="tl" rotWithShape="0">
              <a:prstClr val="black">
                <a:alpha val="25000"/>
              </a:prstClr>
            </a:outerShdw>
          </a:effectLst>
          <a:scene3d>
            <a:camera prst="orthographicFront"/>
            <a:lightRig rig="threePt" dir="t">
              <a:rot lat="0" lon="0" rev="0"/>
            </a:lightRig>
          </a:scene3d>
          <a:sp3d>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lIns="133411" tIns="66706" rIns="133411" bIns="66706" rtlCol="0" anchor="ctr"/>
          <a:lstStyle/>
          <a:p>
            <a:pPr algn="ctr"/>
            <a:endParaRPr lang="zh-CN" altLang="en-US" sz="1500" dirty="0"/>
          </a:p>
        </p:txBody>
      </p:sp>
      <p:sp>
        <p:nvSpPr>
          <p:cNvPr id="9" name="任意多边形 12">
            <a:extLst>
              <a:ext uri="{FF2B5EF4-FFF2-40B4-BE49-F238E27FC236}">
                <a16:creationId xmlns="" xmlns:a16="http://schemas.microsoft.com/office/drawing/2014/main" id="{78B3F5CD-6943-4A55-B2AC-E74B6FCCA0E8}"/>
              </a:ext>
            </a:extLst>
          </p:cNvPr>
          <p:cNvSpPr/>
          <p:nvPr/>
        </p:nvSpPr>
        <p:spPr>
          <a:xfrm>
            <a:off x="6402418" y="1754741"/>
            <a:ext cx="1913298" cy="1667710"/>
          </a:xfrm>
          <a:custGeom>
            <a:avLst/>
            <a:gdLst>
              <a:gd name="connsiteX0" fmla="*/ 1752600 w 3505200"/>
              <a:gd name="connsiteY0" fmla="*/ 558800 h 3505200"/>
              <a:gd name="connsiteX1" fmla="*/ 558800 w 3505200"/>
              <a:gd name="connsiteY1" fmla="*/ 1752600 h 3505200"/>
              <a:gd name="connsiteX2" fmla="*/ 1752600 w 3505200"/>
              <a:gd name="connsiteY2" fmla="*/ 2946400 h 3505200"/>
              <a:gd name="connsiteX3" fmla="*/ 2946400 w 3505200"/>
              <a:gd name="connsiteY3" fmla="*/ 1752600 h 3505200"/>
              <a:gd name="connsiteX4" fmla="*/ 1752600 w 3505200"/>
              <a:gd name="connsiteY4" fmla="*/ 558800 h 3505200"/>
              <a:gd name="connsiteX5" fmla="*/ 877887 w 3505200"/>
              <a:gd name="connsiteY5" fmla="*/ 451020 h 3505200"/>
              <a:gd name="connsiteX6" fmla="*/ 793920 w 3505200"/>
              <a:gd name="connsiteY6" fmla="*/ 534987 h 3505200"/>
              <a:gd name="connsiteX7" fmla="*/ 877887 w 3505200"/>
              <a:gd name="connsiteY7" fmla="*/ 618954 h 3505200"/>
              <a:gd name="connsiteX8" fmla="*/ 961854 w 3505200"/>
              <a:gd name="connsiteY8" fmla="*/ 534987 h 3505200"/>
              <a:gd name="connsiteX9" fmla="*/ 877887 w 3505200"/>
              <a:gd name="connsiteY9" fmla="*/ 451020 h 3505200"/>
              <a:gd name="connsiteX10" fmla="*/ 1752600 w 3505200"/>
              <a:gd name="connsiteY10" fmla="*/ 0 h 3505200"/>
              <a:gd name="connsiteX11" fmla="*/ 3505200 w 3505200"/>
              <a:gd name="connsiteY11" fmla="*/ 1752600 h 3505200"/>
              <a:gd name="connsiteX12" fmla="*/ 1752600 w 3505200"/>
              <a:gd name="connsiteY12" fmla="*/ 3505200 h 3505200"/>
              <a:gd name="connsiteX13" fmla="*/ 0 w 3505200"/>
              <a:gd name="connsiteY13" fmla="*/ 1752600 h 3505200"/>
              <a:gd name="connsiteX14" fmla="*/ 1752600 w 3505200"/>
              <a:gd name="connsiteY14" fmla="*/ 0 h 350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05200" h="3505200">
                <a:moveTo>
                  <a:pt x="1752600" y="558800"/>
                </a:moveTo>
                <a:cubicBezTo>
                  <a:pt x="1093282" y="558800"/>
                  <a:pt x="558800" y="1093282"/>
                  <a:pt x="558800" y="1752600"/>
                </a:cubicBezTo>
                <a:cubicBezTo>
                  <a:pt x="558800" y="2411918"/>
                  <a:pt x="1093282" y="2946400"/>
                  <a:pt x="1752600" y="2946400"/>
                </a:cubicBezTo>
                <a:cubicBezTo>
                  <a:pt x="2411918" y="2946400"/>
                  <a:pt x="2946400" y="2411918"/>
                  <a:pt x="2946400" y="1752600"/>
                </a:cubicBezTo>
                <a:cubicBezTo>
                  <a:pt x="2946400" y="1093282"/>
                  <a:pt x="2411918" y="558800"/>
                  <a:pt x="1752600" y="558800"/>
                </a:cubicBezTo>
                <a:close/>
                <a:moveTo>
                  <a:pt x="877887" y="451020"/>
                </a:moveTo>
                <a:cubicBezTo>
                  <a:pt x="831513" y="451020"/>
                  <a:pt x="793920" y="488613"/>
                  <a:pt x="793920" y="534987"/>
                </a:cubicBezTo>
                <a:cubicBezTo>
                  <a:pt x="793920" y="581361"/>
                  <a:pt x="831513" y="618954"/>
                  <a:pt x="877887" y="618954"/>
                </a:cubicBezTo>
                <a:cubicBezTo>
                  <a:pt x="924261" y="618954"/>
                  <a:pt x="961854" y="581361"/>
                  <a:pt x="961854" y="534987"/>
                </a:cubicBezTo>
                <a:cubicBezTo>
                  <a:pt x="961854" y="488613"/>
                  <a:pt x="924261" y="451020"/>
                  <a:pt x="877887" y="451020"/>
                </a:cubicBezTo>
                <a:close/>
                <a:moveTo>
                  <a:pt x="1752600" y="0"/>
                </a:moveTo>
                <a:cubicBezTo>
                  <a:pt x="2720534" y="0"/>
                  <a:pt x="3505200" y="784666"/>
                  <a:pt x="3505200" y="1752600"/>
                </a:cubicBezTo>
                <a:cubicBezTo>
                  <a:pt x="3505200" y="2720534"/>
                  <a:pt x="2720534" y="3505200"/>
                  <a:pt x="1752600" y="3505200"/>
                </a:cubicBezTo>
                <a:cubicBezTo>
                  <a:pt x="784666" y="3505200"/>
                  <a:pt x="0" y="2720534"/>
                  <a:pt x="0" y="1752600"/>
                </a:cubicBezTo>
                <a:cubicBezTo>
                  <a:pt x="0" y="784666"/>
                  <a:pt x="784666" y="0"/>
                  <a:pt x="1752600" y="0"/>
                </a:cubicBezTo>
                <a:close/>
              </a:path>
            </a:pathLst>
          </a:custGeom>
          <a:solidFill>
            <a:srgbClr val="EF732D"/>
          </a:solidFill>
          <a:ln>
            <a:noFill/>
          </a:ln>
          <a:effectLst>
            <a:outerShdw blurRad="127000" dist="63500" dir="2700000" algn="tl" rotWithShape="0">
              <a:prstClr val="black">
                <a:alpha val="25000"/>
              </a:prstClr>
            </a:outerShdw>
          </a:effectLst>
          <a:scene3d>
            <a:camera prst="orthographicFront"/>
            <a:lightRig rig="threePt" dir="t">
              <a:rot lat="0" lon="0" rev="0"/>
            </a:lightRig>
          </a:scene3d>
          <a:sp3d>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lIns="133411" tIns="66706" rIns="133411" bIns="66706" rtlCol="0" anchor="ctr"/>
          <a:lstStyle/>
          <a:p>
            <a:pPr algn="ctr"/>
            <a:endParaRPr lang="zh-CN" altLang="en-US" sz="1500" dirty="0"/>
          </a:p>
        </p:txBody>
      </p:sp>
      <p:sp>
        <p:nvSpPr>
          <p:cNvPr id="10" name="任意多边形 13">
            <a:extLst>
              <a:ext uri="{FF2B5EF4-FFF2-40B4-BE49-F238E27FC236}">
                <a16:creationId xmlns="" xmlns:a16="http://schemas.microsoft.com/office/drawing/2014/main" id="{C4068DEA-2FAC-4FF3-9608-590EAB45A765}"/>
              </a:ext>
            </a:extLst>
          </p:cNvPr>
          <p:cNvSpPr/>
          <p:nvPr/>
        </p:nvSpPr>
        <p:spPr>
          <a:xfrm>
            <a:off x="4224624" y="3550178"/>
            <a:ext cx="1913298" cy="1667710"/>
          </a:xfrm>
          <a:custGeom>
            <a:avLst/>
            <a:gdLst>
              <a:gd name="connsiteX0" fmla="*/ 1752600 w 3505200"/>
              <a:gd name="connsiteY0" fmla="*/ 558800 h 3505200"/>
              <a:gd name="connsiteX1" fmla="*/ 558800 w 3505200"/>
              <a:gd name="connsiteY1" fmla="*/ 1752600 h 3505200"/>
              <a:gd name="connsiteX2" fmla="*/ 1752600 w 3505200"/>
              <a:gd name="connsiteY2" fmla="*/ 2946400 h 3505200"/>
              <a:gd name="connsiteX3" fmla="*/ 2946400 w 3505200"/>
              <a:gd name="connsiteY3" fmla="*/ 1752600 h 3505200"/>
              <a:gd name="connsiteX4" fmla="*/ 1752600 w 3505200"/>
              <a:gd name="connsiteY4" fmla="*/ 558800 h 3505200"/>
              <a:gd name="connsiteX5" fmla="*/ 877887 w 3505200"/>
              <a:gd name="connsiteY5" fmla="*/ 451020 h 3505200"/>
              <a:gd name="connsiteX6" fmla="*/ 793920 w 3505200"/>
              <a:gd name="connsiteY6" fmla="*/ 534987 h 3505200"/>
              <a:gd name="connsiteX7" fmla="*/ 877887 w 3505200"/>
              <a:gd name="connsiteY7" fmla="*/ 618954 h 3505200"/>
              <a:gd name="connsiteX8" fmla="*/ 961854 w 3505200"/>
              <a:gd name="connsiteY8" fmla="*/ 534987 h 3505200"/>
              <a:gd name="connsiteX9" fmla="*/ 877887 w 3505200"/>
              <a:gd name="connsiteY9" fmla="*/ 451020 h 3505200"/>
              <a:gd name="connsiteX10" fmla="*/ 1752600 w 3505200"/>
              <a:gd name="connsiteY10" fmla="*/ 0 h 3505200"/>
              <a:gd name="connsiteX11" fmla="*/ 3505200 w 3505200"/>
              <a:gd name="connsiteY11" fmla="*/ 1752600 h 3505200"/>
              <a:gd name="connsiteX12" fmla="*/ 1752600 w 3505200"/>
              <a:gd name="connsiteY12" fmla="*/ 3505200 h 3505200"/>
              <a:gd name="connsiteX13" fmla="*/ 0 w 3505200"/>
              <a:gd name="connsiteY13" fmla="*/ 1752600 h 3505200"/>
              <a:gd name="connsiteX14" fmla="*/ 1752600 w 3505200"/>
              <a:gd name="connsiteY14" fmla="*/ 0 h 350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05200" h="3505200">
                <a:moveTo>
                  <a:pt x="1752600" y="558800"/>
                </a:moveTo>
                <a:cubicBezTo>
                  <a:pt x="1093282" y="558800"/>
                  <a:pt x="558800" y="1093282"/>
                  <a:pt x="558800" y="1752600"/>
                </a:cubicBezTo>
                <a:cubicBezTo>
                  <a:pt x="558800" y="2411918"/>
                  <a:pt x="1093282" y="2946400"/>
                  <a:pt x="1752600" y="2946400"/>
                </a:cubicBezTo>
                <a:cubicBezTo>
                  <a:pt x="2411918" y="2946400"/>
                  <a:pt x="2946400" y="2411918"/>
                  <a:pt x="2946400" y="1752600"/>
                </a:cubicBezTo>
                <a:cubicBezTo>
                  <a:pt x="2946400" y="1093282"/>
                  <a:pt x="2411918" y="558800"/>
                  <a:pt x="1752600" y="558800"/>
                </a:cubicBezTo>
                <a:close/>
                <a:moveTo>
                  <a:pt x="877887" y="451020"/>
                </a:moveTo>
                <a:cubicBezTo>
                  <a:pt x="831513" y="451020"/>
                  <a:pt x="793920" y="488613"/>
                  <a:pt x="793920" y="534987"/>
                </a:cubicBezTo>
                <a:cubicBezTo>
                  <a:pt x="793920" y="581361"/>
                  <a:pt x="831513" y="618954"/>
                  <a:pt x="877887" y="618954"/>
                </a:cubicBezTo>
                <a:cubicBezTo>
                  <a:pt x="924261" y="618954"/>
                  <a:pt x="961854" y="581361"/>
                  <a:pt x="961854" y="534987"/>
                </a:cubicBezTo>
                <a:cubicBezTo>
                  <a:pt x="961854" y="488613"/>
                  <a:pt x="924261" y="451020"/>
                  <a:pt x="877887" y="451020"/>
                </a:cubicBezTo>
                <a:close/>
                <a:moveTo>
                  <a:pt x="1752600" y="0"/>
                </a:moveTo>
                <a:cubicBezTo>
                  <a:pt x="2720534" y="0"/>
                  <a:pt x="3505200" y="784666"/>
                  <a:pt x="3505200" y="1752600"/>
                </a:cubicBezTo>
                <a:cubicBezTo>
                  <a:pt x="3505200" y="2720534"/>
                  <a:pt x="2720534" y="3505200"/>
                  <a:pt x="1752600" y="3505200"/>
                </a:cubicBezTo>
                <a:cubicBezTo>
                  <a:pt x="784666" y="3505200"/>
                  <a:pt x="0" y="2720534"/>
                  <a:pt x="0" y="1752600"/>
                </a:cubicBezTo>
                <a:cubicBezTo>
                  <a:pt x="0" y="784666"/>
                  <a:pt x="784666" y="0"/>
                  <a:pt x="1752600" y="0"/>
                </a:cubicBezTo>
                <a:close/>
              </a:path>
            </a:pathLst>
          </a:custGeom>
          <a:solidFill>
            <a:srgbClr val="EF732D"/>
          </a:solidFill>
          <a:ln>
            <a:noFill/>
          </a:ln>
          <a:effectLst>
            <a:outerShdw blurRad="127000" dist="63500" dir="2700000" algn="tl" rotWithShape="0">
              <a:prstClr val="black">
                <a:alpha val="25000"/>
              </a:prstClr>
            </a:outerShdw>
          </a:effectLst>
          <a:scene3d>
            <a:camera prst="orthographicFront"/>
            <a:lightRig rig="threePt" dir="t">
              <a:rot lat="0" lon="0" rev="0"/>
            </a:lightRig>
          </a:scene3d>
          <a:sp3d>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lIns="133411" tIns="66706" rIns="133411" bIns="66706" rtlCol="0" anchor="ctr"/>
          <a:lstStyle/>
          <a:p>
            <a:pPr algn="ctr"/>
            <a:endParaRPr lang="zh-CN" altLang="en-US" sz="1500" dirty="0"/>
          </a:p>
        </p:txBody>
      </p:sp>
      <p:sp>
        <p:nvSpPr>
          <p:cNvPr id="11" name="任意多边形 14">
            <a:extLst>
              <a:ext uri="{FF2B5EF4-FFF2-40B4-BE49-F238E27FC236}">
                <a16:creationId xmlns="" xmlns:a16="http://schemas.microsoft.com/office/drawing/2014/main" id="{F862D9F4-F234-48C7-88B4-059286CAC63F}"/>
              </a:ext>
            </a:extLst>
          </p:cNvPr>
          <p:cNvSpPr/>
          <p:nvPr/>
        </p:nvSpPr>
        <p:spPr>
          <a:xfrm>
            <a:off x="6402418" y="3550178"/>
            <a:ext cx="1913298" cy="1667710"/>
          </a:xfrm>
          <a:custGeom>
            <a:avLst/>
            <a:gdLst>
              <a:gd name="connsiteX0" fmla="*/ 1752600 w 3505200"/>
              <a:gd name="connsiteY0" fmla="*/ 558800 h 3505200"/>
              <a:gd name="connsiteX1" fmla="*/ 558800 w 3505200"/>
              <a:gd name="connsiteY1" fmla="*/ 1752600 h 3505200"/>
              <a:gd name="connsiteX2" fmla="*/ 1752600 w 3505200"/>
              <a:gd name="connsiteY2" fmla="*/ 2946400 h 3505200"/>
              <a:gd name="connsiteX3" fmla="*/ 2946400 w 3505200"/>
              <a:gd name="connsiteY3" fmla="*/ 1752600 h 3505200"/>
              <a:gd name="connsiteX4" fmla="*/ 1752600 w 3505200"/>
              <a:gd name="connsiteY4" fmla="*/ 558800 h 3505200"/>
              <a:gd name="connsiteX5" fmla="*/ 877887 w 3505200"/>
              <a:gd name="connsiteY5" fmla="*/ 451020 h 3505200"/>
              <a:gd name="connsiteX6" fmla="*/ 793920 w 3505200"/>
              <a:gd name="connsiteY6" fmla="*/ 534987 h 3505200"/>
              <a:gd name="connsiteX7" fmla="*/ 877887 w 3505200"/>
              <a:gd name="connsiteY7" fmla="*/ 618954 h 3505200"/>
              <a:gd name="connsiteX8" fmla="*/ 961854 w 3505200"/>
              <a:gd name="connsiteY8" fmla="*/ 534987 h 3505200"/>
              <a:gd name="connsiteX9" fmla="*/ 877887 w 3505200"/>
              <a:gd name="connsiteY9" fmla="*/ 451020 h 3505200"/>
              <a:gd name="connsiteX10" fmla="*/ 1752600 w 3505200"/>
              <a:gd name="connsiteY10" fmla="*/ 0 h 3505200"/>
              <a:gd name="connsiteX11" fmla="*/ 3505200 w 3505200"/>
              <a:gd name="connsiteY11" fmla="*/ 1752600 h 3505200"/>
              <a:gd name="connsiteX12" fmla="*/ 1752600 w 3505200"/>
              <a:gd name="connsiteY12" fmla="*/ 3505200 h 3505200"/>
              <a:gd name="connsiteX13" fmla="*/ 0 w 3505200"/>
              <a:gd name="connsiteY13" fmla="*/ 1752600 h 3505200"/>
              <a:gd name="connsiteX14" fmla="*/ 1752600 w 3505200"/>
              <a:gd name="connsiteY14" fmla="*/ 0 h 350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05200" h="3505200">
                <a:moveTo>
                  <a:pt x="1752600" y="558800"/>
                </a:moveTo>
                <a:cubicBezTo>
                  <a:pt x="1093282" y="558800"/>
                  <a:pt x="558800" y="1093282"/>
                  <a:pt x="558800" y="1752600"/>
                </a:cubicBezTo>
                <a:cubicBezTo>
                  <a:pt x="558800" y="2411918"/>
                  <a:pt x="1093282" y="2946400"/>
                  <a:pt x="1752600" y="2946400"/>
                </a:cubicBezTo>
                <a:cubicBezTo>
                  <a:pt x="2411918" y="2946400"/>
                  <a:pt x="2946400" y="2411918"/>
                  <a:pt x="2946400" y="1752600"/>
                </a:cubicBezTo>
                <a:cubicBezTo>
                  <a:pt x="2946400" y="1093282"/>
                  <a:pt x="2411918" y="558800"/>
                  <a:pt x="1752600" y="558800"/>
                </a:cubicBezTo>
                <a:close/>
                <a:moveTo>
                  <a:pt x="877887" y="451020"/>
                </a:moveTo>
                <a:cubicBezTo>
                  <a:pt x="831513" y="451020"/>
                  <a:pt x="793920" y="488613"/>
                  <a:pt x="793920" y="534987"/>
                </a:cubicBezTo>
                <a:cubicBezTo>
                  <a:pt x="793920" y="581361"/>
                  <a:pt x="831513" y="618954"/>
                  <a:pt x="877887" y="618954"/>
                </a:cubicBezTo>
                <a:cubicBezTo>
                  <a:pt x="924261" y="618954"/>
                  <a:pt x="961854" y="581361"/>
                  <a:pt x="961854" y="534987"/>
                </a:cubicBezTo>
                <a:cubicBezTo>
                  <a:pt x="961854" y="488613"/>
                  <a:pt x="924261" y="451020"/>
                  <a:pt x="877887" y="451020"/>
                </a:cubicBezTo>
                <a:close/>
                <a:moveTo>
                  <a:pt x="1752600" y="0"/>
                </a:moveTo>
                <a:cubicBezTo>
                  <a:pt x="2720534" y="0"/>
                  <a:pt x="3505200" y="784666"/>
                  <a:pt x="3505200" y="1752600"/>
                </a:cubicBezTo>
                <a:cubicBezTo>
                  <a:pt x="3505200" y="2720534"/>
                  <a:pt x="2720534" y="3505200"/>
                  <a:pt x="1752600" y="3505200"/>
                </a:cubicBezTo>
                <a:cubicBezTo>
                  <a:pt x="784666" y="3505200"/>
                  <a:pt x="0" y="2720534"/>
                  <a:pt x="0" y="1752600"/>
                </a:cubicBezTo>
                <a:cubicBezTo>
                  <a:pt x="0" y="784666"/>
                  <a:pt x="784666" y="0"/>
                  <a:pt x="1752600" y="0"/>
                </a:cubicBezTo>
                <a:close/>
              </a:path>
            </a:pathLst>
          </a:custGeom>
          <a:solidFill>
            <a:srgbClr val="08B2AA"/>
          </a:solidFill>
          <a:ln>
            <a:noFill/>
          </a:ln>
          <a:effectLst>
            <a:outerShdw blurRad="127000" dist="63500" dir="2700000" algn="tl" rotWithShape="0">
              <a:prstClr val="black">
                <a:alpha val="25000"/>
              </a:prstClr>
            </a:outerShdw>
          </a:effectLst>
          <a:scene3d>
            <a:camera prst="orthographicFront"/>
            <a:lightRig rig="threePt" dir="t">
              <a:rot lat="0" lon="0" rev="0"/>
            </a:lightRig>
          </a:scene3d>
          <a:sp3d>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lIns="133411" tIns="66706" rIns="133411" bIns="66706" rtlCol="0" anchor="ctr"/>
          <a:lstStyle/>
          <a:p>
            <a:pPr algn="ctr"/>
            <a:endParaRPr lang="zh-CN" altLang="en-US" sz="1500" dirty="0"/>
          </a:p>
        </p:txBody>
      </p:sp>
      <p:grpSp>
        <p:nvGrpSpPr>
          <p:cNvPr id="12" name="组合 11">
            <a:extLst>
              <a:ext uri="{FF2B5EF4-FFF2-40B4-BE49-F238E27FC236}">
                <a16:creationId xmlns="" xmlns:a16="http://schemas.microsoft.com/office/drawing/2014/main" id="{4D628C7A-890C-46BB-91D2-872786CF1A51}"/>
              </a:ext>
            </a:extLst>
          </p:cNvPr>
          <p:cNvGrpSpPr/>
          <p:nvPr/>
        </p:nvGrpSpPr>
        <p:grpSpPr>
          <a:xfrm>
            <a:off x="4922815" y="4113802"/>
            <a:ext cx="517694" cy="550024"/>
            <a:chOff x="3683997" y="856343"/>
            <a:chExt cx="576394" cy="702571"/>
          </a:xfrm>
          <a:solidFill>
            <a:srgbClr val="EF732D"/>
          </a:solidFill>
        </p:grpSpPr>
        <p:sp>
          <p:nvSpPr>
            <p:cNvPr id="13" name="Freeform 34">
              <a:extLst>
                <a:ext uri="{FF2B5EF4-FFF2-40B4-BE49-F238E27FC236}">
                  <a16:creationId xmlns="" xmlns:a16="http://schemas.microsoft.com/office/drawing/2014/main" id="{B9F56761-0B42-4FD3-AC6F-C7DB52593D3F}"/>
                </a:ext>
              </a:extLst>
            </p:cNvPr>
            <p:cNvSpPr>
              <a:spLocks noEditPoints="1"/>
            </p:cNvSpPr>
            <p:nvPr/>
          </p:nvSpPr>
          <p:spPr bwMode="auto">
            <a:xfrm>
              <a:off x="3683997" y="856343"/>
              <a:ext cx="576394" cy="702571"/>
            </a:xfrm>
            <a:custGeom>
              <a:avLst/>
              <a:gdLst>
                <a:gd name="T0" fmla="*/ 16 w 667"/>
                <a:gd name="T1" fmla="*/ 176 h 813"/>
                <a:gd name="T2" fmla="*/ 175 w 667"/>
                <a:gd name="T3" fmla="*/ 16 h 813"/>
                <a:gd name="T4" fmla="*/ 214 w 667"/>
                <a:gd name="T5" fmla="*/ 0 h 813"/>
                <a:gd name="T6" fmla="*/ 613 w 667"/>
                <a:gd name="T7" fmla="*/ 0 h 813"/>
                <a:gd name="T8" fmla="*/ 667 w 667"/>
                <a:gd name="T9" fmla="*/ 54 h 813"/>
                <a:gd name="T10" fmla="*/ 667 w 667"/>
                <a:gd name="T11" fmla="*/ 759 h 813"/>
                <a:gd name="T12" fmla="*/ 613 w 667"/>
                <a:gd name="T13" fmla="*/ 813 h 813"/>
                <a:gd name="T14" fmla="*/ 54 w 667"/>
                <a:gd name="T15" fmla="*/ 813 h 813"/>
                <a:gd name="T16" fmla="*/ 0 w 667"/>
                <a:gd name="T17" fmla="*/ 759 h 813"/>
                <a:gd name="T18" fmla="*/ 0 w 667"/>
                <a:gd name="T19" fmla="*/ 214 h 813"/>
                <a:gd name="T20" fmla="*/ 16 w 667"/>
                <a:gd name="T21" fmla="*/ 176 h 813"/>
                <a:gd name="T22" fmla="*/ 194 w 667"/>
                <a:gd name="T23" fmla="*/ 229 h 813"/>
                <a:gd name="T24" fmla="*/ 57 w 667"/>
                <a:gd name="T25" fmla="*/ 229 h 813"/>
                <a:gd name="T26" fmla="*/ 57 w 667"/>
                <a:gd name="T27" fmla="*/ 756 h 813"/>
                <a:gd name="T28" fmla="*/ 610 w 667"/>
                <a:gd name="T29" fmla="*/ 756 h 813"/>
                <a:gd name="T30" fmla="*/ 610 w 667"/>
                <a:gd name="T31" fmla="*/ 57 h 813"/>
                <a:gd name="T32" fmla="*/ 238 w 667"/>
                <a:gd name="T33" fmla="*/ 57 h 813"/>
                <a:gd name="T34" fmla="*/ 238 w 667"/>
                <a:gd name="T35" fmla="*/ 185 h 813"/>
                <a:gd name="T36" fmla="*/ 194 w 667"/>
                <a:gd name="T37" fmla="*/ 229 h 813"/>
                <a:gd name="T38" fmla="*/ 82 w 667"/>
                <a:gd name="T39" fmla="*/ 191 h 813"/>
                <a:gd name="T40" fmla="*/ 194 w 667"/>
                <a:gd name="T41" fmla="*/ 191 h 813"/>
                <a:gd name="T42" fmla="*/ 200 w 667"/>
                <a:gd name="T43" fmla="*/ 185 h 813"/>
                <a:gd name="T44" fmla="*/ 200 w 667"/>
                <a:gd name="T45" fmla="*/ 72 h 813"/>
                <a:gd name="T46" fmla="*/ 82 w 667"/>
                <a:gd name="T47" fmla="*/ 191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67" h="813">
                  <a:moveTo>
                    <a:pt x="16" y="176"/>
                  </a:moveTo>
                  <a:cubicBezTo>
                    <a:pt x="175" y="16"/>
                    <a:pt x="175" y="16"/>
                    <a:pt x="175" y="16"/>
                  </a:cubicBezTo>
                  <a:cubicBezTo>
                    <a:pt x="186" y="6"/>
                    <a:pt x="199" y="0"/>
                    <a:pt x="214" y="0"/>
                  </a:cubicBezTo>
                  <a:cubicBezTo>
                    <a:pt x="613" y="0"/>
                    <a:pt x="613" y="0"/>
                    <a:pt x="613" y="0"/>
                  </a:cubicBezTo>
                  <a:cubicBezTo>
                    <a:pt x="643" y="0"/>
                    <a:pt x="667" y="24"/>
                    <a:pt x="667" y="54"/>
                  </a:cubicBezTo>
                  <a:cubicBezTo>
                    <a:pt x="667" y="759"/>
                    <a:pt x="667" y="759"/>
                    <a:pt x="667" y="759"/>
                  </a:cubicBezTo>
                  <a:cubicBezTo>
                    <a:pt x="667" y="789"/>
                    <a:pt x="643" y="813"/>
                    <a:pt x="613" y="813"/>
                  </a:cubicBezTo>
                  <a:cubicBezTo>
                    <a:pt x="54" y="813"/>
                    <a:pt x="54" y="813"/>
                    <a:pt x="54" y="813"/>
                  </a:cubicBezTo>
                  <a:cubicBezTo>
                    <a:pt x="24" y="813"/>
                    <a:pt x="0" y="789"/>
                    <a:pt x="0" y="759"/>
                  </a:cubicBezTo>
                  <a:cubicBezTo>
                    <a:pt x="0" y="214"/>
                    <a:pt x="0" y="214"/>
                    <a:pt x="0" y="214"/>
                  </a:cubicBezTo>
                  <a:cubicBezTo>
                    <a:pt x="0" y="200"/>
                    <a:pt x="5" y="186"/>
                    <a:pt x="16" y="176"/>
                  </a:cubicBezTo>
                  <a:close/>
                  <a:moveTo>
                    <a:pt x="194" y="229"/>
                  </a:moveTo>
                  <a:cubicBezTo>
                    <a:pt x="57" y="229"/>
                    <a:pt x="57" y="229"/>
                    <a:pt x="57" y="229"/>
                  </a:cubicBezTo>
                  <a:cubicBezTo>
                    <a:pt x="57" y="756"/>
                    <a:pt x="57" y="756"/>
                    <a:pt x="57" y="756"/>
                  </a:cubicBezTo>
                  <a:cubicBezTo>
                    <a:pt x="610" y="756"/>
                    <a:pt x="610" y="756"/>
                    <a:pt x="610" y="756"/>
                  </a:cubicBezTo>
                  <a:cubicBezTo>
                    <a:pt x="610" y="57"/>
                    <a:pt x="610" y="57"/>
                    <a:pt x="610" y="57"/>
                  </a:cubicBezTo>
                  <a:cubicBezTo>
                    <a:pt x="238" y="57"/>
                    <a:pt x="238" y="57"/>
                    <a:pt x="238" y="57"/>
                  </a:cubicBezTo>
                  <a:cubicBezTo>
                    <a:pt x="238" y="185"/>
                    <a:pt x="238" y="185"/>
                    <a:pt x="238" y="185"/>
                  </a:cubicBezTo>
                  <a:cubicBezTo>
                    <a:pt x="238" y="210"/>
                    <a:pt x="218" y="229"/>
                    <a:pt x="194" y="229"/>
                  </a:cubicBezTo>
                  <a:close/>
                  <a:moveTo>
                    <a:pt x="82" y="191"/>
                  </a:moveTo>
                  <a:cubicBezTo>
                    <a:pt x="194" y="191"/>
                    <a:pt x="194" y="191"/>
                    <a:pt x="194" y="191"/>
                  </a:cubicBezTo>
                  <a:cubicBezTo>
                    <a:pt x="197" y="191"/>
                    <a:pt x="200" y="188"/>
                    <a:pt x="200" y="185"/>
                  </a:cubicBezTo>
                  <a:cubicBezTo>
                    <a:pt x="200" y="72"/>
                    <a:pt x="200" y="72"/>
                    <a:pt x="200" y="72"/>
                  </a:cubicBezTo>
                  <a:cubicBezTo>
                    <a:pt x="82" y="191"/>
                    <a:pt x="82" y="191"/>
                    <a:pt x="82" y="19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500"/>
            </a:p>
          </p:txBody>
        </p:sp>
        <p:sp>
          <p:nvSpPr>
            <p:cNvPr id="14" name="Freeform 35">
              <a:extLst>
                <a:ext uri="{FF2B5EF4-FFF2-40B4-BE49-F238E27FC236}">
                  <a16:creationId xmlns="" xmlns:a16="http://schemas.microsoft.com/office/drawing/2014/main" id="{4575A358-0E55-45FE-A7D3-044B2C66C5F9}"/>
                </a:ext>
              </a:extLst>
            </p:cNvPr>
            <p:cNvSpPr>
              <a:spLocks noEditPoints="1"/>
            </p:cNvSpPr>
            <p:nvPr/>
          </p:nvSpPr>
          <p:spPr bwMode="auto">
            <a:xfrm>
              <a:off x="3765921" y="1015436"/>
              <a:ext cx="412546" cy="433758"/>
            </a:xfrm>
            <a:custGeom>
              <a:avLst/>
              <a:gdLst>
                <a:gd name="T0" fmla="*/ 170 w 477"/>
                <a:gd name="T1" fmla="*/ 429 h 502"/>
                <a:gd name="T2" fmla="*/ 86 w 477"/>
                <a:gd name="T3" fmla="*/ 502 h 502"/>
                <a:gd name="T4" fmla="*/ 0 w 477"/>
                <a:gd name="T5" fmla="*/ 416 h 502"/>
                <a:gd name="T6" fmla="*/ 72 w 477"/>
                <a:gd name="T7" fmla="*/ 330 h 502"/>
                <a:gd name="T8" fmla="*/ 63 w 477"/>
                <a:gd name="T9" fmla="*/ 258 h 502"/>
                <a:gd name="T10" fmla="*/ 144 w 477"/>
                <a:gd name="T11" fmla="*/ 143 h 502"/>
                <a:gd name="T12" fmla="*/ 254 w 477"/>
                <a:gd name="T13" fmla="*/ 20 h 502"/>
                <a:gd name="T14" fmla="*/ 458 w 477"/>
                <a:gd name="T15" fmla="*/ 0 h 502"/>
                <a:gd name="T16" fmla="*/ 477 w 477"/>
                <a:gd name="T17" fmla="*/ 153 h 502"/>
                <a:gd name="T18" fmla="*/ 398 w 477"/>
                <a:gd name="T19" fmla="*/ 172 h 502"/>
                <a:gd name="T20" fmla="*/ 438 w 477"/>
                <a:gd name="T21" fmla="*/ 223 h 502"/>
                <a:gd name="T22" fmla="*/ 404 w 477"/>
                <a:gd name="T23" fmla="*/ 245 h 502"/>
                <a:gd name="T24" fmla="*/ 452 w 477"/>
                <a:gd name="T25" fmla="*/ 355 h 502"/>
                <a:gd name="T26" fmla="*/ 452 w 477"/>
                <a:gd name="T27" fmla="*/ 477 h 502"/>
                <a:gd name="T28" fmla="*/ 330 w 477"/>
                <a:gd name="T29" fmla="*/ 477 h 502"/>
                <a:gd name="T30" fmla="*/ 256 w 477"/>
                <a:gd name="T31" fmla="*/ 464 h 502"/>
                <a:gd name="T32" fmla="*/ 235 w 477"/>
                <a:gd name="T33" fmla="*/ 429 h 502"/>
                <a:gd name="T34" fmla="*/ 162 w 477"/>
                <a:gd name="T35" fmla="*/ 160 h 502"/>
                <a:gd name="T36" fmla="*/ 135 w 477"/>
                <a:gd name="T37" fmla="*/ 275 h 502"/>
                <a:gd name="T38" fmla="*/ 101 w 477"/>
                <a:gd name="T39" fmla="*/ 331 h 502"/>
                <a:gd name="T40" fmla="*/ 171 w 477"/>
                <a:gd name="T41" fmla="*/ 404 h 502"/>
                <a:gd name="T42" fmla="*/ 235 w 477"/>
                <a:gd name="T43" fmla="*/ 378 h 502"/>
                <a:gd name="T44" fmla="*/ 306 w 477"/>
                <a:gd name="T45" fmla="*/ 408 h 502"/>
                <a:gd name="T46" fmla="*/ 378 w 477"/>
                <a:gd name="T47" fmla="*/ 330 h 502"/>
                <a:gd name="T48" fmla="*/ 353 w 477"/>
                <a:gd name="T49" fmla="*/ 245 h 502"/>
                <a:gd name="T50" fmla="*/ 382 w 477"/>
                <a:gd name="T51" fmla="*/ 174 h 502"/>
                <a:gd name="T52" fmla="*/ 273 w 477"/>
                <a:gd name="T53" fmla="*/ 172 h 502"/>
                <a:gd name="T54" fmla="*/ 254 w 477"/>
                <a:gd name="T55" fmla="*/ 101 h 502"/>
                <a:gd name="T56" fmla="*/ 292 w 477"/>
                <a:gd name="T57" fmla="*/ 38 h 502"/>
                <a:gd name="T58" fmla="*/ 439 w 477"/>
                <a:gd name="T59" fmla="*/ 134 h 502"/>
                <a:gd name="T60" fmla="*/ 425 w 477"/>
                <a:gd name="T61" fmla="*/ 382 h 502"/>
                <a:gd name="T62" fmla="*/ 357 w 477"/>
                <a:gd name="T63" fmla="*/ 382 h 502"/>
                <a:gd name="T64" fmla="*/ 357 w 477"/>
                <a:gd name="T65" fmla="*/ 450 h 502"/>
                <a:gd name="T66" fmla="*/ 425 w 477"/>
                <a:gd name="T67" fmla="*/ 450 h 502"/>
                <a:gd name="T68" fmla="*/ 425 w 477"/>
                <a:gd name="T69" fmla="*/ 382 h 502"/>
                <a:gd name="T70" fmla="*/ 86 w 477"/>
                <a:gd name="T71" fmla="*/ 367 h 502"/>
                <a:gd name="T72" fmla="*/ 38 w 477"/>
                <a:gd name="T73" fmla="*/ 416 h 502"/>
                <a:gd name="T74" fmla="*/ 86 w 477"/>
                <a:gd name="T75" fmla="*/ 464 h 502"/>
                <a:gd name="T76" fmla="*/ 134 w 477"/>
                <a:gd name="T77" fmla="*/ 416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77" h="502">
                  <a:moveTo>
                    <a:pt x="235" y="429"/>
                  </a:moveTo>
                  <a:cubicBezTo>
                    <a:pt x="170" y="429"/>
                    <a:pt x="170" y="429"/>
                    <a:pt x="170" y="429"/>
                  </a:cubicBezTo>
                  <a:cubicBezTo>
                    <a:pt x="168" y="448"/>
                    <a:pt x="159" y="464"/>
                    <a:pt x="146" y="477"/>
                  </a:cubicBezTo>
                  <a:cubicBezTo>
                    <a:pt x="131" y="493"/>
                    <a:pt x="109" y="502"/>
                    <a:pt x="86" y="502"/>
                  </a:cubicBezTo>
                  <a:cubicBezTo>
                    <a:pt x="62" y="502"/>
                    <a:pt x="41" y="493"/>
                    <a:pt x="25" y="477"/>
                  </a:cubicBezTo>
                  <a:cubicBezTo>
                    <a:pt x="10" y="461"/>
                    <a:pt x="0" y="440"/>
                    <a:pt x="0" y="416"/>
                  </a:cubicBezTo>
                  <a:cubicBezTo>
                    <a:pt x="0" y="392"/>
                    <a:pt x="10" y="370"/>
                    <a:pt x="25" y="355"/>
                  </a:cubicBezTo>
                  <a:cubicBezTo>
                    <a:pt x="38" y="342"/>
                    <a:pt x="54" y="333"/>
                    <a:pt x="72" y="330"/>
                  </a:cubicBezTo>
                  <a:cubicBezTo>
                    <a:pt x="48" y="277"/>
                    <a:pt x="48" y="277"/>
                    <a:pt x="48" y="277"/>
                  </a:cubicBezTo>
                  <a:cubicBezTo>
                    <a:pt x="43" y="269"/>
                    <a:pt x="48" y="255"/>
                    <a:pt x="63" y="258"/>
                  </a:cubicBezTo>
                  <a:cubicBezTo>
                    <a:pt x="84" y="263"/>
                    <a:pt x="84" y="263"/>
                    <a:pt x="84" y="263"/>
                  </a:cubicBezTo>
                  <a:cubicBezTo>
                    <a:pt x="94" y="216"/>
                    <a:pt x="115" y="175"/>
                    <a:pt x="144" y="143"/>
                  </a:cubicBezTo>
                  <a:cubicBezTo>
                    <a:pt x="174" y="108"/>
                    <a:pt x="212" y="84"/>
                    <a:pt x="254" y="75"/>
                  </a:cubicBezTo>
                  <a:cubicBezTo>
                    <a:pt x="254" y="20"/>
                    <a:pt x="254" y="20"/>
                    <a:pt x="254" y="20"/>
                  </a:cubicBezTo>
                  <a:cubicBezTo>
                    <a:pt x="254" y="9"/>
                    <a:pt x="264" y="0"/>
                    <a:pt x="275" y="0"/>
                  </a:cubicBezTo>
                  <a:cubicBezTo>
                    <a:pt x="458" y="0"/>
                    <a:pt x="458" y="0"/>
                    <a:pt x="458" y="0"/>
                  </a:cubicBezTo>
                  <a:cubicBezTo>
                    <a:pt x="468" y="0"/>
                    <a:pt x="477" y="9"/>
                    <a:pt x="477" y="19"/>
                  </a:cubicBezTo>
                  <a:cubicBezTo>
                    <a:pt x="477" y="153"/>
                    <a:pt x="477" y="153"/>
                    <a:pt x="477" y="153"/>
                  </a:cubicBezTo>
                  <a:cubicBezTo>
                    <a:pt x="477" y="163"/>
                    <a:pt x="468" y="172"/>
                    <a:pt x="458" y="172"/>
                  </a:cubicBezTo>
                  <a:cubicBezTo>
                    <a:pt x="398" y="172"/>
                    <a:pt x="398" y="172"/>
                    <a:pt x="398" y="172"/>
                  </a:cubicBezTo>
                  <a:cubicBezTo>
                    <a:pt x="398" y="172"/>
                    <a:pt x="399" y="173"/>
                    <a:pt x="399" y="174"/>
                  </a:cubicBezTo>
                  <a:cubicBezTo>
                    <a:pt x="438" y="223"/>
                    <a:pt x="438" y="223"/>
                    <a:pt x="438" y="223"/>
                  </a:cubicBezTo>
                  <a:cubicBezTo>
                    <a:pt x="444" y="229"/>
                    <a:pt x="443" y="245"/>
                    <a:pt x="428" y="245"/>
                  </a:cubicBezTo>
                  <a:cubicBezTo>
                    <a:pt x="404" y="245"/>
                    <a:pt x="404" y="245"/>
                    <a:pt x="404" y="245"/>
                  </a:cubicBezTo>
                  <a:cubicBezTo>
                    <a:pt x="404" y="330"/>
                    <a:pt x="404" y="330"/>
                    <a:pt x="404" y="330"/>
                  </a:cubicBezTo>
                  <a:cubicBezTo>
                    <a:pt x="422" y="333"/>
                    <a:pt x="439" y="342"/>
                    <a:pt x="452" y="355"/>
                  </a:cubicBezTo>
                  <a:cubicBezTo>
                    <a:pt x="467" y="370"/>
                    <a:pt x="477" y="392"/>
                    <a:pt x="477" y="416"/>
                  </a:cubicBezTo>
                  <a:cubicBezTo>
                    <a:pt x="477" y="440"/>
                    <a:pt x="467" y="461"/>
                    <a:pt x="452" y="477"/>
                  </a:cubicBezTo>
                  <a:cubicBezTo>
                    <a:pt x="436" y="493"/>
                    <a:pt x="415" y="502"/>
                    <a:pt x="391" y="502"/>
                  </a:cubicBezTo>
                  <a:cubicBezTo>
                    <a:pt x="367" y="502"/>
                    <a:pt x="346" y="493"/>
                    <a:pt x="330" y="477"/>
                  </a:cubicBezTo>
                  <a:cubicBezTo>
                    <a:pt x="317" y="463"/>
                    <a:pt x="308" y="445"/>
                    <a:pt x="306" y="425"/>
                  </a:cubicBezTo>
                  <a:cubicBezTo>
                    <a:pt x="256" y="464"/>
                    <a:pt x="256" y="464"/>
                    <a:pt x="256" y="464"/>
                  </a:cubicBezTo>
                  <a:cubicBezTo>
                    <a:pt x="249" y="470"/>
                    <a:pt x="235" y="469"/>
                    <a:pt x="235" y="453"/>
                  </a:cubicBezTo>
                  <a:cubicBezTo>
                    <a:pt x="235" y="429"/>
                    <a:pt x="235" y="429"/>
                    <a:pt x="235" y="429"/>
                  </a:cubicBezTo>
                  <a:close/>
                  <a:moveTo>
                    <a:pt x="254" y="101"/>
                  </a:moveTo>
                  <a:cubicBezTo>
                    <a:pt x="219" y="110"/>
                    <a:pt x="188" y="131"/>
                    <a:pt x="162" y="160"/>
                  </a:cubicBezTo>
                  <a:cubicBezTo>
                    <a:pt x="137" y="189"/>
                    <a:pt x="118" y="226"/>
                    <a:pt x="109" y="269"/>
                  </a:cubicBezTo>
                  <a:cubicBezTo>
                    <a:pt x="135" y="275"/>
                    <a:pt x="135" y="275"/>
                    <a:pt x="135" y="275"/>
                  </a:cubicBezTo>
                  <a:cubicBezTo>
                    <a:pt x="148" y="278"/>
                    <a:pt x="147" y="292"/>
                    <a:pt x="140" y="298"/>
                  </a:cubicBezTo>
                  <a:cubicBezTo>
                    <a:pt x="101" y="331"/>
                    <a:pt x="101" y="331"/>
                    <a:pt x="101" y="331"/>
                  </a:cubicBezTo>
                  <a:cubicBezTo>
                    <a:pt x="118" y="334"/>
                    <a:pt x="134" y="342"/>
                    <a:pt x="146" y="355"/>
                  </a:cubicBezTo>
                  <a:cubicBezTo>
                    <a:pt x="159" y="368"/>
                    <a:pt x="168" y="385"/>
                    <a:pt x="171" y="404"/>
                  </a:cubicBezTo>
                  <a:cubicBezTo>
                    <a:pt x="235" y="404"/>
                    <a:pt x="235" y="404"/>
                    <a:pt x="235" y="404"/>
                  </a:cubicBezTo>
                  <a:cubicBezTo>
                    <a:pt x="235" y="378"/>
                    <a:pt x="235" y="378"/>
                    <a:pt x="235" y="378"/>
                  </a:cubicBezTo>
                  <a:cubicBezTo>
                    <a:pt x="235" y="365"/>
                    <a:pt x="248" y="363"/>
                    <a:pt x="256" y="369"/>
                  </a:cubicBezTo>
                  <a:cubicBezTo>
                    <a:pt x="306" y="408"/>
                    <a:pt x="306" y="408"/>
                    <a:pt x="306" y="408"/>
                  </a:cubicBezTo>
                  <a:cubicBezTo>
                    <a:pt x="308" y="387"/>
                    <a:pt x="317" y="368"/>
                    <a:pt x="330" y="355"/>
                  </a:cubicBezTo>
                  <a:cubicBezTo>
                    <a:pt x="343" y="342"/>
                    <a:pt x="360" y="333"/>
                    <a:pt x="378" y="330"/>
                  </a:cubicBezTo>
                  <a:cubicBezTo>
                    <a:pt x="378" y="245"/>
                    <a:pt x="378" y="245"/>
                    <a:pt x="378" y="245"/>
                  </a:cubicBezTo>
                  <a:cubicBezTo>
                    <a:pt x="353" y="245"/>
                    <a:pt x="353" y="245"/>
                    <a:pt x="353" y="245"/>
                  </a:cubicBezTo>
                  <a:cubicBezTo>
                    <a:pt x="340" y="245"/>
                    <a:pt x="338" y="230"/>
                    <a:pt x="344" y="223"/>
                  </a:cubicBezTo>
                  <a:cubicBezTo>
                    <a:pt x="382" y="174"/>
                    <a:pt x="382" y="174"/>
                    <a:pt x="382" y="174"/>
                  </a:cubicBezTo>
                  <a:cubicBezTo>
                    <a:pt x="383" y="173"/>
                    <a:pt x="383" y="172"/>
                    <a:pt x="384" y="172"/>
                  </a:cubicBezTo>
                  <a:cubicBezTo>
                    <a:pt x="273" y="172"/>
                    <a:pt x="273" y="172"/>
                    <a:pt x="273" y="172"/>
                  </a:cubicBezTo>
                  <a:cubicBezTo>
                    <a:pt x="263" y="172"/>
                    <a:pt x="254" y="164"/>
                    <a:pt x="254" y="153"/>
                  </a:cubicBezTo>
                  <a:cubicBezTo>
                    <a:pt x="254" y="101"/>
                    <a:pt x="254" y="101"/>
                    <a:pt x="254" y="101"/>
                  </a:cubicBezTo>
                  <a:close/>
                  <a:moveTo>
                    <a:pt x="439" y="38"/>
                  </a:moveTo>
                  <a:cubicBezTo>
                    <a:pt x="292" y="38"/>
                    <a:pt x="292" y="38"/>
                    <a:pt x="292" y="38"/>
                  </a:cubicBezTo>
                  <a:cubicBezTo>
                    <a:pt x="292" y="134"/>
                    <a:pt x="292" y="134"/>
                    <a:pt x="292" y="134"/>
                  </a:cubicBezTo>
                  <a:cubicBezTo>
                    <a:pt x="439" y="134"/>
                    <a:pt x="439" y="134"/>
                    <a:pt x="439" y="134"/>
                  </a:cubicBezTo>
                  <a:cubicBezTo>
                    <a:pt x="439" y="38"/>
                    <a:pt x="439" y="38"/>
                    <a:pt x="439" y="38"/>
                  </a:cubicBezTo>
                  <a:close/>
                  <a:moveTo>
                    <a:pt x="425" y="382"/>
                  </a:moveTo>
                  <a:cubicBezTo>
                    <a:pt x="416" y="373"/>
                    <a:pt x="404" y="367"/>
                    <a:pt x="391" y="367"/>
                  </a:cubicBezTo>
                  <a:cubicBezTo>
                    <a:pt x="378" y="367"/>
                    <a:pt x="366" y="373"/>
                    <a:pt x="357" y="382"/>
                  </a:cubicBezTo>
                  <a:cubicBezTo>
                    <a:pt x="349" y="390"/>
                    <a:pt x="343" y="402"/>
                    <a:pt x="343" y="416"/>
                  </a:cubicBezTo>
                  <a:cubicBezTo>
                    <a:pt x="343" y="429"/>
                    <a:pt x="349" y="441"/>
                    <a:pt x="357" y="450"/>
                  </a:cubicBezTo>
                  <a:cubicBezTo>
                    <a:pt x="366" y="459"/>
                    <a:pt x="378" y="464"/>
                    <a:pt x="391" y="464"/>
                  </a:cubicBezTo>
                  <a:cubicBezTo>
                    <a:pt x="404" y="464"/>
                    <a:pt x="416" y="459"/>
                    <a:pt x="425" y="450"/>
                  </a:cubicBezTo>
                  <a:cubicBezTo>
                    <a:pt x="434" y="441"/>
                    <a:pt x="439" y="429"/>
                    <a:pt x="439" y="416"/>
                  </a:cubicBezTo>
                  <a:cubicBezTo>
                    <a:pt x="439" y="402"/>
                    <a:pt x="434" y="390"/>
                    <a:pt x="425" y="382"/>
                  </a:cubicBezTo>
                  <a:close/>
                  <a:moveTo>
                    <a:pt x="120" y="382"/>
                  </a:moveTo>
                  <a:cubicBezTo>
                    <a:pt x="111" y="373"/>
                    <a:pt x="99" y="367"/>
                    <a:pt x="86" y="367"/>
                  </a:cubicBezTo>
                  <a:cubicBezTo>
                    <a:pt x="73" y="367"/>
                    <a:pt x="61" y="373"/>
                    <a:pt x="52" y="382"/>
                  </a:cubicBezTo>
                  <a:cubicBezTo>
                    <a:pt x="43" y="390"/>
                    <a:pt x="38" y="402"/>
                    <a:pt x="38" y="416"/>
                  </a:cubicBezTo>
                  <a:cubicBezTo>
                    <a:pt x="38" y="429"/>
                    <a:pt x="43" y="441"/>
                    <a:pt x="52" y="450"/>
                  </a:cubicBezTo>
                  <a:cubicBezTo>
                    <a:pt x="61" y="459"/>
                    <a:pt x="73" y="464"/>
                    <a:pt x="86" y="464"/>
                  </a:cubicBezTo>
                  <a:cubicBezTo>
                    <a:pt x="99" y="464"/>
                    <a:pt x="111" y="459"/>
                    <a:pt x="120" y="450"/>
                  </a:cubicBezTo>
                  <a:cubicBezTo>
                    <a:pt x="128" y="441"/>
                    <a:pt x="134" y="429"/>
                    <a:pt x="134" y="416"/>
                  </a:cubicBezTo>
                  <a:cubicBezTo>
                    <a:pt x="134" y="402"/>
                    <a:pt x="128" y="390"/>
                    <a:pt x="120" y="38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500"/>
            </a:p>
          </p:txBody>
        </p:sp>
      </p:grpSp>
      <p:grpSp>
        <p:nvGrpSpPr>
          <p:cNvPr id="15" name="组合 14">
            <a:extLst>
              <a:ext uri="{FF2B5EF4-FFF2-40B4-BE49-F238E27FC236}">
                <a16:creationId xmlns="" xmlns:a16="http://schemas.microsoft.com/office/drawing/2014/main" id="{CB0F2498-9923-42BE-8ED1-C0D91D083D0B}"/>
              </a:ext>
            </a:extLst>
          </p:cNvPr>
          <p:cNvGrpSpPr/>
          <p:nvPr/>
        </p:nvGrpSpPr>
        <p:grpSpPr>
          <a:xfrm>
            <a:off x="7067098" y="2343281"/>
            <a:ext cx="606386" cy="490470"/>
            <a:chOff x="7903081" y="894379"/>
            <a:chExt cx="675141" cy="626498"/>
          </a:xfrm>
          <a:solidFill>
            <a:srgbClr val="EF732D"/>
          </a:solidFill>
        </p:grpSpPr>
        <p:sp>
          <p:nvSpPr>
            <p:cNvPr id="16" name="Freeform 36">
              <a:extLst>
                <a:ext uri="{FF2B5EF4-FFF2-40B4-BE49-F238E27FC236}">
                  <a16:creationId xmlns="" xmlns:a16="http://schemas.microsoft.com/office/drawing/2014/main" id="{1D08777F-D8BE-4187-A67E-7DA21BEE5E2C}"/>
                </a:ext>
              </a:extLst>
            </p:cNvPr>
            <p:cNvSpPr>
              <a:spLocks noEditPoints="1"/>
            </p:cNvSpPr>
            <p:nvPr/>
          </p:nvSpPr>
          <p:spPr bwMode="auto">
            <a:xfrm>
              <a:off x="7990491" y="894379"/>
              <a:ext cx="321479" cy="213587"/>
            </a:xfrm>
            <a:custGeom>
              <a:avLst/>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7">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500"/>
            </a:p>
          </p:txBody>
        </p:sp>
        <p:sp>
          <p:nvSpPr>
            <p:cNvPr id="17" name="Freeform 37">
              <a:extLst>
                <a:ext uri="{FF2B5EF4-FFF2-40B4-BE49-F238E27FC236}">
                  <a16:creationId xmlns="" xmlns:a16="http://schemas.microsoft.com/office/drawing/2014/main" id="{26CAA8E7-33B3-4960-AD32-E91A7F930351}"/>
                </a:ext>
              </a:extLst>
            </p:cNvPr>
            <p:cNvSpPr>
              <a:spLocks noEditPoints="1"/>
            </p:cNvSpPr>
            <p:nvPr/>
          </p:nvSpPr>
          <p:spPr bwMode="auto">
            <a:xfrm>
              <a:off x="8242846" y="1021288"/>
              <a:ext cx="335376" cy="351103"/>
            </a:xfrm>
            <a:custGeom>
              <a:avLst/>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500"/>
            </a:p>
          </p:txBody>
        </p:sp>
        <p:sp>
          <p:nvSpPr>
            <p:cNvPr id="18" name="Freeform 38">
              <a:extLst>
                <a:ext uri="{FF2B5EF4-FFF2-40B4-BE49-F238E27FC236}">
                  <a16:creationId xmlns="" xmlns:a16="http://schemas.microsoft.com/office/drawing/2014/main" id="{0D3E8D9D-95B3-4CF7-853D-155DD3E8F71B}"/>
                </a:ext>
              </a:extLst>
            </p:cNvPr>
            <p:cNvSpPr>
              <a:spLocks noEditPoints="1"/>
            </p:cNvSpPr>
            <p:nvPr/>
          </p:nvSpPr>
          <p:spPr bwMode="auto">
            <a:xfrm>
              <a:off x="7903081" y="1114915"/>
              <a:ext cx="406328" cy="405962"/>
            </a:xfrm>
            <a:custGeom>
              <a:avLst/>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500"/>
            </a:p>
          </p:txBody>
        </p:sp>
      </p:grpSp>
      <p:grpSp>
        <p:nvGrpSpPr>
          <p:cNvPr id="19" name="组合 18">
            <a:extLst>
              <a:ext uri="{FF2B5EF4-FFF2-40B4-BE49-F238E27FC236}">
                <a16:creationId xmlns="" xmlns:a16="http://schemas.microsoft.com/office/drawing/2014/main" id="{90329A27-9B19-4011-87FA-16762292BCAE}"/>
              </a:ext>
            </a:extLst>
          </p:cNvPr>
          <p:cNvGrpSpPr/>
          <p:nvPr/>
        </p:nvGrpSpPr>
        <p:grpSpPr>
          <a:xfrm>
            <a:off x="4873832" y="2306216"/>
            <a:ext cx="642190" cy="550024"/>
            <a:chOff x="5037571" y="856343"/>
            <a:chExt cx="715006" cy="702571"/>
          </a:xfrm>
          <a:solidFill>
            <a:srgbClr val="08B2AA"/>
          </a:solidFill>
        </p:grpSpPr>
        <p:sp>
          <p:nvSpPr>
            <p:cNvPr id="20" name="Freeform 39">
              <a:extLst>
                <a:ext uri="{FF2B5EF4-FFF2-40B4-BE49-F238E27FC236}">
                  <a16:creationId xmlns="" xmlns:a16="http://schemas.microsoft.com/office/drawing/2014/main" id="{BC1D45B2-92C1-44F5-B6AF-9CA78D15749C}"/>
                </a:ext>
              </a:extLst>
            </p:cNvPr>
            <p:cNvSpPr>
              <a:spLocks/>
            </p:cNvSpPr>
            <p:nvPr/>
          </p:nvSpPr>
          <p:spPr bwMode="auto">
            <a:xfrm>
              <a:off x="5468769" y="856343"/>
              <a:ext cx="244675" cy="244675"/>
            </a:xfrm>
            <a:custGeom>
              <a:avLst/>
              <a:gdLst>
                <a:gd name="T0" fmla="*/ 19 w 283"/>
                <a:gd name="T1" fmla="*/ 0 h 283"/>
                <a:gd name="T2" fmla="*/ 264 w 283"/>
                <a:gd name="T3" fmla="*/ 0 h 283"/>
                <a:gd name="T4" fmla="*/ 276 w 283"/>
                <a:gd name="T5" fmla="*/ 4 h 283"/>
                <a:gd name="T6" fmla="*/ 224 w 283"/>
                <a:gd name="T7" fmla="*/ 38 h 283"/>
                <a:gd name="T8" fmla="*/ 97 w 283"/>
                <a:gd name="T9" fmla="*/ 38 h 283"/>
                <a:gd name="T10" fmla="*/ 90 w 283"/>
                <a:gd name="T11" fmla="*/ 38 h 283"/>
                <a:gd name="T12" fmla="*/ 38 w 283"/>
                <a:gd name="T13" fmla="*/ 38 h 283"/>
                <a:gd name="T14" fmla="*/ 38 w 283"/>
                <a:gd name="T15" fmla="*/ 245 h 283"/>
                <a:gd name="T16" fmla="*/ 103 w 283"/>
                <a:gd name="T17" fmla="*/ 245 h 283"/>
                <a:gd name="T18" fmla="*/ 127 w 283"/>
                <a:gd name="T19" fmla="*/ 245 h 283"/>
                <a:gd name="T20" fmla="*/ 245 w 283"/>
                <a:gd name="T21" fmla="*/ 245 h 283"/>
                <a:gd name="T22" fmla="*/ 245 w 283"/>
                <a:gd name="T23" fmla="*/ 152 h 283"/>
                <a:gd name="T24" fmla="*/ 283 w 283"/>
                <a:gd name="T25" fmla="*/ 115 h 283"/>
                <a:gd name="T26" fmla="*/ 283 w 283"/>
                <a:gd name="T27" fmla="*/ 264 h 283"/>
                <a:gd name="T28" fmla="*/ 264 w 283"/>
                <a:gd name="T29" fmla="*/ 283 h 283"/>
                <a:gd name="T30" fmla="*/ 19 w 283"/>
                <a:gd name="T31" fmla="*/ 283 h 283"/>
                <a:gd name="T32" fmla="*/ 0 w 283"/>
                <a:gd name="T33" fmla="*/ 264 h 283"/>
                <a:gd name="T34" fmla="*/ 0 w 283"/>
                <a:gd name="T35" fmla="*/ 19 h 283"/>
                <a:gd name="T36" fmla="*/ 19 w 283"/>
                <a:gd name="T3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3" h="283">
                  <a:moveTo>
                    <a:pt x="19" y="0"/>
                  </a:moveTo>
                  <a:cubicBezTo>
                    <a:pt x="264" y="0"/>
                    <a:pt x="264" y="0"/>
                    <a:pt x="264" y="0"/>
                  </a:cubicBezTo>
                  <a:cubicBezTo>
                    <a:pt x="269" y="0"/>
                    <a:pt x="273" y="2"/>
                    <a:pt x="276" y="4"/>
                  </a:cubicBezTo>
                  <a:cubicBezTo>
                    <a:pt x="259" y="16"/>
                    <a:pt x="242" y="27"/>
                    <a:pt x="224" y="38"/>
                  </a:cubicBezTo>
                  <a:cubicBezTo>
                    <a:pt x="97" y="38"/>
                    <a:pt x="97" y="38"/>
                    <a:pt x="97" y="38"/>
                  </a:cubicBezTo>
                  <a:cubicBezTo>
                    <a:pt x="95" y="38"/>
                    <a:pt x="92" y="38"/>
                    <a:pt x="90" y="38"/>
                  </a:cubicBezTo>
                  <a:cubicBezTo>
                    <a:pt x="38" y="38"/>
                    <a:pt x="38" y="38"/>
                    <a:pt x="38" y="38"/>
                  </a:cubicBezTo>
                  <a:cubicBezTo>
                    <a:pt x="38" y="245"/>
                    <a:pt x="38" y="245"/>
                    <a:pt x="38" y="245"/>
                  </a:cubicBezTo>
                  <a:cubicBezTo>
                    <a:pt x="103" y="245"/>
                    <a:pt x="103" y="245"/>
                    <a:pt x="103" y="245"/>
                  </a:cubicBezTo>
                  <a:cubicBezTo>
                    <a:pt x="111" y="247"/>
                    <a:pt x="119" y="247"/>
                    <a:pt x="127" y="245"/>
                  </a:cubicBezTo>
                  <a:cubicBezTo>
                    <a:pt x="245" y="245"/>
                    <a:pt x="245" y="245"/>
                    <a:pt x="245" y="245"/>
                  </a:cubicBezTo>
                  <a:cubicBezTo>
                    <a:pt x="245" y="152"/>
                    <a:pt x="245" y="152"/>
                    <a:pt x="245" y="152"/>
                  </a:cubicBezTo>
                  <a:cubicBezTo>
                    <a:pt x="258" y="140"/>
                    <a:pt x="270" y="128"/>
                    <a:pt x="283" y="115"/>
                  </a:cubicBezTo>
                  <a:cubicBezTo>
                    <a:pt x="283" y="264"/>
                    <a:pt x="283" y="264"/>
                    <a:pt x="283" y="264"/>
                  </a:cubicBezTo>
                  <a:cubicBezTo>
                    <a:pt x="283" y="274"/>
                    <a:pt x="275" y="283"/>
                    <a:pt x="264" y="283"/>
                  </a:cubicBezTo>
                  <a:cubicBezTo>
                    <a:pt x="19" y="283"/>
                    <a:pt x="19" y="283"/>
                    <a:pt x="19" y="283"/>
                  </a:cubicBezTo>
                  <a:cubicBezTo>
                    <a:pt x="9" y="283"/>
                    <a:pt x="0" y="274"/>
                    <a:pt x="0" y="264"/>
                  </a:cubicBezTo>
                  <a:cubicBezTo>
                    <a:pt x="0" y="19"/>
                    <a:pt x="0" y="19"/>
                    <a:pt x="0" y="19"/>
                  </a:cubicBezTo>
                  <a:cubicBezTo>
                    <a:pt x="0" y="9"/>
                    <a:pt x="9" y="0"/>
                    <a:pt x="19"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500"/>
            </a:p>
          </p:txBody>
        </p:sp>
        <p:sp>
          <p:nvSpPr>
            <p:cNvPr id="21" name="Freeform 40">
              <a:extLst>
                <a:ext uri="{FF2B5EF4-FFF2-40B4-BE49-F238E27FC236}">
                  <a16:creationId xmlns="" xmlns:a16="http://schemas.microsoft.com/office/drawing/2014/main" id="{D87AB76F-BF24-40D1-A41A-33944C5BDABB}"/>
                </a:ext>
              </a:extLst>
            </p:cNvPr>
            <p:cNvSpPr>
              <a:spLocks noEditPoints="1"/>
            </p:cNvSpPr>
            <p:nvPr/>
          </p:nvSpPr>
          <p:spPr bwMode="auto">
            <a:xfrm>
              <a:off x="5037571" y="889259"/>
              <a:ext cx="423518" cy="669655"/>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500"/>
            </a:p>
          </p:txBody>
        </p:sp>
        <p:sp>
          <p:nvSpPr>
            <p:cNvPr id="22" name="Freeform 41">
              <a:extLst>
                <a:ext uri="{FF2B5EF4-FFF2-40B4-BE49-F238E27FC236}">
                  <a16:creationId xmlns="" xmlns:a16="http://schemas.microsoft.com/office/drawing/2014/main" id="{62A92106-1BB6-4FE3-AA33-A507DB2EA74B}"/>
                </a:ext>
              </a:extLst>
            </p:cNvPr>
            <p:cNvSpPr>
              <a:spLocks/>
            </p:cNvSpPr>
            <p:nvPr/>
          </p:nvSpPr>
          <p:spPr bwMode="auto">
            <a:xfrm>
              <a:off x="5532772" y="870972"/>
              <a:ext cx="219805" cy="176283"/>
            </a:xfrm>
            <a:custGeom>
              <a:avLst/>
              <a:gdLst>
                <a:gd name="T0" fmla="*/ 35 w 254"/>
                <a:gd name="T1" fmla="*/ 62 h 204"/>
                <a:gd name="T2" fmla="*/ 0 w 254"/>
                <a:gd name="T3" fmla="*/ 66 h 204"/>
                <a:gd name="T4" fmla="*/ 11 w 254"/>
                <a:gd name="T5" fmla="*/ 171 h 204"/>
                <a:gd name="T6" fmla="*/ 48 w 254"/>
                <a:gd name="T7" fmla="*/ 195 h 204"/>
                <a:gd name="T8" fmla="*/ 243 w 254"/>
                <a:gd name="T9" fmla="*/ 20 h 204"/>
                <a:gd name="T10" fmla="*/ 230 w 254"/>
                <a:gd name="T11" fmla="*/ 7 h 204"/>
                <a:gd name="T12" fmla="*/ 53 w 254"/>
                <a:gd name="T13" fmla="*/ 116 h 204"/>
                <a:gd name="T14" fmla="*/ 35 w 254"/>
                <a:gd name="T15" fmla="*/ 62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204">
                  <a:moveTo>
                    <a:pt x="35" y="62"/>
                  </a:moveTo>
                  <a:cubicBezTo>
                    <a:pt x="31" y="48"/>
                    <a:pt x="0" y="51"/>
                    <a:pt x="0" y="66"/>
                  </a:cubicBezTo>
                  <a:cubicBezTo>
                    <a:pt x="0" y="113"/>
                    <a:pt x="4" y="130"/>
                    <a:pt x="11" y="171"/>
                  </a:cubicBezTo>
                  <a:cubicBezTo>
                    <a:pt x="14" y="186"/>
                    <a:pt x="36" y="204"/>
                    <a:pt x="48" y="195"/>
                  </a:cubicBezTo>
                  <a:cubicBezTo>
                    <a:pt x="133" y="135"/>
                    <a:pt x="169" y="92"/>
                    <a:pt x="243" y="20"/>
                  </a:cubicBezTo>
                  <a:cubicBezTo>
                    <a:pt x="254" y="9"/>
                    <a:pt x="240" y="0"/>
                    <a:pt x="230" y="7"/>
                  </a:cubicBezTo>
                  <a:cubicBezTo>
                    <a:pt x="158" y="56"/>
                    <a:pt x="123" y="73"/>
                    <a:pt x="53" y="116"/>
                  </a:cubicBezTo>
                  <a:cubicBezTo>
                    <a:pt x="42" y="95"/>
                    <a:pt x="40" y="80"/>
                    <a:pt x="35" y="6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500"/>
            </a:p>
          </p:txBody>
        </p:sp>
      </p:grpSp>
      <p:grpSp>
        <p:nvGrpSpPr>
          <p:cNvPr id="23" name="组合 22">
            <a:extLst>
              <a:ext uri="{FF2B5EF4-FFF2-40B4-BE49-F238E27FC236}">
                <a16:creationId xmlns="" xmlns:a16="http://schemas.microsoft.com/office/drawing/2014/main" id="{DB899F4D-8C88-47F4-8017-8F8DFAC3EB11}"/>
              </a:ext>
            </a:extLst>
          </p:cNvPr>
          <p:cNvGrpSpPr/>
          <p:nvPr/>
        </p:nvGrpSpPr>
        <p:grpSpPr>
          <a:xfrm>
            <a:off x="7065153" y="4121904"/>
            <a:ext cx="636934" cy="524256"/>
            <a:chOff x="6460269" y="872801"/>
            <a:chExt cx="709154" cy="669655"/>
          </a:xfrm>
          <a:solidFill>
            <a:srgbClr val="08B2AA"/>
          </a:solidFill>
        </p:grpSpPr>
        <p:sp>
          <p:nvSpPr>
            <p:cNvPr id="24" name="Freeform 42">
              <a:extLst>
                <a:ext uri="{FF2B5EF4-FFF2-40B4-BE49-F238E27FC236}">
                  <a16:creationId xmlns="" xmlns:a16="http://schemas.microsoft.com/office/drawing/2014/main" id="{E5ACECD3-ECDC-4045-9D81-22147213F32D}"/>
                </a:ext>
              </a:extLst>
            </p:cNvPr>
            <p:cNvSpPr>
              <a:spLocks noEditPoints="1"/>
            </p:cNvSpPr>
            <p:nvPr/>
          </p:nvSpPr>
          <p:spPr bwMode="auto">
            <a:xfrm>
              <a:off x="6460269" y="872801"/>
              <a:ext cx="442902" cy="669655"/>
            </a:xfrm>
            <a:custGeom>
              <a:avLst/>
              <a:gdLst>
                <a:gd name="T0" fmla="*/ 250 w 512"/>
                <a:gd name="T1" fmla="*/ 737 h 775"/>
                <a:gd name="T2" fmla="*/ 209 w 512"/>
                <a:gd name="T3" fmla="*/ 775 h 775"/>
                <a:gd name="T4" fmla="*/ 173 w 512"/>
                <a:gd name="T5" fmla="*/ 762 h 775"/>
                <a:gd name="T6" fmla="*/ 159 w 512"/>
                <a:gd name="T7" fmla="*/ 762 h 775"/>
                <a:gd name="T8" fmla="*/ 124 w 512"/>
                <a:gd name="T9" fmla="*/ 775 h 775"/>
                <a:gd name="T10" fmla="*/ 83 w 512"/>
                <a:gd name="T11" fmla="*/ 737 h 775"/>
                <a:gd name="T12" fmla="*/ 75 w 512"/>
                <a:gd name="T13" fmla="*/ 475 h 775"/>
                <a:gd name="T14" fmla="*/ 65 w 512"/>
                <a:gd name="T15" fmla="*/ 474 h 775"/>
                <a:gd name="T16" fmla="*/ 21 w 512"/>
                <a:gd name="T17" fmla="*/ 441 h 775"/>
                <a:gd name="T18" fmla="*/ 19 w 512"/>
                <a:gd name="T19" fmla="*/ 214 h 775"/>
                <a:gd name="T20" fmla="*/ 48 w 512"/>
                <a:gd name="T21" fmla="*/ 189 h 775"/>
                <a:gd name="T22" fmla="*/ 119 w 512"/>
                <a:gd name="T23" fmla="*/ 181 h 775"/>
                <a:gd name="T24" fmla="*/ 131 w 512"/>
                <a:gd name="T25" fmla="*/ 186 h 775"/>
                <a:gd name="T26" fmla="*/ 166 w 512"/>
                <a:gd name="T27" fmla="*/ 239 h 775"/>
                <a:gd name="T28" fmla="*/ 202 w 512"/>
                <a:gd name="T29" fmla="*/ 186 h 775"/>
                <a:gd name="T30" fmla="*/ 213 w 512"/>
                <a:gd name="T31" fmla="*/ 181 h 775"/>
                <a:gd name="T32" fmla="*/ 269 w 512"/>
                <a:gd name="T33" fmla="*/ 184 h 775"/>
                <a:gd name="T34" fmla="*/ 286 w 512"/>
                <a:gd name="T35" fmla="*/ 190 h 775"/>
                <a:gd name="T36" fmla="*/ 361 w 512"/>
                <a:gd name="T37" fmla="*/ 220 h 775"/>
                <a:gd name="T38" fmla="*/ 454 w 512"/>
                <a:gd name="T39" fmla="*/ 179 h 775"/>
                <a:gd name="T40" fmla="*/ 503 w 512"/>
                <a:gd name="T41" fmla="*/ 193 h 775"/>
                <a:gd name="T42" fmla="*/ 488 w 512"/>
                <a:gd name="T43" fmla="*/ 243 h 775"/>
                <a:gd name="T44" fmla="*/ 382 w 512"/>
                <a:gd name="T45" fmla="*/ 290 h 775"/>
                <a:gd name="T46" fmla="*/ 359 w 512"/>
                <a:gd name="T47" fmla="*/ 294 h 775"/>
                <a:gd name="T48" fmla="*/ 266 w 512"/>
                <a:gd name="T49" fmla="*/ 263 h 775"/>
                <a:gd name="T50" fmla="*/ 261 w 512"/>
                <a:gd name="T51" fmla="*/ 265 h 775"/>
                <a:gd name="T52" fmla="*/ 250 w 512"/>
                <a:gd name="T53" fmla="*/ 737 h 775"/>
                <a:gd name="T54" fmla="*/ 168 w 512"/>
                <a:gd name="T55" fmla="*/ 1 h 775"/>
                <a:gd name="T56" fmla="*/ 233 w 512"/>
                <a:gd name="T57" fmla="*/ 72 h 775"/>
                <a:gd name="T58" fmla="*/ 165 w 512"/>
                <a:gd name="T59" fmla="*/ 157 h 775"/>
                <a:gd name="T60" fmla="*/ 99 w 512"/>
                <a:gd name="T61" fmla="*/ 70 h 775"/>
                <a:gd name="T62" fmla="*/ 168 w 512"/>
                <a:gd name="T63"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775">
                  <a:moveTo>
                    <a:pt x="250" y="737"/>
                  </a:moveTo>
                  <a:cubicBezTo>
                    <a:pt x="249" y="758"/>
                    <a:pt x="228" y="775"/>
                    <a:pt x="209" y="775"/>
                  </a:cubicBezTo>
                  <a:cubicBezTo>
                    <a:pt x="196" y="775"/>
                    <a:pt x="180" y="770"/>
                    <a:pt x="173" y="762"/>
                  </a:cubicBezTo>
                  <a:cubicBezTo>
                    <a:pt x="170" y="757"/>
                    <a:pt x="163" y="757"/>
                    <a:pt x="159" y="762"/>
                  </a:cubicBezTo>
                  <a:cubicBezTo>
                    <a:pt x="153" y="770"/>
                    <a:pt x="137" y="775"/>
                    <a:pt x="124" y="775"/>
                  </a:cubicBezTo>
                  <a:cubicBezTo>
                    <a:pt x="105" y="775"/>
                    <a:pt x="84" y="758"/>
                    <a:pt x="83" y="737"/>
                  </a:cubicBezTo>
                  <a:cubicBezTo>
                    <a:pt x="75" y="475"/>
                    <a:pt x="75" y="475"/>
                    <a:pt x="75" y="475"/>
                  </a:cubicBezTo>
                  <a:cubicBezTo>
                    <a:pt x="65" y="474"/>
                    <a:pt x="65" y="474"/>
                    <a:pt x="65" y="474"/>
                  </a:cubicBezTo>
                  <a:cubicBezTo>
                    <a:pt x="46" y="472"/>
                    <a:pt x="24" y="460"/>
                    <a:pt x="21" y="441"/>
                  </a:cubicBezTo>
                  <a:cubicBezTo>
                    <a:pt x="0" y="333"/>
                    <a:pt x="4" y="328"/>
                    <a:pt x="19" y="214"/>
                  </a:cubicBezTo>
                  <a:cubicBezTo>
                    <a:pt x="21" y="206"/>
                    <a:pt x="30" y="191"/>
                    <a:pt x="48" y="189"/>
                  </a:cubicBezTo>
                  <a:cubicBezTo>
                    <a:pt x="119" y="181"/>
                    <a:pt x="119" y="181"/>
                    <a:pt x="119" y="181"/>
                  </a:cubicBezTo>
                  <a:cubicBezTo>
                    <a:pt x="124" y="180"/>
                    <a:pt x="128" y="182"/>
                    <a:pt x="131" y="186"/>
                  </a:cubicBezTo>
                  <a:cubicBezTo>
                    <a:pt x="166" y="239"/>
                    <a:pt x="166" y="239"/>
                    <a:pt x="166" y="239"/>
                  </a:cubicBezTo>
                  <a:cubicBezTo>
                    <a:pt x="202" y="186"/>
                    <a:pt x="202" y="186"/>
                    <a:pt x="202" y="186"/>
                  </a:cubicBezTo>
                  <a:cubicBezTo>
                    <a:pt x="204" y="182"/>
                    <a:pt x="209" y="180"/>
                    <a:pt x="213" y="181"/>
                  </a:cubicBezTo>
                  <a:cubicBezTo>
                    <a:pt x="219" y="181"/>
                    <a:pt x="248" y="183"/>
                    <a:pt x="269" y="184"/>
                  </a:cubicBezTo>
                  <a:cubicBezTo>
                    <a:pt x="275" y="185"/>
                    <a:pt x="281" y="186"/>
                    <a:pt x="286" y="190"/>
                  </a:cubicBezTo>
                  <a:cubicBezTo>
                    <a:pt x="309" y="204"/>
                    <a:pt x="334" y="215"/>
                    <a:pt x="361" y="220"/>
                  </a:cubicBezTo>
                  <a:cubicBezTo>
                    <a:pt x="393" y="209"/>
                    <a:pt x="424" y="195"/>
                    <a:pt x="454" y="179"/>
                  </a:cubicBezTo>
                  <a:cubicBezTo>
                    <a:pt x="471" y="169"/>
                    <a:pt x="493" y="176"/>
                    <a:pt x="503" y="193"/>
                  </a:cubicBezTo>
                  <a:cubicBezTo>
                    <a:pt x="512" y="211"/>
                    <a:pt x="506" y="233"/>
                    <a:pt x="488" y="243"/>
                  </a:cubicBezTo>
                  <a:cubicBezTo>
                    <a:pt x="452" y="262"/>
                    <a:pt x="420" y="274"/>
                    <a:pt x="382" y="290"/>
                  </a:cubicBezTo>
                  <a:cubicBezTo>
                    <a:pt x="375" y="293"/>
                    <a:pt x="367" y="295"/>
                    <a:pt x="359" y="294"/>
                  </a:cubicBezTo>
                  <a:cubicBezTo>
                    <a:pt x="326" y="288"/>
                    <a:pt x="296" y="279"/>
                    <a:pt x="266" y="263"/>
                  </a:cubicBezTo>
                  <a:cubicBezTo>
                    <a:pt x="261" y="265"/>
                    <a:pt x="261" y="265"/>
                    <a:pt x="261" y="265"/>
                  </a:cubicBezTo>
                  <a:cubicBezTo>
                    <a:pt x="250" y="737"/>
                    <a:pt x="250" y="737"/>
                    <a:pt x="250" y="737"/>
                  </a:cubicBezTo>
                  <a:close/>
                  <a:moveTo>
                    <a:pt x="168" y="1"/>
                  </a:moveTo>
                  <a:cubicBezTo>
                    <a:pt x="205" y="1"/>
                    <a:pt x="234" y="33"/>
                    <a:pt x="233" y="72"/>
                  </a:cubicBezTo>
                  <a:cubicBezTo>
                    <a:pt x="233" y="111"/>
                    <a:pt x="202" y="158"/>
                    <a:pt x="165" y="157"/>
                  </a:cubicBezTo>
                  <a:cubicBezTo>
                    <a:pt x="128" y="156"/>
                    <a:pt x="99" y="109"/>
                    <a:pt x="99" y="70"/>
                  </a:cubicBezTo>
                  <a:cubicBezTo>
                    <a:pt x="100" y="31"/>
                    <a:pt x="131" y="0"/>
                    <a:pt x="168" y="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500"/>
            </a:p>
          </p:txBody>
        </p:sp>
        <p:sp>
          <p:nvSpPr>
            <p:cNvPr id="25" name="Freeform 43">
              <a:extLst>
                <a:ext uri="{FF2B5EF4-FFF2-40B4-BE49-F238E27FC236}">
                  <a16:creationId xmlns="" xmlns:a16="http://schemas.microsoft.com/office/drawing/2014/main" id="{EC67E275-E5F9-4254-A9E2-9810192BEF81}"/>
                </a:ext>
              </a:extLst>
            </p:cNvPr>
            <p:cNvSpPr>
              <a:spLocks noEditPoints="1"/>
            </p:cNvSpPr>
            <p:nvPr/>
          </p:nvSpPr>
          <p:spPr bwMode="auto">
            <a:xfrm>
              <a:off x="6735299" y="1108698"/>
              <a:ext cx="434124" cy="433758"/>
            </a:xfrm>
            <a:custGeom>
              <a:avLst/>
              <a:gdLst>
                <a:gd name="T0" fmla="*/ 388 w 502"/>
                <a:gd name="T1" fmla="*/ 388 h 502"/>
                <a:gd name="T2" fmla="*/ 383 w 502"/>
                <a:gd name="T3" fmla="*/ 335 h 502"/>
                <a:gd name="T4" fmla="*/ 334 w 502"/>
                <a:gd name="T5" fmla="*/ 426 h 502"/>
                <a:gd name="T6" fmla="*/ 445 w 502"/>
                <a:gd name="T7" fmla="*/ 251 h 502"/>
                <a:gd name="T8" fmla="*/ 393 w 502"/>
                <a:gd name="T9" fmla="*/ 214 h 502"/>
                <a:gd name="T10" fmla="*/ 392 w 502"/>
                <a:gd name="T11" fmla="*/ 297 h 502"/>
                <a:gd name="T12" fmla="*/ 430 w 502"/>
                <a:gd name="T13" fmla="*/ 176 h 502"/>
                <a:gd name="T14" fmla="*/ 332 w 502"/>
                <a:gd name="T15" fmla="*/ 75 h 502"/>
                <a:gd name="T16" fmla="*/ 385 w 502"/>
                <a:gd name="T17" fmla="*/ 176 h 502"/>
                <a:gd name="T18" fmla="*/ 72 w 502"/>
                <a:gd name="T19" fmla="*/ 176 h 502"/>
                <a:gd name="T20" fmla="*/ 150 w 502"/>
                <a:gd name="T21" fmla="*/ 117 h 502"/>
                <a:gd name="T22" fmla="*/ 114 w 502"/>
                <a:gd name="T23" fmla="*/ 114 h 502"/>
                <a:gd name="T24" fmla="*/ 165 w 502"/>
                <a:gd name="T25" fmla="*/ 176 h 502"/>
                <a:gd name="T26" fmla="*/ 236 w 502"/>
                <a:gd name="T27" fmla="*/ 71 h 502"/>
                <a:gd name="T28" fmla="*/ 165 w 502"/>
                <a:gd name="T29" fmla="*/ 176 h 502"/>
                <a:gd name="T30" fmla="*/ 345 w 502"/>
                <a:gd name="T31" fmla="*/ 176 h 502"/>
                <a:gd name="T32" fmla="*/ 274 w 502"/>
                <a:gd name="T33" fmla="*/ 71 h 502"/>
                <a:gd name="T34" fmla="*/ 354 w 502"/>
                <a:gd name="T35" fmla="*/ 214 h 502"/>
                <a:gd name="T36" fmla="*/ 274 w 502"/>
                <a:gd name="T37" fmla="*/ 297 h 502"/>
                <a:gd name="T38" fmla="*/ 357 w 502"/>
                <a:gd name="T39" fmla="*/ 252 h 502"/>
                <a:gd name="T40" fmla="*/ 236 w 502"/>
                <a:gd name="T41" fmla="*/ 214 h 502"/>
                <a:gd name="T42" fmla="*/ 153 w 502"/>
                <a:gd name="T43" fmla="*/ 252 h 502"/>
                <a:gd name="T44" fmla="*/ 236 w 502"/>
                <a:gd name="T45" fmla="*/ 297 h 502"/>
                <a:gd name="T46" fmla="*/ 118 w 502"/>
                <a:gd name="T47" fmla="*/ 214 h 502"/>
                <a:gd name="T48" fmla="*/ 57 w 502"/>
                <a:gd name="T49" fmla="*/ 251 h 502"/>
                <a:gd name="T50" fmla="*/ 119 w 502"/>
                <a:gd name="T51" fmla="*/ 297 h 502"/>
                <a:gd name="T52" fmla="*/ 118 w 502"/>
                <a:gd name="T53" fmla="*/ 214 h 502"/>
                <a:gd name="T54" fmla="*/ 274 w 502"/>
                <a:gd name="T55" fmla="*/ 335 h 502"/>
                <a:gd name="T56" fmla="*/ 328 w 502"/>
                <a:gd name="T57" fmla="*/ 367 h 502"/>
                <a:gd name="T58" fmla="*/ 236 w 502"/>
                <a:gd name="T59" fmla="*/ 335 h 502"/>
                <a:gd name="T60" fmla="*/ 182 w 502"/>
                <a:gd name="T61" fmla="*/ 367 h 502"/>
                <a:gd name="T62" fmla="*/ 236 w 502"/>
                <a:gd name="T63" fmla="*/ 335 h 502"/>
                <a:gd name="T64" fmla="*/ 77 w 502"/>
                <a:gd name="T65" fmla="*/ 335 h 502"/>
                <a:gd name="T66" fmla="*/ 181 w 502"/>
                <a:gd name="T67" fmla="*/ 431 h 502"/>
                <a:gd name="T68" fmla="*/ 128 w 502"/>
                <a:gd name="T69" fmla="*/ 335 h 502"/>
                <a:gd name="T70" fmla="*/ 251 w 502"/>
                <a:gd name="T71" fmla="*/ 502 h 502"/>
                <a:gd name="T72" fmla="*/ 0 w 502"/>
                <a:gd name="T73" fmla="*/ 251 h 502"/>
                <a:gd name="T74" fmla="*/ 251 w 502"/>
                <a:gd name="T75" fmla="*/ 0 h 502"/>
                <a:gd name="T76" fmla="*/ 502 w 502"/>
                <a:gd name="T77" fmla="*/ 251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2" h="502">
                  <a:moveTo>
                    <a:pt x="334" y="426"/>
                  </a:moveTo>
                  <a:cubicBezTo>
                    <a:pt x="355" y="416"/>
                    <a:pt x="373" y="403"/>
                    <a:pt x="388" y="388"/>
                  </a:cubicBezTo>
                  <a:cubicBezTo>
                    <a:pt x="403" y="373"/>
                    <a:pt x="416" y="354"/>
                    <a:pt x="425" y="335"/>
                  </a:cubicBezTo>
                  <a:cubicBezTo>
                    <a:pt x="383" y="335"/>
                    <a:pt x="383" y="335"/>
                    <a:pt x="383" y="335"/>
                  </a:cubicBezTo>
                  <a:cubicBezTo>
                    <a:pt x="377" y="352"/>
                    <a:pt x="370" y="370"/>
                    <a:pt x="362" y="385"/>
                  </a:cubicBezTo>
                  <a:cubicBezTo>
                    <a:pt x="354" y="400"/>
                    <a:pt x="345" y="413"/>
                    <a:pt x="334" y="426"/>
                  </a:cubicBezTo>
                  <a:close/>
                  <a:moveTo>
                    <a:pt x="439" y="297"/>
                  </a:moveTo>
                  <a:cubicBezTo>
                    <a:pt x="443" y="282"/>
                    <a:pt x="445" y="267"/>
                    <a:pt x="445" y="251"/>
                  </a:cubicBezTo>
                  <a:cubicBezTo>
                    <a:pt x="445" y="238"/>
                    <a:pt x="444" y="226"/>
                    <a:pt x="442" y="214"/>
                  </a:cubicBezTo>
                  <a:cubicBezTo>
                    <a:pt x="393" y="214"/>
                    <a:pt x="393" y="214"/>
                    <a:pt x="393" y="214"/>
                  </a:cubicBezTo>
                  <a:cubicBezTo>
                    <a:pt x="395" y="227"/>
                    <a:pt x="395" y="239"/>
                    <a:pt x="395" y="252"/>
                  </a:cubicBezTo>
                  <a:cubicBezTo>
                    <a:pt x="395" y="267"/>
                    <a:pt x="394" y="282"/>
                    <a:pt x="392" y="297"/>
                  </a:cubicBezTo>
                  <a:cubicBezTo>
                    <a:pt x="439" y="297"/>
                    <a:pt x="439" y="297"/>
                    <a:pt x="439" y="297"/>
                  </a:cubicBezTo>
                  <a:close/>
                  <a:moveTo>
                    <a:pt x="430" y="176"/>
                  </a:moveTo>
                  <a:cubicBezTo>
                    <a:pt x="420" y="153"/>
                    <a:pt x="406" y="132"/>
                    <a:pt x="388" y="114"/>
                  </a:cubicBezTo>
                  <a:cubicBezTo>
                    <a:pt x="372" y="98"/>
                    <a:pt x="353" y="84"/>
                    <a:pt x="332" y="75"/>
                  </a:cubicBezTo>
                  <a:cubicBezTo>
                    <a:pt x="343" y="88"/>
                    <a:pt x="353" y="102"/>
                    <a:pt x="361" y="117"/>
                  </a:cubicBezTo>
                  <a:cubicBezTo>
                    <a:pt x="371" y="135"/>
                    <a:pt x="379" y="155"/>
                    <a:pt x="385" y="176"/>
                  </a:cubicBezTo>
                  <a:cubicBezTo>
                    <a:pt x="430" y="176"/>
                    <a:pt x="430" y="176"/>
                    <a:pt x="430" y="176"/>
                  </a:cubicBezTo>
                  <a:close/>
                  <a:moveTo>
                    <a:pt x="72" y="176"/>
                  </a:moveTo>
                  <a:cubicBezTo>
                    <a:pt x="125" y="176"/>
                    <a:pt x="125" y="176"/>
                    <a:pt x="125" y="176"/>
                  </a:cubicBezTo>
                  <a:cubicBezTo>
                    <a:pt x="131" y="155"/>
                    <a:pt x="139" y="135"/>
                    <a:pt x="150" y="117"/>
                  </a:cubicBezTo>
                  <a:cubicBezTo>
                    <a:pt x="159" y="100"/>
                    <a:pt x="170" y="84"/>
                    <a:pt x="183" y="69"/>
                  </a:cubicBezTo>
                  <a:cubicBezTo>
                    <a:pt x="157" y="79"/>
                    <a:pt x="133" y="94"/>
                    <a:pt x="114" y="114"/>
                  </a:cubicBezTo>
                  <a:cubicBezTo>
                    <a:pt x="96" y="132"/>
                    <a:pt x="82" y="153"/>
                    <a:pt x="72" y="176"/>
                  </a:cubicBezTo>
                  <a:close/>
                  <a:moveTo>
                    <a:pt x="165" y="176"/>
                  </a:moveTo>
                  <a:cubicBezTo>
                    <a:pt x="236" y="176"/>
                    <a:pt x="236" y="176"/>
                    <a:pt x="236" y="176"/>
                  </a:cubicBezTo>
                  <a:cubicBezTo>
                    <a:pt x="236" y="71"/>
                    <a:pt x="236" y="71"/>
                    <a:pt x="236" y="71"/>
                  </a:cubicBezTo>
                  <a:cubicBezTo>
                    <a:pt x="215" y="88"/>
                    <a:pt x="197" y="110"/>
                    <a:pt x="183" y="135"/>
                  </a:cubicBezTo>
                  <a:cubicBezTo>
                    <a:pt x="176" y="148"/>
                    <a:pt x="170" y="162"/>
                    <a:pt x="165" y="176"/>
                  </a:cubicBezTo>
                  <a:close/>
                  <a:moveTo>
                    <a:pt x="274" y="176"/>
                  </a:moveTo>
                  <a:cubicBezTo>
                    <a:pt x="345" y="176"/>
                    <a:pt x="345" y="176"/>
                    <a:pt x="345" y="176"/>
                  </a:cubicBezTo>
                  <a:cubicBezTo>
                    <a:pt x="341" y="162"/>
                    <a:pt x="335" y="148"/>
                    <a:pt x="327" y="135"/>
                  </a:cubicBezTo>
                  <a:cubicBezTo>
                    <a:pt x="314" y="110"/>
                    <a:pt x="296" y="88"/>
                    <a:pt x="274" y="71"/>
                  </a:cubicBezTo>
                  <a:cubicBezTo>
                    <a:pt x="274" y="176"/>
                    <a:pt x="274" y="176"/>
                    <a:pt x="274" y="176"/>
                  </a:cubicBezTo>
                  <a:close/>
                  <a:moveTo>
                    <a:pt x="354" y="214"/>
                  </a:moveTo>
                  <a:cubicBezTo>
                    <a:pt x="274" y="214"/>
                    <a:pt x="274" y="214"/>
                    <a:pt x="274" y="214"/>
                  </a:cubicBezTo>
                  <a:cubicBezTo>
                    <a:pt x="274" y="297"/>
                    <a:pt x="274" y="297"/>
                    <a:pt x="274" y="297"/>
                  </a:cubicBezTo>
                  <a:cubicBezTo>
                    <a:pt x="353" y="297"/>
                    <a:pt x="353" y="297"/>
                    <a:pt x="353" y="297"/>
                  </a:cubicBezTo>
                  <a:cubicBezTo>
                    <a:pt x="356" y="282"/>
                    <a:pt x="357" y="267"/>
                    <a:pt x="357" y="252"/>
                  </a:cubicBezTo>
                  <a:cubicBezTo>
                    <a:pt x="357" y="239"/>
                    <a:pt x="356" y="227"/>
                    <a:pt x="354" y="214"/>
                  </a:cubicBezTo>
                  <a:close/>
                  <a:moveTo>
                    <a:pt x="236" y="214"/>
                  </a:moveTo>
                  <a:cubicBezTo>
                    <a:pt x="156" y="214"/>
                    <a:pt x="156" y="214"/>
                    <a:pt x="156" y="214"/>
                  </a:cubicBezTo>
                  <a:cubicBezTo>
                    <a:pt x="154" y="227"/>
                    <a:pt x="153" y="239"/>
                    <a:pt x="153" y="252"/>
                  </a:cubicBezTo>
                  <a:cubicBezTo>
                    <a:pt x="153" y="267"/>
                    <a:pt x="155" y="282"/>
                    <a:pt x="158" y="297"/>
                  </a:cubicBezTo>
                  <a:cubicBezTo>
                    <a:pt x="236" y="297"/>
                    <a:pt x="236" y="297"/>
                    <a:pt x="236" y="297"/>
                  </a:cubicBezTo>
                  <a:cubicBezTo>
                    <a:pt x="236" y="214"/>
                    <a:pt x="236" y="214"/>
                    <a:pt x="236" y="214"/>
                  </a:cubicBezTo>
                  <a:close/>
                  <a:moveTo>
                    <a:pt x="118" y="214"/>
                  </a:moveTo>
                  <a:cubicBezTo>
                    <a:pt x="61" y="214"/>
                    <a:pt x="61" y="214"/>
                    <a:pt x="61" y="214"/>
                  </a:cubicBezTo>
                  <a:cubicBezTo>
                    <a:pt x="59" y="226"/>
                    <a:pt x="57" y="238"/>
                    <a:pt x="57" y="251"/>
                  </a:cubicBezTo>
                  <a:cubicBezTo>
                    <a:pt x="57" y="267"/>
                    <a:pt x="59" y="282"/>
                    <a:pt x="63" y="297"/>
                  </a:cubicBezTo>
                  <a:cubicBezTo>
                    <a:pt x="119" y="297"/>
                    <a:pt x="119" y="297"/>
                    <a:pt x="119" y="297"/>
                  </a:cubicBezTo>
                  <a:cubicBezTo>
                    <a:pt x="116" y="282"/>
                    <a:pt x="115" y="267"/>
                    <a:pt x="115" y="252"/>
                  </a:cubicBezTo>
                  <a:cubicBezTo>
                    <a:pt x="115" y="239"/>
                    <a:pt x="116" y="227"/>
                    <a:pt x="118" y="214"/>
                  </a:cubicBezTo>
                  <a:close/>
                  <a:moveTo>
                    <a:pt x="342" y="335"/>
                  </a:moveTo>
                  <a:cubicBezTo>
                    <a:pt x="274" y="335"/>
                    <a:pt x="274" y="335"/>
                    <a:pt x="274" y="335"/>
                  </a:cubicBezTo>
                  <a:cubicBezTo>
                    <a:pt x="274" y="433"/>
                    <a:pt x="274" y="433"/>
                    <a:pt x="274" y="433"/>
                  </a:cubicBezTo>
                  <a:cubicBezTo>
                    <a:pt x="296" y="415"/>
                    <a:pt x="315" y="392"/>
                    <a:pt x="328" y="367"/>
                  </a:cubicBezTo>
                  <a:cubicBezTo>
                    <a:pt x="334" y="357"/>
                    <a:pt x="338" y="346"/>
                    <a:pt x="342" y="335"/>
                  </a:cubicBezTo>
                  <a:close/>
                  <a:moveTo>
                    <a:pt x="236" y="335"/>
                  </a:moveTo>
                  <a:cubicBezTo>
                    <a:pt x="168" y="335"/>
                    <a:pt x="168" y="335"/>
                    <a:pt x="168" y="335"/>
                  </a:cubicBezTo>
                  <a:cubicBezTo>
                    <a:pt x="172" y="346"/>
                    <a:pt x="177" y="357"/>
                    <a:pt x="182" y="367"/>
                  </a:cubicBezTo>
                  <a:cubicBezTo>
                    <a:pt x="196" y="392"/>
                    <a:pt x="214" y="415"/>
                    <a:pt x="236" y="433"/>
                  </a:cubicBezTo>
                  <a:cubicBezTo>
                    <a:pt x="236" y="335"/>
                    <a:pt x="236" y="335"/>
                    <a:pt x="236" y="335"/>
                  </a:cubicBezTo>
                  <a:close/>
                  <a:moveTo>
                    <a:pt x="128" y="335"/>
                  </a:moveTo>
                  <a:cubicBezTo>
                    <a:pt x="77" y="335"/>
                    <a:pt x="77" y="335"/>
                    <a:pt x="77" y="335"/>
                  </a:cubicBezTo>
                  <a:cubicBezTo>
                    <a:pt x="86" y="354"/>
                    <a:pt x="99" y="373"/>
                    <a:pt x="114" y="388"/>
                  </a:cubicBezTo>
                  <a:cubicBezTo>
                    <a:pt x="133" y="407"/>
                    <a:pt x="155" y="422"/>
                    <a:pt x="181" y="431"/>
                  </a:cubicBezTo>
                  <a:cubicBezTo>
                    <a:pt x="168" y="417"/>
                    <a:pt x="158" y="402"/>
                    <a:pt x="149" y="385"/>
                  </a:cubicBezTo>
                  <a:cubicBezTo>
                    <a:pt x="140" y="370"/>
                    <a:pt x="133" y="352"/>
                    <a:pt x="128" y="335"/>
                  </a:cubicBezTo>
                  <a:close/>
                  <a:moveTo>
                    <a:pt x="429" y="428"/>
                  </a:moveTo>
                  <a:cubicBezTo>
                    <a:pt x="383" y="474"/>
                    <a:pt x="321" y="502"/>
                    <a:pt x="251" y="502"/>
                  </a:cubicBezTo>
                  <a:cubicBezTo>
                    <a:pt x="182" y="502"/>
                    <a:pt x="119" y="474"/>
                    <a:pt x="74" y="428"/>
                  </a:cubicBezTo>
                  <a:cubicBezTo>
                    <a:pt x="28" y="383"/>
                    <a:pt x="0" y="320"/>
                    <a:pt x="0" y="251"/>
                  </a:cubicBezTo>
                  <a:cubicBezTo>
                    <a:pt x="0" y="182"/>
                    <a:pt x="28" y="119"/>
                    <a:pt x="74" y="73"/>
                  </a:cubicBezTo>
                  <a:cubicBezTo>
                    <a:pt x="119" y="28"/>
                    <a:pt x="182" y="0"/>
                    <a:pt x="251" y="0"/>
                  </a:cubicBezTo>
                  <a:cubicBezTo>
                    <a:pt x="321" y="0"/>
                    <a:pt x="383" y="28"/>
                    <a:pt x="429" y="73"/>
                  </a:cubicBezTo>
                  <a:cubicBezTo>
                    <a:pt x="474" y="119"/>
                    <a:pt x="502" y="182"/>
                    <a:pt x="502" y="251"/>
                  </a:cubicBezTo>
                  <a:cubicBezTo>
                    <a:pt x="502" y="320"/>
                    <a:pt x="474" y="383"/>
                    <a:pt x="429" y="42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500"/>
            </a:p>
          </p:txBody>
        </p:sp>
      </p:grpSp>
    </p:spTree>
    <p:extLst>
      <p:ext uri="{BB962C8B-B14F-4D97-AF65-F5344CB8AC3E}">
        <p14:creationId xmlns:p14="http://schemas.microsoft.com/office/powerpoint/2010/main" xmlns="" val="668741546"/>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750"/>
                                        <p:tgtEl>
                                          <p:spTgt spid="6"/>
                                        </p:tgtEl>
                                      </p:cBhvr>
                                    </p:animEffect>
                                  </p:childTnLst>
                                </p:cTn>
                              </p:par>
                            </p:childTnLst>
                          </p:cTn>
                        </p:par>
                        <p:par>
                          <p:cTn id="8" fill="hold">
                            <p:stCondLst>
                              <p:cond delay="750"/>
                            </p:stCondLst>
                            <p:childTnLst>
                              <p:par>
                                <p:cTn id="9" presetID="53" presetClass="entr" presetSubtype="16"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100" fill="hold"/>
                                        <p:tgtEl>
                                          <p:spTgt spid="8"/>
                                        </p:tgtEl>
                                        <p:attrNameLst>
                                          <p:attrName>ppt_w</p:attrName>
                                        </p:attrNameLst>
                                      </p:cBhvr>
                                      <p:tavLst>
                                        <p:tav tm="0">
                                          <p:val>
                                            <p:fltVal val="0"/>
                                          </p:val>
                                        </p:tav>
                                        <p:tav tm="100000">
                                          <p:val>
                                            <p:strVal val="#ppt_w"/>
                                          </p:val>
                                        </p:tav>
                                      </p:tavLst>
                                    </p:anim>
                                    <p:anim calcmode="lin" valueType="num">
                                      <p:cBhvr>
                                        <p:cTn id="12" dur="100" fill="hold"/>
                                        <p:tgtEl>
                                          <p:spTgt spid="8"/>
                                        </p:tgtEl>
                                        <p:attrNameLst>
                                          <p:attrName>ppt_h</p:attrName>
                                        </p:attrNameLst>
                                      </p:cBhvr>
                                      <p:tavLst>
                                        <p:tav tm="0">
                                          <p:val>
                                            <p:fltVal val="0"/>
                                          </p:val>
                                        </p:tav>
                                        <p:tav tm="100000">
                                          <p:val>
                                            <p:strVal val="#ppt_h"/>
                                          </p:val>
                                        </p:tav>
                                      </p:tavLst>
                                    </p:anim>
                                    <p:animEffect transition="in" filter="fade">
                                      <p:cBhvr>
                                        <p:cTn id="13" dur="100"/>
                                        <p:tgtEl>
                                          <p:spTgt spid="8"/>
                                        </p:tgtEl>
                                      </p:cBhvr>
                                    </p:animEffect>
                                  </p:childTnLst>
                                </p:cTn>
                              </p:par>
                              <p:par>
                                <p:cTn id="14" presetID="6" presetClass="emph" presetSubtype="0" fill="hold" grpId="1" nodeType="withEffect">
                                  <p:stCondLst>
                                    <p:cond delay="100"/>
                                  </p:stCondLst>
                                  <p:childTnLst>
                                    <p:animScale>
                                      <p:cBhvr>
                                        <p:cTn id="15" dur="100" fill="hold"/>
                                        <p:tgtEl>
                                          <p:spTgt spid="8"/>
                                        </p:tgtEl>
                                      </p:cBhvr>
                                      <p:by x="110000" y="110000"/>
                                    </p:animScale>
                                  </p:childTnLst>
                                </p:cTn>
                              </p:par>
                              <p:par>
                                <p:cTn id="16" presetID="6" presetClass="emph" presetSubtype="0" fill="hold" grpId="2" nodeType="withEffect">
                                  <p:stCondLst>
                                    <p:cond delay="200"/>
                                  </p:stCondLst>
                                  <p:childTnLst>
                                    <p:animScale>
                                      <p:cBhvr>
                                        <p:cTn id="17" dur="200" fill="hold"/>
                                        <p:tgtEl>
                                          <p:spTgt spid="8"/>
                                        </p:tgtEl>
                                      </p:cBhvr>
                                      <p:by x="90000" y="90000"/>
                                    </p:animScale>
                                  </p:childTnLst>
                                </p:cTn>
                              </p:par>
                              <p:par>
                                <p:cTn id="18" presetID="6" presetClass="emph" presetSubtype="0" fill="hold" grpId="3" nodeType="withEffect">
                                  <p:stCondLst>
                                    <p:cond delay="400"/>
                                  </p:stCondLst>
                                  <p:childTnLst>
                                    <p:animScale>
                                      <p:cBhvr>
                                        <p:cTn id="19" dur="100" fill="hold"/>
                                        <p:tgtEl>
                                          <p:spTgt spid="8"/>
                                        </p:tgtEl>
                                      </p:cBhvr>
                                      <p:by x="105000" y="105000"/>
                                    </p:animScale>
                                  </p:childTnLst>
                                </p:cTn>
                              </p:par>
                              <p:par>
                                <p:cTn id="20" presetID="6" presetClass="emph" presetSubtype="0" fill="hold" grpId="4" nodeType="withEffect">
                                  <p:stCondLst>
                                    <p:cond delay="500"/>
                                  </p:stCondLst>
                                  <p:childTnLst>
                                    <p:animScale>
                                      <p:cBhvr>
                                        <p:cTn id="21" dur="200" fill="hold"/>
                                        <p:tgtEl>
                                          <p:spTgt spid="8"/>
                                        </p:tgtEl>
                                      </p:cBhvr>
                                      <p:by x="95000" y="95000"/>
                                    </p:animScale>
                                  </p:childTnLst>
                                </p:cTn>
                              </p:par>
                            </p:childTnLst>
                          </p:cTn>
                        </p:par>
                        <p:par>
                          <p:cTn id="22" fill="hold">
                            <p:stCondLst>
                              <p:cond delay="1450"/>
                            </p:stCondLst>
                            <p:childTnLst>
                              <p:par>
                                <p:cTn id="23" presetID="53" presetClass="entr" presetSubtype="16"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100" fill="hold"/>
                                        <p:tgtEl>
                                          <p:spTgt spid="9"/>
                                        </p:tgtEl>
                                        <p:attrNameLst>
                                          <p:attrName>ppt_w</p:attrName>
                                        </p:attrNameLst>
                                      </p:cBhvr>
                                      <p:tavLst>
                                        <p:tav tm="0">
                                          <p:val>
                                            <p:fltVal val="0"/>
                                          </p:val>
                                        </p:tav>
                                        <p:tav tm="100000">
                                          <p:val>
                                            <p:strVal val="#ppt_w"/>
                                          </p:val>
                                        </p:tav>
                                      </p:tavLst>
                                    </p:anim>
                                    <p:anim calcmode="lin" valueType="num">
                                      <p:cBhvr>
                                        <p:cTn id="26" dur="100" fill="hold"/>
                                        <p:tgtEl>
                                          <p:spTgt spid="9"/>
                                        </p:tgtEl>
                                        <p:attrNameLst>
                                          <p:attrName>ppt_h</p:attrName>
                                        </p:attrNameLst>
                                      </p:cBhvr>
                                      <p:tavLst>
                                        <p:tav tm="0">
                                          <p:val>
                                            <p:fltVal val="0"/>
                                          </p:val>
                                        </p:tav>
                                        <p:tav tm="100000">
                                          <p:val>
                                            <p:strVal val="#ppt_h"/>
                                          </p:val>
                                        </p:tav>
                                      </p:tavLst>
                                    </p:anim>
                                    <p:animEffect transition="in" filter="fade">
                                      <p:cBhvr>
                                        <p:cTn id="27" dur="100"/>
                                        <p:tgtEl>
                                          <p:spTgt spid="9"/>
                                        </p:tgtEl>
                                      </p:cBhvr>
                                    </p:animEffect>
                                  </p:childTnLst>
                                </p:cTn>
                              </p:par>
                              <p:par>
                                <p:cTn id="28" presetID="6" presetClass="emph" presetSubtype="0" fill="hold" grpId="1" nodeType="withEffect">
                                  <p:stCondLst>
                                    <p:cond delay="100"/>
                                  </p:stCondLst>
                                  <p:childTnLst>
                                    <p:animScale>
                                      <p:cBhvr>
                                        <p:cTn id="29" dur="100" fill="hold"/>
                                        <p:tgtEl>
                                          <p:spTgt spid="9"/>
                                        </p:tgtEl>
                                      </p:cBhvr>
                                      <p:by x="110000" y="110000"/>
                                    </p:animScale>
                                  </p:childTnLst>
                                </p:cTn>
                              </p:par>
                              <p:par>
                                <p:cTn id="30" presetID="6" presetClass="emph" presetSubtype="0" fill="hold" grpId="2" nodeType="withEffect">
                                  <p:stCondLst>
                                    <p:cond delay="200"/>
                                  </p:stCondLst>
                                  <p:childTnLst>
                                    <p:animScale>
                                      <p:cBhvr>
                                        <p:cTn id="31" dur="200" fill="hold"/>
                                        <p:tgtEl>
                                          <p:spTgt spid="9"/>
                                        </p:tgtEl>
                                      </p:cBhvr>
                                      <p:by x="90000" y="90000"/>
                                    </p:animScale>
                                  </p:childTnLst>
                                </p:cTn>
                              </p:par>
                              <p:par>
                                <p:cTn id="32" presetID="6" presetClass="emph" presetSubtype="0" fill="hold" grpId="3" nodeType="withEffect">
                                  <p:stCondLst>
                                    <p:cond delay="400"/>
                                  </p:stCondLst>
                                  <p:childTnLst>
                                    <p:animScale>
                                      <p:cBhvr>
                                        <p:cTn id="33" dur="100" fill="hold"/>
                                        <p:tgtEl>
                                          <p:spTgt spid="9"/>
                                        </p:tgtEl>
                                      </p:cBhvr>
                                      <p:by x="105000" y="105000"/>
                                    </p:animScale>
                                  </p:childTnLst>
                                </p:cTn>
                              </p:par>
                              <p:par>
                                <p:cTn id="34" presetID="6" presetClass="emph" presetSubtype="0" fill="hold" grpId="4" nodeType="withEffect">
                                  <p:stCondLst>
                                    <p:cond delay="500"/>
                                  </p:stCondLst>
                                  <p:childTnLst>
                                    <p:animScale>
                                      <p:cBhvr>
                                        <p:cTn id="35" dur="200" fill="hold"/>
                                        <p:tgtEl>
                                          <p:spTgt spid="9"/>
                                        </p:tgtEl>
                                      </p:cBhvr>
                                      <p:by x="95000" y="95000"/>
                                    </p:animScale>
                                  </p:childTnLst>
                                </p:cTn>
                              </p:par>
                            </p:childTnLst>
                          </p:cTn>
                        </p:par>
                        <p:par>
                          <p:cTn id="36" fill="hold">
                            <p:stCondLst>
                              <p:cond delay="2150"/>
                            </p:stCondLst>
                            <p:childTnLst>
                              <p:par>
                                <p:cTn id="37" presetID="53" presetClass="entr" presetSubtype="16"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p:cTn id="39" dur="100" fill="hold"/>
                                        <p:tgtEl>
                                          <p:spTgt spid="10"/>
                                        </p:tgtEl>
                                        <p:attrNameLst>
                                          <p:attrName>ppt_w</p:attrName>
                                        </p:attrNameLst>
                                      </p:cBhvr>
                                      <p:tavLst>
                                        <p:tav tm="0">
                                          <p:val>
                                            <p:fltVal val="0"/>
                                          </p:val>
                                        </p:tav>
                                        <p:tav tm="100000">
                                          <p:val>
                                            <p:strVal val="#ppt_w"/>
                                          </p:val>
                                        </p:tav>
                                      </p:tavLst>
                                    </p:anim>
                                    <p:anim calcmode="lin" valueType="num">
                                      <p:cBhvr>
                                        <p:cTn id="40" dur="100" fill="hold"/>
                                        <p:tgtEl>
                                          <p:spTgt spid="10"/>
                                        </p:tgtEl>
                                        <p:attrNameLst>
                                          <p:attrName>ppt_h</p:attrName>
                                        </p:attrNameLst>
                                      </p:cBhvr>
                                      <p:tavLst>
                                        <p:tav tm="0">
                                          <p:val>
                                            <p:fltVal val="0"/>
                                          </p:val>
                                        </p:tav>
                                        <p:tav tm="100000">
                                          <p:val>
                                            <p:strVal val="#ppt_h"/>
                                          </p:val>
                                        </p:tav>
                                      </p:tavLst>
                                    </p:anim>
                                    <p:animEffect transition="in" filter="fade">
                                      <p:cBhvr>
                                        <p:cTn id="41" dur="100"/>
                                        <p:tgtEl>
                                          <p:spTgt spid="10"/>
                                        </p:tgtEl>
                                      </p:cBhvr>
                                    </p:animEffect>
                                  </p:childTnLst>
                                </p:cTn>
                              </p:par>
                              <p:par>
                                <p:cTn id="42" presetID="6" presetClass="emph" presetSubtype="0" fill="hold" grpId="1" nodeType="withEffect">
                                  <p:stCondLst>
                                    <p:cond delay="100"/>
                                  </p:stCondLst>
                                  <p:childTnLst>
                                    <p:animScale>
                                      <p:cBhvr>
                                        <p:cTn id="43" dur="100" fill="hold"/>
                                        <p:tgtEl>
                                          <p:spTgt spid="10"/>
                                        </p:tgtEl>
                                      </p:cBhvr>
                                      <p:by x="110000" y="110000"/>
                                    </p:animScale>
                                  </p:childTnLst>
                                </p:cTn>
                              </p:par>
                              <p:par>
                                <p:cTn id="44" presetID="6" presetClass="emph" presetSubtype="0" fill="hold" grpId="2" nodeType="withEffect">
                                  <p:stCondLst>
                                    <p:cond delay="200"/>
                                  </p:stCondLst>
                                  <p:childTnLst>
                                    <p:animScale>
                                      <p:cBhvr>
                                        <p:cTn id="45" dur="200" fill="hold"/>
                                        <p:tgtEl>
                                          <p:spTgt spid="10"/>
                                        </p:tgtEl>
                                      </p:cBhvr>
                                      <p:by x="90000" y="90000"/>
                                    </p:animScale>
                                  </p:childTnLst>
                                </p:cTn>
                              </p:par>
                              <p:par>
                                <p:cTn id="46" presetID="6" presetClass="emph" presetSubtype="0" fill="hold" grpId="3" nodeType="withEffect">
                                  <p:stCondLst>
                                    <p:cond delay="400"/>
                                  </p:stCondLst>
                                  <p:childTnLst>
                                    <p:animScale>
                                      <p:cBhvr>
                                        <p:cTn id="47" dur="100" fill="hold"/>
                                        <p:tgtEl>
                                          <p:spTgt spid="10"/>
                                        </p:tgtEl>
                                      </p:cBhvr>
                                      <p:by x="105000" y="105000"/>
                                    </p:animScale>
                                  </p:childTnLst>
                                </p:cTn>
                              </p:par>
                              <p:par>
                                <p:cTn id="48" presetID="6" presetClass="emph" presetSubtype="0" fill="hold" grpId="4" nodeType="withEffect">
                                  <p:stCondLst>
                                    <p:cond delay="500"/>
                                  </p:stCondLst>
                                  <p:childTnLst>
                                    <p:animScale>
                                      <p:cBhvr>
                                        <p:cTn id="49" dur="200" fill="hold"/>
                                        <p:tgtEl>
                                          <p:spTgt spid="10"/>
                                        </p:tgtEl>
                                      </p:cBhvr>
                                      <p:by x="95000" y="95000"/>
                                    </p:animScale>
                                  </p:childTnLst>
                                </p:cTn>
                              </p:par>
                            </p:childTnLst>
                          </p:cTn>
                        </p:par>
                        <p:par>
                          <p:cTn id="50" fill="hold">
                            <p:stCondLst>
                              <p:cond delay="2850"/>
                            </p:stCondLst>
                            <p:childTnLst>
                              <p:par>
                                <p:cTn id="51" presetID="53" presetClass="entr" presetSubtype="16" fill="hold" grpId="0" nodeType="afterEffect">
                                  <p:stCondLst>
                                    <p:cond delay="0"/>
                                  </p:stCondLst>
                                  <p:childTnLst>
                                    <p:set>
                                      <p:cBhvr>
                                        <p:cTn id="52" dur="1" fill="hold">
                                          <p:stCondLst>
                                            <p:cond delay="0"/>
                                          </p:stCondLst>
                                        </p:cTn>
                                        <p:tgtEl>
                                          <p:spTgt spid="11"/>
                                        </p:tgtEl>
                                        <p:attrNameLst>
                                          <p:attrName>style.visibility</p:attrName>
                                        </p:attrNameLst>
                                      </p:cBhvr>
                                      <p:to>
                                        <p:strVal val="visible"/>
                                      </p:to>
                                    </p:set>
                                    <p:anim calcmode="lin" valueType="num">
                                      <p:cBhvr>
                                        <p:cTn id="53" dur="100" fill="hold"/>
                                        <p:tgtEl>
                                          <p:spTgt spid="11"/>
                                        </p:tgtEl>
                                        <p:attrNameLst>
                                          <p:attrName>ppt_w</p:attrName>
                                        </p:attrNameLst>
                                      </p:cBhvr>
                                      <p:tavLst>
                                        <p:tav tm="0">
                                          <p:val>
                                            <p:fltVal val="0"/>
                                          </p:val>
                                        </p:tav>
                                        <p:tav tm="100000">
                                          <p:val>
                                            <p:strVal val="#ppt_w"/>
                                          </p:val>
                                        </p:tav>
                                      </p:tavLst>
                                    </p:anim>
                                    <p:anim calcmode="lin" valueType="num">
                                      <p:cBhvr>
                                        <p:cTn id="54" dur="100" fill="hold"/>
                                        <p:tgtEl>
                                          <p:spTgt spid="11"/>
                                        </p:tgtEl>
                                        <p:attrNameLst>
                                          <p:attrName>ppt_h</p:attrName>
                                        </p:attrNameLst>
                                      </p:cBhvr>
                                      <p:tavLst>
                                        <p:tav tm="0">
                                          <p:val>
                                            <p:fltVal val="0"/>
                                          </p:val>
                                        </p:tav>
                                        <p:tav tm="100000">
                                          <p:val>
                                            <p:strVal val="#ppt_h"/>
                                          </p:val>
                                        </p:tav>
                                      </p:tavLst>
                                    </p:anim>
                                    <p:animEffect transition="in" filter="fade">
                                      <p:cBhvr>
                                        <p:cTn id="55" dur="100"/>
                                        <p:tgtEl>
                                          <p:spTgt spid="11"/>
                                        </p:tgtEl>
                                      </p:cBhvr>
                                    </p:animEffect>
                                  </p:childTnLst>
                                </p:cTn>
                              </p:par>
                              <p:par>
                                <p:cTn id="56" presetID="6" presetClass="emph" presetSubtype="0" fill="hold" grpId="1" nodeType="withEffect">
                                  <p:stCondLst>
                                    <p:cond delay="100"/>
                                  </p:stCondLst>
                                  <p:childTnLst>
                                    <p:animScale>
                                      <p:cBhvr>
                                        <p:cTn id="57" dur="100" fill="hold"/>
                                        <p:tgtEl>
                                          <p:spTgt spid="11"/>
                                        </p:tgtEl>
                                      </p:cBhvr>
                                      <p:by x="110000" y="110000"/>
                                    </p:animScale>
                                  </p:childTnLst>
                                </p:cTn>
                              </p:par>
                              <p:par>
                                <p:cTn id="58" presetID="6" presetClass="emph" presetSubtype="0" fill="hold" grpId="2" nodeType="withEffect">
                                  <p:stCondLst>
                                    <p:cond delay="200"/>
                                  </p:stCondLst>
                                  <p:childTnLst>
                                    <p:animScale>
                                      <p:cBhvr>
                                        <p:cTn id="59" dur="200" fill="hold"/>
                                        <p:tgtEl>
                                          <p:spTgt spid="11"/>
                                        </p:tgtEl>
                                      </p:cBhvr>
                                      <p:by x="90000" y="90000"/>
                                    </p:animScale>
                                  </p:childTnLst>
                                </p:cTn>
                              </p:par>
                              <p:par>
                                <p:cTn id="60" presetID="6" presetClass="emph" presetSubtype="0" fill="hold" grpId="3" nodeType="withEffect">
                                  <p:stCondLst>
                                    <p:cond delay="400"/>
                                  </p:stCondLst>
                                  <p:childTnLst>
                                    <p:animScale>
                                      <p:cBhvr>
                                        <p:cTn id="61" dur="100" fill="hold"/>
                                        <p:tgtEl>
                                          <p:spTgt spid="11"/>
                                        </p:tgtEl>
                                      </p:cBhvr>
                                      <p:by x="105000" y="105000"/>
                                    </p:animScale>
                                  </p:childTnLst>
                                </p:cTn>
                              </p:par>
                              <p:par>
                                <p:cTn id="62" presetID="6" presetClass="emph" presetSubtype="0" fill="hold" grpId="4" nodeType="withEffect">
                                  <p:stCondLst>
                                    <p:cond delay="500"/>
                                  </p:stCondLst>
                                  <p:childTnLst>
                                    <p:animScale>
                                      <p:cBhvr>
                                        <p:cTn id="63" dur="200" fill="hold"/>
                                        <p:tgtEl>
                                          <p:spTgt spid="11"/>
                                        </p:tgtEl>
                                      </p:cBhvr>
                                      <p:by x="95000" y="95000"/>
                                    </p:animScale>
                                  </p:childTnLst>
                                </p:cTn>
                              </p:par>
                            </p:childTnLst>
                          </p:cTn>
                        </p:par>
                        <p:par>
                          <p:cTn id="64" fill="hold">
                            <p:stCondLst>
                              <p:cond delay="3550"/>
                            </p:stCondLst>
                            <p:childTnLst>
                              <p:par>
                                <p:cTn id="65" presetID="21" presetClass="entr" presetSubtype="1" fill="hold" nodeType="after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wheel(1)">
                                      <p:cBhvr>
                                        <p:cTn id="67" dur="750"/>
                                        <p:tgtEl>
                                          <p:spTgt spid="19"/>
                                        </p:tgtEl>
                                      </p:cBhvr>
                                    </p:animEffect>
                                  </p:childTnLst>
                                </p:cTn>
                              </p:par>
                              <p:par>
                                <p:cTn id="68" presetID="21" presetClass="entr" presetSubtype="1" fill="hold" nodeType="withEffect">
                                  <p:stCondLst>
                                    <p:cond delay="250"/>
                                  </p:stCondLst>
                                  <p:childTnLst>
                                    <p:set>
                                      <p:cBhvr>
                                        <p:cTn id="69" dur="1" fill="hold">
                                          <p:stCondLst>
                                            <p:cond delay="0"/>
                                          </p:stCondLst>
                                        </p:cTn>
                                        <p:tgtEl>
                                          <p:spTgt spid="15"/>
                                        </p:tgtEl>
                                        <p:attrNameLst>
                                          <p:attrName>style.visibility</p:attrName>
                                        </p:attrNameLst>
                                      </p:cBhvr>
                                      <p:to>
                                        <p:strVal val="visible"/>
                                      </p:to>
                                    </p:set>
                                    <p:animEffect transition="in" filter="wheel(1)">
                                      <p:cBhvr>
                                        <p:cTn id="70" dur="750"/>
                                        <p:tgtEl>
                                          <p:spTgt spid="15"/>
                                        </p:tgtEl>
                                      </p:cBhvr>
                                    </p:animEffect>
                                  </p:childTnLst>
                                </p:cTn>
                              </p:par>
                              <p:par>
                                <p:cTn id="71" presetID="21" presetClass="entr" presetSubtype="1" fill="hold" nodeType="withEffect">
                                  <p:stCondLst>
                                    <p:cond delay="500"/>
                                  </p:stCondLst>
                                  <p:childTnLst>
                                    <p:set>
                                      <p:cBhvr>
                                        <p:cTn id="72" dur="1" fill="hold">
                                          <p:stCondLst>
                                            <p:cond delay="0"/>
                                          </p:stCondLst>
                                        </p:cTn>
                                        <p:tgtEl>
                                          <p:spTgt spid="12"/>
                                        </p:tgtEl>
                                        <p:attrNameLst>
                                          <p:attrName>style.visibility</p:attrName>
                                        </p:attrNameLst>
                                      </p:cBhvr>
                                      <p:to>
                                        <p:strVal val="visible"/>
                                      </p:to>
                                    </p:set>
                                    <p:animEffect transition="in" filter="wheel(1)">
                                      <p:cBhvr>
                                        <p:cTn id="73" dur="750"/>
                                        <p:tgtEl>
                                          <p:spTgt spid="12"/>
                                        </p:tgtEl>
                                      </p:cBhvr>
                                    </p:animEffect>
                                  </p:childTnLst>
                                </p:cTn>
                              </p:par>
                              <p:par>
                                <p:cTn id="74" presetID="21" presetClass="entr" presetSubtype="1" fill="hold" nodeType="withEffect">
                                  <p:stCondLst>
                                    <p:cond delay="750"/>
                                  </p:stCondLst>
                                  <p:childTnLst>
                                    <p:set>
                                      <p:cBhvr>
                                        <p:cTn id="75" dur="1" fill="hold">
                                          <p:stCondLst>
                                            <p:cond delay="0"/>
                                          </p:stCondLst>
                                        </p:cTn>
                                        <p:tgtEl>
                                          <p:spTgt spid="23"/>
                                        </p:tgtEl>
                                        <p:attrNameLst>
                                          <p:attrName>style.visibility</p:attrName>
                                        </p:attrNameLst>
                                      </p:cBhvr>
                                      <p:to>
                                        <p:strVal val="visible"/>
                                      </p:to>
                                    </p:set>
                                    <p:animEffect transition="in" filter="wheel(1)">
                                      <p:cBhvr>
                                        <p:cTn id="76" dur="7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8" grpId="2" animBg="1"/>
      <p:bldP spid="8" grpId="3" animBg="1"/>
      <p:bldP spid="8" grpId="4" animBg="1"/>
      <p:bldP spid="9" grpId="0" animBg="1"/>
      <p:bldP spid="9" grpId="1" animBg="1"/>
      <p:bldP spid="9" grpId="2" animBg="1"/>
      <p:bldP spid="9" grpId="3" animBg="1"/>
      <p:bldP spid="9" grpId="4" animBg="1"/>
      <p:bldP spid="10" grpId="0" animBg="1"/>
      <p:bldP spid="10" grpId="1" animBg="1"/>
      <p:bldP spid="10" grpId="2" animBg="1"/>
      <p:bldP spid="10" grpId="3" animBg="1"/>
      <p:bldP spid="10" grpId="4" animBg="1"/>
      <p:bldP spid="11" grpId="0" animBg="1"/>
      <p:bldP spid="11" grpId="1" animBg="1"/>
      <p:bldP spid="11" grpId="2" animBg="1"/>
      <p:bldP spid="11" grpId="3" animBg="1"/>
      <p:bldP spid="11" grpId="4"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 xmlns:a16="http://schemas.microsoft.com/office/drawing/2014/main" id="{98CCBDF6-53C0-4554-928A-50D11CCA219A}"/>
              </a:ext>
            </a:extLst>
          </p:cNvPr>
          <p:cNvPicPr>
            <a:picLocks noChangeAspect="1"/>
          </p:cNvPicPr>
          <p:nvPr/>
        </p:nvPicPr>
        <p:blipFill>
          <a:blip r:embed="rId3">
            <a:extLst>
              <a:ext uri="{BEBA8EAE-BF5A-486C-A8C5-ECC9F3942E4B}">
                <a14:imgProps xmlns:a14="http://schemas.microsoft.com/office/drawing/2010/main" xmlns="">
                  <a14:imgLayer r:embed="rId4">
                    <a14:imgEffect>
                      <a14:brightnessContrast bright="5000"/>
                    </a14:imgEffect>
                  </a14:imgLayer>
                </a14:imgProps>
              </a:ext>
              <a:ext uri="{28A0092B-C50C-407E-A947-70E740481C1C}">
                <a14:useLocalDpi xmlns:a14="http://schemas.microsoft.com/office/drawing/2010/main" xmlns="" val="0"/>
              </a:ext>
            </a:extLst>
          </a:blip>
          <a:stretch>
            <a:fillRect/>
          </a:stretch>
        </p:blipFill>
        <p:spPr>
          <a:xfrm>
            <a:off x="0" y="1240"/>
            <a:ext cx="12190413" cy="6857107"/>
          </a:xfrm>
          <a:prstGeom prst="rect">
            <a:avLst/>
          </a:prstGeom>
        </p:spPr>
      </p:pic>
      <p:cxnSp>
        <p:nvCxnSpPr>
          <p:cNvPr id="3" name="Straight Connector 49">
            <a:extLst>
              <a:ext uri="{FF2B5EF4-FFF2-40B4-BE49-F238E27FC236}">
                <a16:creationId xmlns="" xmlns:a16="http://schemas.microsoft.com/office/drawing/2014/main" id="{53B5F84F-5754-473A-989B-06C2889145A3}"/>
              </a:ext>
            </a:extLst>
          </p:cNvPr>
          <p:cNvCxnSpPr/>
          <p:nvPr/>
        </p:nvCxnSpPr>
        <p:spPr>
          <a:xfrm>
            <a:off x="3791062" y="4731869"/>
            <a:ext cx="89535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4" name="Group 73">
            <a:extLst>
              <a:ext uri="{FF2B5EF4-FFF2-40B4-BE49-F238E27FC236}">
                <a16:creationId xmlns="" xmlns:a16="http://schemas.microsoft.com/office/drawing/2014/main" id="{39F618CA-1362-48FF-B793-E522EFAC016D}"/>
              </a:ext>
            </a:extLst>
          </p:cNvPr>
          <p:cNvGrpSpPr/>
          <p:nvPr/>
        </p:nvGrpSpPr>
        <p:grpSpPr>
          <a:xfrm>
            <a:off x="4344918" y="1785856"/>
            <a:ext cx="3502166" cy="3399279"/>
            <a:chOff x="4125516" y="790575"/>
            <a:chExt cx="3839766" cy="3848100"/>
          </a:xfrm>
        </p:grpSpPr>
        <p:sp>
          <p:nvSpPr>
            <p:cNvPr id="5" name="Freeform 5">
              <a:extLst>
                <a:ext uri="{FF2B5EF4-FFF2-40B4-BE49-F238E27FC236}">
                  <a16:creationId xmlns="" xmlns:a16="http://schemas.microsoft.com/office/drawing/2014/main" id="{221B1FFA-1F78-417A-83AD-4CBA86B065F5}"/>
                </a:ext>
              </a:extLst>
            </p:cNvPr>
            <p:cNvSpPr>
              <a:spLocks noEditPoints="1"/>
            </p:cNvSpPr>
            <p:nvPr/>
          </p:nvSpPr>
          <p:spPr bwMode="auto">
            <a:xfrm>
              <a:off x="5092304" y="1765697"/>
              <a:ext cx="1906190" cy="1906191"/>
            </a:xfrm>
            <a:custGeom>
              <a:avLst/>
              <a:gdLst>
                <a:gd name="T0" fmla="*/ 116 w 211"/>
                <a:gd name="T1" fmla="*/ 10 h 211"/>
                <a:gd name="T2" fmla="*/ 116 w 211"/>
                <a:gd name="T3" fmla="*/ 0 h 211"/>
                <a:gd name="T4" fmla="*/ 181 w 211"/>
                <a:gd name="T5" fmla="*/ 30 h 211"/>
                <a:gd name="T6" fmla="*/ 211 w 211"/>
                <a:gd name="T7" fmla="*/ 95 h 211"/>
                <a:gd name="T8" fmla="*/ 201 w 211"/>
                <a:gd name="T9" fmla="*/ 95 h 211"/>
                <a:gd name="T10" fmla="*/ 174 w 211"/>
                <a:gd name="T11" fmla="*/ 37 h 211"/>
                <a:gd name="T12" fmla="*/ 116 w 211"/>
                <a:gd name="T13" fmla="*/ 10 h 211"/>
                <a:gd name="T14" fmla="*/ 10 w 211"/>
                <a:gd name="T15" fmla="*/ 115 h 211"/>
                <a:gd name="T16" fmla="*/ 0 w 211"/>
                <a:gd name="T17" fmla="*/ 115 h 211"/>
                <a:gd name="T18" fmla="*/ 30 w 211"/>
                <a:gd name="T19" fmla="*/ 180 h 211"/>
                <a:gd name="T20" fmla="*/ 96 w 211"/>
                <a:gd name="T21" fmla="*/ 211 h 211"/>
                <a:gd name="T22" fmla="*/ 96 w 211"/>
                <a:gd name="T23" fmla="*/ 201 h 211"/>
                <a:gd name="T24" fmla="*/ 38 w 211"/>
                <a:gd name="T25" fmla="*/ 173 h 211"/>
                <a:gd name="T26" fmla="*/ 10 w 211"/>
                <a:gd name="T27" fmla="*/ 115 h 211"/>
                <a:gd name="T28" fmla="*/ 10 w 211"/>
                <a:gd name="T29" fmla="*/ 95 h 211"/>
                <a:gd name="T30" fmla="*/ 38 w 211"/>
                <a:gd name="T31" fmla="*/ 37 h 211"/>
                <a:gd name="T32" fmla="*/ 96 w 211"/>
                <a:gd name="T33" fmla="*/ 10 h 211"/>
                <a:gd name="T34" fmla="*/ 96 w 211"/>
                <a:gd name="T35" fmla="*/ 0 h 211"/>
                <a:gd name="T36" fmla="*/ 30 w 211"/>
                <a:gd name="T37" fmla="*/ 30 h 211"/>
                <a:gd name="T38" fmla="*/ 0 w 211"/>
                <a:gd name="T39" fmla="*/ 95 h 211"/>
                <a:gd name="T40" fmla="*/ 10 w 211"/>
                <a:gd name="T41" fmla="*/ 95 h 211"/>
                <a:gd name="T42" fmla="*/ 201 w 211"/>
                <a:gd name="T43" fmla="*/ 115 h 211"/>
                <a:gd name="T44" fmla="*/ 174 w 211"/>
                <a:gd name="T45" fmla="*/ 173 h 211"/>
                <a:gd name="T46" fmla="*/ 116 w 211"/>
                <a:gd name="T47" fmla="*/ 201 h 211"/>
                <a:gd name="T48" fmla="*/ 116 w 211"/>
                <a:gd name="T49" fmla="*/ 211 h 211"/>
                <a:gd name="T50" fmla="*/ 181 w 211"/>
                <a:gd name="T51" fmla="*/ 180 h 211"/>
                <a:gd name="T52" fmla="*/ 211 w 211"/>
                <a:gd name="T53" fmla="*/ 115 h 211"/>
                <a:gd name="T54" fmla="*/ 201 w 211"/>
                <a:gd name="T55" fmla="*/ 115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1" h="211">
                  <a:moveTo>
                    <a:pt x="116" y="10"/>
                  </a:moveTo>
                  <a:cubicBezTo>
                    <a:pt x="116" y="0"/>
                    <a:pt x="116" y="0"/>
                    <a:pt x="116" y="0"/>
                  </a:cubicBezTo>
                  <a:cubicBezTo>
                    <a:pt x="139" y="2"/>
                    <a:pt x="163" y="12"/>
                    <a:pt x="181" y="30"/>
                  </a:cubicBezTo>
                  <a:cubicBezTo>
                    <a:pt x="199" y="48"/>
                    <a:pt x="209" y="72"/>
                    <a:pt x="211" y="95"/>
                  </a:cubicBezTo>
                  <a:cubicBezTo>
                    <a:pt x="201" y="95"/>
                    <a:pt x="201" y="95"/>
                    <a:pt x="201" y="95"/>
                  </a:cubicBezTo>
                  <a:cubicBezTo>
                    <a:pt x="199" y="74"/>
                    <a:pt x="190" y="53"/>
                    <a:pt x="174" y="37"/>
                  </a:cubicBezTo>
                  <a:cubicBezTo>
                    <a:pt x="157" y="21"/>
                    <a:pt x="137" y="12"/>
                    <a:pt x="116" y="10"/>
                  </a:cubicBezTo>
                  <a:close/>
                  <a:moveTo>
                    <a:pt x="10" y="115"/>
                  </a:moveTo>
                  <a:cubicBezTo>
                    <a:pt x="0" y="115"/>
                    <a:pt x="0" y="115"/>
                    <a:pt x="0" y="115"/>
                  </a:cubicBezTo>
                  <a:cubicBezTo>
                    <a:pt x="2" y="139"/>
                    <a:pt x="12" y="162"/>
                    <a:pt x="30" y="180"/>
                  </a:cubicBezTo>
                  <a:cubicBezTo>
                    <a:pt x="49" y="199"/>
                    <a:pt x="72" y="209"/>
                    <a:pt x="96" y="211"/>
                  </a:cubicBezTo>
                  <a:cubicBezTo>
                    <a:pt x="96" y="201"/>
                    <a:pt x="96" y="201"/>
                    <a:pt x="96" y="201"/>
                  </a:cubicBezTo>
                  <a:cubicBezTo>
                    <a:pt x="74" y="199"/>
                    <a:pt x="54" y="189"/>
                    <a:pt x="38" y="173"/>
                  </a:cubicBezTo>
                  <a:cubicBezTo>
                    <a:pt x="21" y="157"/>
                    <a:pt x="12" y="137"/>
                    <a:pt x="10" y="115"/>
                  </a:cubicBezTo>
                  <a:close/>
                  <a:moveTo>
                    <a:pt x="10" y="95"/>
                  </a:moveTo>
                  <a:cubicBezTo>
                    <a:pt x="12" y="74"/>
                    <a:pt x="21" y="53"/>
                    <a:pt x="38" y="37"/>
                  </a:cubicBezTo>
                  <a:cubicBezTo>
                    <a:pt x="54" y="21"/>
                    <a:pt x="74" y="12"/>
                    <a:pt x="96" y="10"/>
                  </a:cubicBezTo>
                  <a:cubicBezTo>
                    <a:pt x="96" y="0"/>
                    <a:pt x="96" y="0"/>
                    <a:pt x="96" y="0"/>
                  </a:cubicBezTo>
                  <a:cubicBezTo>
                    <a:pt x="72" y="2"/>
                    <a:pt x="49" y="12"/>
                    <a:pt x="30" y="30"/>
                  </a:cubicBezTo>
                  <a:cubicBezTo>
                    <a:pt x="12" y="48"/>
                    <a:pt x="2" y="72"/>
                    <a:pt x="0" y="95"/>
                  </a:cubicBezTo>
                  <a:lnTo>
                    <a:pt x="10" y="95"/>
                  </a:lnTo>
                  <a:close/>
                  <a:moveTo>
                    <a:pt x="201" y="115"/>
                  </a:moveTo>
                  <a:cubicBezTo>
                    <a:pt x="199" y="137"/>
                    <a:pt x="190" y="157"/>
                    <a:pt x="174" y="173"/>
                  </a:cubicBezTo>
                  <a:cubicBezTo>
                    <a:pt x="157" y="189"/>
                    <a:pt x="137" y="199"/>
                    <a:pt x="116" y="201"/>
                  </a:cubicBezTo>
                  <a:cubicBezTo>
                    <a:pt x="116" y="211"/>
                    <a:pt x="116" y="211"/>
                    <a:pt x="116" y="211"/>
                  </a:cubicBezTo>
                  <a:cubicBezTo>
                    <a:pt x="139" y="209"/>
                    <a:pt x="163" y="199"/>
                    <a:pt x="181" y="180"/>
                  </a:cubicBezTo>
                  <a:cubicBezTo>
                    <a:pt x="199" y="162"/>
                    <a:pt x="209" y="139"/>
                    <a:pt x="211" y="115"/>
                  </a:cubicBezTo>
                  <a:lnTo>
                    <a:pt x="201" y="115"/>
                  </a:lnTo>
                  <a:close/>
                </a:path>
              </a:pathLst>
            </a:custGeom>
            <a:solidFill>
              <a:srgbClr val="BBBCBB"/>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2400">
                <a:solidFill>
                  <a:schemeClr val="bg1">
                    <a:lumMod val="50000"/>
                  </a:schemeClr>
                </a:solidFill>
              </a:endParaRPr>
            </a:p>
          </p:txBody>
        </p:sp>
        <p:sp>
          <p:nvSpPr>
            <p:cNvPr id="7" name="Freeform 6">
              <a:extLst>
                <a:ext uri="{FF2B5EF4-FFF2-40B4-BE49-F238E27FC236}">
                  <a16:creationId xmlns="" xmlns:a16="http://schemas.microsoft.com/office/drawing/2014/main" id="{30FD3C48-F1F7-4FC1-901B-B3F66087AE56}"/>
                </a:ext>
              </a:extLst>
            </p:cNvPr>
            <p:cNvSpPr>
              <a:spLocks/>
            </p:cNvSpPr>
            <p:nvPr/>
          </p:nvSpPr>
          <p:spPr bwMode="auto">
            <a:xfrm>
              <a:off x="4125516" y="790575"/>
              <a:ext cx="1833563" cy="1833563"/>
            </a:xfrm>
            <a:custGeom>
              <a:avLst/>
              <a:gdLst>
                <a:gd name="T0" fmla="*/ 95 w 203"/>
                <a:gd name="T1" fmla="*/ 203 h 203"/>
                <a:gd name="T2" fmla="*/ 129 w 203"/>
                <a:gd name="T3" fmla="*/ 130 h 203"/>
                <a:gd name="T4" fmla="*/ 203 w 203"/>
                <a:gd name="T5" fmla="*/ 96 h 203"/>
                <a:gd name="T6" fmla="*/ 203 w 203"/>
                <a:gd name="T7" fmla="*/ 0 h 203"/>
                <a:gd name="T8" fmla="*/ 77 w 203"/>
                <a:gd name="T9" fmla="*/ 48 h 203"/>
                <a:gd name="T10" fmla="*/ 40 w 203"/>
                <a:gd name="T11" fmla="*/ 41 h 203"/>
                <a:gd name="T12" fmla="*/ 48 w 203"/>
                <a:gd name="T13" fmla="*/ 78 h 203"/>
                <a:gd name="T14" fmla="*/ 0 w 203"/>
                <a:gd name="T15" fmla="*/ 203 h 203"/>
                <a:gd name="T16" fmla="*/ 95 w 203"/>
                <a:gd name="T17" fmla="*/ 203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3" h="203">
                  <a:moveTo>
                    <a:pt x="95" y="203"/>
                  </a:moveTo>
                  <a:cubicBezTo>
                    <a:pt x="97" y="177"/>
                    <a:pt x="109" y="150"/>
                    <a:pt x="129" y="130"/>
                  </a:cubicBezTo>
                  <a:cubicBezTo>
                    <a:pt x="150" y="109"/>
                    <a:pt x="176" y="98"/>
                    <a:pt x="203" y="96"/>
                  </a:cubicBezTo>
                  <a:cubicBezTo>
                    <a:pt x="203" y="0"/>
                    <a:pt x="203" y="0"/>
                    <a:pt x="203" y="0"/>
                  </a:cubicBezTo>
                  <a:cubicBezTo>
                    <a:pt x="158" y="2"/>
                    <a:pt x="114" y="18"/>
                    <a:pt x="77" y="48"/>
                  </a:cubicBezTo>
                  <a:cubicBezTo>
                    <a:pt x="40" y="41"/>
                    <a:pt x="40" y="41"/>
                    <a:pt x="40" y="41"/>
                  </a:cubicBezTo>
                  <a:cubicBezTo>
                    <a:pt x="48" y="78"/>
                    <a:pt x="48" y="78"/>
                    <a:pt x="48" y="78"/>
                  </a:cubicBezTo>
                  <a:cubicBezTo>
                    <a:pt x="18" y="114"/>
                    <a:pt x="2" y="159"/>
                    <a:pt x="0" y="203"/>
                  </a:cubicBezTo>
                  <a:lnTo>
                    <a:pt x="95" y="203"/>
                  </a:lnTo>
                  <a:close/>
                </a:path>
              </a:pathLst>
            </a:custGeom>
            <a:solidFill>
              <a:srgbClr val="08B2A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2400">
                <a:solidFill>
                  <a:schemeClr val="bg1">
                    <a:lumMod val="50000"/>
                  </a:schemeClr>
                </a:solidFill>
              </a:endParaRPr>
            </a:p>
          </p:txBody>
        </p:sp>
        <p:sp>
          <p:nvSpPr>
            <p:cNvPr id="8" name="Freeform 7">
              <a:extLst>
                <a:ext uri="{FF2B5EF4-FFF2-40B4-BE49-F238E27FC236}">
                  <a16:creationId xmlns="" xmlns:a16="http://schemas.microsoft.com/office/drawing/2014/main" id="{7CCB62F2-643A-4685-BED9-1C42BA9A853B}"/>
                </a:ext>
              </a:extLst>
            </p:cNvPr>
            <p:cNvSpPr>
              <a:spLocks/>
            </p:cNvSpPr>
            <p:nvPr/>
          </p:nvSpPr>
          <p:spPr bwMode="auto">
            <a:xfrm>
              <a:off x="4125516" y="2805112"/>
              <a:ext cx="1833563" cy="1833563"/>
            </a:xfrm>
            <a:custGeom>
              <a:avLst/>
              <a:gdLst>
                <a:gd name="T0" fmla="*/ 203 w 203"/>
                <a:gd name="T1" fmla="*/ 108 h 203"/>
                <a:gd name="T2" fmla="*/ 129 w 203"/>
                <a:gd name="T3" fmla="*/ 74 h 203"/>
                <a:gd name="T4" fmla="*/ 95 w 203"/>
                <a:gd name="T5" fmla="*/ 0 h 203"/>
                <a:gd name="T6" fmla="*/ 0 w 203"/>
                <a:gd name="T7" fmla="*/ 0 h 203"/>
                <a:gd name="T8" fmla="*/ 48 w 203"/>
                <a:gd name="T9" fmla="*/ 126 h 203"/>
                <a:gd name="T10" fmla="*/ 40 w 203"/>
                <a:gd name="T11" fmla="*/ 162 h 203"/>
                <a:gd name="T12" fmla="*/ 77 w 203"/>
                <a:gd name="T13" fmla="*/ 155 h 203"/>
                <a:gd name="T14" fmla="*/ 203 w 203"/>
                <a:gd name="T15" fmla="*/ 203 h 203"/>
                <a:gd name="T16" fmla="*/ 203 w 203"/>
                <a:gd name="T17" fmla="*/ 108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3" h="203">
                  <a:moveTo>
                    <a:pt x="203" y="108"/>
                  </a:moveTo>
                  <a:cubicBezTo>
                    <a:pt x="176" y="105"/>
                    <a:pt x="150" y="94"/>
                    <a:pt x="129" y="74"/>
                  </a:cubicBezTo>
                  <a:cubicBezTo>
                    <a:pt x="109" y="53"/>
                    <a:pt x="98" y="27"/>
                    <a:pt x="95" y="0"/>
                  </a:cubicBezTo>
                  <a:cubicBezTo>
                    <a:pt x="0" y="0"/>
                    <a:pt x="0" y="0"/>
                    <a:pt x="0" y="0"/>
                  </a:cubicBezTo>
                  <a:cubicBezTo>
                    <a:pt x="2" y="45"/>
                    <a:pt x="18" y="89"/>
                    <a:pt x="48" y="126"/>
                  </a:cubicBezTo>
                  <a:cubicBezTo>
                    <a:pt x="40" y="162"/>
                    <a:pt x="40" y="162"/>
                    <a:pt x="40" y="162"/>
                  </a:cubicBezTo>
                  <a:cubicBezTo>
                    <a:pt x="77" y="155"/>
                    <a:pt x="77" y="155"/>
                    <a:pt x="77" y="155"/>
                  </a:cubicBezTo>
                  <a:cubicBezTo>
                    <a:pt x="114" y="185"/>
                    <a:pt x="158" y="201"/>
                    <a:pt x="203" y="203"/>
                  </a:cubicBezTo>
                  <a:lnTo>
                    <a:pt x="203" y="108"/>
                  </a:lnTo>
                  <a:close/>
                </a:path>
              </a:pathLst>
            </a:custGeom>
            <a:solidFill>
              <a:srgbClr val="EF732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2400">
                <a:solidFill>
                  <a:schemeClr val="bg1">
                    <a:lumMod val="50000"/>
                  </a:schemeClr>
                </a:solidFill>
              </a:endParaRPr>
            </a:p>
          </p:txBody>
        </p:sp>
        <p:sp>
          <p:nvSpPr>
            <p:cNvPr id="9" name="Freeform 8">
              <a:extLst>
                <a:ext uri="{FF2B5EF4-FFF2-40B4-BE49-F238E27FC236}">
                  <a16:creationId xmlns="" xmlns:a16="http://schemas.microsoft.com/office/drawing/2014/main" id="{3D212A17-2C10-4DF2-AF1A-3C744760F971}"/>
                </a:ext>
              </a:extLst>
            </p:cNvPr>
            <p:cNvSpPr>
              <a:spLocks/>
            </p:cNvSpPr>
            <p:nvPr/>
          </p:nvSpPr>
          <p:spPr bwMode="auto">
            <a:xfrm>
              <a:off x="6140054" y="790575"/>
              <a:ext cx="1825228" cy="1833563"/>
            </a:xfrm>
            <a:custGeom>
              <a:avLst/>
              <a:gdLst>
                <a:gd name="T0" fmla="*/ 127 w 202"/>
                <a:gd name="T1" fmla="*/ 50 h 203"/>
                <a:gd name="T2" fmla="*/ 0 w 202"/>
                <a:gd name="T3" fmla="*/ 0 h 203"/>
                <a:gd name="T4" fmla="*/ 0 w 202"/>
                <a:gd name="T5" fmla="*/ 96 h 203"/>
                <a:gd name="T6" fmla="*/ 73 w 202"/>
                <a:gd name="T7" fmla="*/ 130 h 203"/>
                <a:gd name="T8" fmla="*/ 107 w 202"/>
                <a:gd name="T9" fmla="*/ 203 h 203"/>
                <a:gd name="T10" fmla="*/ 202 w 202"/>
                <a:gd name="T11" fmla="*/ 203 h 203"/>
                <a:gd name="T12" fmla="*/ 156 w 202"/>
                <a:gd name="T13" fmla="*/ 79 h 203"/>
                <a:gd name="T14" fmla="*/ 163 w 202"/>
                <a:gd name="T15" fmla="*/ 42 h 203"/>
                <a:gd name="T16" fmla="*/ 127 w 202"/>
                <a:gd name="T17" fmla="*/ 5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2" h="203">
                  <a:moveTo>
                    <a:pt x="127" y="50"/>
                  </a:moveTo>
                  <a:cubicBezTo>
                    <a:pt x="90" y="19"/>
                    <a:pt x="45" y="3"/>
                    <a:pt x="0" y="0"/>
                  </a:cubicBezTo>
                  <a:cubicBezTo>
                    <a:pt x="0" y="96"/>
                    <a:pt x="0" y="96"/>
                    <a:pt x="0" y="96"/>
                  </a:cubicBezTo>
                  <a:cubicBezTo>
                    <a:pt x="26" y="98"/>
                    <a:pt x="53" y="109"/>
                    <a:pt x="73" y="130"/>
                  </a:cubicBezTo>
                  <a:cubicBezTo>
                    <a:pt x="94" y="150"/>
                    <a:pt x="105" y="177"/>
                    <a:pt x="107" y="203"/>
                  </a:cubicBezTo>
                  <a:cubicBezTo>
                    <a:pt x="202" y="203"/>
                    <a:pt x="202" y="203"/>
                    <a:pt x="202" y="203"/>
                  </a:cubicBezTo>
                  <a:cubicBezTo>
                    <a:pt x="200" y="159"/>
                    <a:pt x="185" y="115"/>
                    <a:pt x="156" y="79"/>
                  </a:cubicBezTo>
                  <a:cubicBezTo>
                    <a:pt x="163" y="42"/>
                    <a:pt x="163" y="42"/>
                    <a:pt x="163" y="42"/>
                  </a:cubicBezTo>
                  <a:lnTo>
                    <a:pt x="127" y="50"/>
                  </a:lnTo>
                  <a:close/>
                </a:path>
              </a:pathLst>
            </a:custGeom>
            <a:solidFill>
              <a:srgbClr val="EF732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2400">
                <a:solidFill>
                  <a:schemeClr val="bg1">
                    <a:lumMod val="50000"/>
                  </a:schemeClr>
                </a:solidFill>
              </a:endParaRPr>
            </a:p>
          </p:txBody>
        </p:sp>
        <p:sp>
          <p:nvSpPr>
            <p:cNvPr id="10" name="Freeform 9">
              <a:extLst>
                <a:ext uri="{FF2B5EF4-FFF2-40B4-BE49-F238E27FC236}">
                  <a16:creationId xmlns="" xmlns:a16="http://schemas.microsoft.com/office/drawing/2014/main" id="{FA69661C-4D99-47BC-B008-2A3BADF282F2}"/>
                </a:ext>
              </a:extLst>
            </p:cNvPr>
            <p:cNvSpPr>
              <a:spLocks/>
            </p:cNvSpPr>
            <p:nvPr/>
          </p:nvSpPr>
          <p:spPr bwMode="auto">
            <a:xfrm>
              <a:off x="6140054" y="2805112"/>
              <a:ext cx="1825228" cy="1833563"/>
            </a:xfrm>
            <a:custGeom>
              <a:avLst/>
              <a:gdLst>
                <a:gd name="T0" fmla="*/ 107 w 202"/>
                <a:gd name="T1" fmla="*/ 0 h 203"/>
                <a:gd name="T2" fmla="*/ 73 w 202"/>
                <a:gd name="T3" fmla="*/ 74 h 203"/>
                <a:gd name="T4" fmla="*/ 0 w 202"/>
                <a:gd name="T5" fmla="*/ 108 h 203"/>
                <a:gd name="T6" fmla="*/ 0 w 202"/>
                <a:gd name="T7" fmla="*/ 203 h 203"/>
                <a:gd name="T8" fmla="*/ 123 w 202"/>
                <a:gd name="T9" fmla="*/ 157 h 203"/>
                <a:gd name="T10" fmla="*/ 161 w 202"/>
                <a:gd name="T11" fmla="*/ 164 h 203"/>
                <a:gd name="T12" fmla="*/ 153 w 202"/>
                <a:gd name="T13" fmla="*/ 127 h 203"/>
                <a:gd name="T14" fmla="*/ 202 w 202"/>
                <a:gd name="T15" fmla="*/ 0 h 203"/>
                <a:gd name="T16" fmla="*/ 107 w 202"/>
                <a:gd name="T17"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2" h="203">
                  <a:moveTo>
                    <a:pt x="107" y="0"/>
                  </a:moveTo>
                  <a:cubicBezTo>
                    <a:pt x="105" y="27"/>
                    <a:pt x="93" y="53"/>
                    <a:pt x="73" y="74"/>
                  </a:cubicBezTo>
                  <a:cubicBezTo>
                    <a:pt x="53" y="94"/>
                    <a:pt x="26" y="105"/>
                    <a:pt x="0" y="108"/>
                  </a:cubicBezTo>
                  <a:cubicBezTo>
                    <a:pt x="0" y="203"/>
                    <a:pt x="0" y="203"/>
                    <a:pt x="0" y="203"/>
                  </a:cubicBezTo>
                  <a:cubicBezTo>
                    <a:pt x="44" y="201"/>
                    <a:pt x="87" y="186"/>
                    <a:pt x="123" y="157"/>
                  </a:cubicBezTo>
                  <a:cubicBezTo>
                    <a:pt x="161" y="164"/>
                    <a:pt x="161" y="164"/>
                    <a:pt x="161" y="164"/>
                  </a:cubicBezTo>
                  <a:cubicBezTo>
                    <a:pt x="153" y="127"/>
                    <a:pt x="153" y="127"/>
                    <a:pt x="153" y="127"/>
                  </a:cubicBezTo>
                  <a:cubicBezTo>
                    <a:pt x="184" y="90"/>
                    <a:pt x="200" y="46"/>
                    <a:pt x="202" y="0"/>
                  </a:cubicBezTo>
                  <a:lnTo>
                    <a:pt x="107" y="0"/>
                  </a:lnTo>
                  <a:close/>
                </a:path>
              </a:pathLst>
            </a:custGeom>
            <a:solidFill>
              <a:srgbClr val="08B2A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2400">
                <a:solidFill>
                  <a:schemeClr val="bg1">
                    <a:lumMod val="50000"/>
                  </a:schemeClr>
                </a:solidFill>
              </a:endParaRPr>
            </a:p>
          </p:txBody>
        </p:sp>
        <p:grpSp>
          <p:nvGrpSpPr>
            <p:cNvPr id="11" name="组合 48">
              <a:extLst>
                <a:ext uri="{FF2B5EF4-FFF2-40B4-BE49-F238E27FC236}">
                  <a16:creationId xmlns="" xmlns:a16="http://schemas.microsoft.com/office/drawing/2014/main" id="{2EBBA688-E6D8-4FE7-AEDC-01664E108D9A}"/>
                </a:ext>
              </a:extLst>
            </p:cNvPr>
            <p:cNvGrpSpPr/>
            <p:nvPr/>
          </p:nvGrpSpPr>
          <p:grpSpPr>
            <a:xfrm>
              <a:off x="4611947" y="1399612"/>
              <a:ext cx="842963" cy="383381"/>
              <a:chOff x="8478838" y="1247776"/>
              <a:chExt cx="1123950" cy="511175"/>
            </a:xfrm>
            <a:solidFill>
              <a:schemeClr val="bg1"/>
            </a:solidFill>
          </p:grpSpPr>
          <p:sp>
            <p:nvSpPr>
              <p:cNvPr id="34" name="Freeform 24">
                <a:extLst>
                  <a:ext uri="{FF2B5EF4-FFF2-40B4-BE49-F238E27FC236}">
                    <a16:creationId xmlns="" xmlns:a16="http://schemas.microsoft.com/office/drawing/2014/main" id="{07FE25C2-8EBC-44F3-9B17-BF8512A1D99A}"/>
                  </a:ext>
                </a:extLst>
              </p:cNvPr>
              <p:cNvSpPr>
                <a:spLocks/>
              </p:cNvSpPr>
              <p:nvPr/>
            </p:nvSpPr>
            <p:spPr bwMode="auto">
              <a:xfrm>
                <a:off x="8478838" y="1408113"/>
                <a:ext cx="1123950" cy="269875"/>
              </a:xfrm>
              <a:custGeom>
                <a:avLst/>
                <a:gdLst>
                  <a:gd name="T0" fmla="*/ 0 w 182"/>
                  <a:gd name="T1" fmla="*/ 3 h 44"/>
                  <a:gd name="T2" fmla="*/ 1 w 182"/>
                  <a:gd name="T3" fmla="*/ 3 h 44"/>
                  <a:gd name="T4" fmla="*/ 153 w 182"/>
                  <a:gd name="T5" fmla="*/ 3 h 44"/>
                  <a:gd name="T6" fmla="*/ 182 w 182"/>
                  <a:gd name="T7" fmla="*/ 41 h 44"/>
                  <a:gd name="T8" fmla="*/ 182 w 182"/>
                  <a:gd name="T9" fmla="*/ 41 h 44"/>
                  <a:gd name="T10" fmla="*/ 182 w 182"/>
                  <a:gd name="T11" fmla="*/ 41 h 44"/>
                  <a:gd name="T12" fmla="*/ 170 w 182"/>
                  <a:gd name="T13" fmla="*/ 41 h 44"/>
                  <a:gd name="T14" fmla="*/ 150 w 182"/>
                  <a:gd name="T15" fmla="*/ 22 h 44"/>
                  <a:gd name="T16" fmla="*/ 130 w 182"/>
                  <a:gd name="T17" fmla="*/ 41 h 44"/>
                  <a:gd name="T18" fmla="*/ 65 w 182"/>
                  <a:gd name="T19" fmla="*/ 41 h 44"/>
                  <a:gd name="T20" fmla="*/ 45 w 182"/>
                  <a:gd name="T21" fmla="*/ 22 h 44"/>
                  <a:gd name="T22" fmla="*/ 26 w 182"/>
                  <a:gd name="T23" fmla="*/ 41 h 44"/>
                  <a:gd name="T24" fmla="*/ 22 w 182"/>
                  <a:gd name="T25" fmla="*/ 41 h 44"/>
                  <a:gd name="T26" fmla="*/ 0 w 182"/>
                  <a:gd name="T27" fmla="*/ 3 h 44"/>
                  <a:gd name="T28" fmla="*/ 0 w 182"/>
                  <a:gd name="T29" fmla="*/ 3 h 44"/>
                  <a:gd name="T30" fmla="*/ 0 w 182"/>
                  <a:gd name="T31" fmla="*/ 3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2" h="44">
                    <a:moveTo>
                      <a:pt x="0" y="3"/>
                    </a:moveTo>
                    <a:cubicBezTo>
                      <a:pt x="1" y="3"/>
                      <a:pt x="1" y="3"/>
                      <a:pt x="1" y="3"/>
                    </a:cubicBezTo>
                    <a:cubicBezTo>
                      <a:pt x="153" y="3"/>
                      <a:pt x="153" y="3"/>
                      <a:pt x="153" y="3"/>
                    </a:cubicBezTo>
                    <a:cubicBezTo>
                      <a:pt x="153" y="3"/>
                      <a:pt x="182" y="0"/>
                      <a:pt x="182" y="41"/>
                    </a:cubicBezTo>
                    <a:cubicBezTo>
                      <a:pt x="182" y="41"/>
                      <a:pt x="182" y="41"/>
                      <a:pt x="182" y="41"/>
                    </a:cubicBezTo>
                    <a:cubicBezTo>
                      <a:pt x="182" y="41"/>
                      <a:pt x="182" y="41"/>
                      <a:pt x="182" y="41"/>
                    </a:cubicBezTo>
                    <a:cubicBezTo>
                      <a:pt x="170" y="41"/>
                      <a:pt x="170" y="41"/>
                      <a:pt x="170" y="41"/>
                    </a:cubicBezTo>
                    <a:cubicBezTo>
                      <a:pt x="170" y="30"/>
                      <a:pt x="161" y="22"/>
                      <a:pt x="150" y="22"/>
                    </a:cubicBezTo>
                    <a:cubicBezTo>
                      <a:pt x="139" y="22"/>
                      <a:pt x="131" y="30"/>
                      <a:pt x="130" y="41"/>
                    </a:cubicBezTo>
                    <a:cubicBezTo>
                      <a:pt x="65" y="41"/>
                      <a:pt x="65" y="41"/>
                      <a:pt x="65" y="41"/>
                    </a:cubicBezTo>
                    <a:cubicBezTo>
                      <a:pt x="65" y="30"/>
                      <a:pt x="56" y="22"/>
                      <a:pt x="45" y="22"/>
                    </a:cubicBezTo>
                    <a:cubicBezTo>
                      <a:pt x="35" y="22"/>
                      <a:pt x="26" y="30"/>
                      <a:pt x="26" y="41"/>
                    </a:cubicBezTo>
                    <a:cubicBezTo>
                      <a:pt x="22" y="41"/>
                      <a:pt x="22" y="41"/>
                      <a:pt x="22" y="41"/>
                    </a:cubicBezTo>
                    <a:cubicBezTo>
                      <a:pt x="22" y="41"/>
                      <a:pt x="0" y="44"/>
                      <a:pt x="0" y="3"/>
                    </a:cubicBezTo>
                    <a:cubicBezTo>
                      <a:pt x="0" y="3"/>
                      <a:pt x="0" y="3"/>
                      <a:pt x="0" y="3"/>
                    </a:cubicBezTo>
                    <a:cubicBezTo>
                      <a:pt x="0" y="3"/>
                      <a:pt x="0" y="3"/>
                      <a:pt x="0" y="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solidFill>
                    <a:schemeClr val="bg1">
                      <a:lumMod val="50000"/>
                    </a:schemeClr>
                  </a:solidFill>
                </a:endParaRPr>
              </a:p>
            </p:txBody>
          </p:sp>
          <p:sp>
            <p:nvSpPr>
              <p:cNvPr id="35" name="Freeform 26">
                <a:extLst>
                  <a:ext uri="{FF2B5EF4-FFF2-40B4-BE49-F238E27FC236}">
                    <a16:creationId xmlns="" xmlns:a16="http://schemas.microsoft.com/office/drawing/2014/main" id="{4C5BB19E-7EEB-40FC-A030-1FB88A962B22}"/>
                  </a:ext>
                </a:extLst>
              </p:cNvPr>
              <p:cNvSpPr>
                <a:spLocks noEditPoints="1"/>
              </p:cNvSpPr>
              <p:nvPr/>
            </p:nvSpPr>
            <p:spPr bwMode="auto">
              <a:xfrm>
                <a:off x="8553450" y="1247776"/>
                <a:ext cx="833437" cy="227013"/>
              </a:xfrm>
              <a:custGeom>
                <a:avLst/>
                <a:gdLst>
                  <a:gd name="T0" fmla="*/ 6 w 135"/>
                  <a:gd name="T1" fmla="*/ 29 h 37"/>
                  <a:gd name="T2" fmla="*/ 57 w 135"/>
                  <a:gd name="T3" fmla="*/ 1 h 37"/>
                  <a:gd name="T4" fmla="*/ 68 w 135"/>
                  <a:gd name="T5" fmla="*/ 0 h 37"/>
                  <a:gd name="T6" fmla="*/ 78 w 135"/>
                  <a:gd name="T7" fmla="*/ 1 h 37"/>
                  <a:gd name="T8" fmla="*/ 129 w 135"/>
                  <a:gd name="T9" fmla="*/ 29 h 37"/>
                  <a:gd name="T10" fmla="*/ 135 w 135"/>
                  <a:gd name="T11" fmla="*/ 37 h 37"/>
                  <a:gd name="T12" fmla="*/ 0 w 135"/>
                  <a:gd name="T13" fmla="*/ 37 h 37"/>
                  <a:gd name="T14" fmla="*/ 6 w 135"/>
                  <a:gd name="T15" fmla="*/ 29 h 37"/>
                  <a:gd name="T16" fmla="*/ 77 w 135"/>
                  <a:gd name="T17" fmla="*/ 10 h 37"/>
                  <a:gd name="T18" fmla="*/ 68 w 135"/>
                  <a:gd name="T19" fmla="*/ 9 h 37"/>
                  <a:gd name="T20" fmla="*/ 58 w 135"/>
                  <a:gd name="T21" fmla="*/ 10 h 37"/>
                  <a:gd name="T22" fmla="*/ 20 w 135"/>
                  <a:gd name="T23" fmla="*/ 28 h 37"/>
                  <a:gd name="T24" fmla="*/ 115 w 135"/>
                  <a:gd name="T25" fmla="*/ 28 h 37"/>
                  <a:gd name="T26" fmla="*/ 77 w 135"/>
                  <a:gd name="T27" fmla="*/ 1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5" h="37">
                    <a:moveTo>
                      <a:pt x="6" y="29"/>
                    </a:moveTo>
                    <a:cubicBezTo>
                      <a:pt x="21" y="10"/>
                      <a:pt x="42" y="3"/>
                      <a:pt x="57" y="1"/>
                    </a:cubicBezTo>
                    <a:cubicBezTo>
                      <a:pt x="58" y="1"/>
                      <a:pt x="65" y="0"/>
                      <a:pt x="68" y="0"/>
                    </a:cubicBezTo>
                    <a:cubicBezTo>
                      <a:pt x="71" y="0"/>
                      <a:pt x="77" y="1"/>
                      <a:pt x="78" y="1"/>
                    </a:cubicBezTo>
                    <a:cubicBezTo>
                      <a:pt x="93" y="3"/>
                      <a:pt x="114" y="10"/>
                      <a:pt x="129" y="29"/>
                    </a:cubicBezTo>
                    <a:cubicBezTo>
                      <a:pt x="135" y="37"/>
                      <a:pt x="135" y="37"/>
                      <a:pt x="135" y="37"/>
                    </a:cubicBezTo>
                    <a:cubicBezTo>
                      <a:pt x="0" y="37"/>
                      <a:pt x="0" y="37"/>
                      <a:pt x="0" y="37"/>
                    </a:cubicBezTo>
                    <a:lnTo>
                      <a:pt x="6" y="29"/>
                    </a:lnTo>
                    <a:close/>
                    <a:moveTo>
                      <a:pt x="77" y="10"/>
                    </a:moveTo>
                    <a:cubicBezTo>
                      <a:pt x="75" y="10"/>
                      <a:pt x="70" y="9"/>
                      <a:pt x="68" y="9"/>
                    </a:cubicBezTo>
                    <a:cubicBezTo>
                      <a:pt x="66" y="9"/>
                      <a:pt x="60" y="10"/>
                      <a:pt x="58" y="10"/>
                    </a:cubicBezTo>
                    <a:cubicBezTo>
                      <a:pt x="47" y="12"/>
                      <a:pt x="32" y="16"/>
                      <a:pt x="20" y="28"/>
                    </a:cubicBezTo>
                    <a:cubicBezTo>
                      <a:pt x="115" y="28"/>
                      <a:pt x="115" y="28"/>
                      <a:pt x="115" y="28"/>
                    </a:cubicBezTo>
                    <a:cubicBezTo>
                      <a:pt x="103" y="16"/>
                      <a:pt x="88" y="12"/>
                      <a:pt x="77" y="1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solidFill>
                    <a:schemeClr val="bg1">
                      <a:lumMod val="50000"/>
                    </a:schemeClr>
                  </a:solidFill>
                </a:endParaRPr>
              </a:p>
            </p:txBody>
          </p:sp>
          <p:sp>
            <p:nvSpPr>
              <p:cNvPr id="36" name="Rectangle 27">
                <a:extLst>
                  <a:ext uri="{FF2B5EF4-FFF2-40B4-BE49-F238E27FC236}">
                    <a16:creationId xmlns="" xmlns:a16="http://schemas.microsoft.com/office/drawing/2014/main" id="{42BBA89B-2EEC-42F9-9800-429435C8A7DC}"/>
                  </a:ext>
                </a:extLst>
              </p:cNvPr>
              <p:cNvSpPr>
                <a:spLocks noChangeArrowheads="1"/>
              </p:cNvSpPr>
              <p:nvPr/>
            </p:nvSpPr>
            <p:spPr bwMode="auto">
              <a:xfrm>
                <a:off x="8953500" y="1265238"/>
                <a:ext cx="38100" cy="18573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2400">
                  <a:solidFill>
                    <a:schemeClr val="bg1">
                      <a:lumMod val="50000"/>
                    </a:schemeClr>
                  </a:solidFill>
                </a:endParaRPr>
              </a:p>
            </p:txBody>
          </p:sp>
          <p:sp>
            <p:nvSpPr>
              <p:cNvPr id="37" name="Freeform 28">
                <a:extLst>
                  <a:ext uri="{FF2B5EF4-FFF2-40B4-BE49-F238E27FC236}">
                    <a16:creationId xmlns="" xmlns:a16="http://schemas.microsoft.com/office/drawing/2014/main" id="{0B96863F-391A-4603-B777-91FE8786509A}"/>
                  </a:ext>
                </a:extLst>
              </p:cNvPr>
              <p:cNvSpPr>
                <a:spLocks/>
              </p:cNvSpPr>
              <p:nvPr/>
            </p:nvSpPr>
            <p:spPr bwMode="auto">
              <a:xfrm>
                <a:off x="9521825" y="1536701"/>
                <a:ext cx="80962" cy="61913"/>
              </a:xfrm>
              <a:custGeom>
                <a:avLst/>
                <a:gdLst>
                  <a:gd name="T0" fmla="*/ 5 w 13"/>
                  <a:gd name="T1" fmla="*/ 10 h 10"/>
                  <a:gd name="T2" fmla="*/ 0 w 13"/>
                  <a:gd name="T3" fmla="*/ 5 h 10"/>
                  <a:gd name="T4" fmla="*/ 5 w 13"/>
                  <a:gd name="T5" fmla="*/ 0 h 10"/>
                  <a:gd name="T6" fmla="*/ 10 w 13"/>
                  <a:gd name="T7" fmla="*/ 0 h 10"/>
                  <a:gd name="T8" fmla="*/ 13 w 13"/>
                  <a:gd name="T9" fmla="*/ 10 h 10"/>
                  <a:gd name="T10" fmla="*/ 5 w 13"/>
                  <a:gd name="T11" fmla="*/ 10 h 10"/>
                </a:gdLst>
                <a:ahLst/>
                <a:cxnLst>
                  <a:cxn ang="0">
                    <a:pos x="T0" y="T1"/>
                  </a:cxn>
                  <a:cxn ang="0">
                    <a:pos x="T2" y="T3"/>
                  </a:cxn>
                  <a:cxn ang="0">
                    <a:pos x="T4" y="T5"/>
                  </a:cxn>
                  <a:cxn ang="0">
                    <a:pos x="T6" y="T7"/>
                  </a:cxn>
                  <a:cxn ang="0">
                    <a:pos x="T8" y="T9"/>
                  </a:cxn>
                  <a:cxn ang="0">
                    <a:pos x="T10" y="T11"/>
                  </a:cxn>
                </a:cxnLst>
                <a:rect l="0" t="0" r="r" b="b"/>
                <a:pathLst>
                  <a:path w="13" h="10">
                    <a:moveTo>
                      <a:pt x="5" y="10"/>
                    </a:moveTo>
                    <a:cubicBezTo>
                      <a:pt x="3" y="10"/>
                      <a:pt x="0" y="8"/>
                      <a:pt x="0" y="5"/>
                    </a:cubicBezTo>
                    <a:cubicBezTo>
                      <a:pt x="0" y="2"/>
                      <a:pt x="3" y="0"/>
                      <a:pt x="5" y="0"/>
                    </a:cubicBezTo>
                    <a:cubicBezTo>
                      <a:pt x="6" y="0"/>
                      <a:pt x="8" y="0"/>
                      <a:pt x="10" y="0"/>
                    </a:cubicBezTo>
                    <a:cubicBezTo>
                      <a:pt x="11" y="3"/>
                      <a:pt x="12" y="6"/>
                      <a:pt x="13" y="10"/>
                    </a:cubicBezTo>
                    <a:cubicBezTo>
                      <a:pt x="11" y="10"/>
                      <a:pt x="6" y="10"/>
                      <a:pt x="5" y="1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solidFill>
                    <a:schemeClr val="bg1">
                      <a:lumMod val="50000"/>
                    </a:schemeClr>
                  </a:solidFill>
                </a:endParaRPr>
              </a:p>
            </p:txBody>
          </p:sp>
          <p:sp>
            <p:nvSpPr>
              <p:cNvPr id="38" name="Oval 29">
                <a:extLst>
                  <a:ext uri="{FF2B5EF4-FFF2-40B4-BE49-F238E27FC236}">
                    <a16:creationId xmlns="" xmlns:a16="http://schemas.microsoft.com/office/drawing/2014/main" id="{8D0E23A6-0FCA-42E7-A932-FBAC2AE3467E}"/>
                  </a:ext>
                </a:extLst>
              </p:cNvPr>
              <p:cNvSpPr>
                <a:spLocks noChangeArrowheads="1"/>
              </p:cNvSpPr>
              <p:nvPr/>
            </p:nvSpPr>
            <p:spPr bwMode="auto">
              <a:xfrm>
                <a:off x="8664575" y="1566863"/>
                <a:ext cx="190500" cy="19208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solidFill>
                    <a:schemeClr val="bg1">
                      <a:lumMod val="50000"/>
                    </a:schemeClr>
                  </a:solidFill>
                </a:endParaRPr>
              </a:p>
            </p:txBody>
          </p:sp>
          <p:sp>
            <p:nvSpPr>
              <p:cNvPr id="39" name="Oval 30">
                <a:extLst>
                  <a:ext uri="{FF2B5EF4-FFF2-40B4-BE49-F238E27FC236}">
                    <a16:creationId xmlns="" xmlns:a16="http://schemas.microsoft.com/office/drawing/2014/main" id="{EABE4C07-E977-43FC-B1E8-C40CFA0A452A}"/>
                  </a:ext>
                </a:extLst>
              </p:cNvPr>
              <p:cNvSpPr>
                <a:spLocks noChangeArrowheads="1"/>
              </p:cNvSpPr>
              <p:nvPr/>
            </p:nvSpPr>
            <p:spPr bwMode="auto">
              <a:xfrm>
                <a:off x="9312275" y="1566863"/>
                <a:ext cx="185737" cy="19208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solidFill>
                    <a:schemeClr val="bg1">
                      <a:lumMod val="50000"/>
                    </a:schemeClr>
                  </a:solidFill>
                </a:endParaRPr>
              </a:p>
            </p:txBody>
          </p:sp>
          <p:sp>
            <p:nvSpPr>
              <p:cNvPr id="40" name="Freeform 31">
                <a:extLst>
                  <a:ext uri="{FF2B5EF4-FFF2-40B4-BE49-F238E27FC236}">
                    <a16:creationId xmlns="" xmlns:a16="http://schemas.microsoft.com/office/drawing/2014/main" id="{1AE4927E-05B6-4A5C-AF1B-8B9BE304E838}"/>
                  </a:ext>
                </a:extLst>
              </p:cNvPr>
              <p:cNvSpPr>
                <a:spLocks/>
              </p:cNvSpPr>
              <p:nvPr/>
            </p:nvSpPr>
            <p:spPr bwMode="auto">
              <a:xfrm>
                <a:off x="9361488" y="1616076"/>
                <a:ext cx="93662" cy="93663"/>
              </a:xfrm>
              <a:custGeom>
                <a:avLst/>
                <a:gdLst>
                  <a:gd name="T0" fmla="*/ 0 w 15"/>
                  <a:gd name="T1" fmla="*/ 8 h 15"/>
                  <a:gd name="T2" fmla="*/ 7 w 15"/>
                  <a:gd name="T3" fmla="*/ 15 h 15"/>
                  <a:gd name="T4" fmla="*/ 15 w 15"/>
                  <a:gd name="T5" fmla="*/ 7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7"/>
                    </a:cubicBezTo>
                    <a:cubicBezTo>
                      <a:pt x="15" y="3"/>
                      <a:pt x="11" y="0"/>
                      <a:pt x="7" y="0"/>
                    </a:cubicBezTo>
                    <a:cubicBezTo>
                      <a:pt x="3" y="0"/>
                      <a:pt x="0" y="3"/>
                      <a:pt x="0" y="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solidFill>
                    <a:schemeClr val="bg1">
                      <a:lumMod val="50000"/>
                    </a:schemeClr>
                  </a:solidFill>
                </a:endParaRPr>
              </a:p>
            </p:txBody>
          </p:sp>
          <p:sp>
            <p:nvSpPr>
              <p:cNvPr id="41" name="Oval 32">
                <a:extLst>
                  <a:ext uri="{FF2B5EF4-FFF2-40B4-BE49-F238E27FC236}">
                    <a16:creationId xmlns="" xmlns:a16="http://schemas.microsoft.com/office/drawing/2014/main" id="{774C3C31-31D5-465D-97E3-06CE19CE625A}"/>
                  </a:ext>
                </a:extLst>
              </p:cNvPr>
              <p:cNvSpPr>
                <a:spLocks noChangeArrowheads="1"/>
              </p:cNvSpPr>
              <p:nvPr/>
            </p:nvSpPr>
            <p:spPr bwMode="auto">
              <a:xfrm>
                <a:off x="8713788" y="1616076"/>
                <a:ext cx="92075" cy="93663"/>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solidFill>
                    <a:schemeClr val="bg1">
                      <a:lumMod val="50000"/>
                    </a:schemeClr>
                  </a:solidFill>
                </a:endParaRPr>
              </a:p>
            </p:txBody>
          </p:sp>
        </p:grpSp>
        <p:grpSp>
          <p:nvGrpSpPr>
            <p:cNvPr id="12" name="组合 59">
              <a:extLst>
                <a:ext uri="{FF2B5EF4-FFF2-40B4-BE49-F238E27FC236}">
                  <a16:creationId xmlns="" xmlns:a16="http://schemas.microsoft.com/office/drawing/2014/main" id="{FBBDFA29-5D36-45D9-8186-434D73E7A141}"/>
                </a:ext>
              </a:extLst>
            </p:cNvPr>
            <p:cNvGrpSpPr/>
            <p:nvPr/>
          </p:nvGrpSpPr>
          <p:grpSpPr>
            <a:xfrm>
              <a:off x="6796172" y="1361681"/>
              <a:ext cx="527447" cy="531019"/>
              <a:chOff x="10121900" y="1050926"/>
              <a:chExt cx="703262" cy="708025"/>
            </a:xfrm>
            <a:solidFill>
              <a:schemeClr val="bg1"/>
            </a:solidFill>
          </p:grpSpPr>
          <p:sp>
            <p:nvSpPr>
              <p:cNvPr id="32" name="Freeform 44">
                <a:extLst>
                  <a:ext uri="{FF2B5EF4-FFF2-40B4-BE49-F238E27FC236}">
                    <a16:creationId xmlns="" xmlns:a16="http://schemas.microsoft.com/office/drawing/2014/main" id="{950F0CE3-5C90-499B-AE6E-A0630F8BE814}"/>
                  </a:ext>
                </a:extLst>
              </p:cNvPr>
              <p:cNvSpPr>
                <a:spLocks/>
              </p:cNvSpPr>
              <p:nvPr/>
            </p:nvSpPr>
            <p:spPr bwMode="auto">
              <a:xfrm>
                <a:off x="10331450" y="1068388"/>
                <a:ext cx="493712" cy="690563"/>
              </a:xfrm>
              <a:custGeom>
                <a:avLst/>
                <a:gdLst>
                  <a:gd name="T0" fmla="*/ 60 w 80"/>
                  <a:gd name="T1" fmla="*/ 27 h 112"/>
                  <a:gd name="T2" fmla="*/ 63 w 80"/>
                  <a:gd name="T3" fmla="*/ 43 h 112"/>
                  <a:gd name="T4" fmla="*/ 66 w 80"/>
                  <a:gd name="T5" fmla="*/ 39 h 112"/>
                  <a:gd name="T6" fmla="*/ 72 w 80"/>
                  <a:gd name="T7" fmla="*/ 44 h 112"/>
                  <a:gd name="T8" fmla="*/ 64 w 80"/>
                  <a:gd name="T9" fmla="*/ 52 h 112"/>
                  <a:gd name="T10" fmla="*/ 66 w 80"/>
                  <a:gd name="T11" fmla="*/ 65 h 112"/>
                  <a:gd name="T12" fmla="*/ 70 w 80"/>
                  <a:gd name="T13" fmla="*/ 61 h 112"/>
                  <a:gd name="T14" fmla="*/ 75 w 80"/>
                  <a:gd name="T15" fmla="*/ 66 h 112"/>
                  <a:gd name="T16" fmla="*/ 68 w 80"/>
                  <a:gd name="T17" fmla="*/ 74 h 112"/>
                  <a:gd name="T18" fmla="*/ 73 w 80"/>
                  <a:gd name="T19" fmla="*/ 108 h 112"/>
                  <a:gd name="T20" fmla="*/ 70 w 80"/>
                  <a:gd name="T21" fmla="*/ 112 h 112"/>
                  <a:gd name="T22" fmla="*/ 38 w 80"/>
                  <a:gd name="T23" fmla="*/ 51 h 112"/>
                  <a:gd name="T24" fmla="*/ 11 w 80"/>
                  <a:gd name="T25" fmla="*/ 80 h 112"/>
                  <a:gd name="T26" fmla="*/ 17 w 80"/>
                  <a:gd name="T27" fmla="*/ 104 h 112"/>
                  <a:gd name="T28" fmla="*/ 12 w 80"/>
                  <a:gd name="T29" fmla="*/ 110 h 112"/>
                  <a:gd name="T30" fmla="*/ 0 w 80"/>
                  <a:gd name="T31" fmla="*/ 86 h 112"/>
                  <a:gd name="T32" fmla="*/ 45 w 80"/>
                  <a:gd name="T33" fmla="*/ 30 h 112"/>
                  <a:gd name="T34" fmla="*/ 76 w 80"/>
                  <a:gd name="T35" fmla="*/ 0 h 112"/>
                  <a:gd name="T36" fmla="*/ 60 w 80"/>
                  <a:gd name="T37" fmla="*/ 27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0" h="112">
                    <a:moveTo>
                      <a:pt x="60" y="27"/>
                    </a:moveTo>
                    <a:cubicBezTo>
                      <a:pt x="63" y="43"/>
                      <a:pt x="63" y="43"/>
                      <a:pt x="63" y="43"/>
                    </a:cubicBezTo>
                    <a:cubicBezTo>
                      <a:pt x="66" y="39"/>
                      <a:pt x="66" y="39"/>
                      <a:pt x="66" y="39"/>
                    </a:cubicBezTo>
                    <a:cubicBezTo>
                      <a:pt x="72" y="44"/>
                      <a:pt x="72" y="44"/>
                      <a:pt x="72" y="44"/>
                    </a:cubicBezTo>
                    <a:cubicBezTo>
                      <a:pt x="64" y="52"/>
                      <a:pt x="64" y="52"/>
                      <a:pt x="64" y="52"/>
                    </a:cubicBezTo>
                    <a:cubicBezTo>
                      <a:pt x="66" y="65"/>
                      <a:pt x="66" y="65"/>
                      <a:pt x="66" y="65"/>
                    </a:cubicBezTo>
                    <a:cubicBezTo>
                      <a:pt x="70" y="61"/>
                      <a:pt x="70" y="61"/>
                      <a:pt x="70" y="61"/>
                    </a:cubicBezTo>
                    <a:cubicBezTo>
                      <a:pt x="75" y="66"/>
                      <a:pt x="75" y="66"/>
                      <a:pt x="75" y="66"/>
                    </a:cubicBezTo>
                    <a:cubicBezTo>
                      <a:pt x="68" y="74"/>
                      <a:pt x="68" y="74"/>
                      <a:pt x="68" y="74"/>
                    </a:cubicBezTo>
                    <a:cubicBezTo>
                      <a:pt x="73" y="108"/>
                      <a:pt x="73" y="108"/>
                      <a:pt x="73" y="108"/>
                    </a:cubicBezTo>
                    <a:cubicBezTo>
                      <a:pt x="70" y="112"/>
                      <a:pt x="70" y="112"/>
                      <a:pt x="70" y="112"/>
                    </a:cubicBezTo>
                    <a:cubicBezTo>
                      <a:pt x="38" y="51"/>
                      <a:pt x="38" y="51"/>
                      <a:pt x="38" y="51"/>
                    </a:cubicBezTo>
                    <a:cubicBezTo>
                      <a:pt x="11" y="80"/>
                      <a:pt x="11" y="80"/>
                      <a:pt x="11" y="80"/>
                    </a:cubicBezTo>
                    <a:cubicBezTo>
                      <a:pt x="17" y="104"/>
                      <a:pt x="17" y="104"/>
                      <a:pt x="17" y="104"/>
                    </a:cubicBezTo>
                    <a:cubicBezTo>
                      <a:pt x="12" y="110"/>
                      <a:pt x="12" y="110"/>
                      <a:pt x="12" y="110"/>
                    </a:cubicBezTo>
                    <a:cubicBezTo>
                      <a:pt x="0" y="86"/>
                      <a:pt x="0" y="86"/>
                      <a:pt x="0" y="86"/>
                    </a:cubicBezTo>
                    <a:cubicBezTo>
                      <a:pt x="45" y="30"/>
                      <a:pt x="45" y="30"/>
                      <a:pt x="45" y="30"/>
                    </a:cubicBezTo>
                    <a:cubicBezTo>
                      <a:pt x="76" y="0"/>
                      <a:pt x="76" y="0"/>
                      <a:pt x="76" y="0"/>
                    </a:cubicBezTo>
                    <a:cubicBezTo>
                      <a:pt x="76" y="0"/>
                      <a:pt x="80" y="5"/>
                      <a:pt x="60" y="2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solidFill>
                    <a:schemeClr val="bg1">
                      <a:lumMod val="50000"/>
                    </a:schemeClr>
                  </a:solidFill>
                </a:endParaRPr>
              </a:p>
            </p:txBody>
          </p:sp>
          <p:sp>
            <p:nvSpPr>
              <p:cNvPr id="33" name="Freeform 45">
                <a:extLst>
                  <a:ext uri="{FF2B5EF4-FFF2-40B4-BE49-F238E27FC236}">
                    <a16:creationId xmlns="" xmlns:a16="http://schemas.microsoft.com/office/drawing/2014/main" id="{09E4707C-CCC8-4E66-A741-6A04E5B5371D}"/>
                  </a:ext>
                </a:extLst>
              </p:cNvPr>
              <p:cNvSpPr>
                <a:spLocks/>
              </p:cNvSpPr>
              <p:nvPr/>
            </p:nvSpPr>
            <p:spPr bwMode="auto">
              <a:xfrm>
                <a:off x="10121900" y="1050926"/>
                <a:ext cx="677862" cy="547688"/>
              </a:xfrm>
              <a:custGeom>
                <a:avLst/>
                <a:gdLst>
                  <a:gd name="T0" fmla="*/ 85 w 110"/>
                  <a:gd name="T1" fmla="*/ 22 h 89"/>
                  <a:gd name="T2" fmla="*/ 69 w 110"/>
                  <a:gd name="T3" fmla="*/ 22 h 89"/>
                  <a:gd name="T4" fmla="*/ 73 w 110"/>
                  <a:gd name="T5" fmla="*/ 18 h 89"/>
                  <a:gd name="T6" fmla="*/ 67 w 110"/>
                  <a:gd name="T7" fmla="*/ 13 h 89"/>
                  <a:gd name="T8" fmla="*/ 60 w 110"/>
                  <a:gd name="T9" fmla="*/ 22 h 89"/>
                  <a:gd name="T10" fmla="*/ 47 w 110"/>
                  <a:gd name="T11" fmla="*/ 21 h 89"/>
                  <a:gd name="T12" fmla="*/ 50 w 110"/>
                  <a:gd name="T13" fmla="*/ 17 h 89"/>
                  <a:gd name="T14" fmla="*/ 45 w 110"/>
                  <a:gd name="T15" fmla="*/ 13 h 89"/>
                  <a:gd name="T16" fmla="*/ 38 w 110"/>
                  <a:gd name="T17" fmla="*/ 21 h 89"/>
                  <a:gd name="T18" fmla="*/ 4 w 110"/>
                  <a:gd name="T19" fmla="*/ 20 h 89"/>
                  <a:gd name="T20" fmla="*/ 0 w 110"/>
                  <a:gd name="T21" fmla="*/ 24 h 89"/>
                  <a:gd name="T22" fmla="*/ 64 w 110"/>
                  <a:gd name="T23" fmla="*/ 47 h 89"/>
                  <a:gd name="T24" fmla="*/ 39 w 110"/>
                  <a:gd name="T25" fmla="*/ 78 h 89"/>
                  <a:gd name="T26" fmla="*/ 15 w 110"/>
                  <a:gd name="T27" fmla="*/ 75 h 89"/>
                  <a:gd name="T28" fmla="*/ 10 w 110"/>
                  <a:gd name="T29" fmla="*/ 81 h 89"/>
                  <a:gd name="T30" fmla="*/ 34 w 110"/>
                  <a:gd name="T31" fmla="*/ 89 h 89"/>
                  <a:gd name="T32" fmla="*/ 110 w 110"/>
                  <a:gd name="T33" fmla="*/ 3 h 89"/>
                  <a:gd name="T34" fmla="*/ 85 w 110"/>
                  <a:gd name="T35" fmla="*/ 22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0" h="89">
                    <a:moveTo>
                      <a:pt x="85" y="22"/>
                    </a:moveTo>
                    <a:cubicBezTo>
                      <a:pt x="69" y="22"/>
                      <a:pt x="69" y="22"/>
                      <a:pt x="69" y="22"/>
                    </a:cubicBezTo>
                    <a:cubicBezTo>
                      <a:pt x="73" y="18"/>
                      <a:pt x="73" y="18"/>
                      <a:pt x="73" y="18"/>
                    </a:cubicBezTo>
                    <a:cubicBezTo>
                      <a:pt x="67" y="13"/>
                      <a:pt x="67" y="13"/>
                      <a:pt x="67" y="13"/>
                    </a:cubicBezTo>
                    <a:cubicBezTo>
                      <a:pt x="60" y="22"/>
                      <a:pt x="60" y="22"/>
                      <a:pt x="60" y="22"/>
                    </a:cubicBezTo>
                    <a:cubicBezTo>
                      <a:pt x="47" y="21"/>
                      <a:pt x="47" y="21"/>
                      <a:pt x="47" y="21"/>
                    </a:cubicBezTo>
                    <a:cubicBezTo>
                      <a:pt x="50" y="17"/>
                      <a:pt x="50" y="17"/>
                      <a:pt x="50" y="17"/>
                    </a:cubicBezTo>
                    <a:cubicBezTo>
                      <a:pt x="45" y="13"/>
                      <a:pt x="45" y="13"/>
                      <a:pt x="45" y="13"/>
                    </a:cubicBezTo>
                    <a:cubicBezTo>
                      <a:pt x="38" y="21"/>
                      <a:pt x="38" y="21"/>
                      <a:pt x="38" y="21"/>
                    </a:cubicBezTo>
                    <a:cubicBezTo>
                      <a:pt x="4" y="20"/>
                      <a:pt x="4" y="20"/>
                      <a:pt x="4" y="20"/>
                    </a:cubicBezTo>
                    <a:cubicBezTo>
                      <a:pt x="0" y="24"/>
                      <a:pt x="0" y="24"/>
                      <a:pt x="0" y="24"/>
                    </a:cubicBezTo>
                    <a:cubicBezTo>
                      <a:pt x="64" y="47"/>
                      <a:pt x="64" y="47"/>
                      <a:pt x="64" y="47"/>
                    </a:cubicBezTo>
                    <a:cubicBezTo>
                      <a:pt x="39" y="78"/>
                      <a:pt x="39" y="78"/>
                      <a:pt x="39" y="78"/>
                    </a:cubicBezTo>
                    <a:cubicBezTo>
                      <a:pt x="15" y="75"/>
                      <a:pt x="15" y="75"/>
                      <a:pt x="15" y="75"/>
                    </a:cubicBezTo>
                    <a:cubicBezTo>
                      <a:pt x="10" y="81"/>
                      <a:pt x="10" y="81"/>
                      <a:pt x="10" y="81"/>
                    </a:cubicBezTo>
                    <a:cubicBezTo>
                      <a:pt x="34" y="89"/>
                      <a:pt x="34" y="89"/>
                      <a:pt x="34" y="89"/>
                    </a:cubicBezTo>
                    <a:cubicBezTo>
                      <a:pt x="110" y="3"/>
                      <a:pt x="110" y="3"/>
                      <a:pt x="110" y="3"/>
                    </a:cubicBezTo>
                    <a:cubicBezTo>
                      <a:pt x="110" y="3"/>
                      <a:pt x="105" y="0"/>
                      <a:pt x="85" y="2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solidFill>
                    <a:schemeClr val="bg1">
                      <a:lumMod val="50000"/>
                    </a:schemeClr>
                  </a:solidFill>
                </a:endParaRPr>
              </a:p>
            </p:txBody>
          </p:sp>
        </p:grpSp>
        <p:grpSp>
          <p:nvGrpSpPr>
            <p:cNvPr id="13" name="组合 63">
              <a:extLst>
                <a:ext uri="{FF2B5EF4-FFF2-40B4-BE49-F238E27FC236}">
                  <a16:creationId xmlns="" xmlns:a16="http://schemas.microsoft.com/office/drawing/2014/main" id="{5412BA6C-44DE-4453-9DE0-799CD5116881}"/>
                </a:ext>
              </a:extLst>
            </p:cNvPr>
            <p:cNvGrpSpPr/>
            <p:nvPr/>
          </p:nvGrpSpPr>
          <p:grpSpPr>
            <a:xfrm>
              <a:off x="4605398" y="3489574"/>
              <a:ext cx="750093" cy="471488"/>
              <a:chOff x="8491538" y="3690938"/>
              <a:chExt cx="1000124" cy="628650"/>
            </a:xfrm>
            <a:solidFill>
              <a:schemeClr val="bg1"/>
            </a:solidFill>
          </p:grpSpPr>
          <p:sp>
            <p:nvSpPr>
              <p:cNvPr id="23" name="Freeform 57">
                <a:extLst>
                  <a:ext uri="{FF2B5EF4-FFF2-40B4-BE49-F238E27FC236}">
                    <a16:creationId xmlns="" xmlns:a16="http://schemas.microsoft.com/office/drawing/2014/main" id="{3098AF74-C0A6-42D4-95EF-224FBB3E9E36}"/>
                  </a:ext>
                </a:extLst>
              </p:cNvPr>
              <p:cNvSpPr>
                <a:spLocks noEditPoints="1"/>
              </p:cNvSpPr>
              <p:nvPr/>
            </p:nvSpPr>
            <p:spPr bwMode="auto">
              <a:xfrm>
                <a:off x="8491538" y="3925888"/>
                <a:ext cx="395287" cy="393700"/>
              </a:xfrm>
              <a:custGeom>
                <a:avLst/>
                <a:gdLst>
                  <a:gd name="T0" fmla="*/ 32 w 64"/>
                  <a:gd name="T1" fmla="*/ 0 h 64"/>
                  <a:gd name="T2" fmla="*/ 0 w 64"/>
                  <a:gd name="T3" fmla="*/ 32 h 64"/>
                  <a:gd name="T4" fmla="*/ 33 w 64"/>
                  <a:gd name="T5" fmla="*/ 64 h 64"/>
                  <a:gd name="T6" fmla="*/ 64 w 64"/>
                  <a:gd name="T7" fmla="*/ 32 h 64"/>
                  <a:gd name="T8" fmla="*/ 32 w 64"/>
                  <a:gd name="T9" fmla="*/ 0 h 64"/>
                  <a:gd name="T10" fmla="*/ 33 w 64"/>
                  <a:gd name="T11" fmla="*/ 56 h 64"/>
                  <a:gd name="T12" fmla="*/ 9 w 64"/>
                  <a:gd name="T13" fmla="*/ 32 h 64"/>
                  <a:gd name="T14" fmla="*/ 32 w 64"/>
                  <a:gd name="T15" fmla="*/ 9 h 64"/>
                  <a:gd name="T16" fmla="*/ 56 w 64"/>
                  <a:gd name="T17" fmla="*/ 33 h 64"/>
                  <a:gd name="T18" fmla="*/ 33 w 64"/>
                  <a:gd name="T19" fmla="*/ 5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0"/>
                    </a:moveTo>
                    <a:cubicBezTo>
                      <a:pt x="14" y="0"/>
                      <a:pt x="0" y="15"/>
                      <a:pt x="0" y="32"/>
                    </a:cubicBezTo>
                    <a:cubicBezTo>
                      <a:pt x="1" y="50"/>
                      <a:pt x="15" y="64"/>
                      <a:pt x="33" y="64"/>
                    </a:cubicBezTo>
                    <a:cubicBezTo>
                      <a:pt x="50" y="64"/>
                      <a:pt x="64" y="50"/>
                      <a:pt x="64" y="32"/>
                    </a:cubicBezTo>
                    <a:cubicBezTo>
                      <a:pt x="64" y="14"/>
                      <a:pt x="50" y="0"/>
                      <a:pt x="32" y="0"/>
                    </a:cubicBezTo>
                    <a:close/>
                    <a:moveTo>
                      <a:pt x="33" y="56"/>
                    </a:moveTo>
                    <a:cubicBezTo>
                      <a:pt x="20" y="56"/>
                      <a:pt x="9" y="45"/>
                      <a:pt x="9" y="32"/>
                    </a:cubicBezTo>
                    <a:cubicBezTo>
                      <a:pt x="8" y="19"/>
                      <a:pt x="19" y="9"/>
                      <a:pt x="32" y="9"/>
                    </a:cubicBezTo>
                    <a:cubicBezTo>
                      <a:pt x="45" y="9"/>
                      <a:pt x="56" y="20"/>
                      <a:pt x="56" y="33"/>
                    </a:cubicBezTo>
                    <a:cubicBezTo>
                      <a:pt x="56" y="45"/>
                      <a:pt x="46" y="56"/>
                      <a:pt x="33" y="5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solidFill>
                    <a:schemeClr val="bg1">
                      <a:lumMod val="50000"/>
                    </a:schemeClr>
                  </a:solidFill>
                </a:endParaRPr>
              </a:p>
            </p:txBody>
          </p:sp>
          <p:sp>
            <p:nvSpPr>
              <p:cNvPr id="24" name="Freeform 58">
                <a:extLst>
                  <a:ext uri="{FF2B5EF4-FFF2-40B4-BE49-F238E27FC236}">
                    <a16:creationId xmlns="" xmlns:a16="http://schemas.microsoft.com/office/drawing/2014/main" id="{7B243780-A82D-4A95-BDE1-4EA8325AE92E}"/>
                  </a:ext>
                </a:extLst>
              </p:cNvPr>
              <p:cNvSpPr>
                <a:spLocks noEditPoints="1"/>
              </p:cNvSpPr>
              <p:nvPr/>
            </p:nvSpPr>
            <p:spPr bwMode="auto">
              <a:xfrm>
                <a:off x="9096375" y="3919538"/>
                <a:ext cx="395287" cy="400050"/>
              </a:xfrm>
              <a:custGeom>
                <a:avLst/>
                <a:gdLst>
                  <a:gd name="T0" fmla="*/ 32 w 64"/>
                  <a:gd name="T1" fmla="*/ 0 h 65"/>
                  <a:gd name="T2" fmla="*/ 0 w 64"/>
                  <a:gd name="T3" fmla="*/ 33 h 65"/>
                  <a:gd name="T4" fmla="*/ 32 w 64"/>
                  <a:gd name="T5" fmla="*/ 64 h 65"/>
                  <a:gd name="T6" fmla="*/ 64 w 64"/>
                  <a:gd name="T7" fmla="*/ 32 h 65"/>
                  <a:gd name="T8" fmla="*/ 32 w 64"/>
                  <a:gd name="T9" fmla="*/ 0 h 65"/>
                  <a:gd name="T10" fmla="*/ 32 w 64"/>
                  <a:gd name="T11" fmla="*/ 56 h 65"/>
                  <a:gd name="T12" fmla="*/ 8 w 64"/>
                  <a:gd name="T13" fmla="*/ 32 h 65"/>
                  <a:gd name="T14" fmla="*/ 32 w 64"/>
                  <a:gd name="T15" fmla="*/ 9 h 65"/>
                  <a:gd name="T16" fmla="*/ 55 w 64"/>
                  <a:gd name="T17" fmla="*/ 33 h 65"/>
                  <a:gd name="T18" fmla="*/ 32 w 64"/>
                  <a:gd name="T19" fmla="*/ 56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5">
                    <a:moveTo>
                      <a:pt x="32" y="0"/>
                    </a:moveTo>
                    <a:cubicBezTo>
                      <a:pt x="14" y="1"/>
                      <a:pt x="0" y="15"/>
                      <a:pt x="0" y="33"/>
                    </a:cubicBezTo>
                    <a:cubicBezTo>
                      <a:pt x="0" y="50"/>
                      <a:pt x="14" y="65"/>
                      <a:pt x="32" y="64"/>
                    </a:cubicBezTo>
                    <a:cubicBezTo>
                      <a:pt x="50" y="64"/>
                      <a:pt x="64" y="50"/>
                      <a:pt x="64" y="32"/>
                    </a:cubicBezTo>
                    <a:cubicBezTo>
                      <a:pt x="64" y="15"/>
                      <a:pt x="49" y="0"/>
                      <a:pt x="32" y="0"/>
                    </a:cubicBezTo>
                    <a:close/>
                    <a:moveTo>
                      <a:pt x="32" y="56"/>
                    </a:moveTo>
                    <a:cubicBezTo>
                      <a:pt x="19" y="56"/>
                      <a:pt x="8" y="46"/>
                      <a:pt x="8" y="32"/>
                    </a:cubicBezTo>
                    <a:cubicBezTo>
                      <a:pt x="8" y="19"/>
                      <a:pt x="19" y="9"/>
                      <a:pt x="32" y="9"/>
                    </a:cubicBezTo>
                    <a:cubicBezTo>
                      <a:pt x="44" y="10"/>
                      <a:pt x="55" y="20"/>
                      <a:pt x="55" y="33"/>
                    </a:cubicBezTo>
                    <a:cubicBezTo>
                      <a:pt x="56" y="46"/>
                      <a:pt x="45" y="56"/>
                      <a:pt x="32" y="5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solidFill>
                    <a:schemeClr val="bg1">
                      <a:lumMod val="50000"/>
                    </a:schemeClr>
                  </a:solidFill>
                </a:endParaRPr>
              </a:p>
            </p:txBody>
          </p:sp>
          <p:sp>
            <p:nvSpPr>
              <p:cNvPr id="25" name="Freeform 59">
                <a:extLst>
                  <a:ext uri="{FF2B5EF4-FFF2-40B4-BE49-F238E27FC236}">
                    <a16:creationId xmlns="" xmlns:a16="http://schemas.microsoft.com/office/drawing/2014/main" id="{B299AA6B-9677-465A-8B92-02E81B11F6CF}"/>
                  </a:ext>
                </a:extLst>
              </p:cNvPr>
              <p:cNvSpPr>
                <a:spLocks/>
              </p:cNvSpPr>
              <p:nvPr/>
            </p:nvSpPr>
            <p:spPr bwMode="auto">
              <a:xfrm>
                <a:off x="9059863" y="3716338"/>
                <a:ext cx="239712" cy="393700"/>
              </a:xfrm>
              <a:custGeom>
                <a:avLst/>
                <a:gdLst>
                  <a:gd name="T0" fmla="*/ 151 w 151"/>
                  <a:gd name="T1" fmla="*/ 244 h 248"/>
                  <a:gd name="T2" fmla="*/ 62 w 151"/>
                  <a:gd name="T3" fmla="*/ 0 h 248"/>
                  <a:gd name="T4" fmla="*/ 3 w 151"/>
                  <a:gd name="T5" fmla="*/ 0 h 248"/>
                  <a:gd name="T6" fmla="*/ 0 w 151"/>
                  <a:gd name="T7" fmla="*/ 15 h 248"/>
                  <a:gd name="T8" fmla="*/ 46 w 151"/>
                  <a:gd name="T9" fmla="*/ 19 h 248"/>
                  <a:gd name="T10" fmla="*/ 140 w 151"/>
                  <a:gd name="T11" fmla="*/ 248 h 248"/>
                  <a:gd name="T12" fmla="*/ 151 w 151"/>
                  <a:gd name="T13" fmla="*/ 244 h 248"/>
                </a:gdLst>
                <a:ahLst/>
                <a:cxnLst>
                  <a:cxn ang="0">
                    <a:pos x="T0" y="T1"/>
                  </a:cxn>
                  <a:cxn ang="0">
                    <a:pos x="T2" y="T3"/>
                  </a:cxn>
                  <a:cxn ang="0">
                    <a:pos x="T4" y="T5"/>
                  </a:cxn>
                  <a:cxn ang="0">
                    <a:pos x="T6" y="T7"/>
                  </a:cxn>
                  <a:cxn ang="0">
                    <a:pos x="T8" y="T9"/>
                  </a:cxn>
                  <a:cxn ang="0">
                    <a:pos x="T10" y="T11"/>
                  </a:cxn>
                  <a:cxn ang="0">
                    <a:pos x="T12" y="T13"/>
                  </a:cxn>
                </a:cxnLst>
                <a:rect l="0" t="0" r="r" b="b"/>
                <a:pathLst>
                  <a:path w="151" h="248">
                    <a:moveTo>
                      <a:pt x="151" y="244"/>
                    </a:moveTo>
                    <a:lnTo>
                      <a:pt x="62" y="0"/>
                    </a:lnTo>
                    <a:lnTo>
                      <a:pt x="3" y="0"/>
                    </a:lnTo>
                    <a:lnTo>
                      <a:pt x="0" y="15"/>
                    </a:lnTo>
                    <a:lnTo>
                      <a:pt x="46" y="19"/>
                    </a:lnTo>
                    <a:lnTo>
                      <a:pt x="140" y="248"/>
                    </a:lnTo>
                    <a:lnTo>
                      <a:pt x="151" y="24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solidFill>
                    <a:schemeClr val="bg1">
                      <a:lumMod val="50000"/>
                    </a:schemeClr>
                  </a:solidFill>
                </a:endParaRPr>
              </a:p>
            </p:txBody>
          </p:sp>
          <p:sp>
            <p:nvSpPr>
              <p:cNvPr id="26" name="Freeform 60">
                <a:extLst>
                  <a:ext uri="{FF2B5EF4-FFF2-40B4-BE49-F238E27FC236}">
                    <a16:creationId xmlns="" xmlns:a16="http://schemas.microsoft.com/office/drawing/2014/main" id="{23724C5E-E0D7-434F-AF3B-F63B7C4813F5}"/>
                  </a:ext>
                </a:extLst>
              </p:cNvPr>
              <p:cNvSpPr>
                <a:spLocks noEditPoints="1"/>
              </p:cNvSpPr>
              <p:nvPr/>
            </p:nvSpPr>
            <p:spPr bwMode="auto">
              <a:xfrm>
                <a:off x="8682038" y="3740151"/>
                <a:ext cx="512762" cy="461963"/>
              </a:xfrm>
              <a:custGeom>
                <a:avLst/>
                <a:gdLst>
                  <a:gd name="T0" fmla="*/ 81 w 83"/>
                  <a:gd name="T1" fmla="*/ 15 h 75"/>
                  <a:gd name="T2" fmla="*/ 27 w 83"/>
                  <a:gd name="T3" fmla="*/ 15 h 75"/>
                  <a:gd name="T4" fmla="*/ 21 w 83"/>
                  <a:gd name="T5" fmla="*/ 0 h 75"/>
                  <a:gd name="T6" fmla="*/ 18 w 83"/>
                  <a:gd name="T7" fmla="*/ 5 h 75"/>
                  <a:gd name="T8" fmla="*/ 23 w 83"/>
                  <a:gd name="T9" fmla="*/ 17 h 75"/>
                  <a:gd name="T10" fmla="*/ 0 w 83"/>
                  <a:gd name="T11" fmla="*/ 58 h 75"/>
                  <a:gd name="T12" fmla="*/ 3 w 83"/>
                  <a:gd name="T13" fmla="*/ 62 h 75"/>
                  <a:gd name="T14" fmla="*/ 4 w 83"/>
                  <a:gd name="T15" fmla="*/ 60 h 75"/>
                  <a:gd name="T16" fmla="*/ 5 w 83"/>
                  <a:gd name="T17" fmla="*/ 64 h 75"/>
                  <a:gd name="T18" fmla="*/ 45 w 83"/>
                  <a:gd name="T19" fmla="*/ 69 h 75"/>
                  <a:gd name="T20" fmla="*/ 59 w 83"/>
                  <a:gd name="T21" fmla="*/ 68 h 75"/>
                  <a:gd name="T22" fmla="*/ 57 w 83"/>
                  <a:gd name="T23" fmla="*/ 57 h 75"/>
                  <a:gd name="T24" fmla="*/ 77 w 83"/>
                  <a:gd name="T25" fmla="*/ 27 h 75"/>
                  <a:gd name="T26" fmla="*/ 83 w 83"/>
                  <a:gd name="T27" fmla="*/ 20 h 75"/>
                  <a:gd name="T28" fmla="*/ 81 w 83"/>
                  <a:gd name="T29" fmla="*/ 15 h 75"/>
                  <a:gd name="T30" fmla="*/ 5 w 83"/>
                  <a:gd name="T31" fmla="*/ 59 h 75"/>
                  <a:gd name="T32" fmla="*/ 27 w 83"/>
                  <a:gd name="T33" fmla="*/ 21 h 75"/>
                  <a:gd name="T34" fmla="*/ 44 w 83"/>
                  <a:gd name="T35" fmla="*/ 57 h 75"/>
                  <a:gd name="T36" fmla="*/ 5 w 83"/>
                  <a:gd name="T37" fmla="*/ 59 h 75"/>
                  <a:gd name="T38" fmla="*/ 53 w 83"/>
                  <a:gd name="T39" fmla="*/ 55 h 75"/>
                  <a:gd name="T40" fmla="*/ 50 w 83"/>
                  <a:gd name="T41" fmla="*/ 55 h 75"/>
                  <a:gd name="T42" fmla="*/ 31 w 83"/>
                  <a:gd name="T43" fmla="*/ 20 h 75"/>
                  <a:gd name="T44" fmla="*/ 75 w 83"/>
                  <a:gd name="T45" fmla="*/ 20 h 75"/>
                  <a:gd name="T46" fmla="*/ 53 w 83"/>
                  <a:gd name="T47" fmla="*/ 5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3" h="75">
                    <a:moveTo>
                      <a:pt x="81" y="15"/>
                    </a:moveTo>
                    <a:cubicBezTo>
                      <a:pt x="27" y="15"/>
                      <a:pt x="27" y="15"/>
                      <a:pt x="27" y="15"/>
                    </a:cubicBezTo>
                    <a:cubicBezTo>
                      <a:pt x="21" y="0"/>
                      <a:pt x="21" y="0"/>
                      <a:pt x="21" y="0"/>
                    </a:cubicBezTo>
                    <a:cubicBezTo>
                      <a:pt x="18" y="5"/>
                      <a:pt x="18" y="5"/>
                      <a:pt x="18" y="5"/>
                    </a:cubicBezTo>
                    <a:cubicBezTo>
                      <a:pt x="23" y="17"/>
                      <a:pt x="23" y="17"/>
                      <a:pt x="23" y="17"/>
                    </a:cubicBezTo>
                    <a:cubicBezTo>
                      <a:pt x="0" y="58"/>
                      <a:pt x="0" y="58"/>
                      <a:pt x="0" y="58"/>
                    </a:cubicBezTo>
                    <a:cubicBezTo>
                      <a:pt x="3" y="62"/>
                      <a:pt x="3" y="62"/>
                      <a:pt x="3" y="62"/>
                    </a:cubicBezTo>
                    <a:cubicBezTo>
                      <a:pt x="4" y="60"/>
                      <a:pt x="4" y="60"/>
                      <a:pt x="4" y="60"/>
                    </a:cubicBezTo>
                    <a:cubicBezTo>
                      <a:pt x="5" y="64"/>
                      <a:pt x="5" y="64"/>
                      <a:pt x="5" y="64"/>
                    </a:cubicBezTo>
                    <a:cubicBezTo>
                      <a:pt x="45" y="69"/>
                      <a:pt x="45" y="69"/>
                      <a:pt x="45" y="69"/>
                    </a:cubicBezTo>
                    <a:cubicBezTo>
                      <a:pt x="45" y="69"/>
                      <a:pt x="56" y="75"/>
                      <a:pt x="59" y="68"/>
                    </a:cubicBezTo>
                    <a:cubicBezTo>
                      <a:pt x="63" y="60"/>
                      <a:pt x="57" y="57"/>
                      <a:pt x="57" y="57"/>
                    </a:cubicBezTo>
                    <a:cubicBezTo>
                      <a:pt x="57" y="57"/>
                      <a:pt x="74" y="31"/>
                      <a:pt x="77" y="27"/>
                    </a:cubicBezTo>
                    <a:cubicBezTo>
                      <a:pt x="80" y="22"/>
                      <a:pt x="83" y="20"/>
                      <a:pt x="83" y="20"/>
                    </a:cubicBezTo>
                    <a:lnTo>
                      <a:pt x="81" y="15"/>
                    </a:lnTo>
                    <a:close/>
                    <a:moveTo>
                      <a:pt x="5" y="59"/>
                    </a:moveTo>
                    <a:cubicBezTo>
                      <a:pt x="27" y="21"/>
                      <a:pt x="27" y="21"/>
                      <a:pt x="27" y="21"/>
                    </a:cubicBezTo>
                    <a:cubicBezTo>
                      <a:pt x="32" y="28"/>
                      <a:pt x="44" y="57"/>
                      <a:pt x="44" y="57"/>
                    </a:cubicBezTo>
                    <a:lnTo>
                      <a:pt x="5" y="59"/>
                    </a:lnTo>
                    <a:close/>
                    <a:moveTo>
                      <a:pt x="53" y="55"/>
                    </a:moveTo>
                    <a:cubicBezTo>
                      <a:pt x="50" y="55"/>
                      <a:pt x="50" y="55"/>
                      <a:pt x="50" y="55"/>
                    </a:cubicBezTo>
                    <a:cubicBezTo>
                      <a:pt x="31" y="20"/>
                      <a:pt x="31" y="20"/>
                      <a:pt x="31" y="20"/>
                    </a:cubicBezTo>
                    <a:cubicBezTo>
                      <a:pt x="75" y="20"/>
                      <a:pt x="75" y="20"/>
                      <a:pt x="75" y="20"/>
                    </a:cubicBezTo>
                    <a:lnTo>
                      <a:pt x="53" y="5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solidFill>
                    <a:schemeClr val="bg1">
                      <a:lumMod val="50000"/>
                    </a:schemeClr>
                  </a:solidFill>
                </a:endParaRPr>
              </a:p>
            </p:txBody>
          </p:sp>
          <p:sp>
            <p:nvSpPr>
              <p:cNvPr id="27" name="Freeform 61">
                <a:extLst>
                  <a:ext uri="{FF2B5EF4-FFF2-40B4-BE49-F238E27FC236}">
                    <a16:creationId xmlns="" xmlns:a16="http://schemas.microsoft.com/office/drawing/2014/main" id="{FDFEA877-150F-4304-A641-4B85FB83E8AB}"/>
                  </a:ext>
                </a:extLst>
              </p:cNvPr>
              <p:cNvSpPr>
                <a:spLocks/>
              </p:cNvSpPr>
              <p:nvPr/>
            </p:nvSpPr>
            <p:spPr bwMode="auto">
              <a:xfrm>
                <a:off x="8726488" y="3690938"/>
                <a:ext cx="209550" cy="111125"/>
              </a:xfrm>
              <a:custGeom>
                <a:avLst/>
                <a:gdLst>
                  <a:gd name="T0" fmla="*/ 34 w 34"/>
                  <a:gd name="T1" fmla="*/ 9 h 18"/>
                  <a:gd name="T2" fmla="*/ 24 w 34"/>
                  <a:gd name="T3" fmla="*/ 4 h 18"/>
                  <a:gd name="T4" fmla="*/ 3 w 34"/>
                  <a:gd name="T5" fmla="*/ 3 h 18"/>
                  <a:gd name="T6" fmla="*/ 7 w 34"/>
                  <a:gd name="T7" fmla="*/ 15 h 18"/>
                  <a:gd name="T8" fmla="*/ 19 w 34"/>
                  <a:gd name="T9" fmla="*/ 11 h 18"/>
                  <a:gd name="T10" fmla="*/ 34 w 34"/>
                  <a:gd name="T11" fmla="*/ 9 h 18"/>
                </a:gdLst>
                <a:ahLst/>
                <a:cxnLst>
                  <a:cxn ang="0">
                    <a:pos x="T0" y="T1"/>
                  </a:cxn>
                  <a:cxn ang="0">
                    <a:pos x="T2" y="T3"/>
                  </a:cxn>
                  <a:cxn ang="0">
                    <a:pos x="T4" y="T5"/>
                  </a:cxn>
                  <a:cxn ang="0">
                    <a:pos x="T6" y="T7"/>
                  </a:cxn>
                  <a:cxn ang="0">
                    <a:pos x="T8" y="T9"/>
                  </a:cxn>
                  <a:cxn ang="0">
                    <a:pos x="T10" y="T11"/>
                  </a:cxn>
                </a:cxnLst>
                <a:rect l="0" t="0" r="r" b="b"/>
                <a:pathLst>
                  <a:path w="34" h="18">
                    <a:moveTo>
                      <a:pt x="34" y="9"/>
                    </a:moveTo>
                    <a:cubicBezTo>
                      <a:pt x="34" y="9"/>
                      <a:pt x="33" y="5"/>
                      <a:pt x="24" y="4"/>
                    </a:cubicBezTo>
                    <a:cubicBezTo>
                      <a:pt x="15" y="3"/>
                      <a:pt x="5" y="0"/>
                      <a:pt x="3" y="3"/>
                    </a:cubicBezTo>
                    <a:cubicBezTo>
                      <a:pt x="0" y="6"/>
                      <a:pt x="4" y="13"/>
                      <a:pt x="7" y="15"/>
                    </a:cubicBezTo>
                    <a:cubicBezTo>
                      <a:pt x="10" y="18"/>
                      <a:pt x="16" y="11"/>
                      <a:pt x="19" y="11"/>
                    </a:cubicBezTo>
                    <a:cubicBezTo>
                      <a:pt x="22" y="11"/>
                      <a:pt x="32" y="12"/>
                      <a:pt x="34" y="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solidFill>
                    <a:schemeClr val="bg1">
                      <a:lumMod val="50000"/>
                    </a:schemeClr>
                  </a:solidFill>
                </a:endParaRPr>
              </a:p>
            </p:txBody>
          </p:sp>
          <p:sp>
            <p:nvSpPr>
              <p:cNvPr id="28" name="Freeform 62">
                <a:extLst>
                  <a:ext uri="{FF2B5EF4-FFF2-40B4-BE49-F238E27FC236}">
                    <a16:creationId xmlns="" xmlns:a16="http://schemas.microsoft.com/office/drawing/2014/main" id="{29CA2BA6-1D0A-4AB2-9E87-E1F5F83EEFDC}"/>
                  </a:ext>
                </a:extLst>
              </p:cNvPr>
              <p:cNvSpPr>
                <a:spLocks/>
              </p:cNvSpPr>
              <p:nvPr/>
            </p:nvSpPr>
            <p:spPr bwMode="auto">
              <a:xfrm>
                <a:off x="8645525" y="4079876"/>
                <a:ext cx="85725" cy="85725"/>
              </a:xfrm>
              <a:custGeom>
                <a:avLst/>
                <a:gdLst>
                  <a:gd name="T0" fmla="*/ 14 w 14"/>
                  <a:gd name="T1" fmla="*/ 7 h 14"/>
                  <a:gd name="T2" fmla="*/ 7 w 14"/>
                  <a:gd name="T3" fmla="*/ 14 h 14"/>
                  <a:gd name="T4" fmla="*/ 0 w 14"/>
                  <a:gd name="T5" fmla="*/ 7 h 14"/>
                  <a:gd name="T6" fmla="*/ 7 w 14"/>
                  <a:gd name="T7" fmla="*/ 0 h 14"/>
                  <a:gd name="T8" fmla="*/ 14 w 14"/>
                  <a:gd name="T9" fmla="*/ 7 h 14"/>
                </a:gdLst>
                <a:ahLst/>
                <a:cxnLst>
                  <a:cxn ang="0">
                    <a:pos x="T0" y="T1"/>
                  </a:cxn>
                  <a:cxn ang="0">
                    <a:pos x="T2" y="T3"/>
                  </a:cxn>
                  <a:cxn ang="0">
                    <a:pos x="T4" y="T5"/>
                  </a:cxn>
                  <a:cxn ang="0">
                    <a:pos x="T6" y="T7"/>
                  </a:cxn>
                  <a:cxn ang="0">
                    <a:pos x="T8" y="T9"/>
                  </a:cxn>
                </a:cxnLst>
                <a:rect l="0" t="0" r="r" b="b"/>
                <a:pathLst>
                  <a:path w="14" h="14">
                    <a:moveTo>
                      <a:pt x="14" y="7"/>
                    </a:moveTo>
                    <a:cubicBezTo>
                      <a:pt x="14" y="11"/>
                      <a:pt x="11" y="14"/>
                      <a:pt x="7" y="14"/>
                    </a:cubicBezTo>
                    <a:cubicBezTo>
                      <a:pt x="3" y="14"/>
                      <a:pt x="0" y="11"/>
                      <a:pt x="0" y="7"/>
                    </a:cubicBezTo>
                    <a:cubicBezTo>
                      <a:pt x="0" y="4"/>
                      <a:pt x="3" y="0"/>
                      <a:pt x="7" y="0"/>
                    </a:cubicBezTo>
                    <a:cubicBezTo>
                      <a:pt x="11" y="0"/>
                      <a:pt x="14" y="3"/>
                      <a:pt x="14" y="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solidFill>
                    <a:schemeClr val="bg1">
                      <a:lumMod val="50000"/>
                    </a:schemeClr>
                  </a:solidFill>
                </a:endParaRPr>
              </a:p>
            </p:txBody>
          </p:sp>
          <p:sp>
            <p:nvSpPr>
              <p:cNvPr id="29" name="Freeform 63">
                <a:extLst>
                  <a:ext uri="{FF2B5EF4-FFF2-40B4-BE49-F238E27FC236}">
                    <a16:creationId xmlns="" xmlns:a16="http://schemas.microsoft.com/office/drawing/2014/main" id="{F5334956-F09F-4D36-8BA3-C5A40F9FDF0D}"/>
                  </a:ext>
                </a:extLst>
              </p:cNvPr>
              <p:cNvSpPr>
                <a:spLocks/>
              </p:cNvSpPr>
              <p:nvPr/>
            </p:nvSpPr>
            <p:spPr bwMode="auto">
              <a:xfrm>
                <a:off x="9250363" y="4079876"/>
                <a:ext cx="87312" cy="85725"/>
              </a:xfrm>
              <a:custGeom>
                <a:avLst/>
                <a:gdLst>
                  <a:gd name="T0" fmla="*/ 14 w 14"/>
                  <a:gd name="T1" fmla="*/ 7 h 14"/>
                  <a:gd name="T2" fmla="*/ 7 w 14"/>
                  <a:gd name="T3" fmla="*/ 14 h 14"/>
                  <a:gd name="T4" fmla="*/ 1 w 14"/>
                  <a:gd name="T5" fmla="*/ 7 h 14"/>
                  <a:gd name="T6" fmla="*/ 7 w 14"/>
                  <a:gd name="T7" fmla="*/ 1 h 14"/>
                  <a:gd name="T8" fmla="*/ 14 w 14"/>
                  <a:gd name="T9" fmla="*/ 7 h 14"/>
                </a:gdLst>
                <a:ahLst/>
                <a:cxnLst>
                  <a:cxn ang="0">
                    <a:pos x="T0" y="T1"/>
                  </a:cxn>
                  <a:cxn ang="0">
                    <a:pos x="T2" y="T3"/>
                  </a:cxn>
                  <a:cxn ang="0">
                    <a:pos x="T4" y="T5"/>
                  </a:cxn>
                  <a:cxn ang="0">
                    <a:pos x="T6" y="T7"/>
                  </a:cxn>
                  <a:cxn ang="0">
                    <a:pos x="T8" y="T9"/>
                  </a:cxn>
                </a:cxnLst>
                <a:rect l="0" t="0" r="r" b="b"/>
                <a:pathLst>
                  <a:path w="14" h="14">
                    <a:moveTo>
                      <a:pt x="14" y="7"/>
                    </a:moveTo>
                    <a:cubicBezTo>
                      <a:pt x="14" y="11"/>
                      <a:pt x="11" y="14"/>
                      <a:pt x="7" y="14"/>
                    </a:cubicBezTo>
                    <a:cubicBezTo>
                      <a:pt x="3" y="14"/>
                      <a:pt x="1" y="11"/>
                      <a:pt x="1" y="7"/>
                    </a:cubicBezTo>
                    <a:cubicBezTo>
                      <a:pt x="0" y="3"/>
                      <a:pt x="3" y="1"/>
                      <a:pt x="7" y="1"/>
                    </a:cubicBezTo>
                    <a:cubicBezTo>
                      <a:pt x="11" y="0"/>
                      <a:pt x="13" y="3"/>
                      <a:pt x="14" y="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solidFill>
                    <a:schemeClr val="bg1">
                      <a:lumMod val="50000"/>
                    </a:schemeClr>
                  </a:solidFill>
                </a:endParaRPr>
              </a:p>
            </p:txBody>
          </p:sp>
          <p:sp>
            <p:nvSpPr>
              <p:cNvPr id="30" name="Freeform 64">
                <a:extLst>
                  <a:ext uri="{FF2B5EF4-FFF2-40B4-BE49-F238E27FC236}">
                    <a16:creationId xmlns="" xmlns:a16="http://schemas.microsoft.com/office/drawing/2014/main" id="{60524522-522B-4594-A4AE-1965B4809E67}"/>
                  </a:ext>
                </a:extLst>
              </p:cNvPr>
              <p:cNvSpPr>
                <a:spLocks/>
              </p:cNvSpPr>
              <p:nvPr/>
            </p:nvSpPr>
            <p:spPr bwMode="auto">
              <a:xfrm>
                <a:off x="8786813" y="3765551"/>
                <a:ext cx="44450" cy="30163"/>
              </a:xfrm>
              <a:custGeom>
                <a:avLst/>
                <a:gdLst>
                  <a:gd name="T0" fmla="*/ 6 w 7"/>
                  <a:gd name="T1" fmla="*/ 0 h 5"/>
                  <a:gd name="T2" fmla="*/ 1 w 7"/>
                  <a:gd name="T3" fmla="*/ 3 h 5"/>
                  <a:gd name="T4" fmla="*/ 1 w 7"/>
                  <a:gd name="T5" fmla="*/ 5 h 5"/>
                  <a:gd name="T6" fmla="*/ 7 w 7"/>
                  <a:gd name="T7" fmla="*/ 2 h 5"/>
                  <a:gd name="T8" fmla="*/ 6 w 7"/>
                  <a:gd name="T9" fmla="*/ 0 h 5"/>
                </a:gdLst>
                <a:ahLst/>
                <a:cxnLst>
                  <a:cxn ang="0">
                    <a:pos x="T0" y="T1"/>
                  </a:cxn>
                  <a:cxn ang="0">
                    <a:pos x="T2" y="T3"/>
                  </a:cxn>
                  <a:cxn ang="0">
                    <a:pos x="T4" y="T5"/>
                  </a:cxn>
                  <a:cxn ang="0">
                    <a:pos x="T6" y="T7"/>
                  </a:cxn>
                  <a:cxn ang="0">
                    <a:pos x="T8" y="T9"/>
                  </a:cxn>
                </a:cxnLst>
                <a:rect l="0" t="0" r="r" b="b"/>
                <a:pathLst>
                  <a:path w="7" h="5">
                    <a:moveTo>
                      <a:pt x="6" y="0"/>
                    </a:moveTo>
                    <a:cubicBezTo>
                      <a:pt x="6" y="0"/>
                      <a:pt x="2" y="3"/>
                      <a:pt x="1" y="3"/>
                    </a:cubicBezTo>
                    <a:cubicBezTo>
                      <a:pt x="0" y="4"/>
                      <a:pt x="1" y="5"/>
                      <a:pt x="1" y="5"/>
                    </a:cubicBezTo>
                    <a:cubicBezTo>
                      <a:pt x="7" y="2"/>
                      <a:pt x="7" y="2"/>
                      <a:pt x="7" y="2"/>
                    </a:cubicBezTo>
                    <a:lnTo>
                      <a:pt x="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solidFill>
                    <a:schemeClr val="bg1">
                      <a:lumMod val="50000"/>
                    </a:schemeClr>
                  </a:solidFill>
                </a:endParaRPr>
              </a:p>
            </p:txBody>
          </p:sp>
          <p:sp>
            <p:nvSpPr>
              <p:cNvPr id="31" name="Freeform 65">
                <a:extLst>
                  <a:ext uri="{FF2B5EF4-FFF2-40B4-BE49-F238E27FC236}">
                    <a16:creationId xmlns="" xmlns:a16="http://schemas.microsoft.com/office/drawing/2014/main" id="{4C0ACD8C-D629-4A84-88C3-BED9B790EE13}"/>
                  </a:ext>
                </a:extLst>
              </p:cNvPr>
              <p:cNvSpPr>
                <a:spLocks/>
              </p:cNvSpPr>
              <p:nvPr/>
            </p:nvSpPr>
            <p:spPr bwMode="auto">
              <a:xfrm>
                <a:off x="9053513" y="3697288"/>
                <a:ext cx="73025" cy="61913"/>
              </a:xfrm>
              <a:custGeom>
                <a:avLst/>
                <a:gdLst>
                  <a:gd name="T0" fmla="*/ 46 w 46"/>
                  <a:gd name="T1" fmla="*/ 39 h 39"/>
                  <a:gd name="T2" fmla="*/ 46 w 46"/>
                  <a:gd name="T3" fmla="*/ 0 h 39"/>
                  <a:gd name="T4" fmla="*/ 0 w 46"/>
                  <a:gd name="T5" fmla="*/ 8 h 39"/>
                  <a:gd name="T6" fmla="*/ 0 w 46"/>
                  <a:gd name="T7" fmla="*/ 35 h 39"/>
                  <a:gd name="T8" fmla="*/ 46 w 46"/>
                  <a:gd name="T9" fmla="*/ 39 h 39"/>
                </a:gdLst>
                <a:ahLst/>
                <a:cxnLst>
                  <a:cxn ang="0">
                    <a:pos x="T0" y="T1"/>
                  </a:cxn>
                  <a:cxn ang="0">
                    <a:pos x="T2" y="T3"/>
                  </a:cxn>
                  <a:cxn ang="0">
                    <a:pos x="T4" y="T5"/>
                  </a:cxn>
                  <a:cxn ang="0">
                    <a:pos x="T6" y="T7"/>
                  </a:cxn>
                  <a:cxn ang="0">
                    <a:pos x="T8" y="T9"/>
                  </a:cxn>
                </a:cxnLst>
                <a:rect l="0" t="0" r="r" b="b"/>
                <a:pathLst>
                  <a:path w="46" h="39">
                    <a:moveTo>
                      <a:pt x="46" y="39"/>
                    </a:moveTo>
                    <a:lnTo>
                      <a:pt x="46" y="0"/>
                    </a:lnTo>
                    <a:lnTo>
                      <a:pt x="0" y="8"/>
                    </a:lnTo>
                    <a:lnTo>
                      <a:pt x="0" y="35"/>
                    </a:lnTo>
                    <a:lnTo>
                      <a:pt x="46" y="3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solidFill>
                    <a:schemeClr val="bg1">
                      <a:lumMod val="50000"/>
                    </a:schemeClr>
                  </a:solidFill>
                </a:endParaRPr>
              </a:p>
            </p:txBody>
          </p:sp>
        </p:grpSp>
        <p:grpSp>
          <p:nvGrpSpPr>
            <p:cNvPr id="14" name="组合 75">
              <a:extLst>
                <a:ext uri="{FF2B5EF4-FFF2-40B4-BE49-F238E27FC236}">
                  <a16:creationId xmlns="" xmlns:a16="http://schemas.microsoft.com/office/drawing/2014/main" id="{4F40A4F5-ABC1-497F-BC5D-CBBF0BD41B2D}"/>
                </a:ext>
              </a:extLst>
            </p:cNvPr>
            <p:cNvGrpSpPr/>
            <p:nvPr/>
          </p:nvGrpSpPr>
          <p:grpSpPr>
            <a:xfrm>
              <a:off x="6909793" y="3360455"/>
              <a:ext cx="453628" cy="678657"/>
              <a:chOff x="10158413" y="3421063"/>
              <a:chExt cx="604837" cy="904876"/>
            </a:xfrm>
            <a:solidFill>
              <a:schemeClr val="bg1"/>
            </a:solidFill>
          </p:grpSpPr>
          <p:sp>
            <p:nvSpPr>
              <p:cNvPr id="15" name="Freeform 5">
                <a:extLst>
                  <a:ext uri="{FF2B5EF4-FFF2-40B4-BE49-F238E27FC236}">
                    <a16:creationId xmlns="" xmlns:a16="http://schemas.microsoft.com/office/drawing/2014/main" id="{C24964DF-7283-4754-9BC0-01FE682B51E1}"/>
                  </a:ext>
                </a:extLst>
              </p:cNvPr>
              <p:cNvSpPr>
                <a:spLocks noEditPoints="1"/>
              </p:cNvSpPr>
              <p:nvPr/>
            </p:nvSpPr>
            <p:spPr bwMode="auto">
              <a:xfrm>
                <a:off x="10158413" y="3981451"/>
                <a:ext cx="604837" cy="301625"/>
              </a:xfrm>
              <a:custGeom>
                <a:avLst/>
                <a:gdLst>
                  <a:gd name="T0" fmla="*/ 0 w 98"/>
                  <a:gd name="T1" fmla="*/ 0 h 49"/>
                  <a:gd name="T2" fmla="*/ 49 w 98"/>
                  <a:gd name="T3" fmla="*/ 49 h 49"/>
                  <a:gd name="T4" fmla="*/ 98 w 98"/>
                  <a:gd name="T5" fmla="*/ 0 h 49"/>
                  <a:gd name="T6" fmla="*/ 0 w 98"/>
                  <a:gd name="T7" fmla="*/ 0 h 49"/>
                  <a:gd name="T8" fmla="*/ 21 w 98"/>
                  <a:gd name="T9" fmla="*/ 18 h 49"/>
                  <a:gd name="T10" fmla="*/ 16 w 98"/>
                  <a:gd name="T11" fmla="*/ 14 h 49"/>
                  <a:gd name="T12" fmla="*/ 21 w 98"/>
                  <a:gd name="T13" fmla="*/ 9 h 49"/>
                  <a:gd name="T14" fmla="*/ 26 w 98"/>
                  <a:gd name="T15" fmla="*/ 14 h 49"/>
                  <a:gd name="T16" fmla="*/ 21 w 98"/>
                  <a:gd name="T17" fmla="*/ 18 h 49"/>
                  <a:gd name="T18" fmla="*/ 40 w 98"/>
                  <a:gd name="T19" fmla="*/ 18 h 49"/>
                  <a:gd name="T20" fmla="*/ 35 w 98"/>
                  <a:gd name="T21" fmla="*/ 14 h 49"/>
                  <a:gd name="T22" fmla="*/ 40 w 98"/>
                  <a:gd name="T23" fmla="*/ 9 h 49"/>
                  <a:gd name="T24" fmla="*/ 45 w 98"/>
                  <a:gd name="T25" fmla="*/ 14 h 49"/>
                  <a:gd name="T26" fmla="*/ 40 w 98"/>
                  <a:gd name="T27" fmla="*/ 18 h 49"/>
                  <a:gd name="T28" fmla="*/ 59 w 98"/>
                  <a:gd name="T29" fmla="*/ 18 h 49"/>
                  <a:gd name="T30" fmla="*/ 54 w 98"/>
                  <a:gd name="T31" fmla="*/ 14 h 49"/>
                  <a:gd name="T32" fmla="*/ 59 w 98"/>
                  <a:gd name="T33" fmla="*/ 9 h 49"/>
                  <a:gd name="T34" fmla="*/ 64 w 98"/>
                  <a:gd name="T35" fmla="*/ 14 h 49"/>
                  <a:gd name="T36" fmla="*/ 59 w 98"/>
                  <a:gd name="T37" fmla="*/ 18 h 49"/>
                  <a:gd name="T38" fmla="*/ 78 w 98"/>
                  <a:gd name="T39" fmla="*/ 18 h 49"/>
                  <a:gd name="T40" fmla="*/ 73 w 98"/>
                  <a:gd name="T41" fmla="*/ 14 h 49"/>
                  <a:gd name="T42" fmla="*/ 78 w 98"/>
                  <a:gd name="T43" fmla="*/ 9 h 49"/>
                  <a:gd name="T44" fmla="*/ 83 w 98"/>
                  <a:gd name="T45" fmla="*/ 14 h 49"/>
                  <a:gd name="T46" fmla="*/ 78 w 98"/>
                  <a:gd name="T47" fmla="*/ 18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49">
                    <a:moveTo>
                      <a:pt x="0" y="0"/>
                    </a:moveTo>
                    <a:cubicBezTo>
                      <a:pt x="0" y="27"/>
                      <a:pt x="22" y="49"/>
                      <a:pt x="49" y="49"/>
                    </a:cubicBezTo>
                    <a:cubicBezTo>
                      <a:pt x="76" y="49"/>
                      <a:pt x="98" y="27"/>
                      <a:pt x="98" y="0"/>
                    </a:cubicBezTo>
                    <a:lnTo>
                      <a:pt x="0" y="0"/>
                    </a:lnTo>
                    <a:close/>
                    <a:moveTo>
                      <a:pt x="21" y="18"/>
                    </a:moveTo>
                    <a:cubicBezTo>
                      <a:pt x="18" y="18"/>
                      <a:pt x="16" y="16"/>
                      <a:pt x="16" y="14"/>
                    </a:cubicBezTo>
                    <a:cubicBezTo>
                      <a:pt x="16" y="11"/>
                      <a:pt x="18" y="9"/>
                      <a:pt x="21" y="9"/>
                    </a:cubicBezTo>
                    <a:cubicBezTo>
                      <a:pt x="23" y="9"/>
                      <a:pt x="26" y="11"/>
                      <a:pt x="26" y="14"/>
                    </a:cubicBezTo>
                    <a:cubicBezTo>
                      <a:pt x="26" y="16"/>
                      <a:pt x="23" y="18"/>
                      <a:pt x="21" y="18"/>
                    </a:cubicBezTo>
                    <a:close/>
                    <a:moveTo>
                      <a:pt x="40" y="18"/>
                    </a:moveTo>
                    <a:cubicBezTo>
                      <a:pt x="37" y="18"/>
                      <a:pt x="35" y="16"/>
                      <a:pt x="35" y="14"/>
                    </a:cubicBezTo>
                    <a:cubicBezTo>
                      <a:pt x="35" y="11"/>
                      <a:pt x="37" y="9"/>
                      <a:pt x="40" y="9"/>
                    </a:cubicBezTo>
                    <a:cubicBezTo>
                      <a:pt x="42" y="9"/>
                      <a:pt x="45" y="11"/>
                      <a:pt x="45" y="14"/>
                    </a:cubicBezTo>
                    <a:cubicBezTo>
                      <a:pt x="45" y="16"/>
                      <a:pt x="42" y="18"/>
                      <a:pt x="40" y="18"/>
                    </a:cubicBezTo>
                    <a:close/>
                    <a:moveTo>
                      <a:pt x="59" y="18"/>
                    </a:moveTo>
                    <a:cubicBezTo>
                      <a:pt x="56" y="18"/>
                      <a:pt x="54" y="16"/>
                      <a:pt x="54" y="14"/>
                    </a:cubicBezTo>
                    <a:cubicBezTo>
                      <a:pt x="54" y="11"/>
                      <a:pt x="56" y="9"/>
                      <a:pt x="59" y="9"/>
                    </a:cubicBezTo>
                    <a:cubicBezTo>
                      <a:pt x="61" y="9"/>
                      <a:pt x="64" y="11"/>
                      <a:pt x="64" y="14"/>
                    </a:cubicBezTo>
                    <a:cubicBezTo>
                      <a:pt x="64" y="16"/>
                      <a:pt x="61" y="18"/>
                      <a:pt x="59" y="18"/>
                    </a:cubicBezTo>
                    <a:close/>
                    <a:moveTo>
                      <a:pt x="78" y="18"/>
                    </a:moveTo>
                    <a:cubicBezTo>
                      <a:pt x="75" y="18"/>
                      <a:pt x="73" y="16"/>
                      <a:pt x="73" y="14"/>
                    </a:cubicBezTo>
                    <a:cubicBezTo>
                      <a:pt x="73" y="11"/>
                      <a:pt x="75" y="9"/>
                      <a:pt x="78" y="9"/>
                    </a:cubicBezTo>
                    <a:cubicBezTo>
                      <a:pt x="81" y="9"/>
                      <a:pt x="83" y="11"/>
                      <a:pt x="83" y="14"/>
                    </a:cubicBezTo>
                    <a:cubicBezTo>
                      <a:pt x="83" y="16"/>
                      <a:pt x="81" y="18"/>
                      <a:pt x="78" y="1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solidFill>
                    <a:schemeClr val="bg1">
                      <a:lumMod val="50000"/>
                    </a:schemeClr>
                  </a:solidFill>
                </a:endParaRPr>
              </a:p>
            </p:txBody>
          </p:sp>
          <p:sp>
            <p:nvSpPr>
              <p:cNvPr id="16" name="Freeform 6">
                <a:extLst>
                  <a:ext uri="{FF2B5EF4-FFF2-40B4-BE49-F238E27FC236}">
                    <a16:creationId xmlns="" xmlns:a16="http://schemas.microsoft.com/office/drawing/2014/main" id="{BA3FB669-D6BE-4DC5-9E31-1B5B3BE1963A}"/>
                  </a:ext>
                </a:extLst>
              </p:cNvPr>
              <p:cNvSpPr>
                <a:spLocks/>
              </p:cNvSpPr>
              <p:nvPr/>
            </p:nvSpPr>
            <p:spPr bwMode="auto">
              <a:xfrm>
                <a:off x="10171113" y="3532188"/>
                <a:ext cx="307975" cy="387350"/>
              </a:xfrm>
              <a:custGeom>
                <a:avLst/>
                <a:gdLst>
                  <a:gd name="T0" fmla="*/ 183 w 194"/>
                  <a:gd name="T1" fmla="*/ 0 h 244"/>
                  <a:gd name="T2" fmla="*/ 0 w 194"/>
                  <a:gd name="T3" fmla="*/ 244 h 244"/>
                  <a:gd name="T4" fmla="*/ 194 w 194"/>
                  <a:gd name="T5" fmla="*/ 244 h 244"/>
                  <a:gd name="T6" fmla="*/ 183 w 194"/>
                  <a:gd name="T7" fmla="*/ 0 h 244"/>
                </a:gdLst>
                <a:ahLst/>
                <a:cxnLst>
                  <a:cxn ang="0">
                    <a:pos x="T0" y="T1"/>
                  </a:cxn>
                  <a:cxn ang="0">
                    <a:pos x="T2" y="T3"/>
                  </a:cxn>
                  <a:cxn ang="0">
                    <a:pos x="T4" y="T5"/>
                  </a:cxn>
                  <a:cxn ang="0">
                    <a:pos x="T6" y="T7"/>
                  </a:cxn>
                </a:cxnLst>
                <a:rect l="0" t="0" r="r" b="b"/>
                <a:pathLst>
                  <a:path w="194" h="244">
                    <a:moveTo>
                      <a:pt x="183" y="0"/>
                    </a:moveTo>
                    <a:lnTo>
                      <a:pt x="0" y="244"/>
                    </a:lnTo>
                    <a:lnTo>
                      <a:pt x="194" y="244"/>
                    </a:lnTo>
                    <a:lnTo>
                      <a:pt x="183" y="0"/>
                    </a:lnTo>
                    <a:close/>
                  </a:path>
                </a:pathLst>
              </a:custGeom>
              <a:solidFill>
                <a:srgbClr val="F8F8F8"/>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solidFill>
                    <a:schemeClr val="bg1">
                      <a:lumMod val="50000"/>
                    </a:schemeClr>
                  </a:solidFill>
                </a:endParaRPr>
              </a:p>
            </p:txBody>
          </p:sp>
          <p:sp>
            <p:nvSpPr>
              <p:cNvPr id="17" name="Freeform 7">
                <a:extLst>
                  <a:ext uri="{FF2B5EF4-FFF2-40B4-BE49-F238E27FC236}">
                    <a16:creationId xmlns="" xmlns:a16="http://schemas.microsoft.com/office/drawing/2014/main" id="{B9F99A12-CE14-4834-BF8A-F36D11ECA49F}"/>
                  </a:ext>
                </a:extLst>
              </p:cNvPr>
              <p:cNvSpPr>
                <a:spLocks/>
              </p:cNvSpPr>
              <p:nvPr/>
            </p:nvSpPr>
            <p:spPr bwMode="auto">
              <a:xfrm>
                <a:off x="10461625" y="3532188"/>
                <a:ext cx="301625" cy="387350"/>
              </a:xfrm>
              <a:custGeom>
                <a:avLst/>
                <a:gdLst>
                  <a:gd name="T0" fmla="*/ 11 w 190"/>
                  <a:gd name="T1" fmla="*/ 0 h 244"/>
                  <a:gd name="T2" fmla="*/ 190 w 190"/>
                  <a:gd name="T3" fmla="*/ 244 h 244"/>
                  <a:gd name="T4" fmla="*/ 0 w 190"/>
                  <a:gd name="T5" fmla="*/ 244 h 244"/>
                  <a:gd name="T6" fmla="*/ 11 w 190"/>
                  <a:gd name="T7" fmla="*/ 0 h 244"/>
                </a:gdLst>
                <a:ahLst/>
                <a:cxnLst>
                  <a:cxn ang="0">
                    <a:pos x="T0" y="T1"/>
                  </a:cxn>
                  <a:cxn ang="0">
                    <a:pos x="T2" y="T3"/>
                  </a:cxn>
                  <a:cxn ang="0">
                    <a:pos x="T4" y="T5"/>
                  </a:cxn>
                  <a:cxn ang="0">
                    <a:pos x="T6" y="T7"/>
                  </a:cxn>
                </a:cxnLst>
                <a:rect l="0" t="0" r="r" b="b"/>
                <a:pathLst>
                  <a:path w="190" h="244">
                    <a:moveTo>
                      <a:pt x="11" y="0"/>
                    </a:moveTo>
                    <a:lnTo>
                      <a:pt x="190" y="244"/>
                    </a:lnTo>
                    <a:lnTo>
                      <a:pt x="0" y="244"/>
                    </a:lnTo>
                    <a:lnTo>
                      <a:pt x="11"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solidFill>
                    <a:schemeClr val="bg1">
                      <a:lumMod val="50000"/>
                    </a:schemeClr>
                  </a:solidFill>
                </a:endParaRPr>
              </a:p>
            </p:txBody>
          </p:sp>
          <p:sp>
            <p:nvSpPr>
              <p:cNvPr id="18" name="Rectangle 8">
                <a:extLst>
                  <a:ext uri="{FF2B5EF4-FFF2-40B4-BE49-F238E27FC236}">
                    <a16:creationId xmlns="" xmlns:a16="http://schemas.microsoft.com/office/drawing/2014/main" id="{DF96D620-B728-4537-98BA-A267903A88FF}"/>
                  </a:ext>
                </a:extLst>
              </p:cNvPr>
              <p:cNvSpPr>
                <a:spLocks noChangeArrowheads="1"/>
              </p:cNvSpPr>
              <p:nvPr/>
            </p:nvSpPr>
            <p:spPr bwMode="auto">
              <a:xfrm>
                <a:off x="10448925" y="3421063"/>
                <a:ext cx="36512" cy="5603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2400">
                  <a:solidFill>
                    <a:schemeClr val="bg1">
                      <a:lumMod val="50000"/>
                    </a:schemeClr>
                  </a:solidFill>
                </a:endParaRPr>
              </a:p>
            </p:txBody>
          </p:sp>
          <p:sp>
            <p:nvSpPr>
              <p:cNvPr id="19" name="Freeform 9">
                <a:extLst>
                  <a:ext uri="{FF2B5EF4-FFF2-40B4-BE49-F238E27FC236}">
                    <a16:creationId xmlns="" xmlns:a16="http://schemas.microsoft.com/office/drawing/2014/main" id="{DA2B4A10-DB83-4317-A94A-FA02B01B8883}"/>
                  </a:ext>
                </a:extLst>
              </p:cNvPr>
              <p:cNvSpPr>
                <a:spLocks/>
              </p:cNvSpPr>
              <p:nvPr/>
            </p:nvSpPr>
            <p:spPr bwMode="auto">
              <a:xfrm>
                <a:off x="10250488" y="4178301"/>
                <a:ext cx="149225" cy="141288"/>
              </a:xfrm>
              <a:custGeom>
                <a:avLst/>
                <a:gdLst>
                  <a:gd name="T0" fmla="*/ 15 w 24"/>
                  <a:gd name="T1" fmla="*/ 5 h 23"/>
                  <a:gd name="T2" fmla="*/ 6 w 24"/>
                  <a:gd name="T3" fmla="*/ 14 h 23"/>
                  <a:gd name="T4" fmla="*/ 6 w 24"/>
                  <a:gd name="T5" fmla="*/ 23 h 23"/>
                  <a:gd name="T6" fmla="*/ 24 w 24"/>
                  <a:gd name="T7" fmla="*/ 5 h 23"/>
                  <a:gd name="T8" fmla="*/ 15 w 24"/>
                  <a:gd name="T9" fmla="*/ 5 h 23"/>
                </a:gdLst>
                <a:ahLst/>
                <a:cxnLst>
                  <a:cxn ang="0">
                    <a:pos x="T0" y="T1"/>
                  </a:cxn>
                  <a:cxn ang="0">
                    <a:pos x="T2" y="T3"/>
                  </a:cxn>
                  <a:cxn ang="0">
                    <a:pos x="T4" y="T5"/>
                  </a:cxn>
                  <a:cxn ang="0">
                    <a:pos x="T6" y="T7"/>
                  </a:cxn>
                  <a:cxn ang="0">
                    <a:pos x="T8" y="T9"/>
                  </a:cxn>
                </a:cxnLst>
                <a:rect l="0" t="0" r="r" b="b"/>
                <a:pathLst>
                  <a:path w="24" h="23">
                    <a:moveTo>
                      <a:pt x="15" y="5"/>
                    </a:moveTo>
                    <a:cubicBezTo>
                      <a:pt x="15" y="10"/>
                      <a:pt x="11" y="14"/>
                      <a:pt x="6" y="14"/>
                    </a:cubicBezTo>
                    <a:cubicBezTo>
                      <a:pt x="0" y="14"/>
                      <a:pt x="0" y="23"/>
                      <a:pt x="6" y="23"/>
                    </a:cubicBezTo>
                    <a:cubicBezTo>
                      <a:pt x="16" y="23"/>
                      <a:pt x="23" y="15"/>
                      <a:pt x="24" y="5"/>
                    </a:cubicBezTo>
                    <a:cubicBezTo>
                      <a:pt x="24" y="0"/>
                      <a:pt x="15" y="0"/>
                      <a:pt x="15" y="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solidFill>
                    <a:schemeClr val="bg1">
                      <a:lumMod val="50000"/>
                    </a:schemeClr>
                  </a:solidFill>
                </a:endParaRPr>
              </a:p>
            </p:txBody>
          </p:sp>
          <p:sp>
            <p:nvSpPr>
              <p:cNvPr id="20" name="Freeform 10">
                <a:extLst>
                  <a:ext uri="{FF2B5EF4-FFF2-40B4-BE49-F238E27FC236}">
                    <a16:creationId xmlns="" xmlns:a16="http://schemas.microsoft.com/office/drawing/2014/main" id="{355AB046-5236-4D18-9797-8777326D6303}"/>
                  </a:ext>
                </a:extLst>
              </p:cNvPr>
              <p:cNvSpPr>
                <a:spLocks/>
              </p:cNvSpPr>
              <p:nvPr/>
            </p:nvSpPr>
            <p:spPr bwMode="auto">
              <a:xfrm>
                <a:off x="10344150" y="4178301"/>
                <a:ext cx="215900" cy="147638"/>
              </a:xfrm>
              <a:custGeom>
                <a:avLst/>
                <a:gdLst>
                  <a:gd name="T0" fmla="*/ 26 w 35"/>
                  <a:gd name="T1" fmla="*/ 5 h 24"/>
                  <a:gd name="T2" fmla="*/ 9 w 35"/>
                  <a:gd name="T3" fmla="*/ 5 h 24"/>
                  <a:gd name="T4" fmla="*/ 0 w 35"/>
                  <a:gd name="T5" fmla="*/ 5 h 24"/>
                  <a:gd name="T6" fmla="*/ 18 w 35"/>
                  <a:gd name="T7" fmla="*/ 23 h 24"/>
                  <a:gd name="T8" fmla="*/ 35 w 35"/>
                  <a:gd name="T9" fmla="*/ 5 h 24"/>
                  <a:gd name="T10" fmla="*/ 26 w 35"/>
                  <a:gd name="T11" fmla="*/ 5 h 24"/>
                </a:gdLst>
                <a:ahLst/>
                <a:cxnLst>
                  <a:cxn ang="0">
                    <a:pos x="T0" y="T1"/>
                  </a:cxn>
                  <a:cxn ang="0">
                    <a:pos x="T2" y="T3"/>
                  </a:cxn>
                  <a:cxn ang="0">
                    <a:pos x="T4" y="T5"/>
                  </a:cxn>
                  <a:cxn ang="0">
                    <a:pos x="T6" y="T7"/>
                  </a:cxn>
                  <a:cxn ang="0">
                    <a:pos x="T8" y="T9"/>
                  </a:cxn>
                  <a:cxn ang="0">
                    <a:pos x="T10" y="T11"/>
                  </a:cxn>
                </a:cxnLst>
                <a:rect l="0" t="0" r="r" b="b"/>
                <a:pathLst>
                  <a:path w="35" h="24">
                    <a:moveTo>
                      <a:pt x="26" y="5"/>
                    </a:moveTo>
                    <a:cubicBezTo>
                      <a:pt x="26" y="17"/>
                      <a:pt x="9" y="17"/>
                      <a:pt x="9" y="5"/>
                    </a:cubicBezTo>
                    <a:cubicBezTo>
                      <a:pt x="8" y="0"/>
                      <a:pt x="0" y="0"/>
                      <a:pt x="0" y="5"/>
                    </a:cubicBezTo>
                    <a:cubicBezTo>
                      <a:pt x="0" y="15"/>
                      <a:pt x="8" y="23"/>
                      <a:pt x="18" y="23"/>
                    </a:cubicBezTo>
                    <a:cubicBezTo>
                      <a:pt x="27" y="24"/>
                      <a:pt x="35" y="15"/>
                      <a:pt x="35" y="5"/>
                    </a:cubicBezTo>
                    <a:cubicBezTo>
                      <a:pt x="35" y="0"/>
                      <a:pt x="27" y="0"/>
                      <a:pt x="26" y="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solidFill>
                    <a:schemeClr val="bg1">
                      <a:lumMod val="50000"/>
                    </a:schemeClr>
                  </a:solidFill>
                </a:endParaRPr>
              </a:p>
            </p:txBody>
          </p:sp>
          <p:sp>
            <p:nvSpPr>
              <p:cNvPr id="21" name="Freeform 11">
                <a:extLst>
                  <a:ext uri="{FF2B5EF4-FFF2-40B4-BE49-F238E27FC236}">
                    <a16:creationId xmlns="" xmlns:a16="http://schemas.microsoft.com/office/drawing/2014/main" id="{D318A3A6-1F3A-4ACF-BC1B-2F0A790E3206}"/>
                  </a:ext>
                </a:extLst>
              </p:cNvPr>
              <p:cNvSpPr>
                <a:spLocks/>
              </p:cNvSpPr>
              <p:nvPr/>
            </p:nvSpPr>
            <p:spPr bwMode="auto">
              <a:xfrm>
                <a:off x="10504488" y="4178301"/>
                <a:ext cx="147637" cy="141288"/>
              </a:xfrm>
              <a:custGeom>
                <a:avLst/>
                <a:gdLst>
                  <a:gd name="T0" fmla="*/ 18 w 24"/>
                  <a:gd name="T1" fmla="*/ 14 h 23"/>
                  <a:gd name="T2" fmla="*/ 9 w 24"/>
                  <a:gd name="T3" fmla="*/ 5 h 23"/>
                  <a:gd name="T4" fmla="*/ 0 w 24"/>
                  <a:gd name="T5" fmla="*/ 5 h 23"/>
                  <a:gd name="T6" fmla="*/ 18 w 24"/>
                  <a:gd name="T7" fmla="*/ 23 h 23"/>
                  <a:gd name="T8" fmla="*/ 18 w 24"/>
                  <a:gd name="T9" fmla="*/ 14 h 23"/>
                </a:gdLst>
                <a:ahLst/>
                <a:cxnLst>
                  <a:cxn ang="0">
                    <a:pos x="T0" y="T1"/>
                  </a:cxn>
                  <a:cxn ang="0">
                    <a:pos x="T2" y="T3"/>
                  </a:cxn>
                  <a:cxn ang="0">
                    <a:pos x="T4" y="T5"/>
                  </a:cxn>
                  <a:cxn ang="0">
                    <a:pos x="T6" y="T7"/>
                  </a:cxn>
                  <a:cxn ang="0">
                    <a:pos x="T8" y="T9"/>
                  </a:cxn>
                </a:cxnLst>
                <a:rect l="0" t="0" r="r" b="b"/>
                <a:pathLst>
                  <a:path w="24" h="23">
                    <a:moveTo>
                      <a:pt x="18" y="14"/>
                    </a:moveTo>
                    <a:cubicBezTo>
                      <a:pt x="13" y="14"/>
                      <a:pt x="9" y="10"/>
                      <a:pt x="9" y="5"/>
                    </a:cubicBezTo>
                    <a:cubicBezTo>
                      <a:pt x="9" y="0"/>
                      <a:pt x="0" y="0"/>
                      <a:pt x="0" y="5"/>
                    </a:cubicBezTo>
                    <a:cubicBezTo>
                      <a:pt x="1" y="15"/>
                      <a:pt x="8" y="23"/>
                      <a:pt x="18" y="23"/>
                    </a:cubicBezTo>
                    <a:cubicBezTo>
                      <a:pt x="24" y="23"/>
                      <a:pt x="24" y="14"/>
                      <a:pt x="18" y="1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solidFill>
                    <a:schemeClr val="bg1">
                      <a:lumMod val="50000"/>
                    </a:schemeClr>
                  </a:solidFill>
                </a:endParaRPr>
              </a:p>
            </p:txBody>
          </p:sp>
          <p:sp>
            <p:nvSpPr>
              <p:cNvPr id="22" name="Freeform 12">
                <a:extLst>
                  <a:ext uri="{FF2B5EF4-FFF2-40B4-BE49-F238E27FC236}">
                    <a16:creationId xmlns="" xmlns:a16="http://schemas.microsoft.com/office/drawing/2014/main" id="{5AA56506-659C-41EC-A01F-C241D71EAE3B}"/>
                  </a:ext>
                </a:extLst>
              </p:cNvPr>
              <p:cNvSpPr>
                <a:spLocks/>
              </p:cNvSpPr>
              <p:nvPr/>
            </p:nvSpPr>
            <p:spPr bwMode="auto">
              <a:xfrm>
                <a:off x="10479088" y="3427413"/>
                <a:ext cx="130175" cy="98425"/>
              </a:xfrm>
              <a:custGeom>
                <a:avLst/>
                <a:gdLst>
                  <a:gd name="T0" fmla="*/ 0 w 82"/>
                  <a:gd name="T1" fmla="*/ 0 h 62"/>
                  <a:gd name="T2" fmla="*/ 82 w 82"/>
                  <a:gd name="T3" fmla="*/ 31 h 62"/>
                  <a:gd name="T4" fmla="*/ 0 w 82"/>
                  <a:gd name="T5" fmla="*/ 62 h 62"/>
                  <a:gd name="T6" fmla="*/ 0 w 82"/>
                  <a:gd name="T7" fmla="*/ 0 h 62"/>
                </a:gdLst>
                <a:ahLst/>
                <a:cxnLst>
                  <a:cxn ang="0">
                    <a:pos x="T0" y="T1"/>
                  </a:cxn>
                  <a:cxn ang="0">
                    <a:pos x="T2" y="T3"/>
                  </a:cxn>
                  <a:cxn ang="0">
                    <a:pos x="T4" y="T5"/>
                  </a:cxn>
                  <a:cxn ang="0">
                    <a:pos x="T6" y="T7"/>
                  </a:cxn>
                </a:cxnLst>
                <a:rect l="0" t="0" r="r" b="b"/>
                <a:pathLst>
                  <a:path w="82" h="62">
                    <a:moveTo>
                      <a:pt x="0" y="0"/>
                    </a:moveTo>
                    <a:lnTo>
                      <a:pt x="82" y="31"/>
                    </a:lnTo>
                    <a:lnTo>
                      <a:pt x="0" y="62"/>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solidFill>
                    <a:schemeClr val="bg1">
                      <a:lumMod val="50000"/>
                    </a:schemeClr>
                  </a:solidFill>
                </a:endParaRPr>
              </a:p>
            </p:txBody>
          </p:sp>
        </p:grpSp>
      </p:grpSp>
      <p:cxnSp>
        <p:nvCxnSpPr>
          <p:cNvPr id="42" name="Straight Connector 49">
            <a:extLst>
              <a:ext uri="{FF2B5EF4-FFF2-40B4-BE49-F238E27FC236}">
                <a16:creationId xmlns="" xmlns:a16="http://schemas.microsoft.com/office/drawing/2014/main" id="{729E48C7-EFBF-4542-BEF5-754BE21E935F}"/>
              </a:ext>
            </a:extLst>
          </p:cNvPr>
          <p:cNvCxnSpPr/>
          <p:nvPr/>
        </p:nvCxnSpPr>
        <p:spPr>
          <a:xfrm>
            <a:off x="3880813" y="2246070"/>
            <a:ext cx="89535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1">
            <a:extLst>
              <a:ext uri="{FF2B5EF4-FFF2-40B4-BE49-F238E27FC236}">
                <a16:creationId xmlns="" xmlns:a16="http://schemas.microsoft.com/office/drawing/2014/main" id="{EB930F80-C926-4B16-912D-C59D5AAE7E0A}"/>
              </a:ext>
            </a:extLst>
          </p:cNvPr>
          <p:cNvCxnSpPr/>
          <p:nvPr/>
        </p:nvCxnSpPr>
        <p:spPr>
          <a:xfrm>
            <a:off x="7402435" y="2264560"/>
            <a:ext cx="89535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51">
            <a:extLst>
              <a:ext uri="{FF2B5EF4-FFF2-40B4-BE49-F238E27FC236}">
                <a16:creationId xmlns="" xmlns:a16="http://schemas.microsoft.com/office/drawing/2014/main" id="{1287BE18-5BB2-4407-ACEA-0A4CE210939F}"/>
              </a:ext>
            </a:extLst>
          </p:cNvPr>
          <p:cNvCxnSpPr/>
          <p:nvPr/>
        </p:nvCxnSpPr>
        <p:spPr>
          <a:xfrm>
            <a:off x="7202438" y="4731869"/>
            <a:ext cx="1254125"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5" name="Oval 57">
            <a:extLst>
              <a:ext uri="{FF2B5EF4-FFF2-40B4-BE49-F238E27FC236}">
                <a16:creationId xmlns="" xmlns:a16="http://schemas.microsoft.com/office/drawing/2014/main" id="{113372F8-D858-46B3-8210-93089B77671C}"/>
              </a:ext>
            </a:extLst>
          </p:cNvPr>
          <p:cNvSpPr/>
          <p:nvPr/>
        </p:nvSpPr>
        <p:spPr>
          <a:xfrm>
            <a:off x="7850110" y="1937535"/>
            <a:ext cx="630238" cy="638175"/>
          </a:xfrm>
          <a:prstGeom prst="ellipse">
            <a:avLst/>
          </a:prstGeom>
          <a:solidFill>
            <a:srgbClr val="EF732D"/>
          </a:solidFill>
          <a:ln w="9525">
            <a:noFill/>
          </a:ln>
        </p:spPr>
        <p:txBody>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eaLnBrk="1" hangingPunct="1">
              <a:lnSpc>
                <a:spcPct val="100000"/>
              </a:lnSpc>
              <a:spcBef>
                <a:spcPct val="0"/>
              </a:spcBef>
              <a:buNone/>
            </a:pPr>
            <a:endParaRPr lang="en-US" altLang="zh-CN" sz="1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6" name="Oval 67">
            <a:extLst>
              <a:ext uri="{FF2B5EF4-FFF2-40B4-BE49-F238E27FC236}">
                <a16:creationId xmlns="" xmlns:a16="http://schemas.microsoft.com/office/drawing/2014/main" id="{F898F8C3-14B6-4E06-9B58-9920F64486A0}"/>
              </a:ext>
            </a:extLst>
          </p:cNvPr>
          <p:cNvSpPr/>
          <p:nvPr/>
        </p:nvSpPr>
        <p:spPr>
          <a:xfrm>
            <a:off x="8008888" y="4431831"/>
            <a:ext cx="630238" cy="639763"/>
          </a:xfrm>
          <a:prstGeom prst="ellipse">
            <a:avLst/>
          </a:prstGeom>
          <a:solidFill>
            <a:srgbClr val="08B2AA"/>
          </a:solidFill>
          <a:ln w="9525">
            <a:noFill/>
          </a:ln>
        </p:spPr>
        <p:txBody>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eaLnBrk="1" hangingPunct="1">
              <a:lnSpc>
                <a:spcPct val="100000"/>
              </a:lnSpc>
              <a:spcBef>
                <a:spcPct val="0"/>
              </a:spcBef>
              <a:buNone/>
            </a:pPr>
            <a:endParaRPr lang="en-US" altLang="zh-CN" sz="1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7" name="Oval 69">
            <a:extLst>
              <a:ext uri="{FF2B5EF4-FFF2-40B4-BE49-F238E27FC236}">
                <a16:creationId xmlns="" xmlns:a16="http://schemas.microsoft.com/office/drawing/2014/main" id="{5933E1BA-7C6D-4D64-A07D-61A76345EF0B}"/>
              </a:ext>
            </a:extLst>
          </p:cNvPr>
          <p:cNvSpPr/>
          <p:nvPr/>
        </p:nvSpPr>
        <p:spPr>
          <a:xfrm>
            <a:off x="3651362" y="4448506"/>
            <a:ext cx="630238" cy="639763"/>
          </a:xfrm>
          <a:prstGeom prst="ellipse">
            <a:avLst/>
          </a:prstGeom>
          <a:solidFill>
            <a:srgbClr val="EF732D"/>
          </a:solidFill>
          <a:ln w="9525">
            <a:noFill/>
          </a:ln>
        </p:spPr>
        <p:txBody>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eaLnBrk="1" hangingPunct="1">
              <a:lnSpc>
                <a:spcPct val="100000"/>
              </a:lnSpc>
              <a:spcBef>
                <a:spcPct val="0"/>
              </a:spcBef>
              <a:buNone/>
            </a:pPr>
            <a:endParaRPr lang="en-US" altLang="zh-CN" sz="1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8" name="Oval 70">
            <a:extLst>
              <a:ext uri="{FF2B5EF4-FFF2-40B4-BE49-F238E27FC236}">
                <a16:creationId xmlns="" xmlns:a16="http://schemas.microsoft.com/office/drawing/2014/main" id="{ABCFFAAC-9688-442E-9E24-E804164046F4}"/>
              </a:ext>
            </a:extLst>
          </p:cNvPr>
          <p:cNvSpPr/>
          <p:nvPr/>
        </p:nvSpPr>
        <p:spPr>
          <a:xfrm>
            <a:off x="3698250" y="1893645"/>
            <a:ext cx="630238" cy="639762"/>
          </a:xfrm>
          <a:prstGeom prst="ellipse">
            <a:avLst/>
          </a:prstGeom>
          <a:solidFill>
            <a:srgbClr val="08B2AA"/>
          </a:solidFill>
          <a:ln w="9525">
            <a:noFill/>
          </a:ln>
        </p:spPr>
        <p:txBody>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eaLnBrk="1" hangingPunct="1">
              <a:lnSpc>
                <a:spcPct val="100000"/>
              </a:lnSpc>
              <a:spcBef>
                <a:spcPct val="0"/>
              </a:spcBef>
              <a:buNone/>
            </a:pPr>
            <a:endParaRPr lang="en-US" altLang="zh-CN" sz="1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9" name="Text Box 10">
            <a:extLst>
              <a:ext uri="{FF2B5EF4-FFF2-40B4-BE49-F238E27FC236}">
                <a16:creationId xmlns="" xmlns:a16="http://schemas.microsoft.com/office/drawing/2014/main" id="{275527BB-E5A6-4BFE-B66D-67E4FF2EE800}"/>
              </a:ext>
            </a:extLst>
          </p:cNvPr>
          <p:cNvSpPr txBox="1"/>
          <p:nvPr/>
        </p:nvSpPr>
        <p:spPr>
          <a:xfrm>
            <a:off x="3768100" y="2104782"/>
            <a:ext cx="492125" cy="230188"/>
          </a:xfrm>
          <a:prstGeom prst="rect">
            <a:avLst/>
          </a:prstGeom>
          <a:solidFill>
            <a:srgbClr val="08B2AA"/>
          </a:solidFill>
          <a:ln w="9525">
            <a:noFill/>
          </a:ln>
        </p:spPr>
        <p:txBody>
          <a:bodyPr lIns="45720" tIns="22860" rIns="45720" bIns="22860">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ctr" defTabSz="1087755" eaLnBrk="1" hangingPunct="1">
              <a:lnSpc>
                <a:spcPct val="100000"/>
              </a:lnSpc>
              <a:spcBef>
                <a:spcPct val="0"/>
              </a:spcBef>
              <a:buNone/>
            </a:pPr>
            <a:r>
              <a:rPr lang="en-US" altLang="zh-CN" sz="1200" b="1" dirty="0">
                <a:solidFill>
                  <a:schemeClr val="bg1"/>
                </a:solidFill>
                <a:latin typeface="微软雅黑" panose="020B0503020204020204" pitchFamily="34" charset="-122"/>
                <a:ea typeface="微软雅黑" panose="020B0503020204020204" pitchFamily="34" charset="-122"/>
              </a:rPr>
              <a:t>15%</a:t>
            </a:r>
            <a:endParaRPr lang="en-US" altLang="zh-CN" sz="1000" b="1" dirty="0">
              <a:solidFill>
                <a:schemeClr val="bg1"/>
              </a:solidFill>
              <a:latin typeface="微软雅黑" panose="020B0503020204020204" pitchFamily="34" charset="-122"/>
              <a:ea typeface="微软雅黑" panose="020B0503020204020204" pitchFamily="34" charset="-122"/>
            </a:endParaRPr>
          </a:p>
        </p:txBody>
      </p:sp>
      <p:sp>
        <p:nvSpPr>
          <p:cNvPr id="50" name="Text Box 10">
            <a:extLst>
              <a:ext uri="{FF2B5EF4-FFF2-40B4-BE49-F238E27FC236}">
                <a16:creationId xmlns="" xmlns:a16="http://schemas.microsoft.com/office/drawing/2014/main" id="{2DE1998F-71C4-4E27-81BE-A827A3DBE748}"/>
              </a:ext>
            </a:extLst>
          </p:cNvPr>
          <p:cNvSpPr txBox="1"/>
          <p:nvPr/>
        </p:nvSpPr>
        <p:spPr>
          <a:xfrm>
            <a:off x="3729150" y="4648531"/>
            <a:ext cx="490537" cy="230188"/>
          </a:xfrm>
          <a:prstGeom prst="rect">
            <a:avLst/>
          </a:prstGeom>
          <a:solidFill>
            <a:srgbClr val="EF732D"/>
          </a:solidFill>
          <a:ln w="9525">
            <a:noFill/>
          </a:ln>
        </p:spPr>
        <p:txBody>
          <a:bodyPr lIns="45720" tIns="22860" rIns="45720" bIns="22860">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ctr" defTabSz="1087755" eaLnBrk="1" hangingPunct="1">
              <a:lnSpc>
                <a:spcPct val="100000"/>
              </a:lnSpc>
              <a:spcBef>
                <a:spcPct val="0"/>
              </a:spcBef>
              <a:buNone/>
            </a:pPr>
            <a:r>
              <a:rPr lang="en-US" altLang="zh-CN" sz="1200" b="1" dirty="0">
                <a:solidFill>
                  <a:schemeClr val="bg1"/>
                </a:solidFill>
                <a:latin typeface="微软雅黑" panose="020B0503020204020204" pitchFamily="34" charset="-122"/>
                <a:ea typeface="微软雅黑" panose="020B0503020204020204" pitchFamily="34" charset="-122"/>
              </a:rPr>
              <a:t>15%</a:t>
            </a:r>
            <a:endParaRPr lang="en-US" altLang="zh-CN" sz="1000" b="1" dirty="0">
              <a:solidFill>
                <a:schemeClr val="bg1"/>
              </a:solidFill>
              <a:latin typeface="微软雅黑" panose="020B0503020204020204" pitchFamily="34" charset="-122"/>
              <a:ea typeface="微软雅黑" panose="020B0503020204020204" pitchFamily="34" charset="-122"/>
            </a:endParaRPr>
          </a:p>
        </p:txBody>
      </p:sp>
      <p:sp>
        <p:nvSpPr>
          <p:cNvPr id="51" name="Text Box 10">
            <a:extLst>
              <a:ext uri="{FF2B5EF4-FFF2-40B4-BE49-F238E27FC236}">
                <a16:creationId xmlns="" xmlns:a16="http://schemas.microsoft.com/office/drawing/2014/main" id="{08D1C97A-2BED-479B-8CC3-59F13B62A91E}"/>
              </a:ext>
            </a:extLst>
          </p:cNvPr>
          <p:cNvSpPr txBox="1"/>
          <p:nvPr/>
        </p:nvSpPr>
        <p:spPr>
          <a:xfrm>
            <a:off x="7919960" y="2101047"/>
            <a:ext cx="490538" cy="230188"/>
          </a:xfrm>
          <a:prstGeom prst="rect">
            <a:avLst/>
          </a:prstGeom>
          <a:solidFill>
            <a:srgbClr val="EF732D"/>
          </a:solidFill>
          <a:ln w="9525">
            <a:noFill/>
          </a:ln>
        </p:spPr>
        <p:txBody>
          <a:bodyPr lIns="45720" tIns="22860" rIns="45720" bIns="22860">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ctr" defTabSz="1087755" eaLnBrk="1" hangingPunct="1">
              <a:lnSpc>
                <a:spcPct val="100000"/>
              </a:lnSpc>
              <a:spcBef>
                <a:spcPct val="0"/>
              </a:spcBef>
              <a:buNone/>
            </a:pPr>
            <a:r>
              <a:rPr lang="en-US" altLang="zh-CN" sz="1200" b="1" dirty="0">
                <a:solidFill>
                  <a:schemeClr val="bg1"/>
                </a:solidFill>
                <a:latin typeface="微软雅黑" panose="020B0503020204020204" pitchFamily="34" charset="-122"/>
                <a:ea typeface="微软雅黑" panose="020B0503020204020204" pitchFamily="34" charset="-122"/>
              </a:rPr>
              <a:t>20%</a:t>
            </a:r>
            <a:endParaRPr lang="en-US" altLang="zh-CN" sz="1000" b="1" dirty="0">
              <a:solidFill>
                <a:schemeClr val="bg1"/>
              </a:solidFill>
              <a:latin typeface="微软雅黑" panose="020B0503020204020204" pitchFamily="34" charset="-122"/>
              <a:ea typeface="微软雅黑" panose="020B0503020204020204" pitchFamily="34" charset="-122"/>
            </a:endParaRPr>
          </a:p>
        </p:txBody>
      </p:sp>
      <p:sp>
        <p:nvSpPr>
          <p:cNvPr id="52" name="Text Box 10">
            <a:extLst>
              <a:ext uri="{FF2B5EF4-FFF2-40B4-BE49-F238E27FC236}">
                <a16:creationId xmlns="" xmlns:a16="http://schemas.microsoft.com/office/drawing/2014/main" id="{A81A7946-0E28-4B08-AC68-42DCF7A19D06}"/>
              </a:ext>
            </a:extLst>
          </p:cNvPr>
          <p:cNvSpPr txBox="1"/>
          <p:nvPr/>
        </p:nvSpPr>
        <p:spPr>
          <a:xfrm>
            <a:off x="8078738" y="4603281"/>
            <a:ext cx="490538" cy="230188"/>
          </a:xfrm>
          <a:prstGeom prst="rect">
            <a:avLst/>
          </a:prstGeom>
          <a:solidFill>
            <a:srgbClr val="08B2AA"/>
          </a:solidFill>
          <a:ln w="9525">
            <a:noFill/>
          </a:ln>
        </p:spPr>
        <p:txBody>
          <a:bodyPr lIns="45720" tIns="22860" rIns="45720" bIns="22860">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ctr" defTabSz="1087755" eaLnBrk="1" hangingPunct="1">
              <a:lnSpc>
                <a:spcPct val="100000"/>
              </a:lnSpc>
              <a:spcBef>
                <a:spcPct val="0"/>
              </a:spcBef>
              <a:buNone/>
            </a:pPr>
            <a:r>
              <a:rPr lang="en-US" altLang="zh-CN" sz="1200" b="1" dirty="0">
                <a:solidFill>
                  <a:schemeClr val="bg1"/>
                </a:solidFill>
                <a:latin typeface="微软雅黑" panose="020B0503020204020204" pitchFamily="34" charset="-122"/>
                <a:ea typeface="微软雅黑" panose="020B0503020204020204" pitchFamily="34" charset="-122"/>
              </a:rPr>
              <a:t>20%</a:t>
            </a:r>
            <a:endParaRPr lang="en-US" altLang="zh-CN" sz="1000" b="1" dirty="0">
              <a:solidFill>
                <a:schemeClr val="bg1"/>
              </a:solidFill>
              <a:latin typeface="微软雅黑" panose="020B0503020204020204" pitchFamily="34" charset="-122"/>
              <a:ea typeface="微软雅黑" panose="020B0503020204020204" pitchFamily="34" charset="-122"/>
            </a:endParaRPr>
          </a:p>
        </p:txBody>
      </p:sp>
      <p:sp>
        <p:nvSpPr>
          <p:cNvPr id="53" name="Text Box 10">
            <a:extLst>
              <a:ext uri="{FF2B5EF4-FFF2-40B4-BE49-F238E27FC236}">
                <a16:creationId xmlns="" xmlns:a16="http://schemas.microsoft.com/office/drawing/2014/main" id="{24074204-310B-40CF-A40C-5832CBC528D9}"/>
              </a:ext>
            </a:extLst>
          </p:cNvPr>
          <p:cNvSpPr txBox="1"/>
          <p:nvPr/>
        </p:nvSpPr>
        <p:spPr>
          <a:xfrm>
            <a:off x="1413838" y="1693620"/>
            <a:ext cx="2141537" cy="999248"/>
          </a:xfrm>
          <a:prstGeom prst="rect">
            <a:avLst/>
          </a:prstGeom>
          <a:noFill/>
          <a:ln w="9525">
            <a:noFill/>
          </a:ln>
        </p:spPr>
        <p:txBody>
          <a:bodyPr lIns="45720" tIns="22860" rIns="45720" bIns="22860">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r" defTabSz="1087755" eaLnBrk="1" hangingPunct="1">
              <a:lnSpc>
                <a:spcPct val="200000"/>
              </a:lnSpc>
              <a:spcBef>
                <a:spcPct val="0"/>
              </a:spcBef>
              <a:buNone/>
            </a:pP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单击添加标题</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a:p>
            <a:pPr marL="0" indent="0" algn="r">
              <a:buNone/>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点击此处更换文本添加文字点击此处更换文本添加文字</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54" name="Text Box 10">
            <a:extLst>
              <a:ext uri="{FF2B5EF4-FFF2-40B4-BE49-F238E27FC236}">
                <a16:creationId xmlns="" xmlns:a16="http://schemas.microsoft.com/office/drawing/2014/main" id="{3A179884-3404-4075-BE1B-EDD6C88AC3A9}"/>
              </a:ext>
            </a:extLst>
          </p:cNvPr>
          <p:cNvSpPr txBox="1"/>
          <p:nvPr/>
        </p:nvSpPr>
        <p:spPr>
          <a:xfrm>
            <a:off x="1366950" y="4264356"/>
            <a:ext cx="2141537" cy="907941"/>
          </a:xfrm>
          <a:prstGeom prst="rect">
            <a:avLst/>
          </a:prstGeom>
          <a:noFill/>
          <a:ln w="9525">
            <a:noFill/>
          </a:ln>
        </p:spPr>
        <p:txBody>
          <a:bodyPr lIns="45720" tIns="22860" rIns="45720" bIns="22860">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r" defTabSz="1087755" fontAlgn="auto">
              <a:lnSpc>
                <a:spcPct val="200000"/>
              </a:lnSpc>
              <a:spcBef>
                <a:spcPct val="0"/>
              </a:spcBef>
              <a:spcAft>
                <a:spcPts val="0"/>
              </a:spcAft>
              <a:buNone/>
            </a:pPr>
            <a:r>
              <a:rPr lang="zh-CN" altLang="en-US" sz="1600" b="1" dirty="0">
                <a:solidFill>
                  <a:srgbClr val="FFFFFF">
                    <a:lumMod val="50000"/>
                  </a:srgbClr>
                </a:solidFill>
                <a:latin typeface="微软雅黑" panose="020B0503020204020204" pitchFamily="34" charset="-122"/>
                <a:ea typeface="微软雅黑" panose="020B0503020204020204" pitchFamily="34" charset="-122"/>
              </a:rPr>
              <a:t>单击添加标题</a:t>
            </a:r>
            <a:endParaRPr lang="en-US" altLang="zh-CN" sz="1200" dirty="0">
              <a:solidFill>
                <a:srgbClr val="FFFFFF">
                  <a:lumMod val="50000"/>
                </a:srgbClr>
              </a:solidFill>
              <a:latin typeface="微软雅黑" panose="020B0503020204020204" pitchFamily="34" charset="-122"/>
              <a:ea typeface="微软雅黑" panose="020B0503020204020204" pitchFamily="34" charset="-122"/>
            </a:endParaRPr>
          </a:p>
          <a:p>
            <a:pPr marL="0" lvl="0" indent="0" algn="r" fontAlgn="auto">
              <a:lnSpc>
                <a:spcPct val="100000"/>
              </a:lnSpc>
              <a:spcBef>
                <a:spcPts val="0"/>
              </a:spcBef>
              <a:spcAft>
                <a:spcPts val="0"/>
              </a:spcAft>
              <a:buNone/>
            </a:pPr>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点击此处更换文本添加文字点击此处更换文本添加文字</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55" name="Text Box 10">
            <a:extLst>
              <a:ext uri="{FF2B5EF4-FFF2-40B4-BE49-F238E27FC236}">
                <a16:creationId xmlns="" xmlns:a16="http://schemas.microsoft.com/office/drawing/2014/main" id="{6B702E1D-E444-4EA9-B7A4-B167FC1F9E71}"/>
              </a:ext>
            </a:extLst>
          </p:cNvPr>
          <p:cNvSpPr txBox="1"/>
          <p:nvPr/>
        </p:nvSpPr>
        <p:spPr>
          <a:xfrm>
            <a:off x="8851851" y="4247681"/>
            <a:ext cx="2141537" cy="907941"/>
          </a:xfrm>
          <a:prstGeom prst="rect">
            <a:avLst/>
          </a:prstGeom>
          <a:noFill/>
          <a:ln w="9525">
            <a:noFill/>
          </a:ln>
        </p:spPr>
        <p:txBody>
          <a:bodyPr lIns="45720" tIns="22860" rIns="45720" bIns="22860">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defTabSz="1087755" fontAlgn="auto">
              <a:lnSpc>
                <a:spcPct val="200000"/>
              </a:lnSpc>
              <a:spcBef>
                <a:spcPct val="0"/>
              </a:spcBef>
              <a:spcAft>
                <a:spcPts val="0"/>
              </a:spcAft>
              <a:buNone/>
            </a:pPr>
            <a:r>
              <a:rPr lang="zh-CN" altLang="en-US" sz="1600" b="1" dirty="0">
                <a:solidFill>
                  <a:srgbClr val="FFFFFF">
                    <a:lumMod val="50000"/>
                  </a:srgbClr>
                </a:solidFill>
                <a:latin typeface="微软雅黑" panose="020B0503020204020204" pitchFamily="34" charset="-122"/>
                <a:ea typeface="微软雅黑" panose="020B0503020204020204" pitchFamily="34" charset="-122"/>
              </a:rPr>
              <a:t>单击添加标题</a:t>
            </a:r>
            <a:endParaRPr lang="en-US" altLang="zh-CN" sz="1200" dirty="0">
              <a:solidFill>
                <a:srgbClr val="FFFFFF">
                  <a:lumMod val="50000"/>
                </a:srgbClr>
              </a:solidFill>
              <a:latin typeface="微软雅黑" panose="020B0503020204020204" pitchFamily="34" charset="-122"/>
              <a:ea typeface="微软雅黑" panose="020B0503020204020204" pitchFamily="34" charset="-122"/>
            </a:endParaRPr>
          </a:p>
          <a:p>
            <a:pPr marL="0" lvl="0" indent="0" fontAlgn="auto">
              <a:lnSpc>
                <a:spcPct val="100000"/>
              </a:lnSpc>
              <a:spcBef>
                <a:spcPts val="0"/>
              </a:spcBef>
              <a:spcAft>
                <a:spcPts val="0"/>
              </a:spcAft>
              <a:buNone/>
            </a:pPr>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点击此处更换文本添加文字点击此处更换文本添加文字</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56" name="Text Box 10">
            <a:extLst>
              <a:ext uri="{FF2B5EF4-FFF2-40B4-BE49-F238E27FC236}">
                <a16:creationId xmlns="" xmlns:a16="http://schemas.microsoft.com/office/drawing/2014/main" id="{70C6631A-8D84-41B4-9C47-F88E53A24022}"/>
              </a:ext>
            </a:extLst>
          </p:cNvPr>
          <p:cNvSpPr txBox="1"/>
          <p:nvPr/>
        </p:nvSpPr>
        <p:spPr>
          <a:xfrm>
            <a:off x="8693073" y="1839110"/>
            <a:ext cx="2141537" cy="907941"/>
          </a:xfrm>
          <a:prstGeom prst="rect">
            <a:avLst/>
          </a:prstGeom>
          <a:noFill/>
          <a:ln w="9525">
            <a:noFill/>
          </a:ln>
        </p:spPr>
        <p:txBody>
          <a:bodyPr lIns="45720" tIns="22860" rIns="45720" bIns="22860">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defTabSz="1087755" fontAlgn="auto">
              <a:lnSpc>
                <a:spcPct val="200000"/>
              </a:lnSpc>
              <a:spcBef>
                <a:spcPct val="0"/>
              </a:spcBef>
              <a:spcAft>
                <a:spcPts val="0"/>
              </a:spcAft>
              <a:buNone/>
            </a:pPr>
            <a:r>
              <a:rPr lang="zh-CN" altLang="en-US" sz="1600" b="1" dirty="0">
                <a:solidFill>
                  <a:srgbClr val="FFFFFF">
                    <a:lumMod val="50000"/>
                  </a:srgbClr>
                </a:solidFill>
                <a:latin typeface="微软雅黑" panose="020B0503020204020204" pitchFamily="34" charset="-122"/>
                <a:ea typeface="微软雅黑" panose="020B0503020204020204" pitchFamily="34" charset="-122"/>
              </a:rPr>
              <a:t>单击添加标题</a:t>
            </a:r>
            <a:endParaRPr lang="en-US" altLang="zh-CN" sz="1200" dirty="0">
              <a:solidFill>
                <a:srgbClr val="FFFFFF">
                  <a:lumMod val="50000"/>
                </a:srgbClr>
              </a:solidFill>
              <a:latin typeface="微软雅黑" panose="020B0503020204020204" pitchFamily="34" charset="-122"/>
              <a:ea typeface="微软雅黑" panose="020B0503020204020204" pitchFamily="34" charset="-122"/>
            </a:endParaRPr>
          </a:p>
          <a:p>
            <a:pPr marL="0" lvl="0" indent="0" fontAlgn="auto">
              <a:lnSpc>
                <a:spcPct val="100000"/>
              </a:lnSpc>
              <a:spcBef>
                <a:spcPts val="0"/>
              </a:spcBef>
              <a:spcAft>
                <a:spcPts val="0"/>
              </a:spcAft>
              <a:buNone/>
            </a:pPr>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点击此处更换文本添加文字点击此处更换文本添加文字</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Tree>
    <p:extLst>
      <p:ext uri="{BB962C8B-B14F-4D97-AF65-F5344CB8AC3E}">
        <p14:creationId xmlns:p14="http://schemas.microsoft.com/office/powerpoint/2010/main" xmlns="" val="3379488631"/>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750"/>
                                        <p:tgtEl>
                                          <p:spTgt spid="6"/>
                                        </p:tgtEl>
                                      </p:cBhvr>
                                    </p:animEffect>
                                  </p:childTnLst>
                                </p:cTn>
                              </p:par>
                            </p:childTnLst>
                          </p:cTn>
                        </p:par>
                        <p:par>
                          <p:cTn id="8" fill="hold">
                            <p:stCondLst>
                              <p:cond delay="750"/>
                            </p:stCondLst>
                            <p:childTnLst>
                              <p:par>
                                <p:cTn id="9" presetID="42" presetClass="entr" presetSubtype="0" fill="hold"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fade">
                                      <p:cBhvr>
                                        <p:cTn id="11" dur="250"/>
                                        <p:tgtEl>
                                          <p:spTgt spid="42"/>
                                        </p:tgtEl>
                                      </p:cBhvr>
                                    </p:animEffect>
                                    <p:anim calcmode="lin" valueType="num">
                                      <p:cBhvr>
                                        <p:cTn id="12" dur="250" fill="hold"/>
                                        <p:tgtEl>
                                          <p:spTgt spid="42"/>
                                        </p:tgtEl>
                                        <p:attrNameLst>
                                          <p:attrName>ppt_x</p:attrName>
                                        </p:attrNameLst>
                                      </p:cBhvr>
                                      <p:tavLst>
                                        <p:tav tm="0">
                                          <p:val>
                                            <p:strVal val="#ppt_x"/>
                                          </p:val>
                                        </p:tav>
                                        <p:tav tm="100000">
                                          <p:val>
                                            <p:strVal val="#ppt_x"/>
                                          </p:val>
                                        </p:tav>
                                      </p:tavLst>
                                    </p:anim>
                                    <p:anim calcmode="lin" valueType="num">
                                      <p:cBhvr>
                                        <p:cTn id="13" dur="250" fill="hold"/>
                                        <p:tgtEl>
                                          <p:spTgt spid="42"/>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43"/>
                                        </p:tgtEl>
                                        <p:attrNameLst>
                                          <p:attrName>style.visibility</p:attrName>
                                        </p:attrNameLst>
                                      </p:cBhvr>
                                      <p:to>
                                        <p:strVal val="visible"/>
                                      </p:to>
                                    </p:set>
                                    <p:animEffect transition="in" filter="fade">
                                      <p:cBhvr>
                                        <p:cTn id="17" dur="250"/>
                                        <p:tgtEl>
                                          <p:spTgt spid="43"/>
                                        </p:tgtEl>
                                      </p:cBhvr>
                                    </p:animEffect>
                                    <p:anim calcmode="lin" valueType="num">
                                      <p:cBhvr>
                                        <p:cTn id="18" dur="250" fill="hold"/>
                                        <p:tgtEl>
                                          <p:spTgt spid="43"/>
                                        </p:tgtEl>
                                        <p:attrNameLst>
                                          <p:attrName>ppt_x</p:attrName>
                                        </p:attrNameLst>
                                      </p:cBhvr>
                                      <p:tavLst>
                                        <p:tav tm="0">
                                          <p:val>
                                            <p:strVal val="#ppt_x"/>
                                          </p:val>
                                        </p:tav>
                                        <p:tav tm="100000">
                                          <p:val>
                                            <p:strVal val="#ppt_x"/>
                                          </p:val>
                                        </p:tav>
                                      </p:tavLst>
                                    </p:anim>
                                    <p:anim calcmode="lin" valueType="num">
                                      <p:cBhvr>
                                        <p:cTn id="19" dur="250" fill="hold"/>
                                        <p:tgtEl>
                                          <p:spTgt spid="43"/>
                                        </p:tgtEl>
                                        <p:attrNameLst>
                                          <p:attrName>ppt_y</p:attrName>
                                        </p:attrNameLst>
                                      </p:cBhvr>
                                      <p:tavLst>
                                        <p:tav tm="0">
                                          <p:val>
                                            <p:strVal val="#ppt_y+.1"/>
                                          </p:val>
                                        </p:tav>
                                        <p:tav tm="100000">
                                          <p:val>
                                            <p:strVal val="#ppt_y"/>
                                          </p:val>
                                        </p:tav>
                                      </p:tavLst>
                                    </p:anim>
                                  </p:childTnLst>
                                </p:cTn>
                              </p:par>
                            </p:childTnLst>
                          </p:cTn>
                        </p:par>
                        <p:par>
                          <p:cTn id="20" fill="hold">
                            <p:stCondLst>
                              <p:cond delay="1250"/>
                            </p:stCondLst>
                            <p:childTnLst>
                              <p:par>
                                <p:cTn id="21" presetID="42" presetClass="entr" presetSubtype="0" fill="hold" nodeType="after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fade">
                                      <p:cBhvr>
                                        <p:cTn id="23" dur="250"/>
                                        <p:tgtEl>
                                          <p:spTgt spid="44"/>
                                        </p:tgtEl>
                                      </p:cBhvr>
                                    </p:animEffect>
                                    <p:anim calcmode="lin" valueType="num">
                                      <p:cBhvr>
                                        <p:cTn id="24" dur="250" fill="hold"/>
                                        <p:tgtEl>
                                          <p:spTgt spid="44"/>
                                        </p:tgtEl>
                                        <p:attrNameLst>
                                          <p:attrName>ppt_x</p:attrName>
                                        </p:attrNameLst>
                                      </p:cBhvr>
                                      <p:tavLst>
                                        <p:tav tm="0">
                                          <p:val>
                                            <p:strVal val="#ppt_x"/>
                                          </p:val>
                                        </p:tav>
                                        <p:tav tm="100000">
                                          <p:val>
                                            <p:strVal val="#ppt_x"/>
                                          </p:val>
                                        </p:tav>
                                      </p:tavLst>
                                    </p:anim>
                                    <p:anim calcmode="lin" valueType="num">
                                      <p:cBhvr>
                                        <p:cTn id="25" dur="250" fill="hold"/>
                                        <p:tgtEl>
                                          <p:spTgt spid="44"/>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42" presetClass="entr" presetSubtype="0" fill="hold" grpId="0" nodeType="afterEffect">
                                  <p:stCondLst>
                                    <p:cond delay="0"/>
                                  </p:stCondLst>
                                  <p:childTnLst>
                                    <p:set>
                                      <p:cBhvr>
                                        <p:cTn id="28" dur="1" fill="hold">
                                          <p:stCondLst>
                                            <p:cond delay="0"/>
                                          </p:stCondLst>
                                        </p:cTn>
                                        <p:tgtEl>
                                          <p:spTgt spid="45"/>
                                        </p:tgtEl>
                                        <p:attrNameLst>
                                          <p:attrName>style.visibility</p:attrName>
                                        </p:attrNameLst>
                                      </p:cBhvr>
                                      <p:to>
                                        <p:strVal val="visible"/>
                                      </p:to>
                                    </p:set>
                                    <p:animEffect transition="in" filter="fade">
                                      <p:cBhvr>
                                        <p:cTn id="29" dur="250"/>
                                        <p:tgtEl>
                                          <p:spTgt spid="45"/>
                                        </p:tgtEl>
                                      </p:cBhvr>
                                    </p:animEffect>
                                    <p:anim calcmode="lin" valueType="num">
                                      <p:cBhvr>
                                        <p:cTn id="30" dur="250" fill="hold"/>
                                        <p:tgtEl>
                                          <p:spTgt spid="45"/>
                                        </p:tgtEl>
                                        <p:attrNameLst>
                                          <p:attrName>ppt_x</p:attrName>
                                        </p:attrNameLst>
                                      </p:cBhvr>
                                      <p:tavLst>
                                        <p:tav tm="0">
                                          <p:val>
                                            <p:strVal val="#ppt_x"/>
                                          </p:val>
                                        </p:tav>
                                        <p:tav tm="100000">
                                          <p:val>
                                            <p:strVal val="#ppt_x"/>
                                          </p:val>
                                        </p:tav>
                                      </p:tavLst>
                                    </p:anim>
                                    <p:anim calcmode="lin" valueType="num">
                                      <p:cBhvr>
                                        <p:cTn id="31" dur="250" fill="hold"/>
                                        <p:tgtEl>
                                          <p:spTgt spid="45"/>
                                        </p:tgtEl>
                                        <p:attrNameLst>
                                          <p:attrName>ppt_y</p:attrName>
                                        </p:attrNameLst>
                                      </p:cBhvr>
                                      <p:tavLst>
                                        <p:tav tm="0">
                                          <p:val>
                                            <p:strVal val="#ppt_y+.1"/>
                                          </p:val>
                                        </p:tav>
                                        <p:tav tm="100000">
                                          <p:val>
                                            <p:strVal val="#ppt_y"/>
                                          </p:val>
                                        </p:tav>
                                      </p:tavLst>
                                    </p:anim>
                                  </p:childTnLst>
                                </p:cTn>
                              </p:par>
                            </p:childTnLst>
                          </p:cTn>
                        </p:par>
                        <p:par>
                          <p:cTn id="32" fill="hold">
                            <p:stCondLst>
                              <p:cond delay="1750"/>
                            </p:stCondLst>
                            <p:childTnLst>
                              <p:par>
                                <p:cTn id="33" presetID="42" presetClass="entr" presetSubtype="0" fill="hold" grpId="0" nodeType="after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fade">
                                      <p:cBhvr>
                                        <p:cTn id="35" dur="250"/>
                                        <p:tgtEl>
                                          <p:spTgt spid="46"/>
                                        </p:tgtEl>
                                      </p:cBhvr>
                                    </p:animEffect>
                                    <p:anim calcmode="lin" valueType="num">
                                      <p:cBhvr>
                                        <p:cTn id="36" dur="250" fill="hold"/>
                                        <p:tgtEl>
                                          <p:spTgt spid="46"/>
                                        </p:tgtEl>
                                        <p:attrNameLst>
                                          <p:attrName>ppt_x</p:attrName>
                                        </p:attrNameLst>
                                      </p:cBhvr>
                                      <p:tavLst>
                                        <p:tav tm="0">
                                          <p:val>
                                            <p:strVal val="#ppt_x"/>
                                          </p:val>
                                        </p:tav>
                                        <p:tav tm="100000">
                                          <p:val>
                                            <p:strVal val="#ppt_x"/>
                                          </p:val>
                                        </p:tav>
                                      </p:tavLst>
                                    </p:anim>
                                    <p:anim calcmode="lin" valueType="num">
                                      <p:cBhvr>
                                        <p:cTn id="37" dur="250" fill="hold"/>
                                        <p:tgtEl>
                                          <p:spTgt spid="46"/>
                                        </p:tgtEl>
                                        <p:attrNameLst>
                                          <p:attrName>ppt_y</p:attrName>
                                        </p:attrNameLst>
                                      </p:cBhvr>
                                      <p:tavLst>
                                        <p:tav tm="0">
                                          <p:val>
                                            <p:strVal val="#ppt_y+.1"/>
                                          </p:val>
                                        </p:tav>
                                        <p:tav tm="100000">
                                          <p:val>
                                            <p:strVal val="#ppt_y"/>
                                          </p:val>
                                        </p:tav>
                                      </p:tavLst>
                                    </p:anim>
                                  </p:childTnLst>
                                </p:cTn>
                              </p:par>
                            </p:childTnLst>
                          </p:cTn>
                        </p:par>
                        <p:par>
                          <p:cTn id="38" fill="hold">
                            <p:stCondLst>
                              <p:cond delay="2000"/>
                            </p:stCondLst>
                            <p:childTnLst>
                              <p:par>
                                <p:cTn id="39" presetID="42" presetClass="entr" presetSubtype="0" fill="hold" grpId="0" nodeType="afterEffect">
                                  <p:stCondLst>
                                    <p:cond delay="0"/>
                                  </p:stCondLst>
                                  <p:childTnLst>
                                    <p:set>
                                      <p:cBhvr>
                                        <p:cTn id="40" dur="1" fill="hold">
                                          <p:stCondLst>
                                            <p:cond delay="0"/>
                                          </p:stCondLst>
                                        </p:cTn>
                                        <p:tgtEl>
                                          <p:spTgt spid="47"/>
                                        </p:tgtEl>
                                        <p:attrNameLst>
                                          <p:attrName>style.visibility</p:attrName>
                                        </p:attrNameLst>
                                      </p:cBhvr>
                                      <p:to>
                                        <p:strVal val="visible"/>
                                      </p:to>
                                    </p:set>
                                    <p:animEffect transition="in" filter="fade">
                                      <p:cBhvr>
                                        <p:cTn id="41" dur="250"/>
                                        <p:tgtEl>
                                          <p:spTgt spid="47"/>
                                        </p:tgtEl>
                                      </p:cBhvr>
                                    </p:animEffect>
                                    <p:anim calcmode="lin" valueType="num">
                                      <p:cBhvr>
                                        <p:cTn id="42" dur="250" fill="hold"/>
                                        <p:tgtEl>
                                          <p:spTgt spid="47"/>
                                        </p:tgtEl>
                                        <p:attrNameLst>
                                          <p:attrName>ppt_x</p:attrName>
                                        </p:attrNameLst>
                                      </p:cBhvr>
                                      <p:tavLst>
                                        <p:tav tm="0">
                                          <p:val>
                                            <p:strVal val="#ppt_x"/>
                                          </p:val>
                                        </p:tav>
                                        <p:tav tm="100000">
                                          <p:val>
                                            <p:strVal val="#ppt_x"/>
                                          </p:val>
                                        </p:tav>
                                      </p:tavLst>
                                    </p:anim>
                                    <p:anim calcmode="lin" valueType="num">
                                      <p:cBhvr>
                                        <p:cTn id="43" dur="250" fill="hold"/>
                                        <p:tgtEl>
                                          <p:spTgt spid="47"/>
                                        </p:tgtEl>
                                        <p:attrNameLst>
                                          <p:attrName>ppt_y</p:attrName>
                                        </p:attrNameLst>
                                      </p:cBhvr>
                                      <p:tavLst>
                                        <p:tav tm="0">
                                          <p:val>
                                            <p:strVal val="#ppt_y+.1"/>
                                          </p:val>
                                        </p:tav>
                                        <p:tav tm="100000">
                                          <p:val>
                                            <p:strVal val="#ppt_y"/>
                                          </p:val>
                                        </p:tav>
                                      </p:tavLst>
                                    </p:anim>
                                  </p:childTnLst>
                                </p:cTn>
                              </p:par>
                            </p:childTnLst>
                          </p:cTn>
                        </p:par>
                        <p:par>
                          <p:cTn id="44" fill="hold">
                            <p:stCondLst>
                              <p:cond delay="2250"/>
                            </p:stCondLst>
                            <p:childTnLst>
                              <p:par>
                                <p:cTn id="45" presetID="42" presetClass="entr" presetSubtype="0" fill="hold" grpId="0" nodeType="afterEffect">
                                  <p:stCondLst>
                                    <p:cond delay="0"/>
                                  </p:stCondLst>
                                  <p:childTnLst>
                                    <p:set>
                                      <p:cBhvr>
                                        <p:cTn id="46" dur="1" fill="hold">
                                          <p:stCondLst>
                                            <p:cond delay="0"/>
                                          </p:stCondLst>
                                        </p:cTn>
                                        <p:tgtEl>
                                          <p:spTgt spid="48"/>
                                        </p:tgtEl>
                                        <p:attrNameLst>
                                          <p:attrName>style.visibility</p:attrName>
                                        </p:attrNameLst>
                                      </p:cBhvr>
                                      <p:to>
                                        <p:strVal val="visible"/>
                                      </p:to>
                                    </p:set>
                                    <p:animEffect transition="in" filter="fade">
                                      <p:cBhvr>
                                        <p:cTn id="47" dur="250"/>
                                        <p:tgtEl>
                                          <p:spTgt spid="48"/>
                                        </p:tgtEl>
                                      </p:cBhvr>
                                    </p:animEffect>
                                    <p:anim calcmode="lin" valueType="num">
                                      <p:cBhvr>
                                        <p:cTn id="48" dur="250" fill="hold"/>
                                        <p:tgtEl>
                                          <p:spTgt spid="48"/>
                                        </p:tgtEl>
                                        <p:attrNameLst>
                                          <p:attrName>ppt_x</p:attrName>
                                        </p:attrNameLst>
                                      </p:cBhvr>
                                      <p:tavLst>
                                        <p:tav tm="0">
                                          <p:val>
                                            <p:strVal val="#ppt_x"/>
                                          </p:val>
                                        </p:tav>
                                        <p:tav tm="100000">
                                          <p:val>
                                            <p:strVal val="#ppt_x"/>
                                          </p:val>
                                        </p:tav>
                                      </p:tavLst>
                                    </p:anim>
                                    <p:anim calcmode="lin" valueType="num">
                                      <p:cBhvr>
                                        <p:cTn id="49" dur="250" fill="hold"/>
                                        <p:tgtEl>
                                          <p:spTgt spid="48"/>
                                        </p:tgtEl>
                                        <p:attrNameLst>
                                          <p:attrName>ppt_y</p:attrName>
                                        </p:attrNameLst>
                                      </p:cBhvr>
                                      <p:tavLst>
                                        <p:tav tm="0">
                                          <p:val>
                                            <p:strVal val="#ppt_y+.1"/>
                                          </p:val>
                                        </p:tav>
                                        <p:tav tm="100000">
                                          <p:val>
                                            <p:strVal val="#ppt_y"/>
                                          </p:val>
                                        </p:tav>
                                      </p:tavLst>
                                    </p:anim>
                                  </p:childTnLst>
                                </p:cTn>
                              </p:par>
                            </p:childTnLst>
                          </p:cTn>
                        </p:par>
                        <p:par>
                          <p:cTn id="50" fill="hold">
                            <p:stCondLst>
                              <p:cond delay="2500"/>
                            </p:stCondLst>
                            <p:childTnLst>
                              <p:par>
                                <p:cTn id="51" presetID="42" presetClass="entr" presetSubtype="0" fill="hold" grpId="0" nodeType="afterEffect">
                                  <p:stCondLst>
                                    <p:cond delay="0"/>
                                  </p:stCondLst>
                                  <p:childTnLst>
                                    <p:set>
                                      <p:cBhvr>
                                        <p:cTn id="52" dur="1" fill="hold">
                                          <p:stCondLst>
                                            <p:cond delay="0"/>
                                          </p:stCondLst>
                                        </p:cTn>
                                        <p:tgtEl>
                                          <p:spTgt spid="49"/>
                                        </p:tgtEl>
                                        <p:attrNameLst>
                                          <p:attrName>style.visibility</p:attrName>
                                        </p:attrNameLst>
                                      </p:cBhvr>
                                      <p:to>
                                        <p:strVal val="visible"/>
                                      </p:to>
                                    </p:set>
                                    <p:animEffect transition="in" filter="fade">
                                      <p:cBhvr>
                                        <p:cTn id="53" dur="250"/>
                                        <p:tgtEl>
                                          <p:spTgt spid="49"/>
                                        </p:tgtEl>
                                      </p:cBhvr>
                                    </p:animEffect>
                                    <p:anim calcmode="lin" valueType="num">
                                      <p:cBhvr>
                                        <p:cTn id="54" dur="250" fill="hold"/>
                                        <p:tgtEl>
                                          <p:spTgt spid="49"/>
                                        </p:tgtEl>
                                        <p:attrNameLst>
                                          <p:attrName>ppt_x</p:attrName>
                                        </p:attrNameLst>
                                      </p:cBhvr>
                                      <p:tavLst>
                                        <p:tav tm="0">
                                          <p:val>
                                            <p:strVal val="#ppt_x"/>
                                          </p:val>
                                        </p:tav>
                                        <p:tav tm="100000">
                                          <p:val>
                                            <p:strVal val="#ppt_x"/>
                                          </p:val>
                                        </p:tav>
                                      </p:tavLst>
                                    </p:anim>
                                    <p:anim calcmode="lin" valueType="num">
                                      <p:cBhvr>
                                        <p:cTn id="55" dur="250" fill="hold"/>
                                        <p:tgtEl>
                                          <p:spTgt spid="49"/>
                                        </p:tgtEl>
                                        <p:attrNameLst>
                                          <p:attrName>ppt_y</p:attrName>
                                        </p:attrNameLst>
                                      </p:cBhvr>
                                      <p:tavLst>
                                        <p:tav tm="0">
                                          <p:val>
                                            <p:strVal val="#ppt_y+.1"/>
                                          </p:val>
                                        </p:tav>
                                        <p:tav tm="100000">
                                          <p:val>
                                            <p:strVal val="#ppt_y"/>
                                          </p:val>
                                        </p:tav>
                                      </p:tavLst>
                                    </p:anim>
                                  </p:childTnLst>
                                </p:cTn>
                              </p:par>
                            </p:childTnLst>
                          </p:cTn>
                        </p:par>
                        <p:par>
                          <p:cTn id="56" fill="hold">
                            <p:stCondLst>
                              <p:cond delay="2750"/>
                            </p:stCondLst>
                            <p:childTnLst>
                              <p:par>
                                <p:cTn id="57" presetID="42" presetClass="entr" presetSubtype="0" fill="hold" grpId="0" nodeType="afterEffect">
                                  <p:stCondLst>
                                    <p:cond delay="0"/>
                                  </p:stCondLst>
                                  <p:childTnLst>
                                    <p:set>
                                      <p:cBhvr>
                                        <p:cTn id="58" dur="1" fill="hold">
                                          <p:stCondLst>
                                            <p:cond delay="0"/>
                                          </p:stCondLst>
                                        </p:cTn>
                                        <p:tgtEl>
                                          <p:spTgt spid="50"/>
                                        </p:tgtEl>
                                        <p:attrNameLst>
                                          <p:attrName>style.visibility</p:attrName>
                                        </p:attrNameLst>
                                      </p:cBhvr>
                                      <p:to>
                                        <p:strVal val="visible"/>
                                      </p:to>
                                    </p:set>
                                    <p:animEffect transition="in" filter="fade">
                                      <p:cBhvr>
                                        <p:cTn id="59" dur="250"/>
                                        <p:tgtEl>
                                          <p:spTgt spid="50"/>
                                        </p:tgtEl>
                                      </p:cBhvr>
                                    </p:animEffect>
                                    <p:anim calcmode="lin" valueType="num">
                                      <p:cBhvr>
                                        <p:cTn id="60" dur="250" fill="hold"/>
                                        <p:tgtEl>
                                          <p:spTgt spid="50"/>
                                        </p:tgtEl>
                                        <p:attrNameLst>
                                          <p:attrName>ppt_x</p:attrName>
                                        </p:attrNameLst>
                                      </p:cBhvr>
                                      <p:tavLst>
                                        <p:tav tm="0">
                                          <p:val>
                                            <p:strVal val="#ppt_x"/>
                                          </p:val>
                                        </p:tav>
                                        <p:tav tm="100000">
                                          <p:val>
                                            <p:strVal val="#ppt_x"/>
                                          </p:val>
                                        </p:tav>
                                      </p:tavLst>
                                    </p:anim>
                                    <p:anim calcmode="lin" valueType="num">
                                      <p:cBhvr>
                                        <p:cTn id="61" dur="250" fill="hold"/>
                                        <p:tgtEl>
                                          <p:spTgt spid="50"/>
                                        </p:tgtEl>
                                        <p:attrNameLst>
                                          <p:attrName>ppt_y</p:attrName>
                                        </p:attrNameLst>
                                      </p:cBhvr>
                                      <p:tavLst>
                                        <p:tav tm="0">
                                          <p:val>
                                            <p:strVal val="#ppt_y+.1"/>
                                          </p:val>
                                        </p:tav>
                                        <p:tav tm="100000">
                                          <p:val>
                                            <p:strVal val="#ppt_y"/>
                                          </p:val>
                                        </p:tav>
                                      </p:tavLst>
                                    </p:anim>
                                  </p:childTnLst>
                                </p:cTn>
                              </p:par>
                            </p:childTnLst>
                          </p:cTn>
                        </p:par>
                        <p:par>
                          <p:cTn id="62" fill="hold">
                            <p:stCondLst>
                              <p:cond delay="3000"/>
                            </p:stCondLst>
                            <p:childTnLst>
                              <p:par>
                                <p:cTn id="63" presetID="42" presetClass="entr" presetSubtype="0" fill="hold" grpId="0" nodeType="afterEffect">
                                  <p:stCondLst>
                                    <p:cond delay="0"/>
                                  </p:stCondLst>
                                  <p:childTnLst>
                                    <p:set>
                                      <p:cBhvr>
                                        <p:cTn id="64" dur="1" fill="hold">
                                          <p:stCondLst>
                                            <p:cond delay="0"/>
                                          </p:stCondLst>
                                        </p:cTn>
                                        <p:tgtEl>
                                          <p:spTgt spid="51"/>
                                        </p:tgtEl>
                                        <p:attrNameLst>
                                          <p:attrName>style.visibility</p:attrName>
                                        </p:attrNameLst>
                                      </p:cBhvr>
                                      <p:to>
                                        <p:strVal val="visible"/>
                                      </p:to>
                                    </p:set>
                                    <p:animEffect transition="in" filter="fade">
                                      <p:cBhvr>
                                        <p:cTn id="65" dur="250"/>
                                        <p:tgtEl>
                                          <p:spTgt spid="51"/>
                                        </p:tgtEl>
                                      </p:cBhvr>
                                    </p:animEffect>
                                    <p:anim calcmode="lin" valueType="num">
                                      <p:cBhvr>
                                        <p:cTn id="66" dur="250" fill="hold"/>
                                        <p:tgtEl>
                                          <p:spTgt spid="51"/>
                                        </p:tgtEl>
                                        <p:attrNameLst>
                                          <p:attrName>ppt_x</p:attrName>
                                        </p:attrNameLst>
                                      </p:cBhvr>
                                      <p:tavLst>
                                        <p:tav tm="0">
                                          <p:val>
                                            <p:strVal val="#ppt_x"/>
                                          </p:val>
                                        </p:tav>
                                        <p:tav tm="100000">
                                          <p:val>
                                            <p:strVal val="#ppt_x"/>
                                          </p:val>
                                        </p:tav>
                                      </p:tavLst>
                                    </p:anim>
                                    <p:anim calcmode="lin" valueType="num">
                                      <p:cBhvr>
                                        <p:cTn id="67" dur="250" fill="hold"/>
                                        <p:tgtEl>
                                          <p:spTgt spid="51"/>
                                        </p:tgtEl>
                                        <p:attrNameLst>
                                          <p:attrName>ppt_y</p:attrName>
                                        </p:attrNameLst>
                                      </p:cBhvr>
                                      <p:tavLst>
                                        <p:tav tm="0">
                                          <p:val>
                                            <p:strVal val="#ppt_y+.1"/>
                                          </p:val>
                                        </p:tav>
                                        <p:tav tm="100000">
                                          <p:val>
                                            <p:strVal val="#ppt_y"/>
                                          </p:val>
                                        </p:tav>
                                      </p:tavLst>
                                    </p:anim>
                                  </p:childTnLst>
                                </p:cTn>
                              </p:par>
                            </p:childTnLst>
                          </p:cTn>
                        </p:par>
                        <p:par>
                          <p:cTn id="68" fill="hold">
                            <p:stCondLst>
                              <p:cond delay="3250"/>
                            </p:stCondLst>
                            <p:childTnLst>
                              <p:par>
                                <p:cTn id="69" presetID="42" presetClass="entr" presetSubtype="0" fill="hold" grpId="0" nodeType="afterEffect">
                                  <p:stCondLst>
                                    <p:cond delay="0"/>
                                  </p:stCondLst>
                                  <p:childTnLst>
                                    <p:set>
                                      <p:cBhvr>
                                        <p:cTn id="70" dur="1" fill="hold">
                                          <p:stCondLst>
                                            <p:cond delay="0"/>
                                          </p:stCondLst>
                                        </p:cTn>
                                        <p:tgtEl>
                                          <p:spTgt spid="52"/>
                                        </p:tgtEl>
                                        <p:attrNameLst>
                                          <p:attrName>style.visibility</p:attrName>
                                        </p:attrNameLst>
                                      </p:cBhvr>
                                      <p:to>
                                        <p:strVal val="visible"/>
                                      </p:to>
                                    </p:set>
                                    <p:animEffect transition="in" filter="fade">
                                      <p:cBhvr>
                                        <p:cTn id="71" dur="250"/>
                                        <p:tgtEl>
                                          <p:spTgt spid="52"/>
                                        </p:tgtEl>
                                      </p:cBhvr>
                                    </p:animEffect>
                                    <p:anim calcmode="lin" valueType="num">
                                      <p:cBhvr>
                                        <p:cTn id="72" dur="250" fill="hold"/>
                                        <p:tgtEl>
                                          <p:spTgt spid="52"/>
                                        </p:tgtEl>
                                        <p:attrNameLst>
                                          <p:attrName>ppt_x</p:attrName>
                                        </p:attrNameLst>
                                      </p:cBhvr>
                                      <p:tavLst>
                                        <p:tav tm="0">
                                          <p:val>
                                            <p:strVal val="#ppt_x"/>
                                          </p:val>
                                        </p:tav>
                                        <p:tav tm="100000">
                                          <p:val>
                                            <p:strVal val="#ppt_x"/>
                                          </p:val>
                                        </p:tav>
                                      </p:tavLst>
                                    </p:anim>
                                    <p:anim calcmode="lin" valueType="num">
                                      <p:cBhvr>
                                        <p:cTn id="73" dur="250" fill="hold"/>
                                        <p:tgtEl>
                                          <p:spTgt spid="52"/>
                                        </p:tgtEl>
                                        <p:attrNameLst>
                                          <p:attrName>ppt_y</p:attrName>
                                        </p:attrNameLst>
                                      </p:cBhvr>
                                      <p:tavLst>
                                        <p:tav tm="0">
                                          <p:val>
                                            <p:strVal val="#ppt_y+.1"/>
                                          </p:val>
                                        </p:tav>
                                        <p:tav tm="100000">
                                          <p:val>
                                            <p:strVal val="#ppt_y"/>
                                          </p:val>
                                        </p:tav>
                                      </p:tavLst>
                                    </p:anim>
                                  </p:childTnLst>
                                </p:cTn>
                              </p:par>
                            </p:childTnLst>
                          </p:cTn>
                        </p:par>
                        <p:par>
                          <p:cTn id="74" fill="hold">
                            <p:stCondLst>
                              <p:cond delay="3500"/>
                            </p:stCondLst>
                            <p:childTnLst>
                              <p:par>
                                <p:cTn id="75" presetID="42" presetClass="entr" presetSubtype="0" fill="hold" grpId="0" nodeType="afterEffect">
                                  <p:stCondLst>
                                    <p:cond delay="0"/>
                                  </p:stCondLst>
                                  <p:childTnLst>
                                    <p:set>
                                      <p:cBhvr>
                                        <p:cTn id="76" dur="1" fill="hold">
                                          <p:stCondLst>
                                            <p:cond delay="0"/>
                                          </p:stCondLst>
                                        </p:cTn>
                                        <p:tgtEl>
                                          <p:spTgt spid="53"/>
                                        </p:tgtEl>
                                        <p:attrNameLst>
                                          <p:attrName>style.visibility</p:attrName>
                                        </p:attrNameLst>
                                      </p:cBhvr>
                                      <p:to>
                                        <p:strVal val="visible"/>
                                      </p:to>
                                    </p:set>
                                    <p:animEffect transition="in" filter="fade">
                                      <p:cBhvr>
                                        <p:cTn id="77" dur="250"/>
                                        <p:tgtEl>
                                          <p:spTgt spid="53"/>
                                        </p:tgtEl>
                                      </p:cBhvr>
                                    </p:animEffect>
                                    <p:anim calcmode="lin" valueType="num">
                                      <p:cBhvr>
                                        <p:cTn id="78" dur="250" fill="hold"/>
                                        <p:tgtEl>
                                          <p:spTgt spid="53"/>
                                        </p:tgtEl>
                                        <p:attrNameLst>
                                          <p:attrName>ppt_x</p:attrName>
                                        </p:attrNameLst>
                                      </p:cBhvr>
                                      <p:tavLst>
                                        <p:tav tm="0">
                                          <p:val>
                                            <p:strVal val="#ppt_x"/>
                                          </p:val>
                                        </p:tav>
                                        <p:tav tm="100000">
                                          <p:val>
                                            <p:strVal val="#ppt_x"/>
                                          </p:val>
                                        </p:tav>
                                      </p:tavLst>
                                    </p:anim>
                                    <p:anim calcmode="lin" valueType="num">
                                      <p:cBhvr>
                                        <p:cTn id="79" dur="250" fill="hold"/>
                                        <p:tgtEl>
                                          <p:spTgt spid="53"/>
                                        </p:tgtEl>
                                        <p:attrNameLst>
                                          <p:attrName>ppt_y</p:attrName>
                                        </p:attrNameLst>
                                      </p:cBhvr>
                                      <p:tavLst>
                                        <p:tav tm="0">
                                          <p:val>
                                            <p:strVal val="#ppt_y+.1"/>
                                          </p:val>
                                        </p:tav>
                                        <p:tav tm="100000">
                                          <p:val>
                                            <p:strVal val="#ppt_y"/>
                                          </p:val>
                                        </p:tav>
                                      </p:tavLst>
                                    </p:anim>
                                  </p:childTnLst>
                                </p:cTn>
                              </p:par>
                            </p:childTnLst>
                          </p:cTn>
                        </p:par>
                        <p:par>
                          <p:cTn id="80" fill="hold">
                            <p:stCondLst>
                              <p:cond delay="3750"/>
                            </p:stCondLst>
                            <p:childTnLst>
                              <p:par>
                                <p:cTn id="81" presetID="42" presetClass="entr" presetSubtype="0" fill="hold" grpId="0" nodeType="afterEffect">
                                  <p:stCondLst>
                                    <p:cond delay="0"/>
                                  </p:stCondLst>
                                  <p:childTnLst>
                                    <p:set>
                                      <p:cBhvr>
                                        <p:cTn id="82" dur="1" fill="hold">
                                          <p:stCondLst>
                                            <p:cond delay="0"/>
                                          </p:stCondLst>
                                        </p:cTn>
                                        <p:tgtEl>
                                          <p:spTgt spid="54"/>
                                        </p:tgtEl>
                                        <p:attrNameLst>
                                          <p:attrName>style.visibility</p:attrName>
                                        </p:attrNameLst>
                                      </p:cBhvr>
                                      <p:to>
                                        <p:strVal val="visible"/>
                                      </p:to>
                                    </p:set>
                                    <p:animEffect transition="in" filter="fade">
                                      <p:cBhvr>
                                        <p:cTn id="83" dur="250"/>
                                        <p:tgtEl>
                                          <p:spTgt spid="54"/>
                                        </p:tgtEl>
                                      </p:cBhvr>
                                    </p:animEffect>
                                    <p:anim calcmode="lin" valueType="num">
                                      <p:cBhvr>
                                        <p:cTn id="84" dur="250" fill="hold"/>
                                        <p:tgtEl>
                                          <p:spTgt spid="54"/>
                                        </p:tgtEl>
                                        <p:attrNameLst>
                                          <p:attrName>ppt_x</p:attrName>
                                        </p:attrNameLst>
                                      </p:cBhvr>
                                      <p:tavLst>
                                        <p:tav tm="0">
                                          <p:val>
                                            <p:strVal val="#ppt_x"/>
                                          </p:val>
                                        </p:tav>
                                        <p:tav tm="100000">
                                          <p:val>
                                            <p:strVal val="#ppt_x"/>
                                          </p:val>
                                        </p:tav>
                                      </p:tavLst>
                                    </p:anim>
                                    <p:anim calcmode="lin" valueType="num">
                                      <p:cBhvr>
                                        <p:cTn id="85" dur="250" fill="hold"/>
                                        <p:tgtEl>
                                          <p:spTgt spid="54"/>
                                        </p:tgtEl>
                                        <p:attrNameLst>
                                          <p:attrName>ppt_y</p:attrName>
                                        </p:attrNameLst>
                                      </p:cBhvr>
                                      <p:tavLst>
                                        <p:tav tm="0">
                                          <p:val>
                                            <p:strVal val="#ppt_y+.1"/>
                                          </p:val>
                                        </p:tav>
                                        <p:tav tm="100000">
                                          <p:val>
                                            <p:strVal val="#ppt_y"/>
                                          </p:val>
                                        </p:tav>
                                      </p:tavLst>
                                    </p:anim>
                                  </p:childTnLst>
                                </p:cTn>
                              </p:par>
                            </p:childTnLst>
                          </p:cTn>
                        </p:par>
                        <p:par>
                          <p:cTn id="86" fill="hold">
                            <p:stCondLst>
                              <p:cond delay="4000"/>
                            </p:stCondLst>
                            <p:childTnLst>
                              <p:par>
                                <p:cTn id="87" presetID="42" presetClass="entr" presetSubtype="0" fill="hold" grpId="0" nodeType="afterEffect">
                                  <p:stCondLst>
                                    <p:cond delay="0"/>
                                  </p:stCondLst>
                                  <p:childTnLst>
                                    <p:set>
                                      <p:cBhvr>
                                        <p:cTn id="88" dur="1" fill="hold">
                                          <p:stCondLst>
                                            <p:cond delay="0"/>
                                          </p:stCondLst>
                                        </p:cTn>
                                        <p:tgtEl>
                                          <p:spTgt spid="55"/>
                                        </p:tgtEl>
                                        <p:attrNameLst>
                                          <p:attrName>style.visibility</p:attrName>
                                        </p:attrNameLst>
                                      </p:cBhvr>
                                      <p:to>
                                        <p:strVal val="visible"/>
                                      </p:to>
                                    </p:set>
                                    <p:animEffect transition="in" filter="fade">
                                      <p:cBhvr>
                                        <p:cTn id="89" dur="250"/>
                                        <p:tgtEl>
                                          <p:spTgt spid="55"/>
                                        </p:tgtEl>
                                      </p:cBhvr>
                                    </p:animEffect>
                                    <p:anim calcmode="lin" valueType="num">
                                      <p:cBhvr>
                                        <p:cTn id="90" dur="250" fill="hold"/>
                                        <p:tgtEl>
                                          <p:spTgt spid="55"/>
                                        </p:tgtEl>
                                        <p:attrNameLst>
                                          <p:attrName>ppt_x</p:attrName>
                                        </p:attrNameLst>
                                      </p:cBhvr>
                                      <p:tavLst>
                                        <p:tav tm="0">
                                          <p:val>
                                            <p:strVal val="#ppt_x"/>
                                          </p:val>
                                        </p:tav>
                                        <p:tav tm="100000">
                                          <p:val>
                                            <p:strVal val="#ppt_x"/>
                                          </p:val>
                                        </p:tav>
                                      </p:tavLst>
                                    </p:anim>
                                    <p:anim calcmode="lin" valueType="num">
                                      <p:cBhvr>
                                        <p:cTn id="91" dur="250" fill="hold"/>
                                        <p:tgtEl>
                                          <p:spTgt spid="55"/>
                                        </p:tgtEl>
                                        <p:attrNameLst>
                                          <p:attrName>ppt_y</p:attrName>
                                        </p:attrNameLst>
                                      </p:cBhvr>
                                      <p:tavLst>
                                        <p:tav tm="0">
                                          <p:val>
                                            <p:strVal val="#ppt_y+.1"/>
                                          </p:val>
                                        </p:tav>
                                        <p:tav tm="100000">
                                          <p:val>
                                            <p:strVal val="#ppt_y"/>
                                          </p:val>
                                        </p:tav>
                                      </p:tavLst>
                                    </p:anim>
                                  </p:childTnLst>
                                </p:cTn>
                              </p:par>
                            </p:childTnLst>
                          </p:cTn>
                        </p:par>
                        <p:par>
                          <p:cTn id="92" fill="hold">
                            <p:stCondLst>
                              <p:cond delay="4250"/>
                            </p:stCondLst>
                            <p:childTnLst>
                              <p:par>
                                <p:cTn id="93" presetID="42" presetClass="entr" presetSubtype="0" fill="hold" grpId="0" nodeType="afterEffect">
                                  <p:stCondLst>
                                    <p:cond delay="0"/>
                                  </p:stCondLst>
                                  <p:childTnLst>
                                    <p:set>
                                      <p:cBhvr>
                                        <p:cTn id="94" dur="1" fill="hold">
                                          <p:stCondLst>
                                            <p:cond delay="0"/>
                                          </p:stCondLst>
                                        </p:cTn>
                                        <p:tgtEl>
                                          <p:spTgt spid="56"/>
                                        </p:tgtEl>
                                        <p:attrNameLst>
                                          <p:attrName>style.visibility</p:attrName>
                                        </p:attrNameLst>
                                      </p:cBhvr>
                                      <p:to>
                                        <p:strVal val="visible"/>
                                      </p:to>
                                    </p:set>
                                    <p:animEffect transition="in" filter="fade">
                                      <p:cBhvr>
                                        <p:cTn id="95" dur="250"/>
                                        <p:tgtEl>
                                          <p:spTgt spid="56"/>
                                        </p:tgtEl>
                                      </p:cBhvr>
                                    </p:animEffect>
                                    <p:anim calcmode="lin" valueType="num">
                                      <p:cBhvr>
                                        <p:cTn id="96" dur="250" fill="hold"/>
                                        <p:tgtEl>
                                          <p:spTgt spid="56"/>
                                        </p:tgtEl>
                                        <p:attrNameLst>
                                          <p:attrName>ppt_x</p:attrName>
                                        </p:attrNameLst>
                                      </p:cBhvr>
                                      <p:tavLst>
                                        <p:tav tm="0">
                                          <p:val>
                                            <p:strVal val="#ppt_x"/>
                                          </p:val>
                                        </p:tav>
                                        <p:tav tm="100000">
                                          <p:val>
                                            <p:strVal val="#ppt_x"/>
                                          </p:val>
                                        </p:tav>
                                      </p:tavLst>
                                    </p:anim>
                                    <p:anim calcmode="lin" valueType="num">
                                      <p:cBhvr>
                                        <p:cTn id="97" dur="250" fill="hold"/>
                                        <p:tgtEl>
                                          <p:spTgt spid="56"/>
                                        </p:tgtEl>
                                        <p:attrNameLst>
                                          <p:attrName>ppt_y</p:attrName>
                                        </p:attrNameLst>
                                      </p:cBhvr>
                                      <p:tavLst>
                                        <p:tav tm="0">
                                          <p:val>
                                            <p:strVal val="#ppt_y+.1"/>
                                          </p:val>
                                        </p:tav>
                                        <p:tav tm="100000">
                                          <p:val>
                                            <p:strVal val="#ppt_y"/>
                                          </p:val>
                                        </p:tav>
                                      </p:tavLst>
                                    </p:anim>
                                  </p:childTnLst>
                                </p:cTn>
                              </p:par>
                            </p:childTnLst>
                          </p:cTn>
                        </p:par>
                        <p:par>
                          <p:cTn id="98" fill="hold">
                            <p:stCondLst>
                              <p:cond delay="4500"/>
                            </p:stCondLst>
                            <p:childTnLst>
                              <p:par>
                                <p:cTn id="99" presetID="42" presetClass="entr" presetSubtype="0" fill="hold" nodeType="afterEffect">
                                  <p:stCondLst>
                                    <p:cond delay="0"/>
                                  </p:stCondLst>
                                  <p:childTnLst>
                                    <p:set>
                                      <p:cBhvr>
                                        <p:cTn id="100" dur="1" fill="hold">
                                          <p:stCondLst>
                                            <p:cond delay="0"/>
                                          </p:stCondLst>
                                        </p:cTn>
                                        <p:tgtEl>
                                          <p:spTgt spid="3"/>
                                        </p:tgtEl>
                                        <p:attrNameLst>
                                          <p:attrName>style.visibility</p:attrName>
                                        </p:attrNameLst>
                                      </p:cBhvr>
                                      <p:to>
                                        <p:strVal val="visible"/>
                                      </p:to>
                                    </p:set>
                                    <p:animEffect transition="in" filter="fade">
                                      <p:cBhvr>
                                        <p:cTn id="101" dur="250"/>
                                        <p:tgtEl>
                                          <p:spTgt spid="3"/>
                                        </p:tgtEl>
                                      </p:cBhvr>
                                    </p:animEffect>
                                    <p:anim calcmode="lin" valueType="num">
                                      <p:cBhvr>
                                        <p:cTn id="102" dur="250" fill="hold"/>
                                        <p:tgtEl>
                                          <p:spTgt spid="3"/>
                                        </p:tgtEl>
                                        <p:attrNameLst>
                                          <p:attrName>ppt_x</p:attrName>
                                        </p:attrNameLst>
                                      </p:cBhvr>
                                      <p:tavLst>
                                        <p:tav tm="0">
                                          <p:val>
                                            <p:strVal val="#ppt_x"/>
                                          </p:val>
                                        </p:tav>
                                        <p:tav tm="100000">
                                          <p:val>
                                            <p:strVal val="#ppt_x"/>
                                          </p:val>
                                        </p:tav>
                                      </p:tavLst>
                                    </p:anim>
                                    <p:anim calcmode="lin" valueType="num">
                                      <p:cBhvr>
                                        <p:cTn id="103" dur="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animBg="1"/>
      <p:bldP spid="47" grpId="0" animBg="1"/>
      <p:bldP spid="48" grpId="0" animBg="1"/>
      <p:bldP spid="49" grpId="0" animBg="1"/>
      <p:bldP spid="50" grpId="0" animBg="1"/>
      <p:bldP spid="51" grpId="0" animBg="1"/>
      <p:bldP spid="52" grpId="0" animBg="1"/>
      <p:bldP spid="53" grpId="0"/>
      <p:bldP spid="54" grpId="0"/>
      <p:bldP spid="55" grpId="0"/>
      <p:bldP spid="5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 xmlns:a16="http://schemas.microsoft.com/office/drawing/2014/main" id="{6BC2BE72-B049-424A-B384-075FB718CDE2}"/>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1240"/>
            <a:ext cx="12190413" cy="6857107"/>
          </a:xfrm>
          <a:prstGeom prst="rect">
            <a:avLst/>
          </a:prstGeom>
        </p:spPr>
      </p:pic>
      <p:pic>
        <p:nvPicPr>
          <p:cNvPr id="8" name="图片 7">
            <a:extLst>
              <a:ext uri="{FF2B5EF4-FFF2-40B4-BE49-F238E27FC236}">
                <a16:creationId xmlns="" xmlns:a16="http://schemas.microsoft.com/office/drawing/2014/main" id="{11BCE45A-23AF-4554-BFA1-E9853602D355}"/>
              </a:ext>
            </a:extLst>
          </p:cNvPr>
          <p:cNvPicPr>
            <a:picLocks noChangeAspect="1"/>
          </p:cNvPicPr>
          <p:nvPr/>
        </p:nvPicPr>
        <p:blipFill>
          <a:blip r:embed="rId4" cstate="print">
            <a:extLst>
              <a:ext uri="{BEBA8EAE-BF5A-486C-A8C5-ECC9F3942E4B}">
                <a14:imgProps xmlns:a14="http://schemas.microsoft.com/office/drawing/2010/main" xmlns="">
                  <a14:imgLayer r:embed="rId5">
                    <a14:imgEffect>
                      <a14:brightnessContrast bright="5000"/>
                    </a14:imgEffect>
                  </a14:imgLayer>
                </a14:imgProps>
              </a:ext>
              <a:ext uri="{28A0092B-C50C-407E-A947-70E740481C1C}">
                <a14:useLocalDpi xmlns:a14="http://schemas.microsoft.com/office/drawing/2010/main" xmlns="" val="0"/>
              </a:ext>
            </a:extLst>
          </a:blip>
          <a:stretch>
            <a:fillRect/>
          </a:stretch>
        </p:blipFill>
        <p:spPr>
          <a:xfrm>
            <a:off x="6493403" y="1993525"/>
            <a:ext cx="4900308" cy="2756424"/>
          </a:xfrm>
          <a:prstGeom prst="rect">
            <a:avLst/>
          </a:prstGeom>
        </p:spPr>
      </p:pic>
      <p:sp>
        <p:nvSpPr>
          <p:cNvPr id="11" name="矩形 10">
            <a:extLst>
              <a:ext uri="{FF2B5EF4-FFF2-40B4-BE49-F238E27FC236}">
                <a16:creationId xmlns="" xmlns:a16="http://schemas.microsoft.com/office/drawing/2014/main" id="{E89255B8-ED6D-46D8-BB5E-CBC475ADB7B8}"/>
              </a:ext>
            </a:extLst>
          </p:cNvPr>
          <p:cNvSpPr/>
          <p:nvPr/>
        </p:nvSpPr>
        <p:spPr>
          <a:xfrm>
            <a:off x="6543645" y="2863905"/>
            <a:ext cx="4828852" cy="1015663"/>
          </a:xfrm>
          <a:prstGeom prst="rect">
            <a:avLst/>
          </a:prstGeom>
        </p:spPr>
        <p:txBody>
          <a:bodyPr wrap="square">
            <a:spAutoFit/>
          </a:bodyPr>
          <a:lstStyle/>
          <a:p>
            <a:pPr algn="ctr"/>
            <a:r>
              <a:rPr lang="zh-CN" altLang="en-US" sz="6000" b="1" spc="600" dirty="0">
                <a:solidFill>
                  <a:srgbClr val="343B43"/>
                </a:solidFill>
                <a:latin typeface="微软雅黑" pitchFamily="34" charset="-122"/>
                <a:ea typeface="微软雅黑" pitchFamily="34" charset="-122"/>
              </a:rPr>
              <a:t>招聘流程</a:t>
            </a:r>
          </a:p>
        </p:txBody>
      </p:sp>
      <p:pic>
        <p:nvPicPr>
          <p:cNvPr id="3" name="图片 2">
            <a:extLst>
              <a:ext uri="{FF2B5EF4-FFF2-40B4-BE49-F238E27FC236}">
                <a16:creationId xmlns="" xmlns:a16="http://schemas.microsoft.com/office/drawing/2014/main" id="{5CCAA5E5-6E6F-4239-A808-3660EFD9CDB0}"/>
              </a:ext>
            </a:extLst>
          </p:cNvPr>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319316" y="2452517"/>
            <a:ext cx="5645056" cy="2128722"/>
          </a:xfrm>
          <a:prstGeom prst="rect">
            <a:avLst/>
          </a:prstGeom>
        </p:spPr>
      </p:pic>
    </p:spTree>
    <p:extLst>
      <p:ext uri="{BB962C8B-B14F-4D97-AF65-F5344CB8AC3E}">
        <p14:creationId xmlns:p14="http://schemas.microsoft.com/office/powerpoint/2010/main" xmlns="" val="217284579"/>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750"/>
                                        <p:tgtEl>
                                          <p:spTgt spid="10"/>
                                        </p:tgtEl>
                                      </p:cBhvr>
                                    </p:animEffect>
                                  </p:childTnLst>
                                </p:cTn>
                              </p:par>
                            </p:childTnLst>
                          </p:cTn>
                        </p:par>
                        <p:par>
                          <p:cTn id="8" fill="hold">
                            <p:stCondLst>
                              <p:cond delay="75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1750"/>
                            </p:stCondLst>
                            <p:childTnLst>
                              <p:par>
                                <p:cTn id="15" presetID="16" presetClass="entr" presetSubtype="21"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750"/>
                                        <p:tgtEl>
                                          <p:spTgt spid="8"/>
                                        </p:tgtEl>
                                      </p:cBhvr>
                                    </p:animEffect>
                                  </p:childTnLst>
                                </p:cTn>
                              </p:par>
                            </p:childTnLst>
                          </p:cTn>
                        </p:par>
                        <p:par>
                          <p:cTn id="18" fill="hold">
                            <p:stCondLst>
                              <p:cond delay="2500"/>
                            </p:stCondLst>
                            <p:childTnLst>
                              <p:par>
                                <p:cTn id="19" presetID="42" presetClass="entr" presetSubtype="0"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anim calcmode="lin" valueType="num">
                                      <p:cBhvr>
                                        <p:cTn id="22" dur="500" fill="hold"/>
                                        <p:tgtEl>
                                          <p:spTgt spid="11"/>
                                        </p:tgtEl>
                                        <p:attrNameLst>
                                          <p:attrName>ppt_x</p:attrName>
                                        </p:attrNameLst>
                                      </p:cBhvr>
                                      <p:tavLst>
                                        <p:tav tm="0">
                                          <p:val>
                                            <p:strVal val="#ppt_x"/>
                                          </p:val>
                                        </p:tav>
                                        <p:tav tm="100000">
                                          <p:val>
                                            <p:strVal val="#ppt_x"/>
                                          </p:val>
                                        </p:tav>
                                      </p:tavLst>
                                    </p:anim>
                                    <p:anim calcmode="lin" valueType="num">
                                      <p:cBhvr>
                                        <p:cTn id="23" dur="5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 xmlns:a16="http://schemas.microsoft.com/office/drawing/2014/main" id="{98CCBDF6-53C0-4554-928A-50D11CCA219A}"/>
              </a:ext>
            </a:extLst>
          </p:cNvPr>
          <p:cNvPicPr>
            <a:picLocks noChangeAspect="1"/>
          </p:cNvPicPr>
          <p:nvPr/>
        </p:nvPicPr>
        <p:blipFill>
          <a:blip r:embed="rId15">
            <a:extLst>
              <a:ext uri="{BEBA8EAE-BF5A-486C-A8C5-ECC9F3942E4B}">
                <a14:imgProps xmlns:a14="http://schemas.microsoft.com/office/drawing/2010/main" xmlns="">
                  <a14:imgLayer r:embed="rId16">
                    <a14:imgEffect>
                      <a14:brightnessContrast bright="5000"/>
                    </a14:imgEffect>
                  </a14:imgLayer>
                </a14:imgProps>
              </a:ext>
              <a:ext uri="{28A0092B-C50C-407E-A947-70E740481C1C}">
                <a14:useLocalDpi xmlns:a14="http://schemas.microsoft.com/office/drawing/2010/main" xmlns="" val="0"/>
              </a:ext>
            </a:extLst>
          </a:blip>
          <a:stretch>
            <a:fillRect/>
          </a:stretch>
        </p:blipFill>
        <p:spPr>
          <a:xfrm>
            <a:off x="0" y="1240"/>
            <a:ext cx="12190413" cy="6857107"/>
          </a:xfrm>
          <a:prstGeom prst="rect">
            <a:avLst/>
          </a:prstGeom>
        </p:spPr>
      </p:pic>
      <p:sp>
        <p:nvSpPr>
          <p:cNvPr id="3" name="矩形 2">
            <a:extLst>
              <a:ext uri="{FF2B5EF4-FFF2-40B4-BE49-F238E27FC236}">
                <a16:creationId xmlns="" xmlns:a16="http://schemas.microsoft.com/office/drawing/2014/main" id="{099C1843-C3C7-49E3-8E0E-DCAB6076BE55}"/>
              </a:ext>
            </a:extLst>
          </p:cNvPr>
          <p:cNvSpPr/>
          <p:nvPr/>
        </p:nvSpPr>
        <p:spPr>
          <a:xfrm>
            <a:off x="1534111" y="1495176"/>
            <a:ext cx="5064313" cy="3006251"/>
          </a:xfrm>
          <a:prstGeom prst="rect">
            <a:avLst/>
          </a:prstGeom>
          <a:blipFill dpi="0" rotWithShape="1">
            <a:blip r:embed="rId17">
              <a:extLst>
                <a:ext uri="{BEBA8EAE-BF5A-486C-A8C5-ECC9F3942E4B}">
                  <a14:imgProps xmlns:a14="http://schemas.microsoft.com/office/drawing/2010/main" xmlns="">
                    <a14:imgLayer r:embed="rId18">
                      <a14:imgEffect>
                        <a14:saturation sat="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zh-CN" altLang="en-US" dirty="0"/>
          </a:p>
        </p:txBody>
      </p:sp>
      <p:sp>
        <p:nvSpPr>
          <p:cNvPr id="4" name="矩形 3">
            <a:extLst>
              <a:ext uri="{FF2B5EF4-FFF2-40B4-BE49-F238E27FC236}">
                <a16:creationId xmlns="" xmlns:a16="http://schemas.microsoft.com/office/drawing/2014/main" id="{24D652DF-E4CB-459E-930D-71586CA5170D}"/>
              </a:ext>
            </a:extLst>
          </p:cNvPr>
          <p:cNvSpPr/>
          <p:nvPr/>
        </p:nvSpPr>
        <p:spPr>
          <a:xfrm flipH="1">
            <a:off x="1534109" y="4547777"/>
            <a:ext cx="5064313" cy="920044"/>
          </a:xfrm>
          <a:prstGeom prst="rect">
            <a:avLst/>
          </a:prstGeom>
          <a:solidFill>
            <a:srgbClr val="08B2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bg1">
                  <a:lumMod val="50000"/>
                </a:schemeClr>
              </a:solidFill>
              <a:latin typeface="微软雅黑" pitchFamily="34" charset="-122"/>
              <a:ea typeface="微软雅黑" pitchFamily="34" charset="-122"/>
            </a:endParaRPr>
          </a:p>
        </p:txBody>
      </p:sp>
      <p:sp>
        <p:nvSpPr>
          <p:cNvPr id="5" name="TextBox 24">
            <a:extLst>
              <a:ext uri="{FF2B5EF4-FFF2-40B4-BE49-F238E27FC236}">
                <a16:creationId xmlns="" xmlns:a16="http://schemas.microsoft.com/office/drawing/2014/main" id="{AE9A49FD-BF1A-4C43-8F67-89B3DE34C80E}"/>
              </a:ext>
            </a:extLst>
          </p:cNvPr>
          <p:cNvSpPr txBox="1"/>
          <p:nvPr/>
        </p:nvSpPr>
        <p:spPr>
          <a:xfrm flipH="1">
            <a:off x="2467156" y="4676763"/>
            <a:ext cx="2901180" cy="523220"/>
          </a:xfrm>
          <a:prstGeom prst="rect">
            <a:avLst/>
          </a:prstGeom>
          <a:noFill/>
        </p:spPr>
        <p:txBody>
          <a:bodyPr wrap="square" rtlCol="0">
            <a:spAutoFit/>
          </a:bodyPr>
          <a:lstStyle/>
          <a:p>
            <a:pPr algn="ctr"/>
            <a:r>
              <a:rPr lang="zh-CN" altLang="en-US" sz="2800" dirty="0">
                <a:solidFill>
                  <a:schemeClr val="bg1"/>
                </a:solidFill>
                <a:latin typeface="微软雅黑" pitchFamily="34" charset="-122"/>
                <a:ea typeface="微软雅黑" pitchFamily="34" charset="-122"/>
              </a:rPr>
              <a:t>添加标题</a:t>
            </a:r>
          </a:p>
        </p:txBody>
      </p:sp>
      <p:sp>
        <p:nvSpPr>
          <p:cNvPr id="7" name="Rectangle 13" descr="FD1DDF730CE4456e89755B07FE1653D0# #Rectangle 13">
            <a:extLst>
              <a:ext uri="{FF2B5EF4-FFF2-40B4-BE49-F238E27FC236}">
                <a16:creationId xmlns="" xmlns:a16="http://schemas.microsoft.com/office/drawing/2014/main" id="{9DAF6545-BFCF-46D5-9A32-63A12E23AA23}"/>
              </a:ext>
            </a:extLst>
          </p:cNvPr>
          <p:cNvSpPr>
            <a:spLocks noChangeArrowheads="1"/>
          </p:cNvSpPr>
          <p:nvPr/>
        </p:nvSpPr>
        <p:spPr bwMode="auto">
          <a:xfrm flipH="1">
            <a:off x="2503041" y="5118507"/>
            <a:ext cx="2900006" cy="2539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ctr" eaLnBrk="1" hangingPunct="1">
              <a:spcBef>
                <a:spcPct val="0"/>
              </a:spcBef>
              <a:buNone/>
              <a:defRPr/>
            </a:pPr>
            <a:r>
              <a:rPr lang="zh-CN" altLang="en-US" sz="1050" dirty="0">
                <a:solidFill>
                  <a:schemeClr val="bg1"/>
                </a:solidFill>
                <a:latin typeface="微软雅黑" pitchFamily="34" charset="-122"/>
                <a:ea typeface="微软雅黑" pitchFamily="34" charset="-122"/>
              </a:rPr>
              <a:t>此处添加简短文字说明。</a:t>
            </a:r>
            <a:endParaRPr lang="en-US" altLang="zh-CN" sz="1050" dirty="0">
              <a:solidFill>
                <a:schemeClr val="bg1"/>
              </a:solidFill>
              <a:latin typeface="微软雅黑" pitchFamily="34" charset="-122"/>
              <a:ea typeface="微软雅黑" pitchFamily="34" charset="-122"/>
            </a:endParaRPr>
          </a:p>
        </p:txBody>
      </p:sp>
      <p:sp>
        <p:nvSpPr>
          <p:cNvPr id="8" name="PA_KSO_Shape">
            <a:extLst>
              <a:ext uri="{FF2B5EF4-FFF2-40B4-BE49-F238E27FC236}">
                <a16:creationId xmlns="" xmlns:a16="http://schemas.microsoft.com/office/drawing/2014/main" id="{B2CC17B8-A49B-48E8-8374-6C01A9CC0924}"/>
              </a:ext>
            </a:extLst>
          </p:cNvPr>
          <p:cNvSpPr/>
          <p:nvPr>
            <p:custDataLst>
              <p:tags r:id="rId1"/>
            </p:custDataLst>
          </p:nvPr>
        </p:nvSpPr>
        <p:spPr>
          <a:xfrm>
            <a:off x="7030075" y="1617422"/>
            <a:ext cx="473819"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08B2A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 name="PA_KSO_Shape_15">
            <a:extLst>
              <a:ext uri="{FF2B5EF4-FFF2-40B4-BE49-F238E27FC236}">
                <a16:creationId xmlns="" xmlns:a16="http://schemas.microsoft.com/office/drawing/2014/main" id="{B865C9D8-779F-480F-9DDB-D00224504752}"/>
              </a:ext>
            </a:extLst>
          </p:cNvPr>
          <p:cNvSpPr/>
          <p:nvPr>
            <p:custDataLst>
              <p:tags r:id="rId2"/>
            </p:custDataLst>
          </p:nvPr>
        </p:nvSpPr>
        <p:spPr>
          <a:xfrm>
            <a:off x="7030075" y="2819552"/>
            <a:ext cx="473819"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EF732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 name="PA_KSO_Shape_16">
            <a:extLst>
              <a:ext uri="{FF2B5EF4-FFF2-40B4-BE49-F238E27FC236}">
                <a16:creationId xmlns="" xmlns:a16="http://schemas.microsoft.com/office/drawing/2014/main" id="{7BF339D6-EE30-4E97-B97A-8B528DD19B61}"/>
              </a:ext>
            </a:extLst>
          </p:cNvPr>
          <p:cNvSpPr/>
          <p:nvPr>
            <p:custDataLst>
              <p:tags r:id="rId3"/>
            </p:custDataLst>
          </p:nvPr>
        </p:nvSpPr>
        <p:spPr>
          <a:xfrm>
            <a:off x="7030075" y="3894682"/>
            <a:ext cx="473819"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08B2A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 name="PA_KSO_Shape_17">
            <a:extLst>
              <a:ext uri="{FF2B5EF4-FFF2-40B4-BE49-F238E27FC236}">
                <a16:creationId xmlns="" xmlns:a16="http://schemas.microsoft.com/office/drawing/2014/main" id="{2C8C1738-97A7-455F-938C-38305AD5C11A}"/>
              </a:ext>
            </a:extLst>
          </p:cNvPr>
          <p:cNvSpPr/>
          <p:nvPr>
            <p:custDataLst>
              <p:tags r:id="rId4"/>
            </p:custDataLst>
          </p:nvPr>
        </p:nvSpPr>
        <p:spPr>
          <a:xfrm>
            <a:off x="7030075" y="4880912"/>
            <a:ext cx="473819"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EF732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2" name="出品 26">
            <a:extLst>
              <a:ext uri="{FF2B5EF4-FFF2-40B4-BE49-F238E27FC236}">
                <a16:creationId xmlns="" xmlns:a16="http://schemas.microsoft.com/office/drawing/2014/main" id="{FBD4C00B-2C1A-40D8-A631-E06848866160}"/>
              </a:ext>
            </a:extLst>
          </p:cNvPr>
          <p:cNvSpPr txBox="1"/>
          <p:nvPr>
            <p:custDataLst>
              <p:tags r:id="rId5"/>
            </p:custDataLst>
          </p:nvPr>
        </p:nvSpPr>
        <p:spPr>
          <a:xfrm>
            <a:off x="7610896" y="1582954"/>
            <a:ext cx="1407758" cy="369332"/>
          </a:xfrm>
          <a:prstGeom prst="rect">
            <a:avLst/>
          </a:prstGeom>
          <a:noFill/>
        </p:spPr>
        <p:txBody>
          <a:bodyPr wrap="none" rtlCol="0">
            <a:spAutoFit/>
          </a:bodyPr>
          <a:lstStyle/>
          <a:p>
            <a:r>
              <a:rPr lang="en-US" altLang="zh-CN" b="1" dirty="0">
                <a:solidFill>
                  <a:schemeClr val="bg1">
                    <a:lumMod val="50000"/>
                  </a:schemeClr>
                </a:solidFill>
                <a:latin typeface="微软雅黑" panose="020B0503020204020204" pitchFamily="34" charset="-122"/>
                <a:ea typeface="微软雅黑" panose="020B0503020204020204" pitchFamily="34" charset="-122"/>
              </a:rPr>
              <a:t>KEYWORD</a:t>
            </a:r>
            <a:endParaRPr lang="zh-CN" altLang="en-US"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3" name="品 15">
            <a:extLst>
              <a:ext uri="{FF2B5EF4-FFF2-40B4-BE49-F238E27FC236}">
                <a16:creationId xmlns="" xmlns:a16="http://schemas.microsoft.com/office/drawing/2014/main" id="{316E876D-9DF6-4367-8568-369032FF4B71}"/>
              </a:ext>
            </a:extLst>
          </p:cNvPr>
          <p:cNvSpPr txBox="1"/>
          <p:nvPr>
            <p:custDataLst>
              <p:tags r:id="rId6"/>
            </p:custDataLst>
          </p:nvPr>
        </p:nvSpPr>
        <p:spPr>
          <a:xfrm>
            <a:off x="7610896" y="1854331"/>
            <a:ext cx="3703693" cy="461665"/>
          </a:xfrm>
          <a:prstGeom prst="rect">
            <a:avLst/>
          </a:prstGeom>
          <a:noFill/>
        </p:spPr>
        <p:txBody>
          <a:bodyPr wrap="square"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点击此处更换文本添加文字点击此处更换文本添加文字点击此处更换文本添加文字</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4" name="品 28">
            <a:extLst>
              <a:ext uri="{FF2B5EF4-FFF2-40B4-BE49-F238E27FC236}">
                <a16:creationId xmlns="" xmlns:a16="http://schemas.microsoft.com/office/drawing/2014/main" id="{D8F57E78-CB74-4FEA-8EFE-D6CBE562F3AC}"/>
              </a:ext>
            </a:extLst>
          </p:cNvPr>
          <p:cNvSpPr txBox="1"/>
          <p:nvPr>
            <p:custDataLst>
              <p:tags r:id="rId7"/>
            </p:custDataLst>
          </p:nvPr>
        </p:nvSpPr>
        <p:spPr>
          <a:xfrm>
            <a:off x="7610896" y="2544496"/>
            <a:ext cx="1407758" cy="369332"/>
          </a:xfrm>
          <a:prstGeom prst="rect">
            <a:avLst/>
          </a:prstGeom>
          <a:noFill/>
        </p:spPr>
        <p:txBody>
          <a:bodyPr wrap="none" rtlCol="0">
            <a:spAutoFit/>
          </a:bodyPr>
          <a:lstStyle/>
          <a:p>
            <a:r>
              <a:rPr lang="en-US" altLang="zh-CN" b="1" dirty="0">
                <a:solidFill>
                  <a:schemeClr val="bg1">
                    <a:lumMod val="50000"/>
                  </a:schemeClr>
                </a:solidFill>
                <a:latin typeface="微软雅黑" panose="020B0503020204020204" pitchFamily="34" charset="-122"/>
                <a:ea typeface="微软雅黑" panose="020B0503020204020204" pitchFamily="34" charset="-122"/>
              </a:rPr>
              <a:t>KEYWORD</a:t>
            </a:r>
            <a:endParaRPr lang="zh-CN" altLang="en-US"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PA15">
            <a:extLst>
              <a:ext uri="{FF2B5EF4-FFF2-40B4-BE49-F238E27FC236}">
                <a16:creationId xmlns="" xmlns:a16="http://schemas.microsoft.com/office/drawing/2014/main" id="{3E651566-23C0-47BE-9A46-A4C6DE96DD5C}"/>
              </a:ext>
            </a:extLst>
          </p:cNvPr>
          <p:cNvSpPr txBox="1"/>
          <p:nvPr>
            <p:custDataLst>
              <p:tags r:id="rId8"/>
            </p:custDataLst>
          </p:nvPr>
        </p:nvSpPr>
        <p:spPr>
          <a:xfrm>
            <a:off x="7610896" y="2815873"/>
            <a:ext cx="3703693" cy="461665"/>
          </a:xfrm>
          <a:prstGeom prst="rect">
            <a:avLst/>
          </a:prstGeom>
          <a:noFill/>
        </p:spPr>
        <p:txBody>
          <a:bodyPr wrap="square"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点击此处更换文本添加文字点击此处更换文本添加文字点击此处更换文本添加文字</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6" name="30">
            <a:extLst>
              <a:ext uri="{FF2B5EF4-FFF2-40B4-BE49-F238E27FC236}">
                <a16:creationId xmlns="" xmlns:a16="http://schemas.microsoft.com/office/drawing/2014/main" id="{18696995-38F7-44E8-A1C4-16DCEFB220E7}"/>
              </a:ext>
            </a:extLst>
          </p:cNvPr>
          <p:cNvSpPr txBox="1"/>
          <p:nvPr>
            <p:custDataLst>
              <p:tags r:id="rId9"/>
            </p:custDataLst>
          </p:nvPr>
        </p:nvSpPr>
        <p:spPr>
          <a:xfrm>
            <a:off x="7610896" y="3525350"/>
            <a:ext cx="1407758" cy="369332"/>
          </a:xfrm>
          <a:prstGeom prst="rect">
            <a:avLst/>
          </a:prstGeom>
          <a:noFill/>
        </p:spPr>
        <p:txBody>
          <a:bodyPr wrap="none" rtlCol="0">
            <a:spAutoFit/>
          </a:bodyPr>
          <a:lstStyle/>
          <a:p>
            <a:r>
              <a:rPr lang="en-US" altLang="zh-CN" b="1" dirty="0">
                <a:solidFill>
                  <a:schemeClr val="bg1">
                    <a:lumMod val="50000"/>
                  </a:schemeClr>
                </a:solidFill>
                <a:latin typeface="微软雅黑" panose="020B0503020204020204" pitchFamily="34" charset="-122"/>
                <a:ea typeface="微软雅黑" panose="020B0503020204020204" pitchFamily="34" charset="-122"/>
              </a:rPr>
              <a:t>KEYWORD</a:t>
            </a:r>
            <a:endParaRPr lang="zh-CN" altLang="en-US"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15">
            <a:extLst>
              <a:ext uri="{FF2B5EF4-FFF2-40B4-BE49-F238E27FC236}">
                <a16:creationId xmlns="" xmlns:a16="http://schemas.microsoft.com/office/drawing/2014/main" id="{6DF4976D-8C3C-4EA7-8941-D91ECCAABEA1}"/>
              </a:ext>
            </a:extLst>
          </p:cNvPr>
          <p:cNvSpPr txBox="1"/>
          <p:nvPr>
            <p:custDataLst>
              <p:tags r:id="rId10"/>
            </p:custDataLst>
          </p:nvPr>
        </p:nvSpPr>
        <p:spPr>
          <a:xfrm>
            <a:off x="7610896" y="3796727"/>
            <a:ext cx="3703693" cy="461665"/>
          </a:xfrm>
          <a:prstGeom prst="rect">
            <a:avLst/>
          </a:prstGeom>
          <a:noFill/>
        </p:spPr>
        <p:txBody>
          <a:bodyPr wrap="square"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点击此处更换文本添加文字点击此处更换文本添加文字点击此处更换文本添加文字</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8" name="品 32">
            <a:extLst>
              <a:ext uri="{FF2B5EF4-FFF2-40B4-BE49-F238E27FC236}">
                <a16:creationId xmlns="" xmlns:a16="http://schemas.microsoft.com/office/drawing/2014/main" id="{78F15D8B-D667-4D12-9F66-9731973E5DC0}"/>
              </a:ext>
            </a:extLst>
          </p:cNvPr>
          <p:cNvSpPr txBox="1"/>
          <p:nvPr>
            <p:custDataLst>
              <p:tags r:id="rId11"/>
            </p:custDataLst>
          </p:nvPr>
        </p:nvSpPr>
        <p:spPr>
          <a:xfrm>
            <a:off x="7610896" y="4491911"/>
            <a:ext cx="1407758" cy="369332"/>
          </a:xfrm>
          <a:prstGeom prst="rect">
            <a:avLst/>
          </a:prstGeom>
          <a:noFill/>
        </p:spPr>
        <p:txBody>
          <a:bodyPr wrap="none" rtlCol="0">
            <a:spAutoFit/>
          </a:bodyPr>
          <a:lstStyle/>
          <a:p>
            <a:r>
              <a:rPr lang="en-US" altLang="zh-CN" b="1" dirty="0">
                <a:solidFill>
                  <a:schemeClr val="bg1">
                    <a:lumMod val="50000"/>
                  </a:schemeClr>
                </a:solidFill>
                <a:latin typeface="微软雅黑" panose="020B0503020204020204" pitchFamily="34" charset="-122"/>
                <a:ea typeface="微软雅黑" panose="020B0503020204020204" pitchFamily="34" charset="-122"/>
              </a:rPr>
              <a:t>KEYWORD</a:t>
            </a:r>
            <a:endParaRPr lang="zh-CN" altLang="en-US"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15">
            <a:extLst>
              <a:ext uri="{FF2B5EF4-FFF2-40B4-BE49-F238E27FC236}">
                <a16:creationId xmlns="" xmlns:a16="http://schemas.microsoft.com/office/drawing/2014/main" id="{A2E1C57A-40B2-46AF-B2A7-1C270FEBA825}"/>
              </a:ext>
            </a:extLst>
          </p:cNvPr>
          <p:cNvSpPr txBox="1"/>
          <p:nvPr>
            <p:custDataLst>
              <p:tags r:id="rId12"/>
            </p:custDataLst>
          </p:nvPr>
        </p:nvSpPr>
        <p:spPr>
          <a:xfrm>
            <a:off x="7610896" y="4763288"/>
            <a:ext cx="3703693" cy="461665"/>
          </a:xfrm>
          <a:prstGeom prst="rect">
            <a:avLst/>
          </a:prstGeom>
          <a:noFill/>
        </p:spPr>
        <p:txBody>
          <a:bodyPr wrap="square"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点击此处更换文本添加文字点击此处更换文本添加文字点击此处更换文本添加文字</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Tree>
    <p:extLst>
      <p:ext uri="{BB962C8B-B14F-4D97-AF65-F5344CB8AC3E}">
        <p14:creationId xmlns:p14="http://schemas.microsoft.com/office/powerpoint/2010/main" xmlns="" val="3718920926"/>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750"/>
                                        <p:tgtEl>
                                          <p:spTgt spid="6"/>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25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250"/>
                                        <p:tgtEl>
                                          <p:spTgt spid="8"/>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250"/>
                                        <p:tgtEl>
                                          <p:spTgt spid="9"/>
                                        </p:tgtEl>
                                      </p:cBhvr>
                                    </p:animEffect>
                                  </p:childTnLst>
                                </p:cTn>
                              </p:par>
                            </p:childTnLst>
                          </p:cTn>
                        </p:par>
                        <p:par>
                          <p:cTn id="20" fill="hold">
                            <p:stCondLst>
                              <p:cond delay="175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250"/>
                                        <p:tgtEl>
                                          <p:spTgt spid="10"/>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250"/>
                                        <p:tgtEl>
                                          <p:spTgt spid="11"/>
                                        </p:tgtEl>
                                      </p:cBhvr>
                                    </p:animEffect>
                                  </p:childTnLst>
                                </p:cTn>
                              </p:par>
                            </p:childTnLst>
                          </p:cTn>
                        </p:par>
                        <p:par>
                          <p:cTn id="28" fill="hold">
                            <p:stCondLst>
                              <p:cond delay="2250"/>
                            </p:stCondLst>
                            <p:childTnLst>
                              <p:par>
                                <p:cTn id="29" presetID="10" presetClass="entr" presetSubtype="0"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250"/>
                                        <p:tgtEl>
                                          <p:spTgt spid="12"/>
                                        </p:tgtEl>
                                      </p:cBhvr>
                                    </p:animEffect>
                                  </p:childTnLst>
                                </p:cTn>
                              </p:par>
                            </p:childTnLst>
                          </p:cTn>
                        </p:par>
                        <p:par>
                          <p:cTn id="32" fill="hold">
                            <p:stCondLst>
                              <p:cond delay="2500"/>
                            </p:stCondLst>
                            <p:childTnLst>
                              <p:par>
                                <p:cTn id="33" presetID="10" presetClass="entr" presetSubtype="0"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250"/>
                                        <p:tgtEl>
                                          <p:spTgt spid="13"/>
                                        </p:tgtEl>
                                      </p:cBhvr>
                                    </p:animEffect>
                                  </p:childTnLst>
                                </p:cTn>
                              </p:par>
                            </p:childTnLst>
                          </p:cTn>
                        </p:par>
                        <p:par>
                          <p:cTn id="36" fill="hold">
                            <p:stCondLst>
                              <p:cond delay="2750"/>
                            </p:stCondLst>
                            <p:childTnLst>
                              <p:par>
                                <p:cTn id="37" presetID="10" presetClass="entr" presetSubtype="0"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250"/>
                                        <p:tgtEl>
                                          <p:spTgt spid="14"/>
                                        </p:tgtEl>
                                      </p:cBhvr>
                                    </p:animEffect>
                                  </p:childTnLst>
                                </p:cTn>
                              </p:par>
                            </p:childTnLst>
                          </p:cTn>
                        </p:par>
                        <p:par>
                          <p:cTn id="40" fill="hold">
                            <p:stCondLst>
                              <p:cond delay="3000"/>
                            </p:stCondLst>
                            <p:childTnLst>
                              <p:par>
                                <p:cTn id="41" presetID="10" presetClass="entr" presetSubtype="0"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250"/>
                                        <p:tgtEl>
                                          <p:spTgt spid="15"/>
                                        </p:tgtEl>
                                      </p:cBhvr>
                                    </p:animEffect>
                                  </p:childTnLst>
                                </p:cTn>
                              </p:par>
                            </p:childTnLst>
                          </p:cTn>
                        </p:par>
                        <p:par>
                          <p:cTn id="44" fill="hold">
                            <p:stCondLst>
                              <p:cond delay="3250"/>
                            </p:stCondLst>
                            <p:childTnLst>
                              <p:par>
                                <p:cTn id="45" presetID="10" presetClass="entr" presetSubtype="0"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250"/>
                                        <p:tgtEl>
                                          <p:spTgt spid="16"/>
                                        </p:tgtEl>
                                      </p:cBhvr>
                                    </p:animEffect>
                                  </p:childTnLst>
                                </p:cTn>
                              </p:par>
                            </p:childTnLst>
                          </p:cTn>
                        </p:par>
                        <p:par>
                          <p:cTn id="48" fill="hold">
                            <p:stCondLst>
                              <p:cond delay="3500"/>
                            </p:stCondLst>
                            <p:childTnLst>
                              <p:par>
                                <p:cTn id="49" presetID="10" presetClass="entr" presetSubtype="0" fill="hold" grpId="0" nodeType="after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250"/>
                                        <p:tgtEl>
                                          <p:spTgt spid="17"/>
                                        </p:tgtEl>
                                      </p:cBhvr>
                                    </p:animEffect>
                                  </p:childTnLst>
                                </p:cTn>
                              </p:par>
                            </p:childTnLst>
                          </p:cTn>
                        </p:par>
                        <p:par>
                          <p:cTn id="52" fill="hold">
                            <p:stCondLst>
                              <p:cond delay="3750"/>
                            </p:stCondLst>
                            <p:childTnLst>
                              <p:par>
                                <p:cTn id="53" presetID="10" presetClass="entr" presetSubtype="0" fill="hold" grpId="0" nodeType="after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250"/>
                                        <p:tgtEl>
                                          <p:spTgt spid="18"/>
                                        </p:tgtEl>
                                      </p:cBhvr>
                                    </p:animEffect>
                                  </p:childTnLst>
                                </p:cTn>
                              </p:par>
                            </p:childTnLst>
                          </p:cTn>
                        </p:par>
                        <p:par>
                          <p:cTn id="56" fill="hold">
                            <p:stCondLst>
                              <p:cond delay="4000"/>
                            </p:stCondLst>
                            <p:childTnLst>
                              <p:par>
                                <p:cTn id="57" presetID="10" presetClass="entr" presetSubtype="0" fill="hold" grpId="0" nodeType="after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fade">
                                      <p:cBhvr>
                                        <p:cTn id="59" dur="2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P spid="9" grpId="0" animBg="1" autoUpdateAnimBg="0"/>
      <p:bldP spid="10" grpId="0" animBg="1"/>
      <p:bldP spid="11" grpId="0" animBg="1" autoUpdateAnimBg="0"/>
      <p:bldP spid="12" grpId="0"/>
      <p:bldP spid="13" grpId="0"/>
      <p:bldP spid="14" grpId="0"/>
      <p:bldP spid="15" grpId="0"/>
      <p:bldP spid="16" grpId="0"/>
      <p:bldP spid="17" grpId="0"/>
      <p:bldP spid="18" grpId="0"/>
      <p:bldP spid="1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 xmlns:a16="http://schemas.microsoft.com/office/drawing/2014/main" id="{98CCBDF6-53C0-4554-928A-50D11CCA219A}"/>
              </a:ext>
            </a:extLst>
          </p:cNvPr>
          <p:cNvPicPr>
            <a:picLocks noChangeAspect="1"/>
          </p:cNvPicPr>
          <p:nvPr/>
        </p:nvPicPr>
        <p:blipFill>
          <a:blip r:embed="rId3">
            <a:extLst>
              <a:ext uri="{BEBA8EAE-BF5A-486C-A8C5-ECC9F3942E4B}">
                <a14:imgProps xmlns:a14="http://schemas.microsoft.com/office/drawing/2010/main" xmlns="">
                  <a14:imgLayer r:embed="rId4">
                    <a14:imgEffect>
                      <a14:brightnessContrast bright="5000"/>
                    </a14:imgEffect>
                  </a14:imgLayer>
                </a14:imgProps>
              </a:ext>
              <a:ext uri="{28A0092B-C50C-407E-A947-70E740481C1C}">
                <a14:useLocalDpi xmlns:a14="http://schemas.microsoft.com/office/drawing/2010/main" xmlns="" val="0"/>
              </a:ext>
            </a:extLst>
          </a:blip>
          <a:stretch>
            <a:fillRect/>
          </a:stretch>
        </p:blipFill>
        <p:spPr>
          <a:xfrm>
            <a:off x="0" y="1240"/>
            <a:ext cx="12190413" cy="6857107"/>
          </a:xfrm>
          <a:prstGeom prst="rect">
            <a:avLst/>
          </a:prstGeom>
        </p:spPr>
      </p:pic>
      <p:grpSp>
        <p:nvGrpSpPr>
          <p:cNvPr id="3" name="组合 2">
            <a:extLst>
              <a:ext uri="{FF2B5EF4-FFF2-40B4-BE49-F238E27FC236}">
                <a16:creationId xmlns="" xmlns:a16="http://schemas.microsoft.com/office/drawing/2014/main" id="{21DC894D-291E-4FBA-A06E-E93868AD8406}"/>
              </a:ext>
            </a:extLst>
          </p:cNvPr>
          <p:cNvGrpSpPr/>
          <p:nvPr/>
        </p:nvGrpSpPr>
        <p:grpSpPr>
          <a:xfrm>
            <a:off x="795073" y="1766246"/>
            <a:ext cx="5673874" cy="3383886"/>
            <a:chOff x="5265472" y="2346816"/>
            <a:chExt cx="5673874" cy="3383886"/>
          </a:xfrm>
        </p:grpSpPr>
        <p:grpSp>
          <p:nvGrpSpPr>
            <p:cNvPr id="4" name="组合 90">
              <a:extLst>
                <a:ext uri="{FF2B5EF4-FFF2-40B4-BE49-F238E27FC236}">
                  <a16:creationId xmlns="" xmlns:a16="http://schemas.microsoft.com/office/drawing/2014/main" id="{1FAECE6A-5043-4443-912B-3565D5CED36D}"/>
                </a:ext>
              </a:extLst>
            </p:cNvPr>
            <p:cNvGrpSpPr/>
            <p:nvPr/>
          </p:nvGrpSpPr>
          <p:grpSpPr bwMode="auto">
            <a:xfrm>
              <a:off x="6091621" y="3016314"/>
              <a:ext cx="4332742" cy="382051"/>
              <a:chOff x="1759346" y="2223103"/>
              <a:chExt cx="1524110" cy="470513"/>
            </a:xfrm>
          </p:grpSpPr>
          <p:sp>
            <p:nvSpPr>
              <p:cNvPr id="39" name="任意多边形 102">
                <a:extLst>
                  <a:ext uri="{FF2B5EF4-FFF2-40B4-BE49-F238E27FC236}">
                    <a16:creationId xmlns="" xmlns:a16="http://schemas.microsoft.com/office/drawing/2014/main" id="{9748F4D7-2235-4274-9139-6E6DE523F615}"/>
                  </a:ext>
                </a:extLst>
              </p:cNvPr>
              <p:cNvSpPr/>
              <p:nvPr/>
            </p:nvSpPr>
            <p:spPr bwMode="auto">
              <a:xfrm>
                <a:off x="1759346" y="2223103"/>
                <a:ext cx="1524110" cy="470513"/>
              </a:xfrm>
              <a:custGeom>
                <a:avLst/>
                <a:gdLst>
                  <a:gd name="connsiteX0" fmla="*/ 6980 w 2973545"/>
                  <a:gd name="connsiteY0" fmla="*/ 0 h 467670"/>
                  <a:gd name="connsiteX1" fmla="*/ 0 w 2973545"/>
                  <a:gd name="connsiteY1" fmla="*/ 460690 h 467670"/>
                  <a:gd name="connsiteX2" fmla="*/ 2973545 w 2973545"/>
                  <a:gd name="connsiteY2" fmla="*/ 467670 h 467670"/>
                  <a:gd name="connsiteX3" fmla="*/ 2903743 w 2973545"/>
                  <a:gd name="connsiteY3" fmla="*/ 6980 h 467670"/>
                  <a:gd name="connsiteX4" fmla="*/ 6980 w 2973545"/>
                  <a:gd name="connsiteY4" fmla="*/ 0 h 4676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3545" h="467670">
                    <a:moveTo>
                      <a:pt x="6980" y="0"/>
                    </a:moveTo>
                    <a:lnTo>
                      <a:pt x="0" y="460690"/>
                    </a:lnTo>
                    <a:lnTo>
                      <a:pt x="2973545" y="467670"/>
                    </a:lnTo>
                    <a:lnTo>
                      <a:pt x="2903743" y="6980"/>
                    </a:lnTo>
                    <a:lnTo>
                      <a:pt x="6980" y="0"/>
                    </a:lnTo>
                    <a:close/>
                  </a:path>
                </a:pathLst>
              </a:custGeom>
              <a:solidFill>
                <a:srgbClr val="EF732D"/>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solidFill>
                    <a:schemeClr val="bg1">
                      <a:lumMod val="50000"/>
                    </a:schemeClr>
                  </a:solidFill>
                </a:endParaRPr>
              </a:p>
            </p:txBody>
          </p:sp>
          <p:sp>
            <p:nvSpPr>
              <p:cNvPr id="40" name="TextBox 100">
                <a:extLst>
                  <a:ext uri="{FF2B5EF4-FFF2-40B4-BE49-F238E27FC236}">
                    <a16:creationId xmlns="" xmlns:a16="http://schemas.microsoft.com/office/drawing/2014/main" id="{D964C46A-1840-438F-9340-F746D3D47F81}"/>
                  </a:ext>
                </a:extLst>
              </p:cNvPr>
              <p:cNvSpPr txBox="1">
                <a:spLocks noChangeArrowheads="1"/>
              </p:cNvSpPr>
              <p:nvPr/>
            </p:nvSpPr>
            <p:spPr bwMode="auto">
              <a:xfrm>
                <a:off x="1971865" y="2297043"/>
                <a:ext cx="1053627" cy="379041"/>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400" kern="0" dirty="0">
                    <a:solidFill>
                      <a:schemeClr val="bg1"/>
                    </a:solidFill>
                    <a:latin typeface="微软雅黑" panose="020B0503020204020204" pitchFamily="34" charset="-122"/>
                    <a:ea typeface="微软雅黑" panose="020B0503020204020204" pitchFamily="34" charset="-122"/>
                  </a:rPr>
                  <a:t>添加标题</a:t>
                </a:r>
              </a:p>
            </p:txBody>
          </p:sp>
        </p:grpSp>
        <p:grpSp>
          <p:nvGrpSpPr>
            <p:cNvPr id="5" name="组合 91">
              <a:extLst>
                <a:ext uri="{FF2B5EF4-FFF2-40B4-BE49-F238E27FC236}">
                  <a16:creationId xmlns="" xmlns:a16="http://schemas.microsoft.com/office/drawing/2014/main" id="{85444AC8-4D71-47C8-9C41-D89A6617BDE9}"/>
                </a:ext>
              </a:extLst>
            </p:cNvPr>
            <p:cNvGrpSpPr/>
            <p:nvPr/>
          </p:nvGrpSpPr>
          <p:grpSpPr bwMode="auto">
            <a:xfrm>
              <a:off x="6091623" y="3794974"/>
              <a:ext cx="3342818" cy="380233"/>
              <a:chOff x="1759318" y="2224792"/>
              <a:chExt cx="1524300" cy="468273"/>
            </a:xfrm>
          </p:grpSpPr>
          <p:sp>
            <p:nvSpPr>
              <p:cNvPr id="37" name="任意多边形 97">
                <a:extLst>
                  <a:ext uri="{FF2B5EF4-FFF2-40B4-BE49-F238E27FC236}">
                    <a16:creationId xmlns="" xmlns:a16="http://schemas.microsoft.com/office/drawing/2014/main" id="{BB7E91E0-9997-4E4C-BB6D-F25DC33EFE7F}"/>
                  </a:ext>
                </a:extLst>
              </p:cNvPr>
              <p:cNvSpPr/>
              <p:nvPr/>
            </p:nvSpPr>
            <p:spPr bwMode="auto">
              <a:xfrm>
                <a:off x="1759318" y="2224792"/>
                <a:ext cx="1524300" cy="468273"/>
              </a:xfrm>
              <a:custGeom>
                <a:avLst/>
                <a:gdLst>
                  <a:gd name="connsiteX0" fmla="*/ 6980 w 2973545"/>
                  <a:gd name="connsiteY0" fmla="*/ 0 h 467670"/>
                  <a:gd name="connsiteX1" fmla="*/ 0 w 2973545"/>
                  <a:gd name="connsiteY1" fmla="*/ 460690 h 467670"/>
                  <a:gd name="connsiteX2" fmla="*/ 2973545 w 2973545"/>
                  <a:gd name="connsiteY2" fmla="*/ 467670 h 467670"/>
                  <a:gd name="connsiteX3" fmla="*/ 2903743 w 2973545"/>
                  <a:gd name="connsiteY3" fmla="*/ 6980 h 467670"/>
                  <a:gd name="connsiteX4" fmla="*/ 6980 w 2973545"/>
                  <a:gd name="connsiteY4" fmla="*/ 0 h 4676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3545" h="467670">
                    <a:moveTo>
                      <a:pt x="6980" y="0"/>
                    </a:moveTo>
                    <a:lnTo>
                      <a:pt x="0" y="460690"/>
                    </a:lnTo>
                    <a:lnTo>
                      <a:pt x="2973545" y="467670"/>
                    </a:lnTo>
                    <a:lnTo>
                      <a:pt x="2903743" y="6980"/>
                    </a:lnTo>
                    <a:lnTo>
                      <a:pt x="6980" y="0"/>
                    </a:lnTo>
                    <a:close/>
                  </a:path>
                </a:pathLst>
              </a:custGeom>
              <a:solidFill>
                <a:srgbClr val="08B2AA"/>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solidFill>
                    <a:schemeClr val="bg1">
                      <a:lumMod val="50000"/>
                    </a:schemeClr>
                  </a:solidFill>
                </a:endParaRPr>
              </a:p>
            </p:txBody>
          </p:sp>
          <p:sp>
            <p:nvSpPr>
              <p:cNvPr id="38" name="TextBox 95">
                <a:extLst>
                  <a:ext uri="{FF2B5EF4-FFF2-40B4-BE49-F238E27FC236}">
                    <a16:creationId xmlns="" xmlns:a16="http://schemas.microsoft.com/office/drawing/2014/main" id="{D691F5D1-2667-448C-9622-A54393B9353D}"/>
                  </a:ext>
                </a:extLst>
              </p:cNvPr>
              <p:cNvSpPr txBox="1">
                <a:spLocks noChangeArrowheads="1"/>
              </p:cNvSpPr>
              <p:nvPr/>
            </p:nvSpPr>
            <p:spPr bwMode="auto">
              <a:xfrm>
                <a:off x="2233950" y="2287527"/>
                <a:ext cx="925201" cy="37904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400" kern="0" dirty="0">
                    <a:solidFill>
                      <a:schemeClr val="bg1"/>
                    </a:solidFill>
                    <a:latin typeface="微软雅黑" panose="020B0503020204020204" pitchFamily="34" charset="-122"/>
                    <a:ea typeface="微软雅黑" panose="020B0503020204020204" pitchFamily="34" charset="-122"/>
                  </a:rPr>
                  <a:t>添加标题</a:t>
                </a:r>
              </a:p>
            </p:txBody>
          </p:sp>
        </p:grpSp>
        <p:grpSp>
          <p:nvGrpSpPr>
            <p:cNvPr id="7" name="组合 97">
              <a:extLst>
                <a:ext uri="{FF2B5EF4-FFF2-40B4-BE49-F238E27FC236}">
                  <a16:creationId xmlns="" xmlns:a16="http://schemas.microsoft.com/office/drawing/2014/main" id="{3020D608-F48F-4087-9905-B551AB26B5C4}"/>
                </a:ext>
              </a:extLst>
            </p:cNvPr>
            <p:cNvGrpSpPr/>
            <p:nvPr/>
          </p:nvGrpSpPr>
          <p:grpSpPr bwMode="auto">
            <a:xfrm>
              <a:off x="6091904" y="4571689"/>
              <a:ext cx="2413781" cy="380264"/>
              <a:chOff x="1759446" y="2224085"/>
              <a:chExt cx="1524000" cy="468312"/>
            </a:xfrm>
          </p:grpSpPr>
          <p:sp>
            <p:nvSpPr>
              <p:cNvPr id="35" name="任意多边形 92">
                <a:extLst>
                  <a:ext uri="{FF2B5EF4-FFF2-40B4-BE49-F238E27FC236}">
                    <a16:creationId xmlns="" xmlns:a16="http://schemas.microsoft.com/office/drawing/2014/main" id="{94A21AE9-3A91-4634-9DB9-3C7D9C2D21B2}"/>
                  </a:ext>
                </a:extLst>
              </p:cNvPr>
              <p:cNvSpPr/>
              <p:nvPr/>
            </p:nvSpPr>
            <p:spPr bwMode="auto">
              <a:xfrm>
                <a:off x="1759446" y="2224085"/>
                <a:ext cx="1524000" cy="468312"/>
              </a:xfrm>
              <a:custGeom>
                <a:avLst/>
                <a:gdLst>
                  <a:gd name="connsiteX0" fmla="*/ 6980 w 2973545"/>
                  <a:gd name="connsiteY0" fmla="*/ 0 h 467670"/>
                  <a:gd name="connsiteX1" fmla="*/ 0 w 2973545"/>
                  <a:gd name="connsiteY1" fmla="*/ 460690 h 467670"/>
                  <a:gd name="connsiteX2" fmla="*/ 2973545 w 2973545"/>
                  <a:gd name="connsiteY2" fmla="*/ 467670 h 467670"/>
                  <a:gd name="connsiteX3" fmla="*/ 2903743 w 2973545"/>
                  <a:gd name="connsiteY3" fmla="*/ 6980 h 467670"/>
                  <a:gd name="connsiteX4" fmla="*/ 6980 w 2973545"/>
                  <a:gd name="connsiteY4" fmla="*/ 0 h 4676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3545" h="467670">
                    <a:moveTo>
                      <a:pt x="6980" y="0"/>
                    </a:moveTo>
                    <a:lnTo>
                      <a:pt x="0" y="460690"/>
                    </a:lnTo>
                    <a:lnTo>
                      <a:pt x="2973545" y="467670"/>
                    </a:lnTo>
                    <a:lnTo>
                      <a:pt x="2903743" y="6980"/>
                    </a:lnTo>
                    <a:lnTo>
                      <a:pt x="6980" y="0"/>
                    </a:lnTo>
                    <a:close/>
                  </a:path>
                </a:pathLst>
              </a:custGeom>
              <a:solidFill>
                <a:srgbClr val="EF732D"/>
              </a:solidFill>
              <a:ln w="3175">
                <a:noFill/>
              </a:ln>
              <a:effectLst/>
              <a:scene3d>
                <a:camera prst="orthographicFront"/>
                <a:lightRig rig="balanced" dir="t"/>
              </a:scene3d>
              <a:sp3d extrusionH="247650">
                <a:extrusionClr>
                  <a:srgbClr val="770B2C"/>
                </a:extrusion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solidFill>
                    <a:schemeClr val="bg1">
                      <a:lumMod val="50000"/>
                    </a:schemeClr>
                  </a:solidFill>
                </a:endParaRPr>
              </a:p>
            </p:txBody>
          </p:sp>
          <p:sp>
            <p:nvSpPr>
              <p:cNvPr id="36" name="TextBox 90">
                <a:extLst>
                  <a:ext uri="{FF2B5EF4-FFF2-40B4-BE49-F238E27FC236}">
                    <a16:creationId xmlns="" xmlns:a16="http://schemas.microsoft.com/office/drawing/2014/main" id="{5376E348-42D4-4D31-9739-1F23A320FDE4}"/>
                  </a:ext>
                </a:extLst>
              </p:cNvPr>
              <p:cNvSpPr txBox="1">
                <a:spLocks noChangeArrowheads="1"/>
              </p:cNvSpPr>
              <p:nvPr/>
            </p:nvSpPr>
            <p:spPr bwMode="auto">
              <a:xfrm>
                <a:off x="1927649" y="2269049"/>
                <a:ext cx="1263814" cy="379041"/>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400" kern="0" dirty="0">
                    <a:solidFill>
                      <a:schemeClr val="bg1"/>
                    </a:solidFill>
                    <a:latin typeface="微软雅黑" panose="020B0503020204020204" pitchFamily="34" charset="-122"/>
                    <a:ea typeface="微软雅黑" panose="020B0503020204020204" pitchFamily="34" charset="-122"/>
                  </a:rPr>
                  <a:t>添加标题</a:t>
                </a:r>
              </a:p>
            </p:txBody>
          </p:sp>
        </p:grpSp>
        <p:grpSp>
          <p:nvGrpSpPr>
            <p:cNvPr id="8" name="组合 103">
              <a:extLst>
                <a:ext uri="{FF2B5EF4-FFF2-40B4-BE49-F238E27FC236}">
                  <a16:creationId xmlns="" xmlns:a16="http://schemas.microsoft.com/office/drawing/2014/main" id="{F4A68336-631E-40E9-877F-D75E3CD5EB2A}"/>
                </a:ext>
              </a:extLst>
            </p:cNvPr>
            <p:cNvGrpSpPr/>
            <p:nvPr/>
          </p:nvGrpSpPr>
          <p:grpSpPr bwMode="auto">
            <a:xfrm>
              <a:off x="6091624" y="5350470"/>
              <a:ext cx="1206473" cy="380232"/>
              <a:chOff x="1759092" y="2224339"/>
              <a:chExt cx="1523471" cy="468272"/>
            </a:xfrm>
          </p:grpSpPr>
          <p:sp>
            <p:nvSpPr>
              <p:cNvPr id="33" name="任意多边形 87">
                <a:extLst>
                  <a:ext uri="{FF2B5EF4-FFF2-40B4-BE49-F238E27FC236}">
                    <a16:creationId xmlns="" xmlns:a16="http://schemas.microsoft.com/office/drawing/2014/main" id="{BAC1103C-51D8-4DEC-A8B5-A06F0B3319E1}"/>
                  </a:ext>
                </a:extLst>
              </p:cNvPr>
              <p:cNvSpPr/>
              <p:nvPr/>
            </p:nvSpPr>
            <p:spPr bwMode="auto">
              <a:xfrm>
                <a:off x="1759092" y="2224339"/>
                <a:ext cx="1523471" cy="468272"/>
              </a:xfrm>
              <a:custGeom>
                <a:avLst/>
                <a:gdLst>
                  <a:gd name="connsiteX0" fmla="*/ 6980 w 2973545"/>
                  <a:gd name="connsiteY0" fmla="*/ 0 h 467670"/>
                  <a:gd name="connsiteX1" fmla="*/ 0 w 2973545"/>
                  <a:gd name="connsiteY1" fmla="*/ 460690 h 467670"/>
                  <a:gd name="connsiteX2" fmla="*/ 2973545 w 2973545"/>
                  <a:gd name="connsiteY2" fmla="*/ 467670 h 467670"/>
                  <a:gd name="connsiteX3" fmla="*/ 2903743 w 2973545"/>
                  <a:gd name="connsiteY3" fmla="*/ 6980 h 467670"/>
                  <a:gd name="connsiteX4" fmla="*/ 6980 w 2973545"/>
                  <a:gd name="connsiteY4" fmla="*/ 0 h 4676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3545" h="467670">
                    <a:moveTo>
                      <a:pt x="6980" y="0"/>
                    </a:moveTo>
                    <a:lnTo>
                      <a:pt x="0" y="460690"/>
                    </a:lnTo>
                    <a:lnTo>
                      <a:pt x="2973545" y="467670"/>
                    </a:lnTo>
                    <a:lnTo>
                      <a:pt x="2903743" y="6980"/>
                    </a:lnTo>
                    <a:lnTo>
                      <a:pt x="6980" y="0"/>
                    </a:lnTo>
                    <a:close/>
                  </a:path>
                </a:pathLst>
              </a:custGeom>
              <a:solidFill>
                <a:srgbClr val="08B2AA"/>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solidFill>
                    <a:schemeClr val="bg1">
                      <a:lumMod val="50000"/>
                    </a:schemeClr>
                  </a:solidFill>
                </a:endParaRPr>
              </a:p>
            </p:txBody>
          </p:sp>
          <p:sp>
            <p:nvSpPr>
              <p:cNvPr id="34" name="TextBox 85">
                <a:extLst>
                  <a:ext uri="{FF2B5EF4-FFF2-40B4-BE49-F238E27FC236}">
                    <a16:creationId xmlns="" xmlns:a16="http://schemas.microsoft.com/office/drawing/2014/main" id="{45175AC1-9F4F-479B-BFC0-D008462C5A3D}"/>
                  </a:ext>
                </a:extLst>
              </p:cNvPr>
              <p:cNvSpPr txBox="1">
                <a:spLocks noChangeArrowheads="1"/>
              </p:cNvSpPr>
              <p:nvPr/>
            </p:nvSpPr>
            <p:spPr bwMode="auto">
              <a:xfrm>
                <a:off x="1783164" y="2278112"/>
                <a:ext cx="1489003" cy="379041"/>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400" kern="0" dirty="0">
                    <a:solidFill>
                      <a:schemeClr val="bg1"/>
                    </a:solidFill>
                    <a:latin typeface="微软雅黑" panose="020B0503020204020204" pitchFamily="34" charset="-122"/>
                    <a:ea typeface="微软雅黑" panose="020B0503020204020204" pitchFamily="34" charset="-122"/>
                  </a:rPr>
                  <a:t>添加标题</a:t>
                </a:r>
              </a:p>
            </p:txBody>
          </p:sp>
        </p:grpSp>
        <p:sp>
          <p:nvSpPr>
            <p:cNvPr id="9" name="TextBox 60">
              <a:extLst>
                <a:ext uri="{FF2B5EF4-FFF2-40B4-BE49-F238E27FC236}">
                  <a16:creationId xmlns="" xmlns:a16="http://schemas.microsoft.com/office/drawing/2014/main" id="{9E018AF3-8E95-4FB1-8D47-252801B55748}"/>
                </a:ext>
              </a:extLst>
            </p:cNvPr>
            <p:cNvSpPr txBox="1">
              <a:spLocks noChangeArrowheads="1"/>
            </p:cNvSpPr>
            <p:nvPr/>
          </p:nvSpPr>
          <p:spPr bwMode="auto">
            <a:xfrm>
              <a:off x="5265472" y="3500248"/>
              <a:ext cx="618703" cy="1200329"/>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kern="0" dirty="0">
                  <a:solidFill>
                    <a:schemeClr val="bg1">
                      <a:lumMod val="50000"/>
                    </a:schemeClr>
                  </a:solidFill>
                  <a:latin typeface="微软雅黑" panose="020B0503020204020204" pitchFamily="34" charset="-122"/>
                  <a:ea typeface="微软雅黑" panose="020B0503020204020204" pitchFamily="34" charset="-122"/>
                </a:rPr>
                <a:t>添加</a:t>
              </a:r>
              <a:endParaRPr lang="en-US" altLang="zh-CN" kern="0" dirty="0">
                <a:solidFill>
                  <a:schemeClr val="bg1">
                    <a:lumMod val="50000"/>
                  </a:schemeClr>
                </a:solidFill>
                <a:latin typeface="微软雅黑" panose="020B0503020204020204" pitchFamily="34" charset="-122"/>
                <a:ea typeface="微软雅黑" panose="020B0503020204020204" pitchFamily="34" charset="-122"/>
              </a:endParaRPr>
            </a:p>
            <a:p>
              <a:pPr algn="ctr" eaLnBrk="1" hangingPunct="1">
                <a:defRPr/>
              </a:pPr>
              <a:r>
                <a:rPr lang="zh-CN" altLang="en-US" kern="0" dirty="0">
                  <a:solidFill>
                    <a:schemeClr val="bg1">
                      <a:lumMod val="50000"/>
                    </a:schemeClr>
                  </a:solidFill>
                  <a:latin typeface="微软雅黑" panose="020B0503020204020204" pitchFamily="34" charset="-122"/>
                  <a:ea typeface="微软雅黑" panose="020B0503020204020204" pitchFamily="34" charset="-122"/>
                </a:rPr>
                <a:t>标题</a:t>
              </a:r>
            </a:p>
          </p:txBody>
        </p:sp>
        <p:grpSp>
          <p:nvGrpSpPr>
            <p:cNvPr id="10" name="组合 137">
              <a:extLst>
                <a:ext uri="{FF2B5EF4-FFF2-40B4-BE49-F238E27FC236}">
                  <a16:creationId xmlns="" xmlns:a16="http://schemas.microsoft.com/office/drawing/2014/main" id="{6FA32185-967B-40D3-9926-5E36F779DC5E}"/>
                </a:ext>
              </a:extLst>
            </p:cNvPr>
            <p:cNvGrpSpPr/>
            <p:nvPr/>
          </p:nvGrpSpPr>
          <p:grpSpPr bwMode="auto">
            <a:xfrm>
              <a:off x="6062246" y="2590443"/>
              <a:ext cx="4485869" cy="2986694"/>
              <a:chOff x="2097584" y="1600200"/>
              <a:chExt cx="5522416" cy="3679040"/>
            </a:xfrm>
          </p:grpSpPr>
          <p:cxnSp>
            <p:nvCxnSpPr>
              <p:cNvPr id="19" name="AutoShape 22">
                <a:extLst>
                  <a:ext uri="{FF2B5EF4-FFF2-40B4-BE49-F238E27FC236}">
                    <a16:creationId xmlns="" xmlns:a16="http://schemas.microsoft.com/office/drawing/2014/main" id="{4D74D4A3-EB7A-40BA-B8AF-67E3E69DABD4}"/>
                  </a:ext>
                </a:extLst>
              </p:cNvPr>
              <p:cNvCxnSpPr>
                <a:cxnSpLocks noChangeShapeType="1"/>
              </p:cNvCxnSpPr>
              <p:nvPr/>
            </p:nvCxnSpPr>
            <p:spPr bwMode="auto">
              <a:xfrm rot="10800000" flipH="1" flipV="1">
                <a:off x="2097584" y="1658152"/>
                <a:ext cx="1588" cy="747713"/>
              </a:xfrm>
              <a:prstGeom prst="bentConnector3">
                <a:avLst>
                  <a:gd name="adj1" fmla="val -13200000"/>
                </a:avLst>
              </a:prstGeom>
              <a:noFill/>
              <a:ln w="38100">
                <a:solidFill>
                  <a:schemeClr val="bg1">
                    <a:lumMod val="50000"/>
                  </a:schemeClr>
                </a:solidFill>
                <a:miter lim="800000"/>
              </a:ln>
              <a:extLst>
                <a:ext uri="{909E8E84-426E-40DD-AFC4-6F175D3DCCD1}">
                  <a14:hiddenFill xmlns:a14="http://schemas.microsoft.com/office/drawing/2010/main" xmlns="">
                    <a:noFill/>
                  </a14:hiddenFill>
                </a:ext>
              </a:extLst>
            </p:spPr>
          </p:cxnSp>
          <p:cxnSp>
            <p:nvCxnSpPr>
              <p:cNvPr id="20" name="AutoShape 23">
                <a:extLst>
                  <a:ext uri="{FF2B5EF4-FFF2-40B4-BE49-F238E27FC236}">
                    <a16:creationId xmlns="" xmlns:a16="http://schemas.microsoft.com/office/drawing/2014/main" id="{05099308-F675-434E-B952-4A03E70BE541}"/>
                  </a:ext>
                </a:extLst>
              </p:cNvPr>
              <p:cNvCxnSpPr>
                <a:cxnSpLocks noChangeShapeType="1"/>
              </p:cNvCxnSpPr>
              <p:nvPr/>
            </p:nvCxnSpPr>
            <p:spPr bwMode="auto">
              <a:xfrm rot="10800000" flipH="1" flipV="1">
                <a:off x="2097584" y="1658152"/>
                <a:ext cx="1588" cy="1704975"/>
              </a:xfrm>
              <a:prstGeom prst="bentConnector3">
                <a:avLst>
                  <a:gd name="adj1" fmla="val -13200000"/>
                </a:avLst>
              </a:prstGeom>
              <a:noFill/>
              <a:ln w="38100">
                <a:solidFill>
                  <a:schemeClr val="bg1">
                    <a:lumMod val="50000"/>
                  </a:schemeClr>
                </a:solidFill>
                <a:miter lim="800000"/>
              </a:ln>
              <a:extLst>
                <a:ext uri="{909E8E84-426E-40DD-AFC4-6F175D3DCCD1}">
                  <a14:hiddenFill xmlns:a14="http://schemas.microsoft.com/office/drawing/2010/main" xmlns="">
                    <a:noFill/>
                  </a14:hiddenFill>
                </a:ext>
              </a:extLst>
            </p:spPr>
          </p:cxnSp>
          <p:cxnSp>
            <p:nvCxnSpPr>
              <p:cNvPr id="21" name="AutoShape 24">
                <a:extLst>
                  <a:ext uri="{FF2B5EF4-FFF2-40B4-BE49-F238E27FC236}">
                    <a16:creationId xmlns="" xmlns:a16="http://schemas.microsoft.com/office/drawing/2014/main" id="{DB9EF310-FD27-4A44-809A-80BF1ECC9352}"/>
                  </a:ext>
                </a:extLst>
              </p:cNvPr>
              <p:cNvCxnSpPr>
                <a:cxnSpLocks noChangeShapeType="1"/>
              </p:cNvCxnSpPr>
              <p:nvPr/>
            </p:nvCxnSpPr>
            <p:spPr bwMode="auto">
              <a:xfrm rot="10800000" flipH="1" flipV="1">
                <a:off x="2097584" y="1658152"/>
                <a:ext cx="1588" cy="2662238"/>
              </a:xfrm>
              <a:prstGeom prst="bentConnector3">
                <a:avLst>
                  <a:gd name="adj1" fmla="val -13200000"/>
                </a:avLst>
              </a:prstGeom>
              <a:noFill/>
              <a:ln w="38100">
                <a:solidFill>
                  <a:schemeClr val="bg1">
                    <a:lumMod val="50000"/>
                  </a:schemeClr>
                </a:solidFill>
                <a:miter lim="800000"/>
              </a:ln>
              <a:extLst>
                <a:ext uri="{909E8E84-426E-40DD-AFC4-6F175D3DCCD1}">
                  <a14:hiddenFill xmlns:a14="http://schemas.microsoft.com/office/drawing/2010/main" xmlns="">
                    <a:noFill/>
                  </a14:hiddenFill>
                </a:ext>
              </a:extLst>
            </p:spPr>
          </p:cxnSp>
          <p:cxnSp>
            <p:nvCxnSpPr>
              <p:cNvPr id="22" name="AutoShape 25">
                <a:extLst>
                  <a:ext uri="{FF2B5EF4-FFF2-40B4-BE49-F238E27FC236}">
                    <a16:creationId xmlns="" xmlns:a16="http://schemas.microsoft.com/office/drawing/2014/main" id="{050AA8AE-F866-470F-9B95-2013CB9C9E16}"/>
                  </a:ext>
                </a:extLst>
              </p:cNvPr>
              <p:cNvCxnSpPr>
                <a:cxnSpLocks noChangeShapeType="1"/>
              </p:cNvCxnSpPr>
              <p:nvPr/>
            </p:nvCxnSpPr>
            <p:spPr bwMode="auto">
              <a:xfrm rot="10800000" flipH="1" flipV="1">
                <a:off x="2097584" y="1658152"/>
                <a:ext cx="1588" cy="3621088"/>
              </a:xfrm>
              <a:prstGeom prst="bentConnector3">
                <a:avLst>
                  <a:gd name="adj1" fmla="val -13200000"/>
                </a:avLst>
              </a:prstGeom>
              <a:noFill/>
              <a:ln w="38100">
                <a:solidFill>
                  <a:schemeClr val="bg1">
                    <a:lumMod val="50000"/>
                  </a:schemeClr>
                </a:solidFill>
                <a:miter lim="800000"/>
              </a:ln>
              <a:extLst>
                <a:ext uri="{909E8E84-426E-40DD-AFC4-6F175D3DCCD1}">
                  <a14:hiddenFill xmlns:a14="http://schemas.microsoft.com/office/drawing/2010/main" xmlns="">
                    <a:noFill/>
                  </a14:hiddenFill>
                </a:ext>
              </a:extLst>
            </p:spPr>
          </p:cxnSp>
          <p:grpSp>
            <p:nvGrpSpPr>
              <p:cNvPr id="23" name="组合 136">
                <a:extLst>
                  <a:ext uri="{FF2B5EF4-FFF2-40B4-BE49-F238E27FC236}">
                    <a16:creationId xmlns="" xmlns:a16="http://schemas.microsoft.com/office/drawing/2014/main" id="{A74090F0-766C-4100-8FD1-AE349C8AED01}"/>
                  </a:ext>
                </a:extLst>
              </p:cNvPr>
              <p:cNvGrpSpPr/>
              <p:nvPr/>
            </p:nvGrpSpPr>
            <p:grpSpPr bwMode="auto">
              <a:xfrm>
                <a:off x="2108200" y="1600200"/>
                <a:ext cx="5511800" cy="59989"/>
                <a:chOff x="2108200" y="1600200"/>
                <a:chExt cx="5511800" cy="59989"/>
              </a:xfrm>
            </p:grpSpPr>
            <p:sp>
              <p:nvSpPr>
                <p:cNvPr id="24" name="任意多边形 75">
                  <a:extLst>
                    <a:ext uri="{FF2B5EF4-FFF2-40B4-BE49-F238E27FC236}">
                      <a16:creationId xmlns="" xmlns:a16="http://schemas.microsoft.com/office/drawing/2014/main" id="{6185E881-0B38-4095-AD29-6B33CA6DCCB3}"/>
                    </a:ext>
                  </a:extLst>
                </p:cNvPr>
                <p:cNvSpPr/>
                <p:nvPr/>
              </p:nvSpPr>
              <p:spPr>
                <a:xfrm>
                  <a:off x="2109106" y="1660903"/>
                  <a:ext cx="5504163" cy="0"/>
                </a:xfrm>
                <a:custGeom>
                  <a:avLst/>
                  <a:gdLst>
                    <a:gd name="connsiteX0" fmla="*/ 0 w 5198533"/>
                    <a:gd name="connsiteY0" fmla="*/ 0 h 0"/>
                    <a:gd name="connsiteX1" fmla="*/ 5198533 w 5198533"/>
                    <a:gd name="connsiteY1" fmla="*/ 0 h 0"/>
                    <a:gd name="connsiteX0-1" fmla="*/ 0 w 10478"/>
                    <a:gd name="connsiteY0-2" fmla="*/ 0 h 0"/>
                    <a:gd name="connsiteX1-3" fmla="*/ 10478 w 10478"/>
                    <a:gd name="connsiteY1-4" fmla="*/ 0 h 0"/>
                    <a:gd name="connsiteX0-5" fmla="*/ 0 w 10107"/>
                    <a:gd name="connsiteY0-6" fmla="*/ 0 h 0"/>
                    <a:gd name="connsiteX1-7" fmla="*/ 10107 w 10107"/>
                    <a:gd name="connsiteY1-8" fmla="*/ 0 h 0"/>
                  </a:gdLst>
                  <a:ahLst/>
                  <a:cxnLst>
                    <a:cxn ang="0">
                      <a:pos x="connsiteX0-1" y="connsiteY0-2"/>
                    </a:cxn>
                    <a:cxn ang="0">
                      <a:pos x="connsiteX1-3" y="connsiteY1-4"/>
                    </a:cxn>
                  </a:cxnLst>
                  <a:rect l="l" t="t" r="r" b="b"/>
                  <a:pathLst>
                    <a:path w="10107">
                      <a:moveTo>
                        <a:pt x="0" y="0"/>
                      </a:moveTo>
                      <a:lnTo>
                        <a:pt x="10107" y="0"/>
                      </a:lnTo>
                    </a:path>
                  </a:pathLst>
                </a:custGeom>
                <a:ln>
                  <a:solidFill>
                    <a:schemeClr val="bg1">
                      <a:lumMod val="50000"/>
                    </a:schemeClr>
                  </a:solidFill>
                </a:ln>
              </p:spPr>
              <p:txBody>
                <a:bodyPr/>
                <a:lstStyle/>
                <a:p>
                  <a:pPr eaLnBrk="0" hangingPunct="0">
                    <a:defRPr/>
                  </a:pPr>
                  <a:endParaRPr lang="zh-CN" altLang="en-US" sz="1400">
                    <a:solidFill>
                      <a:schemeClr val="bg1">
                        <a:lumMod val="50000"/>
                      </a:schemeClr>
                    </a:solidFill>
                  </a:endParaRPr>
                </a:p>
              </p:txBody>
            </p:sp>
            <p:sp>
              <p:nvSpPr>
                <p:cNvPr id="25" name="任意多边形 76">
                  <a:extLst>
                    <a:ext uri="{FF2B5EF4-FFF2-40B4-BE49-F238E27FC236}">
                      <a16:creationId xmlns="" xmlns:a16="http://schemas.microsoft.com/office/drawing/2014/main" id="{A2C9BB40-B17C-4767-A783-5565CFC226C8}"/>
                    </a:ext>
                  </a:extLst>
                </p:cNvPr>
                <p:cNvSpPr/>
                <p:nvPr/>
              </p:nvSpPr>
              <p:spPr>
                <a:xfrm>
                  <a:off x="2109106" y="1600395"/>
                  <a:ext cx="0" cy="60508"/>
                </a:xfrm>
                <a:custGeom>
                  <a:avLst/>
                  <a:gdLst>
                    <a:gd name="connsiteX0" fmla="*/ 0 w 0"/>
                    <a:gd name="connsiteY0" fmla="*/ 59267 h 59267"/>
                    <a:gd name="connsiteX1" fmla="*/ 0 w 0"/>
                    <a:gd name="connsiteY1" fmla="*/ 0 h 59267"/>
                  </a:gdLst>
                  <a:ahLst/>
                  <a:cxnLst>
                    <a:cxn ang="0">
                      <a:pos x="connsiteX0" y="connsiteY0"/>
                    </a:cxn>
                    <a:cxn ang="0">
                      <a:pos x="connsiteX1" y="connsiteY1"/>
                    </a:cxn>
                  </a:cxnLst>
                  <a:rect l="l" t="t" r="r" b="b"/>
                  <a:pathLst>
                    <a:path h="59267">
                      <a:moveTo>
                        <a:pt x="0" y="59267"/>
                      </a:moveTo>
                      <a:lnTo>
                        <a:pt x="0" y="0"/>
                      </a:lnTo>
                    </a:path>
                  </a:pathLst>
                </a:custGeom>
                <a:ln>
                  <a:solidFill>
                    <a:schemeClr val="bg1">
                      <a:lumMod val="50000"/>
                    </a:schemeClr>
                  </a:solidFill>
                </a:ln>
              </p:spPr>
              <p:txBody>
                <a:bodyPr/>
                <a:lstStyle/>
                <a:p>
                  <a:pPr eaLnBrk="0" hangingPunct="0">
                    <a:defRPr/>
                  </a:pPr>
                  <a:endParaRPr lang="zh-CN" altLang="en-US" sz="1400">
                    <a:solidFill>
                      <a:schemeClr val="bg1">
                        <a:lumMod val="50000"/>
                      </a:schemeClr>
                    </a:solidFill>
                  </a:endParaRPr>
                </a:p>
              </p:txBody>
            </p:sp>
            <p:sp>
              <p:nvSpPr>
                <p:cNvPr id="26" name="任意多边形 77">
                  <a:extLst>
                    <a:ext uri="{FF2B5EF4-FFF2-40B4-BE49-F238E27FC236}">
                      <a16:creationId xmlns="" xmlns:a16="http://schemas.microsoft.com/office/drawing/2014/main" id="{4D1624B8-8A9D-41E6-B58A-E2505DE60E52}"/>
                    </a:ext>
                  </a:extLst>
                </p:cNvPr>
                <p:cNvSpPr/>
                <p:nvPr/>
              </p:nvSpPr>
              <p:spPr>
                <a:xfrm>
                  <a:off x="2837170" y="1600395"/>
                  <a:ext cx="0" cy="60508"/>
                </a:xfrm>
                <a:custGeom>
                  <a:avLst/>
                  <a:gdLst>
                    <a:gd name="connsiteX0" fmla="*/ 0 w 0"/>
                    <a:gd name="connsiteY0" fmla="*/ 59267 h 59267"/>
                    <a:gd name="connsiteX1" fmla="*/ 0 w 0"/>
                    <a:gd name="connsiteY1" fmla="*/ 0 h 59267"/>
                  </a:gdLst>
                  <a:ahLst/>
                  <a:cxnLst>
                    <a:cxn ang="0">
                      <a:pos x="connsiteX0" y="connsiteY0"/>
                    </a:cxn>
                    <a:cxn ang="0">
                      <a:pos x="connsiteX1" y="connsiteY1"/>
                    </a:cxn>
                  </a:cxnLst>
                  <a:rect l="l" t="t" r="r" b="b"/>
                  <a:pathLst>
                    <a:path h="59267">
                      <a:moveTo>
                        <a:pt x="0" y="59267"/>
                      </a:moveTo>
                      <a:lnTo>
                        <a:pt x="0" y="0"/>
                      </a:lnTo>
                    </a:path>
                  </a:pathLst>
                </a:custGeom>
                <a:ln>
                  <a:solidFill>
                    <a:schemeClr val="bg1">
                      <a:lumMod val="50000"/>
                    </a:schemeClr>
                  </a:solidFill>
                </a:ln>
              </p:spPr>
              <p:txBody>
                <a:bodyPr/>
                <a:lstStyle/>
                <a:p>
                  <a:pPr eaLnBrk="0" hangingPunct="0">
                    <a:defRPr/>
                  </a:pPr>
                  <a:endParaRPr lang="zh-CN" altLang="en-US" sz="1400">
                    <a:solidFill>
                      <a:schemeClr val="bg1">
                        <a:lumMod val="50000"/>
                      </a:schemeClr>
                    </a:solidFill>
                  </a:endParaRPr>
                </a:p>
              </p:txBody>
            </p:sp>
            <p:sp>
              <p:nvSpPr>
                <p:cNvPr id="27" name="任意多边形 78">
                  <a:extLst>
                    <a:ext uri="{FF2B5EF4-FFF2-40B4-BE49-F238E27FC236}">
                      <a16:creationId xmlns="" xmlns:a16="http://schemas.microsoft.com/office/drawing/2014/main" id="{F97BA0C7-075C-4E43-95F1-3FCC8EFB5092}"/>
                    </a:ext>
                  </a:extLst>
                </p:cNvPr>
                <p:cNvSpPr/>
                <p:nvPr/>
              </p:nvSpPr>
              <p:spPr>
                <a:xfrm>
                  <a:off x="3654841" y="1600395"/>
                  <a:ext cx="0" cy="60508"/>
                </a:xfrm>
                <a:custGeom>
                  <a:avLst/>
                  <a:gdLst>
                    <a:gd name="connsiteX0" fmla="*/ 0 w 0"/>
                    <a:gd name="connsiteY0" fmla="*/ 59267 h 59267"/>
                    <a:gd name="connsiteX1" fmla="*/ 0 w 0"/>
                    <a:gd name="connsiteY1" fmla="*/ 0 h 59267"/>
                  </a:gdLst>
                  <a:ahLst/>
                  <a:cxnLst>
                    <a:cxn ang="0">
                      <a:pos x="connsiteX0" y="connsiteY0"/>
                    </a:cxn>
                    <a:cxn ang="0">
                      <a:pos x="connsiteX1" y="connsiteY1"/>
                    </a:cxn>
                  </a:cxnLst>
                  <a:rect l="l" t="t" r="r" b="b"/>
                  <a:pathLst>
                    <a:path h="59267">
                      <a:moveTo>
                        <a:pt x="0" y="59267"/>
                      </a:moveTo>
                      <a:lnTo>
                        <a:pt x="0" y="0"/>
                      </a:lnTo>
                    </a:path>
                  </a:pathLst>
                </a:custGeom>
                <a:ln>
                  <a:solidFill>
                    <a:schemeClr val="bg1">
                      <a:lumMod val="50000"/>
                    </a:schemeClr>
                  </a:solidFill>
                </a:ln>
              </p:spPr>
              <p:txBody>
                <a:bodyPr/>
                <a:lstStyle/>
                <a:p>
                  <a:pPr eaLnBrk="0" hangingPunct="0">
                    <a:defRPr/>
                  </a:pPr>
                  <a:endParaRPr lang="zh-CN" altLang="en-US" sz="1400">
                    <a:solidFill>
                      <a:schemeClr val="bg1">
                        <a:lumMod val="50000"/>
                      </a:schemeClr>
                    </a:solidFill>
                  </a:endParaRPr>
                </a:p>
              </p:txBody>
            </p:sp>
            <p:sp>
              <p:nvSpPr>
                <p:cNvPr id="28" name="任意多边形 79">
                  <a:extLst>
                    <a:ext uri="{FF2B5EF4-FFF2-40B4-BE49-F238E27FC236}">
                      <a16:creationId xmlns="" xmlns:a16="http://schemas.microsoft.com/office/drawing/2014/main" id="{3FA8325A-1177-4418-AD79-C1EA54475687}"/>
                    </a:ext>
                  </a:extLst>
                </p:cNvPr>
                <p:cNvSpPr/>
                <p:nvPr/>
              </p:nvSpPr>
              <p:spPr>
                <a:xfrm>
                  <a:off x="4447871" y="1600395"/>
                  <a:ext cx="0" cy="60508"/>
                </a:xfrm>
                <a:custGeom>
                  <a:avLst/>
                  <a:gdLst>
                    <a:gd name="connsiteX0" fmla="*/ 0 w 0"/>
                    <a:gd name="connsiteY0" fmla="*/ 59267 h 59267"/>
                    <a:gd name="connsiteX1" fmla="*/ 0 w 0"/>
                    <a:gd name="connsiteY1" fmla="*/ 0 h 59267"/>
                  </a:gdLst>
                  <a:ahLst/>
                  <a:cxnLst>
                    <a:cxn ang="0">
                      <a:pos x="connsiteX0" y="connsiteY0"/>
                    </a:cxn>
                    <a:cxn ang="0">
                      <a:pos x="connsiteX1" y="connsiteY1"/>
                    </a:cxn>
                  </a:cxnLst>
                  <a:rect l="l" t="t" r="r" b="b"/>
                  <a:pathLst>
                    <a:path h="59267">
                      <a:moveTo>
                        <a:pt x="0" y="59267"/>
                      </a:moveTo>
                      <a:lnTo>
                        <a:pt x="0" y="0"/>
                      </a:lnTo>
                    </a:path>
                  </a:pathLst>
                </a:custGeom>
                <a:ln>
                  <a:solidFill>
                    <a:schemeClr val="bg1">
                      <a:lumMod val="50000"/>
                    </a:schemeClr>
                  </a:solidFill>
                </a:ln>
              </p:spPr>
              <p:txBody>
                <a:bodyPr/>
                <a:lstStyle/>
                <a:p>
                  <a:pPr eaLnBrk="0" hangingPunct="0">
                    <a:defRPr/>
                  </a:pPr>
                  <a:endParaRPr lang="zh-CN" altLang="en-US" sz="1400">
                    <a:solidFill>
                      <a:schemeClr val="bg1">
                        <a:lumMod val="50000"/>
                      </a:schemeClr>
                    </a:solidFill>
                  </a:endParaRPr>
                </a:p>
              </p:txBody>
            </p:sp>
            <p:sp>
              <p:nvSpPr>
                <p:cNvPr id="29" name="任意多边形 80">
                  <a:extLst>
                    <a:ext uri="{FF2B5EF4-FFF2-40B4-BE49-F238E27FC236}">
                      <a16:creationId xmlns="" xmlns:a16="http://schemas.microsoft.com/office/drawing/2014/main" id="{F75B9424-5C48-4769-BF4D-D617C82A69D2}"/>
                    </a:ext>
                  </a:extLst>
                </p:cNvPr>
                <p:cNvSpPr/>
                <p:nvPr/>
              </p:nvSpPr>
              <p:spPr>
                <a:xfrm>
                  <a:off x="5249861" y="1600395"/>
                  <a:ext cx="0" cy="60508"/>
                </a:xfrm>
                <a:custGeom>
                  <a:avLst/>
                  <a:gdLst>
                    <a:gd name="connsiteX0" fmla="*/ 0 w 0"/>
                    <a:gd name="connsiteY0" fmla="*/ 59267 h 59267"/>
                    <a:gd name="connsiteX1" fmla="*/ 0 w 0"/>
                    <a:gd name="connsiteY1" fmla="*/ 0 h 59267"/>
                  </a:gdLst>
                  <a:ahLst/>
                  <a:cxnLst>
                    <a:cxn ang="0">
                      <a:pos x="connsiteX0" y="connsiteY0"/>
                    </a:cxn>
                    <a:cxn ang="0">
                      <a:pos x="connsiteX1" y="connsiteY1"/>
                    </a:cxn>
                  </a:cxnLst>
                  <a:rect l="l" t="t" r="r" b="b"/>
                  <a:pathLst>
                    <a:path h="59267">
                      <a:moveTo>
                        <a:pt x="0" y="59267"/>
                      </a:moveTo>
                      <a:lnTo>
                        <a:pt x="0" y="0"/>
                      </a:lnTo>
                    </a:path>
                  </a:pathLst>
                </a:custGeom>
                <a:ln>
                  <a:solidFill>
                    <a:schemeClr val="bg1">
                      <a:lumMod val="50000"/>
                    </a:schemeClr>
                  </a:solidFill>
                </a:ln>
              </p:spPr>
              <p:txBody>
                <a:bodyPr/>
                <a:lstStyle/>
                <a:p>
                  <a:pPr eaLnBrk="0" hangingPunct="0">
                    <a:defRPr/>
                  </a:pPr>
                  <a:endParaRPr lang="zh-CN" altLang="en-US" sz="1400">
                    <a:solidFill>
                      <a:schemeClr val="bg1">
                        <a:lumMod val="50000"/>
                      </a:schemeClr>
                    </a:solidFill>
                  </a:endParaRPr>
                </a:p>
              </p:txBody>
            </p:sp>
            <p:sp>
              <p:nvSpPr>
                <p:cNvPr id="30" name="任意多边形 81">
                  <a:extLst>
                    <a:ext uri="{FF2B5EF4-FFF2-40B4-BE49-F238E27FC236}">
                      <a16:creationId xmlns="" xmlns:a16="http://schemas.microsoft.com/office/drawing/2014/main" id="{2C30BCB2-4613-4102-9D48-797B73EA498F}"/>
                    </a:ext>
                  </a:extLst>
                </p:cNvPr>
                <p:cNvSpPr/>
                <p:nvPr/>
              </p:nvSpPr>
              <p:spPr>
                <a:xfrm>
                  <a:off x="6054092" y="1600395"/>
                  <a:ext cx="0" cy="60508"/>
                </a:xfrm>
                <a:custGeom>
                  <a:avLst/>
                  <a:gdLst>
                    <a:gd name="connsiteX0" fmla="*/ 0 w 0"/>
                    <a:gd name="connsiteY0" fmla="*/ 59267 h 59267"/>
                    <a:gd name="connsiteX1" fmla="*/ 0 w 0"/>
                    <a:gd name="connsiteY1" fmla="*/ 0 h 59267"/>
                  </a:gdLst>
                  <a:ahLst/>
                  <a:cxnLst>
                    <a:cxn ang="0">
                      <a:pos x="connsiteX0" y="connsiteY0"/>
                    </a:cxn>
                    <a:cxn ang="0">
                      <a:pos x="connsiteX1" y="connsiteY1"/>
                    </a:cxn>
                  </a:cxnLst>
                  <a:rect l="l" t="t" r="r" b="b"/>
                  <a:pathLst>
                    <a:path h="59267">
                      <a:moveTo>
                        <a:pt x="0" y="59267"/>
                      </a:moveTo>
                      <a:lnTo>
                        <a:pt x="0" y="0"/>
                      </a:lnTo>
                    </a:path>
                  </a:pathLst>
                </a:custGeom>
                <a:ln>
                  <a:solidFill>
                    <a:schemeClr val="bg1">
                      <a:lumMod val="50000"/>
                    </a:schemeClr>
                  </a:solidFill>
                </a:ln>
              </p:spPr>
              <p:txBody>
                <a:bodyPr/>
                <a:lstStyle/>
                <a:p>
                  <a:pPr eaLnBrk="0" hangingPunct="0">
                    <a:defRPr/>
                  </a:pPr>
                  <a:endParaRPr lang="zh-CN" altLang="en-US" sz="1400">
                    <a:solidFill>
                      <a:schemeClr val="bg1">
                        <a:lumMod val="50000"/>
                      </a:schemeClr>
                    </a:solidFill>
                  </a:endParaRPr>
                </a:p>
              </p:txBody>
            </p:sp>
            <p:sp>
              <p:nvSpPr>
                <p:cNvPr id="31" name="任意多边形 82">
                  <a:extLst>
                    <a:ext uri="{FF2B5EF4-FFF2-40B4-BE49-F238E27FC236}">
                      <a16:creationId xmlns="" xmlns:a16="http://schemas.microsoft.com/office/drawing/2014/main" id="{338684AB-58AB-43D7-827C-7732DB33A7A3}"/>
                    </a:ext>
                  </a:extLst>
                </p:cNvPr>
                <p:cNvSpPr/>
                <p:nvPr/>
              </p:nvSpPr>
              <p:spPr>
                <a:xfrm>
                  <a:off x="6847122" y="1600395"/>
                  <a:ext cx="0" cy="60508"/>
                </a:xfrm>
                <a:custGeom>
                  <a:avLst/>
                  <a:gdLst>
                    <a:gd name="connsiteX0" fmla="*/ 0 w 0"/>
                    <a:gd name="connsiteY0" fmla="*/ 59267 h 59267"/>
                    <a:gd name="connsiteX1" fmla="*/ 0 w 0"/>
                    <a:gd name="connsiteY1" fmla="*/ 0 h 59267"/>
                  </a:gdLst>
                  <a:ahLst/>
                  <a:cxnLst>
                    <a:cxn ang="0">
                      <a:pos x="connsiteX0" y="connsiteY0"/>
                    </a:cxn>
                    <a:cxn ang="0">
                      <a:pos x="connsiteX1" y="connsiteY1"/>
                    </a:cxn>
                  </a:cxnLst>
                  <a:rect l="l" t="t" r="r" b="b"/>
                  <a:pathLst>
                    <a:path h="59267">
                      <a:moveTo>
                        <a:pt x="0" y="59267"/>
                      </a:moveTo>
                      <a:lnTo>
                        <a:pt x="0" y="0"/>
                      </a:lnTo>
                    </a:path>
                  </a:pathLst>
                </a:custGeom>
                <a:ln>
                  <a:solidFill>
                    <a:schemeClr val="bg1">
                      <a:lumMod val="50000"/>
                    </a:schemeClr>
                  </a:solidFill>
                </a:ln>
              </p:spPr>
              <p:txBody>
                <a:bodyPr/>
                <a:lstStyle/>
                <a:p>
                  <a:pPr eaLnBrk="0" hangingPunct="0">
                    <a:defRPr/>
                  </a:pPr>
                  <a:endParaRPr lang="zh-CN" altLang="en-US" sz="1400">
                    <a:solidFill>
                      <a:schemeClr val="bg1">
                        <a:lumMod val="50000"/>
                      </a:schemeClr>
                    </a:solidFill>
                  </a:endParaRPr>
                </a:p>
              </p:txBody>
            </p:sp>
            <p:sp>
              <p:nvSpPr>
                <p:cNvPr id="32" name="任意多边形 83">
                  <a:extLst>
                    <a:ext uri="{FF2B5EF4-FFF2-40B4-BE49-F238E27FC236}">
                      <a16:creationId xmlns="" xmlns:a16="http://schemas.microsoft.com/office/drawing/2014/main" id="{2CDD6F5E-F211-47E1-B4A7-A2D718EB57EE}"/>
                    </a:ext>
                  </a:extLst>
                </p:cNvPr>
                <p:cNvSpPr/>
                <p:nvPr/>
              </p:nvSpPr>
              <p:spPr>
                <a:xfrm>
                  <a:off x="7619989" y="1600395"/>
                  <a:ext cx="0" cy="60508"/>
                </a:xfrm>
                <a:custGeom>
                  <a:avLst/>
                  <a:gdLst>
                    <a:gd name="connsiteX0" fmla="*/ 0 w 0"/>
                    <a:gd name="connsiteY0" fmla="*/ 59267 h 59267"/>
                    <a:gd name="connsiteX1" fmla="*/ 0 w 0"/>
                    <a:gd name="connsiteY1" fmla="*/ 0 h 59267"/>
                  </a:gdLst>
                  <a:ahLst/>
                  <a:cxnLst>
                    <a:cxn ang="0">
                      <a:pos x="connsiteX0" y="connsiteY0"/>
                    </a:cxn>
                    <a:cxn ang="0">
                      <a:pos x="connsiteX1" y="connsiteY1"/>
                    </a:cxn>
                  </a:cxnLst>
                  <a:rect l="l" t="t" r="r" b="b"/>
                  <a:pathLst>
                    <a:path h="59267">
                      <a:moveTo>
                        <a:pt x="0" y="59267"/>
                      </a:moveTo>
                      <a:lnTo>
                        <a:pt x="0" y="0"/>
                      </a:lnTo>
                    </a:path>
                  </a:pathLst>
                </a:custGeom>
                <a:ln>
                  <a:solidFill>
                    <a:schemeClr val="bg1">
                      <a:lumMod val="50000"/>
                    </a:schemeClr>
                  </a:solidFill>
                </a:ln>
              </p:spPr>
              <p:txBody>
                <a:bodyPr/>
                <a:lstStyle/>
                <a:p>
                  <a:pPr eaLnBrk="0" hangingPunct="0">
                    <a:defRPr/>
                  </a:pPr>
                  <a:endParaRPr lang="zh-CN" altLang="en-US" sz="1400">
                    <a:solidFill>
                      <a:schemeClr val="bg1">
                        <a:lumMod val="50000"/>
                      </a:schemeClr>
                    </a:solidFill>
                  </a:endParaRPr>
                </a:p>
              </p:txBody>
            </p:sp>
          </p:grpSp>
        </p:grpSp>
        <p:sp>
          <p:nvSpPr>
            <p:cNvPr id="11" name="TextBox 62">
              <a:extLst>
                <a:ext uri="{FF2B5EF4-FFF2-40B4-BE49-F238E27FC236}">
                  <a16:creationId xmlns="" xmlns:a16="http://schemas.microsoft.com/office/drawing/2014/main" id="{5DDFD4C3-298C-4FF2-9F94-472B8924D724}"/>
                </a:ext>
              </a:extLst>
            </p:cNvPr>
            <p:cNvSpPr txBox="1">
              <a:spLocks noChangeArrowheads="1"/>
            </p:cNvSpPr>
            <p:nvPr/>
          </p:nvSpPr>
          <p:spPr bwMode="auto">
            <a:xfrm>
              <a:off x="5855059" y="2346816"/>
              <a:ext cx="607784" cy="276999"/>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200" kern="0" dirty="0">
                  <a:solidFill>
                    <a:schemeClr val="bg1">
                      <a:lumMod val="50000"/>
                    </a:schemeClr>
                  </a:solidFill>
                  <a:latin typeface="微软雅黑" panose="020B0503020204020204" pitchFamily="34" charset="-122"/>
                  <a:ea typeface="微软雅黑" panose="020B0503020204020204" pitchFamily="34" charset="-122"/>
                </a:rPr>
                <a:t>文本</a:t>
              </a:r>
            </a:p>
          </p:txBody>
        </p:sp>
        <p:sp>
          <p:nvSpPr>
            <p:cNvPr id="12" name="TextBox 63">
              <a:extLst>
                <a:ext uri="{FF2B5EF4-FFF2-40B4-BE49-F238E27FC236}">
                  <a16:creationId xmlns="" xmlns:a16="http://schemas.microsoft.com/office/drawing/2014/main" id="{FC9D5FD1-8C8C-4711-80D2-5E78046948BC}"/>
                </a:ext>
              </a:extLst>
            </p:cNvPr>
            <p:cNvSpPr txBox="1">
              <a:spLocks noChangeArrowheads="1"/>
            </p:cNvSpPr>
            <p:nvPr/>
          </p:nvSpPr>
          <p:spPr bwMode="auto">
            <a:xfrm>
              <a:off x="6446467" y="2346816"/>
              <a:ext cx="605966" cy="276999"/>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200" kern="0" dirty="0">
                  <a:solidFill>
                    <a:schemeClr val="bg1">
                      <a:lumMod val="50000"/>
                    </a:schemeClr>
                  </a:solidFill>
                  <a:latin typeface="微软雅黑" panose="020B0503020204020204" pitchFamily="34" charset="-122"/>
                  <a:ea typeface="微软雅黑" panose="020B0503020204020204" pitchFamily="34" charset="-122"/>
                </a:rPr>
                <a:t>文本</a:t>
              </a:r>
            </a:p>
          </p:txBody>
        </p:sp>
        <p:sp>
          <p:nvSpPr>
            <p:cNvPr id="13" name="TextBox 64">
              <a:extLst>
                <a:ext uri="{FF2B5EF4-FFF2-40B4-BE49-F238E27FC236}">
                  <a16:creationId xmlns="" xmlns:a16="http://schemas.microsoft.com/office/drawing/2014/main" id="{9976FA9B-ED06-4339-A634-4801F7909135}"/>
                </a:ext>
              </a:extLst>
            </p:cNvPr>
            <p:cNvSpPr txBox="1">
              <a:spLocks noChangeArrowheads="1"/>
            </p:cNvSpPr>
            <p:nvPr/>
          </p:nvSpPr>
          <p:spPr bwMode="auto">
            <a:xfrm>
              <a:off x="7110663" y="2346816"/>
              <a:ext cx="605965" cy="276999"/>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200" kern="0" dirty="0">
                  <a:solidFill>
                    <a:schemeClr val="bg1">
                      <a:lumMod val="50000"/>
                    </a:schemeClr>
                  </a:solidFill>
                  <a:latin typeface="微软雅黑" panose="020B0503020204020204" pitchFamily="34" charset="-122"/>
                  <a:ea typeface="微软雅黑" panose="020B0503020204020204" pitchFamily="34" charset="-122"/>
                </a:rPr>
                <a:t>文本</a:t>
              </a:r>
            </a:p>
          </p:txBody>
        </p:sp>
        <p:sp>
          <p:nvSpPr>
            <p:cNvPr id="14" name="TextBox 65">
              <a:extLst>
                <a:ext uri="{FF2B5EF4-FFF2-40B4-BE49-F238E27FC236}">
                  <a16:creationId xmlns="" xmlns:a16="http://schemas.microsoft.com/office/drawing/2014/main" id="{6BB66DB2-4B2C-4B75-9FF2-AC7692A055D2}"/>
                </a:ext>
              </a:extLst>
            </p:cNvPr>
            <p:cNvSpPr txBox="1">
              <a:spLocks noChangeArrowheads="1"/>
            </p:cNvSpPr>
            <p:nvPr/>
          </p:nvSpPr>
          <p:spPr bwMode="auto">
            <a:xfrm>
              <a:off x="7756663" y="2346816"/>
              <a:ext cx="605966" cy="276999"/>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200" kern="0" dirty="0">
                  <a:solidFill>
                    <a:schemeClr val="bg1">
                      <a:lumMod val="50000"/>
                    </a:schemeClr>
                  </a:solidFill>
                  <a:latin typeface="微软雅黑" panose="020B0503020204020204" pitchFamily="34" charset="-122"/>
                  <a:ea typeface="微软雅黑" panose="020B0503020204020204" pitchFamily="34" charset="-122"/>
                </a:rPr>
                <a:t>文本</a:t>
              </a:r>
            </a:p>
          </p:txBody>
        </p:sp>
        <p:sp>
          <p:nvSpPr>
            <p:cNvPr id="15" name="TextBox 66">
              <a:extLst>
                <a:ext uri="{FF2B5EF4-FFF2-40B4-BE49-F238E27FC236}">
                  <a16:creationId xmlns="" xmlns:a16="http://schemas.microsoft.com/office/drawing/2014/main" id="{6CA1752E-E7D8-483E-BD35-EF8C887D2453}"/>
                </a:ext>
              </a:extLst>
            </p:cNvPr>
            <p:cNvSpPr txBox="1">
              <a:spLocks noChangeArrowheads="1"/>
            </p:cNvSpPr>
            <p:nvPr/>
          </p:nvSpPr>
          <p:spPr bwMode="auto">
            <a:xfrm>
              <a:off x="8408120" y="2346816"/>
              <a:ext cx="605966" cy="276999"/>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200" kern="0" dirty="0">
                  <a:solidFill>
                    <a:schemeClr val="bg1">
                      <a:lumMod val="50000"/>
                    </a:schemeClr>
                  </a:solidFill>
                  <a:latin typeface="微软雅黑" panose="020B0503020204020204" pitchFamily="34" charset="-122"/>
                  <a:ea typeface="微软雅黑" panose="020B0503020204020204" pitchFamily="34" charset="-122"/>
                </a:rPr>
                <a:t>文本</a:t>
              </a:r>
            </a:p>
          </p:txBody>
        </p:sp>
        <p:sp>
          <p:nvSpPr>
            <p:cNvPr id="16" name="TextBox 67">
              <a:extLst>
                <a:ext uri="{FF2B5EF4-FFF2-40B4-BE49-F238E27FC236}">
                  <a16:creationId xmlns="" xmlns:a16="http://schemas.microsoft.com/office/drawing/2014/main" id="{07B908E6-D034-4259-8643-949357CEFAC0}"/>
                </a:ext>
              </a:extLst>
            </p:cNvPr>
            <p:cNvSpPr txBox="1">
              <a:spLocks noChangeArrowheads="1"/>
            </p:cNvSpPr>
            <p:nvPr/>
          </p:nvSpPr>
          <p:spPr bwMode="auto">
            <a:xfrm>
              <a:off x="9059579" y="2346816"/>
              <a:ext cx="607784" cy="276999"/>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200" kern="0" dirty="0">
                  <a:solidFill>
                    <a:schemeClr val="bg1">
                      <a:lumMod val="50000"/>
                    </a:schemeClr>
                  </a:solidFill>
                  <a:latin typeface="微软雅黑" panose="020B0503020204020204" pitchFamily="34" charset="-122"/>
                  <a:ea typeface="微软雅黑" panose="020B0503020204020204" pitchFamily="34" charset="-122"/>
                </a:rPr>
                <a:t>文本</a:t>
              </a:r>
            </a:p>
          </p:txBody>
        </p:sp>
        <p:sp>
          <p:nvSpPr>
            <p:cNvPr id="17" name="TextBox 68">
              <a:extLst>
                <a:ext uri="{FF2B5EF4-FFF2-40B4-BE49-F238E27FC236}">
                  <a16:creationId xmlns="" xmlns:a16="http://schemas.microsoft.com/office/drawing/2014/main" id="{D39CE8FD-5A3E-4BE6-8F84-F70ACEA9ACE2}"/>
                </a:ext>
              </a:extLst>
            </p:cNvPr>
            <p:cNvSpPr txBox="1">
              <a:spLocks noChangeArrowheads="1"/>
            </p:cNvSpPr>
            <p:nvPr/>
          </p:nvSpPr>
          <p:spPr bwMode="auto">
            <a:xfrm>
              <a:off x="9705578" y="2346816"/>
              <a:ext cx="605965" cy="276999"/>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200" kern="0" dirty="0">
                  <a:solidFill>
                    <a:schemeClr val="bg1">
                      <a:lumMod val="50000"/>
                    </a:schemeClr>
                  </a:solidFill>
                  <a:latin typeface="微软雅黑" panose="020B0503020204020204" pitchFamily="34" charset="-122"/>
                  <a:ea typeface="微软雅黑" panose="020B0503020204020204" pitchFamily="34" charset="-122"/>
                </a:rPr>
                <a:t>文本</a:t>
              </a:r>
            </a:p>
          </p:txBody>
        </p:sp>
        <p:sp>
          <p:nvSpPr>
            <p:cNvPr id="18" name="TextBox 69">
              <a:extLst>
                <a:ext uri="{FF2B5EF4-FFF2-40B4-BE49-F238E27FC236}">
                  <a16:creationId xmlns="" xmlns:a16="http://schemas.microsoft.com/office/drawing/2014/main" id="{62B72F8A-4A44-431B-9DE7-6A1DCA826181}"/>
                </a:ext>
              </a:extLst>
            </p:cNvPr>
            <p:cNvSpPr txBox="1">
              <a:spLocks noChangeArrowheads="1"/>
            </p:cNvSpPr>
            <p:nvPr/>
          </p:nvSpPr>
          <p:spPr bwMode="auto">
            <a:xfrm>
              <a:off x="10333380" y="2346816"/>
              <a:ext cx="605966" cy="276999"/>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200" kern="0" dirty="0">
                  <a:solidFill>
                    <a:schemeClr val="bg1">
                      <a:lumMod val="50000"/>
                    </a:schemeClr>
                  </a:solidFill>
                  <a:latin typeface="微软雅黑" panose="020B0503020204020204" pitchFamily="34" charset="-122"/>
                  <a:ea typeface="微软雅黑" panose="020B0503020204020204" pitchFamily="34" charset="-122"/>
                </a:rPr>
                <a:t>文本</a:t>
              </a:r>
            </a:p>
          </p:txBody>
        </p:sp>
      </p:grpSp>
      <p:sp>
        <p:nvSpPr>
          <p:cNvPr id="41" name="Rectangle 23">
            <a:extLst>
              <a:ext uri="{FF2B5EF4-FFF2-40B4-BE49-F238E27FC236}">
                <a16:creationId xmlns="" xmlns:a16="http://schemas.microsoft.com/office/drawing/2014/main" id="{F7698B36-BA40-428D-9A2B-755C8C4972CD}"/>
              </a:ext>
            </a:extLst>
          </p:cNvPr>
          <p:cNvSpPr/>
          <p:nvPr/>
        </p:nvSpPr>
        <p:spPr>
          <a:xfrm flipH="1">
            <a:off x="7296879" y="1691101"/>
            <a:ext cx="4943475" cy="646331"/>
          </a:xfrm>
          <a:prstGeom prst="rect">
            <a:avLst/>
          </a:prstGeom>
        </p:spPr>
        <p:txBody>
          <a:bodyPr>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点击此处更换文本添加文字点击此处更换文本添加文字</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点击此处更换文本添加文字点击此处更换文本添加文字</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点击此处更换文本添加文字点击此处更换文本添加文字</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42" name="Rectangle 43">
            <a:extLst>
              <a:ext uri="{FF2B5EF4-FFF2-40B4-BE49-F238E27FC236}">
                <a16:creationId xmlns="" xmlns:a16="http://schemas.microsoft.com/office/drawing/2014/main" id="{CAA36664-9797-4EC5-B66E-66364CF5AC3F}"/>
              </a:ext>
            </a:extLst>
          </p:cNvPr>
          <p:cNvSpPr/>
          <p:nvPr/>
        </p:nvSpPr>
        <p:spPr>
          <a:xfrm flipH="1">
            <a:off x="7296879" y="2637097"/>
            <a:ext cx="4943475" cy="646331"/>
          </a:xfrm>
          <a:prstGeom prst="rect">
            <a:avLst/>
          </a:prstGeom>
        </p:spPr>
        <p:txBody>
          <a:bodyPr>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点击此处更换文本添加文字点击此处更换文本添加文字</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点击此处更换文本添加文字点击此处更换文本添加文字</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点击此处更换文本添加文字点击此处更换文本添加文字</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43" name="Rectangle 45">
            <a:extLst>
              <a:ext uri="{FF2B5EF4-FFF2-40B4-BE49-F238E27FC236}">
                <a16:creationId xmlns="" xmlns:a16="http://schemas.microsoft.com/office/drawing/2014/main" id="{C42E9B68-B7B0-48F2-A665-EFC7716E4887}"/>
              </a:ext>
            </a:extLst>
          </p:cNvPr>
          <p:cNvSpPr/>
          <p:nvPr/>
        </p:nvSpPr>
        <p:spPr>
          <a:xfrm flipH="1">
            <a:off x="7296879" y="3610042"/>
            <a:ext cx="4943475" cy="646331"/>
          </a:xfrm>
          <a:prstGeom prst="rect">
            <a:avLst/>
          </a:prstGeom>
        </p:spPr>
        <p:txBody>
          <a:bodyPr>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点击此处更换文本添加文字点击此处更换文本添加文字</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点击此处更换文本添加文字点击此处更换文本添加文字</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点击此处更换文本添加文字点击此处更换文本添加文字</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44" name="Rectangle 47">
            <a:extLst>
              <a:ext uri="{FF2B5EF4-FFF2-40B4-BE49-F238E27FC236}">
                <a16:creationId xmlns="" xmlns:a16="http://schemas.microsoft.com/office/drawing/2014/main" id="{F126A189-CF7B-47A4-B2BD-B3A60A7BE6DB}"/>
              </a:ext>
            </a:extLst>
          </p:cNvPr>
          <p:cNvSpPr/>
          <p:nvPr/>
        </p:nvSpPr>
        <p:spPr>
          <a:xfrm flipH="1">
            <a:off x="7296879" y="4590886"/>
            <a:ext cx="4943475" cy="646331"/>
          </a:xfrm>
          <a:prstGeom prst="rect">
            <a:avLst/>
          </a:prstGeom>
        </p:spPr>
        <p:txBody>
          <a:bodyPr>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点击此处更换文本添加文字点击此处更换文本添加文字</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点击此处更换文本添加文字点击此处更换文本添加文字</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点击此处更换文本添加文字点击此处更换文本添加文字</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cxnSp>
        <p:nvCxnSpPr>
          <p:cNvPr id="45" name="Straight Connector 16">
            <a:extLst>
              <a:ext uri="{FF2B5EF4-FFF2-40B4-BE49-F238E27FC236}">
                <a16:creationId xmlns="" xmlns:a16="http://schemas.microsoft.com/office/drawing/2014/main" id="{434A6E64-42B1-4E4D-ABD0-3FFC5AAB22E4}"/>
              </a:ext>
            </a:extLst>
          </p:cNvPr>
          <p:cNvCxnSpPr/>
          <p:nvPr/>
        </p:nvCxnSpPr>
        <p:spPr>
          <a:xfrm flipH="1">
            <a:off x="6829429" y="1463174"/>
            <a:ext cx="0" cy="391953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045956394"/>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750"/>
                                        <p:tgtEl>
                                          <p:spTgt spid="6"/>
                                        </p:tgtEl>
                                      </p:cBhvr>
                                    </p:animEffect>
                                  </p:childTnLst>
                                </p:cTn>
                              </p:par>
                            </p:childTnLst>
                          </p:cTn>
                        </p:par>
                        <p:par>
                          <p:cTn id="8" fill="hold">
                            <p:stCondLst>
                              <p:cond delay="750"/>
                            </p:stCondLst>
                            <p:childTnLst>
                              <p:par>
                                <p:cTn id="9" presetID="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250"/>
                            </p:stCondLst>
                            <p:childTnLst>
                              <p:par>
                                <p:cTn id="14" presetID="2" presetClass="entr" presetSubtype="8" fill="hold" grpId="0" nodeType="afterEffect">
                                  <p:stCondLst>
                                    <p:cond delay="0"/>
                                  </p:stCondLst>
                                  <p:childTnLst>
                                    <p:set>
                                      <p:cBhvr>
                                        <p:cTn id="15" dur="1" fill="hold">
                                          <p:stCondLst>
                                            <p:cond delay="0"/>
                                          </p:stCondLst>
                                        </p:cTn>
                                        <p:tgtEl>
                                          <p:spTgt spid="41"/>
                                        </p:tgtEl>
                                        <p:attrNameLst>
                                          <p:attrName>style.visibility</p:attrName>
                                        </p:attrNameLst>
                                      </p:cBhvr>
                                      <p:to>
                                        <p:strVal val="visible"/>
                                      </p:to>
                                    </p:set>
                                    <p:anim calcmode="lin" valueType="num">
                                      <p:cBhvr additive="base">
                                        <p:cTn id="16" dur="250" fill="hold"/>
                                        <p:tgtEl>
                                          <p:spTgt spid="41"/>
                                        </p:tgtEl>
                                        <p:attrNameLst>
                                          <p:attrName>ppt_x</p:attrName>
                                        </p:attrNameLst>
                                      </p:cBhvr>
                                      <p:tavLst>
                                        <p:tav tm="0">
                                          <p:val>
                                            <p:strVal val="0-#ppt_w/2"/>
                                          </p:val>
                                        </p:tav>
                                        <p:tav tm="100000">
                                          <p:val>
                                            <p:strVal val="#ppt_x"/>
                                          </p:val>
                                        </p:tav>
                                      </p:tavLst>
                                    </p:anim>
                                    <p:anim calcmode="lin" valueType="num">
                                      <p:cBhvr additive="base">
                                        <p:cTn id="17" dur="250" fill="hold"/>
                                        <p:tgtEl>
                                          <p:spTgt spid="41"/>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42"/>
                                        </p:tgtEl>
                                        <p:attrNameLst>
                                          <p:attrName>style.visibility</p:attrName>
                                        </p:attrNameLst>
                                      </p:cBhvr>
                                      <p:to>
                                        <p:strVal val="visible"/>
                                      </p:to>
                                    </p:set>
                                    <p:anim calcmode="lin" valueType="num">
                                      <p:cBhvr additive="base">
                                        <p:cTn id="21" dur="250" fill="hold"/>
                                        <p:tgtEl>
                                          <p:spTgt spid="42"/>
                                        </p:tgtEl>
                                        <p:attrNameLst>
                                          <p:attrName>ppt_x</p:attrName>
                                        </p:attrNameLst>
                                      </p:cBhvr>
                                      <p:tavLst>
                                        <p:tav tm="0">
                                          <p:val>
                                            <p:strVal val="0-#ppt_w/2"/>
                                          </p:val>
                                        </p:tav>
                                        <p:tav tm="100000">
                                          <p:val>
                                            <p:strVal val="#ppt_x"/>
                                          </p:val>
                                        </p:tav>
                                      </p:tavLst>
                                    </p:anim>
                                    <p:anim calcmode="lin" valueType="num">
                                      <p:cBhvr additive="base">
                                        <p:cTn id="22" dur="250" fill="hold"/>
                                        <p:tgtEl>
                                          <p:spTgt spid="42"/>
                                        </p:tgtEl>
                                        <p:attrNameLst>
                                          <p:attrName>ppt_y</p:attrName>
                                        </p:attrNameLst>
                                      </p:cBhvr>
                                      <p:tavLst>
                                        <p:tav tm="0">
                                          <p:val>
                                            <p:strVal val="#ppt_y"/>
                                          </p:val>
                                        </p:tav>
                                        <p:tav tm="100000">
                                          <p:val>
                                            <p:strVal val="#ppt_y"/>
                                          </p:val>
                                        </p:tav>
                                      </p:tavLst>
                                    </p:anim>
                                  </p:childTnLst>
                                </p:cTn>
                              </p:par>
                            </p:childTnLst>
                          </p:cTn>
                        </p:par>
                        <p:par>
                          <p:cTn id="23" fill="hold">
                            <p:stCondLst>
                              <p:cond delay="1750"/>
                            </p:stCondLst>
                            <p:childTnLst>
                              <p:par>
                                <p:cTn id="24" presetID="2" presetClass="entr" presetSubtype="8" fill="hold" grpId="0" nodeType="afterEffect">
                                  <p:stCondLst>
                                    <p:cond delay="0"/>
                                  </p:stCondLst>
                                  <p:childTnLst>
                                    <p:set>
                                      <p:cBhvr>
                                        <p:cTn id="25" dur="1" fill="hold">
                                          <p:stCondLst>
                                            <p:cond delay="0"/>
                                          </p:stCondLst>
                                        </p:cTn>
                                        <p:tgtEl>
                                          <p:spTgt spid="43"/>
                                        </p:tgtEl>
                                        <p:attrNameLst>
                                          <p:attrName>style.visibility</p:attrName>
                                        </p:attrNameLst>
                                      </p:cBhvr>
                                      <p:to>
                                        <p:strVal val="visible"/>
                                      </p:to>
                                    </p:set>
                                    <p:anim calcmode="lin" valueType="num">
                                      <p:cBhvr additive="base">
                                        <p:cTn id="26" dur="250" fill="hold"/>
                                        <p:tgtEl>
                                          <p:spTgt spid="43"/>
                                        </p:tgtEl>
                                        <p:attrNameLst>
                                          <p:attrName>ppt_x</p:attrName>
                                        </p:attrNameLst>
                                      </p:cBhvr>
                                      <p:tavLst>
                                        <p:tav tm="0">
                                          <p:val>
                                            <p:strVal val="0-#ppt_w/2"/>
                                          </p:val>
                                        </p:tav>
                                        <p:tav tm="100000">
                                          <p:val>
                                            <p:strVal val="#ppt_x"/>
                                          </p:val>
                                        </p:tav>
                                      </p:tavLst>
                                    </p:anim>
                                    <p:anim calcmode="lin" valueType="num">
                                      <p:cBhvr additive="base">
                                        <p:cTn id="27" dur="250" fill="hold"/>
                                        <p:tgtEl>
                                          <p:spTgt spid="43"/>
                                        </p:tgtEl>
                                        <p:attrNameLst>
                                          <p:attrName>ppt_y</p:attrName>
                                        </p:attrNameLst>
                                      </p:cBhvr>
                                      <p:tavLst>
                                        <p:tav tm="0">
                                          <p:val>
                                            <p:strVal val="#ppt_y"/>
                                          </p:val>
                                        </p:tav>
                                        <p:tav tm="100000">
                                          <p:val>
                                            <p:strVal val="#ppt_y"/>
                                          </p:val>
                                        </p:tav>
                                      </p:tavLst>
                                    </p:anim>
                                  </p:childTnLst>
                                </p:cTn>
                              </p:par>
                            </p:childTnLst>
                          </p:cTn>
                        </p:par>
                        <p:par>
                          <p:cTn id="28" fill="hold">
                            <p:stCondLst>
                              <p:cond delay="2000"/>
                            </p:stCondLst>
                            <p:childTnLst>
                              <p:par>
                                <p:cTn id="29" presetID="2" presetClass="entr" presetSubtype="8" fill="hold" grpId="0" nodeType="afterEffect">
                                  <p:stCondLst>
                                    <p:cond delay="0"/>
                                  </p:stCondLst>
                                  <p:childTnLst>
                                    <p:set>
                                      <p:cBhvr>
                                        <p:cTn id="30" dur="1" fill="hold">
                                          <p:stCondLst>
                                            <p:cond delay="0"/>
                                          </p:stCondLst>
                                        </p:cTn>
                                        <p:tgtEl>
                                          <p:spTgt spid="44"/>
                                        </p:tgtEl>
                                        <p:attrNameLst>
                                          <p:attrName>style.visibility</p:attrName>
                                        </p:attrNameLst>
                                      </p:cBhvr>
                                      <p:to>
                                        <p:strVal val="visible"/>
                                      </p:to>
                                    </p:set>
                                    <p:anim calcmode="lin" valueType="num">
                                      <p:cBhvr additive="base">
                                        <p:cTn id="31" dur="250" fill="hold"/>
                                        <p:tgtEl>
                                          <p:spTgt spid="44"/>
                                        </p:tgtEl>
                                        <p:attrNameLst>
                                          <p:attrName>ppt_x</p:attrName>
                                        </p:attrNameLst>
                                      </p:cBhvr>
                                      <p:tavLst>
                                        <p:tav tm="0">
                                          <p:val>
                                            <p:strVal val="0-#ppt_w/2"/>
                                          </p:val>
                                        </p:tav>
                                        <p:tav tm="100000">
                                          <p:val>
                                            <p:strVal val="#ppt_x"/>
                                          </p:val>
                                        </p:tav>
                                      </p:tavLst>
                                    </p:anim>
                                    <p:anim calcmode="lin" valueType="num">
                                      <p:cBhvr additive="base">
                                        <p:cTn id="32" dur="250" fill="hold"/>
                                        <p:tgtEl>
                                          <p:spTgt spid="44"/>
                                        </p:tgtEl>
                                        <p:attrNameLst>
                                          <p:attrName>ppt_y</p:attrName>
                                        </p:attrNameLst>
                                      </p:cBhvr>
                                      <p:tavLst>
                                        <p:tav tm="0">
                                          <p:val>
                                            <p:strVal val="#ppt_y"/>
                                          </p:val>
                                        </p:tav>
                                        <p:tav tm="100000">
                                          <p:val>
                                            <p:strVal val="#ppt_y"/>
                                          </p:val>
                                        </p:tav>
                                      </p:tavLst>
                                    </p:anim>
                                  </p:childTnLst>
                                </p:cTn>
                              </p:par>
                            </p:childTnLst>
                          </p:cTn>
                        </p:par>
                        <p:par>
                          <p:cTn id="33" fill="hold">
                            <p:stCondLst>
                              <p:cond delay="2250"/>
                            </p:stCondLst>
                            <p:childTnLst>
                              <p:par>
                                <p:cTn id="34" presetID="2" presetClass="entr" presetSubtype="8" fill="hold" nodeType="afterEffect">
                                  <p:stCondLst>
                                    <p:cond delay="0"/>
                                  </p:stCondLst>
                                  <p:childTnLst>
                                    <p:set>
                                      <p:cBhvr>
                                        <p:cTn id="35" dur="1" fill="hold">
                                          <p:stCondLst>
                                            <p:cond delay="0"/>
                                          </p:stCondLst>
                                        </p:cTn>
                                        <p:tgtEl>
                                          <p:spTgt spid="45"/>
                                        </p:tgtEl>
                                        <p:attrNameLst>
                                          <p:attrName>style.visibility</p:attrName>
                                        </p:attrNameLst>
                                      </p:cBhvr>
                                      <p:to>
                                        <p:strVal val="visible"/>
                                      </p:to>
                                    </p:set>
                                    <p:anim calcmode="lin" valueType="num">
                                      <p:cBhvr additive="base">
                                        <p:cTn id="36" dur="250" fill="hold"/>
                                        <p:tgtEl>
                                          <p:spTgt spid="45"/>
                                        </p:tgtEl>
                                        <p:attrNameLst>
                                          <p:attrName>ppt_x</p:attrName>
                                        </p:attrNameLst>
                                      </p:cBhvr>
                                      <p:tavLst>
                                        <p:tav tm="0">
                                          <p:val>
                                            <p:strVal val="0-#ppt_w/2"/>
                                          </p:val>
                                        </p:tav>
                                        <p:tav tm="100000">
                                          <p:val>
                                            <p:strVal val="#ppt_x"/>
                                          </p:val>
                                        </p:tav>
                                      </p:tavLst>
                                    </p:anim>
                                    <p:anim calcmode="lin" valueType="num">
                                      <p:cBhvr additive="base">
                                        <p:cTn id="37" dur="25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4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 xmlns:a16="http://schemas.microsoft.com/office/drawing/2014/main" id="{98CCBDF6-53C0-4554-928A-50D11CCA219A}"/>
              </a:ext>
            </a:extLst>
          </p:cNvPr>
          <p:cNvPicPr>
            <a:picLocks noChangeAspect="1"/>
          </p:cNvPicPr>
          <p:nvPr/>
        </p:nvPicPr>
        <p:blipFill>
          <a:blip r:embed="rId3">
            <a:extLst>
              <a:ext uri="{BEBA8EAE-BF5A-486C-A8C5-ECC9F3942E4B}">
                <a14:imgProps xmlns:a14="http://schemas.microsoft.com/office/drawing/2010/main" xmlns="">
                  <a14:imgLayer r:embed="rId4">
                    <a14:imgEffect>
                      <a14:brightnessContrast bright="5000"/>
                    </a14:imgEffect>
                  </a14:imgLayer>
                </a14:imgProps>
              </a:ext>
              <a:ext uri="{28A0092B-C50C-407E-A947-70E740481C1C}">
                <a14:useLocalDpi xmlns:a14="http://schemas.microsoft.com/office/drawing/2010/main" xmlns="" val="0"/>
              </a:ext>
            </a:extLst>
          </a:blip>
          <a:stretch>
            <a:fillRect/>
          </a:stretch>
        </p:blipFill>
        <p:spPr>
          <a:xfrm>
            <a:off x="0" y="1240"/>
            <a:ext cx="12190413" cy="6857107"/>
          </a:xfrm>
          <a:prstGeom prst="rect">
            <a:avLst/>
          </a:prstGeom>
        </p:spPr>
      </p:pic>
      <p:sp>
        <p:nvSpPr>
          <p:cNvPr id="3" name="Subtitle 2">
            <a:extLst>
              <a:ext uri="{FF2B5EF4-FFF2-40B4-BE49-F238E27FC236}">
                <a16:creationId xmlns="" xmlns:a16="http://schemas.microsoft.com/office/drawing/2014/main" id="{F9BB42B5-560F-4A19-B153-286AE85281AF}"/>
              </a:ext>
            </a:extLst>
          </p:cNvPr>
          <p:cNvSpPr txBox="1">
            <a:spLocks/>
          </p:cNvSpPr>
          <p:nvPr/>
        </p:nvSpPr>
        <p:spPr>
          <a:xfrm>
            <a:off x="7148656" y="3620973"/>
            <a:ext cx="3601304" cy="553006"/>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defRPr/>
            </a:pPr>
            <a:r>
              <a:rPr lang="zh-CN" altLang="en-US" sz="1200" kern="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kern="0" dirty="0">
              <a:solidFill>
                <a:schemeClr val="bg1">
                  <a:lumMod val="50000"/>
                </a:schemeClr>
              </a:solidFill>
              <a:latin typeface="微软雅黑" pitchFamily="34" charset="-122"/>
              <a:ea typeface="微软雅黑" pitchFamily="34" charset="-122"/>
            </a:endParaRPr>
          </a:p>
        </p:txBody>
      </p:sp>
      <p:sp>
        <p:nvSpPr>
          <p:cNvPr id="4" name="Subtitle 2">
            <a:extLst>
              <a:ext uri="{FF2B5EF4-FFF2-40B4-BE49-F238E27FC236}">
                <a16:creationId xmlns="" xmlns:a16="http://schemas.microsoft.com/office/drawing/2014/main" id="{4A49A975-865F-48E9-880E-F09249D80CF9}"/>
              </a:ext>
            </a:extLst>
          </p:cNvPr>
          <p:cNvSpPr txBox="1">
            <a:spLocks/>
          </p:cNvSpPr>
          <p:nvPr/>
        </p:nvSpPr>
        <p:spPr>
          <a:xfrm>
            <a:off x="7148656" y="1691458"/>
            <a:ext cx="3601304" cy="553006"/>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defRPr/>
            </a:pPr>
            <a:r>
              <a:rPr lang="zh-CN" altLang="en-US" sz="1200" kern="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kern="0" dirty="0">
              <a:solidFill>
                <a:schemeClr val="bg1">
                  <a:lumMod val="50000"/>
                </a:schemeClr>
              </a:solidFill>
              <a:latin typeface="微软雅黑" pitchFamily="34" charset="-122"/>
              <a:ea typeface="微软雅黑" pitchFamily="34" charset="-122"/>
            </a:endParaRPr>
          </a:p>
        </p:txBody>
      </p:sp>
      <p:sp>
        <p:nvSpPr>
          <p:cNvPr id="5" name="Subtitle 2">
            <a:extLst>
              <a:ext uri="{FF2B5EF4-FFF2-40B4-BE49-F238E27FC236}">
                <a16:creationId xmlns="" xmlns:a16="http://schemas.microsoft.com/office/drawing/2014/main" id="{3A428A62-98EA-4392-879A-19F63C14BB3A}"/>
              </a:ext>
            </a:extLst>
          </p:cNvPr>
          <p:cNvSpPr txBox="1">
            <a:spLocks/>
          </p:cNvSpPr>
          <p:nvPr/>
        </p:nvSpPr>
        <p:spPr>
          <a:xfrm>
            <a:off x="7148656" y="2697854"/>
            <a:ext cx="3601304" cy="553006"/>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defRPr/>
            </a:pPr>
            <a:r>
              <a:rPr lang="zh-CN" altLang="en-US" sz="1200" kern="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kern="0" dirty="0">
              <a:solidFill>
                <a:schemeClr val="bg1">
                  <a:lumMod val="50000"/>
                </a:schemeClr>
              </a:solidFill>
              <a:latin typeface="微软雅黑" pitchFamily="34" charset="-122"/>
              <a:ea typeface="微软雅黑" pitchFamily="34" charset="-122"/>
            </a:endParaRPr>
          </a:p>
        </p:txBody>
      </p:sp>
      <p:sp>
        <p:nvSpPr>
          <p:cNvPr id="7" name="TextBox 42">
            <a:extLst>
              <a:ext uri="{FF2B5EF4-FFF2-40B4-BE49-F238E27FC236}">
                <a16:creationId xmlns="" xmlns:a16="http://schemas.microsoft.com/office/drawing/2014/main" id="{490A8537-C229-49D1-A27A-5D63C5AB4543}"/>
              </a:ext>
            </a:extLst>
          </p:cNvPr>
          <p:cNvSpPr txBox="1"/>
          <p:nvPr/>
        </p:nvSpPr>
        <p:spPr>
          <a:xfrm>
            <a:off x="6375193" y="2354895"/>
            <a:ext cx="712734" cy="1169551"/>
          </a:xfrm>
          <a:prstGeom prst="rect">
            <a:avLst/>
          </a:prstGeom>
          <a:noFill/>
        </p:spPr>
        <p:txBody>
          <a:bodyPr wrap="square" rtlCol="0">
            <a:spAutoFit/>
          </a:bodyPr>
          <a:lstStyle/>
          <a:p>
            <a:pPr algn="ctr"/>
            <a:r>
              <a:rPr lang="en-US" sz="7000" dirty="0">
                <a:solidFill>
                  <a:srgbClr val="EF732D"/>
                </a:solidFill>
                <a:latin typeface="Source Sans Pro" charset="0"/>
                <a:ea typeface="Source Sans Pro" charset="0"/>
                <a:cs typeface="Source Sans Pro" charset="0"/>
              </a:rPr>
              <a:t>2</a:t>
            </a:r>
          </a:p>
        </p:txBody>
      </p:sp>
      <p:sp>
        <p:nvSpPr>
          <p:cNvPr id="8" name="TextBox 43">
            <a:extLst>
              <a:ext uri="{FF2B5EF4-FFF2-40B4-BE49-F238E27FC236}">
                <a16:creationId xmlns="" xmlns:a16="http://schemas.microsoft.com/office/drawing/2014/main" id="{30DD70D6-787C-4986-B154-9BA99A335EE5}"/>
              </a:ext>
            </a:extLst>
          </p:cNvPr>
          <p:cNvSpPr txBox="1"/>
          <p:nvPr/>
        </p:nvSpPr>
        <p:spPr>
          <a:xfrm>
            <a:off x="6375193" y="3303414"/>
            <a:ext cx="712734" cy="1169551"/>
          </a:xfrm>
          <a:prstGeom prst="rect">
            <a:avLst/>
          </a:prstGeom>
          <a:noFill/>
        </p:spPr>
        <p:txBody>
          <a:bodyPr wrap="square" rtlCol="0">
            <a:spAutoFit/>
          </a:bodyPr>
          <a:lstStyle/>
          <a:p>
            <a:pPr algn="ctr"/>
            <a:r>
              <a:rPr lang="en-US" sz="7000" dirty="0">
                <a:solidFill>
                  <a:srgbClr val="08B2AA"/>
                </a:solidFill>
                <a:latin typeface="Source Sans Pro" charset="0"/>
                <a:ea typeface="Source Sans Pro" charset="0"/>
                <a:cs typeface="Source Sans Pro" charset="0"/>
              </a:rPr>
              <a:t>3</a:t>
            </a:r>
          </a:p>
        </p:txBody>
      </p:sp>
      <p:sp>
        <p:nvSpPr>
          <p:cNvPr id="9" name="TextBox 44">
            <a:extLst>
              <a:ext uri="{FF2B5EF4-FFF2-40B4-BE49-F238E27FC236}">
                <a16:creationId xmlns="" xmlns:a16="http://schemas.microsoft.com/office/drawing/2014/main" id="{11BF9492-FF64-4303-992A-0FA33DE44ED4}"/>
              </a:ext>
            </a:extLst>
          </p:cNvPr>
          <p:cNvSpPr txBox="1"/>
          <p:nvPr/>
        </p:nvSpPr>
        <p:spPr>
          <a:xfrm>
            <a:off x="6375193" y="1394990"/>
            <a:ext cx="712734" cy="1169551"/>
          </a:xfrm>
          <a:prstGeom prst="rect">
            <a:avLst/>
          </a:prstGeom>
          <a:noFill/>
        </p:spPr>
        <p:txBody>
          <a:bodyPr wrap="square" rtlCol="0">
            <a:spAutoFit/>
          </a:bodyPr>
          <a:lstStyle/>
          <a:p>
            <a:pPr algn="ctr"/>
            <a:r>
              <a:rPr lang="en-US" sz="7000" dirty="0">
                <a:solidFill>
                  <a:srgbClr val="08B2AA"/>
                </a:solidFill>
                <a:latin typeface="Source Sans Pro" charset="0"/>
                <a:ea typeface="Source Sans Pro" charset="0"/>
                <a:cs typeface="Source Sans Pro" charset="0"/>
              </a:rPr>
              <a:t>1</a:t>
            </a:r>
          </a:p>
        </p:txBody>
      </p:sp>
      <p:sp>
        <p:nvSpPr>
          <p:cNvPr id="10" name="Subtitle 2">
            <a:extLst>
              <a:ext uri="{FF2B5EF4-FFF2-40B4-BE49-F238E27FC236}">
                <a16:creationId xmlns="" xmlns:a16="http://schemas.microsoft.com/office/drawing/2014/main" id="{05E2E973-2AF1-4A6C-96E2-EAD4A869A736}"/>
              </a:ext>
            </a:extLst>
          </p:cNvPr>
          <p:cNvSpPr txBox="1">
            <a:spLocks/>
          </p:cNvSpPr>
          <p:nvPr/>
        </p:nvSpPr>
        <p:spPr>
          <a:xfrm>
            <a:off x="7148656" y="4622022"/>
            <a:ext cx="3601304" cy="553006"/>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defRPr/>
            </a:pPr>
            <a:r>
              <a:rPr lang="zh-CN" altLang="en-US" sz="1200" kern="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kern="0" dirty="0">
              <a:solidFill>
                <a:schemeClr val="bg1">
                  <a:lumMod val="50000"/>
                </a:schemeClr>
              </a:solidFill>
              <a:latin typeface="微软雅黑" pitchFamily="34" charset="-122"/>
              <a:ea typeface="微软雅黑" pitchFamily="34" charset="-122"/>
            </a:endParaRPr>
          </a:p>
        </p:txBody>
      </p:sp>
      <p:sp>
        <p:nvSpPr>
          <p:cNvPr id="11" name="TextBox 43">
            <a:extLst>
              <a:ext uri="{FF2B5EF4-FFF2-40B4-BE49-F238E27FC236}">
                <a16:creationId xmlns="" xmlns:a16="http://schemas.microsoft.com/office/drawing/2014/main" id="{C0F431C7-E415-4C6D-8088-BBA4AD803DB5}"/>
              </a:ext>
            </a:extLst>
          </p:cNvPr>
          <p:cNvSpPr txBox="1"/>
          <p:nvPr/>
        </p:nvSpPr>
        <p:spPr>
          <a:xfrm>
            <a:off x="6375193" y="4304463"/>
            <a:ext cx="712734" cy="1169551"/>
          </a:xfrm>
          <a:prstGeom prst="rect">
            <a:avLst/>
          </a:prstGeom>
          <a:noFill/>
        </p:spPr>
        <p:txBody>
          <a:bodyPr wrap="square" rtlCol="0">
            <a:spAutoFit/>
          </a:bodyPr>
          <a:lstStyle/>
          <a:p>
            <a:pPr algn="ctr"/>
            <a:r>
              <a:rPr lang="en-US" sz="7000" dirty="0">
                <a:solidFill>
                  <a:srgbClr val="EF732D"/>
                </a:solidFill>
                <a:latin typeface="Source Sans Pro" charset="0"/>
                <a:ea typeface="Source Sans Pro" charset="0"/>
                <a:cs typeface="Source Sans Pro" charset="0"/>
              </a:rPr>
              <a:t>4</a:t>
            </a:r>
          </a:p>
        </p:txBody>
      </p:sp>
      <p:graphicFrame>
        <p:nvGraphicFramePr>
          <p:cNvPr id="12" name="Chart 6">
            <a:extLst>
              <a:ext uri="{FF2B5EF4-FFF2-40B4-BE49-F238E27FC236}">
                <a16:creationId xmlns="" xmlns:a16="http://schemas.microsoft.com/office/drawing/2014/main" id="{B1682A70-19E7-4C10-8753-E21686D02272}"/>
              </a:ext>
            </a:extLst>
          </p:cNvPr>
          <p:cNvGraphicFramePr/>
          <p:nvPr>
            <p:extLst>
              <p:ext uri="{D42A27DB-BD31-4B8C-83A1-F6EECF244321}">
                <p14:modId xmlns:p14="http://schemas.microsoft.com/office/powerpoint/2010/main" xmlns="" val="1546591446"/>
              </p:ext>
            </p:extLst>
          </p:nvPr>
        </p:nvGraphicFramePr>
        <p:xfrm>
          <a:off x="1323104" y="1621924"/>
          <a:ext cx="4486935" cy="3706067"/>
        </p:xfrm>
        <a:graphic>
          <a:graphicData uri="http://schemas.openxmlformats.org/drawingml/2006/chart">
            <c:chart xmlns:c="http://schemas.openxmlformats.org/drawingml/2006/chart" xmlns:r="http://schemas.openxmlformats.org/officeDocument/2006/relationships" r:id="rId5"/>
          </a:graphicData>
        </a:graphic>
      </p:graphicFrame>
      <p:sp>
        <p:nvSpPr>
          <p:cNvPr id="13" name="Oval 7">
            <a:extLst>
              <a:ext uri="{FF2B5EF4-FFF2-40B4-BE49-F238E27FC236}">
                <a16:creationId xmlns="" xmlns:a16="http://schemas.microsoft.com/office/drawing/2014/main" id="{6B6F5512-8F0F-41E4-A24C-B31245A3CC50}"/>
              </a:ext>
            </a:extLst>
          </p:cNvPr>
          <p:cNvSpPr/>
          <p:nvPr/>
        </p:nvSpPr>
        <p:spPr>
          <a:xfrm>
            <a:off x="2102696" y="2023468"/>
            <a:ext cx="2924639" cy="2924639"/>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4" name="TextBox 25">
            <a:extLst>
              <a:ext uri="{FF2B5EF4-FFF2-40B4-BE49-F238E27FC236}">
                <a16:creationId xmlns="" xmlns:a16="http://schemas.microsoft.com/office/drawing/2014/main" id="{0B59BD41-4C1E-408A-8E02-FE380A430F9A}"/>
              </a:ext>
            </a:extLst>
          </p:cNvPr>
          <p:cNvSpPr txBox="1"/>
          <p:nvPr/>
        </p:nvSpPr>
        <p:spPr>
          <a:xfrm>
            <a:off x="2686321" y="2784463"/>
            <a:ext cx="1843826" cy="1169551"/>
          </a:xfrm>
          <a:prstGeom prst="rect">
            <a:avLst/>
          </a:prstGeom>
          <a:noFill/>
        </p:spPr>
        <p:txBody>
          <a:bodyPr wrap="square" rtlCol="0">
            <a:spAutoFit/>
          </a:bodyPr>
          <a:lstStyle/>
          <a:p>
            <a:pPr algn="ctr"/>
            <a:r>
              <a:rPr lang="en-US" sz="7000" dirty="0">
                <a:solidFill>
                  <a:schemeClr val="bg1">
                    <a:lumMod val="50000"/>
                  </a:schemeClr>
                </a:solidFill>
                <a:latin typeface="Montserrat Ultra Light" charset="0"/>
                <a:ea typeface="Montserrat Ultra Light" charset="0"/>
                <a:cs typeface="Montserrat Ultra Light" charset="0"/>
              </a:rPr>
              <a:t>57%</a:t>
            </a:r>
          </a:p>
        </p:txBody>
      </p:sp>
    </p:spTree>
    <p:extLst>
      <p:ext uri="{BB962C8B-B14F-4D97-AF65-F5344CB8AC3E}">
        <p14:creationId xmlns:p14="http://schemas.microsoft.com/office/powerpoint/2010/main" xmlns="" val="2803983262"/>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750"/>
                                        <p:tgtEl>
                                          <p:spTgt spid="6"/>
                                        </p:tgtEl>
                                      </p:cBhvr>
                                    </p:animEffect>
                                  </p:childTnLst>
                                </p:cTn>
                              </p:par>
                            </p:childTnLst>
                          </p:cTn>
                        </p:par>
                        <p:par>
                          <p:cTn id="8" fill="hold">
                            <p:stCondLst>
                              <p:cond delay="750"/>
                            </p:stCondLst>
                            <p:childTnLst>
                              <p:par>
                                <p:cTn id="9" presetID="2" presetClass="entr" presetSubtype="4"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250" fill="hold"/>
                                        <p:tgtEl>
                                          <p:spTgt spid="3"/>
                                        </p:tgtEl>
                                        <p:attrNameLst>
                                          <p:attrName>ppt_x</p:attrName>
                                        </p:attrNameLst>
                                      </p:cBhvr>
                                      <p:tavLst>
                                        <p:tav tm="0">
                                          <p:val>
                                            <p:strVal val="#ppt_x"/>
                                          </p:val>
                                        </p:tav>
                                        <p:tav tm="100000">
                                          <p:val>
                                            <p:strVal val="#ppt_x"/>
                                          </p:val>
                                        </p:tav>
                                      </p:tavLst>
                                    </p:anim>
                                    <p:anim calcmode="lin" valueType="num">
                                      <p:cBhvr additive="base">
                                        <p:cTn id="12" dur="250" fill="hold"/>
                                        <p:tgtEl>
                                          <p:spTgt spid="3"/>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250" fill="hold"/>
                                        <p:tgtEl>
                                          <p:spTgt spid="4"/>
                                        </p:tgtEl>
                                        <p:attrNameLst>
                                          <p:attrName>ppt_x</p:attrName>
                                        </p:attrNameLst>
                                      </p:cBhvr>
                                      <p:tavLst>
                                        <p:tav tm="0">
                                          <p:val>
                                            <p:strVal val="#ppt_x"/>
                                          </p:val>
                                        </p:tav>
                                        <p:tav tm="100000">
                                          <p:val>
                                            <p:strVal val="#ppt_x"/>
                                          </p:val>
                                        </p:tav>
                                      </p:tavLst>
                                    </p:anim>
                                    <p:anim calcmode="lin" valueType="num">
                                      <p:cBhvr additive="base">
                                        <p:cTn id="17" dur="250" fill="hold"/>
                                        <p:tgtEl>
                                          <p:spTgt spid="4"/>
                                        </p:tgtEl>
                                        <p:attrNameLst>
                                          <p:attrName>ppt_y</p:attrName>
                                        </p:attrNameLst>
                                      </p:cBhvr>
                                      <p:tavLst>
                                        <p:tav tm="0">
                                          <p:val>
                                            <p:strVal val="1+#ppt_h/2"/>
                                          </p:val>
                                        </p:tav>
                                        <p:tav tm="100000">
                                          <p:val>
                                            <p:strVal val="#ppt_y"/>
                                          </p:val>
                                        </p:tav>
                                      </p:tavLst>
                                    </p:anim>
                                  </p:childTnLst>
                                </p:cTn>
                              </p:par>
                            </p:childTnLst>
                          </p:cTn>
                        </p:par>
                        <p:par>
                          <p:cTn id="18" fill="hold">
                            <p:stCondLst>
                              <p:cond delay="1250"/>
                            </p:stCondLst>
                            <p:childTnLst>
                              <p:par>
                                <p:cTn id="19" presetID="2" presetClass="entr" presetSubtype="4"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250" fill="hold"/>
                                        <p:tgtEl>
                                          <p:spTgt spid="5"/>
                                        </p:tgtEl>
                                        <p:attrNameLst>
                                          <p:attrName>ppt_x</p:attrName>
                                        </p:attrNameLst>
                                      </p:cBhvr>
                                      <p:tavLst>
                                        <p:tav tm="0">
                                          <p:val>
                                            <p:strVal val="#ppt_x"/>
                                          </p:val>
                                        </p:tav>
                                        <p:tav tm="100000">
                                          <p:val>
                                            <p:strVal val="#ppt_x"/>
                                          </p:val>
                                        </p:tav>
                                      </p:tavLst>
                                    </p:anim>
                                    <p:anim calcmode="lin" valueType="num">
                                      <p:cBhvr additive="base">
                                        <p:cTn id="22" dur="250" fill="hold"/>
                                        <p:tgtEl>
                                          <p:spTgt spid="5"/>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2" presetClass="entr" presetSubtype="4"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250" fill="hold"/>
                                        <p:tgtEl>
                                          <p:spTgt spid="7"/>
                                        </p:tgtEl>
                                        <p:attrNameLst>
                                          <p:attrName>ppt_x</p:attrName>
                                        </p:attrNameLst>
                                      </p:cBhvr>
                                      <p:tavLst>
                                        <p:tav tm="0">
                                          <p:val>
                                            <p:strVal val="#ppt_x"/>
                                          </p:val>
                                        </p:tav>
                                        <p:tav tm="100000">
                                          <p:val>
                                            <p:strVal val="#ppt_x"/>
                                          </p:val>
                                        </p:tav>
                                      </p:tavLst>
                                    </p:anim>
                                    <p:anim calcmode="lin" valueType="num">
                                      <p:cBhvr additive="base">
                                        <p:cTn id="27" dur="250" fill="hold"/>
                                        <p:tgtEl>
                                          <p:spTgt spid="7"/>
                                        </p:tgtEl>
                                        <p:attrNameLst>
                                          <p:attrName>ppt_y</p:attrName>
                                        </p:attrNameLst>
                                      </p:cBhvr>
                                      <p:tavLst>
                                        <p:tav tm="0">
                                          <p:val>
                                            <p:strVal val="1+#ppt_h/2"/>
                                          </p:val>
                                        </p:tav>
                                        <p:tav tm="100000">
                                          <p:val>
                                            <p:strVal val="#ppt_y"/>
                                          </p:val>
                                        </p:tav>
                                      </p:tavLst>
                                    </p:anim>
                                  </p:childTnLst>
                                </p:cTn>
                              </p:par>
                            </p:childTnLst>
                          </p:cTn>
                        </p:par>
                        <p:par>
                          <p:cTn id="28" fill="hold">
                            <p:stCondLst>
                              <p:cond delay="1750"/>
                            </p:stCondLst>
                            <p:childTnLst>
                              <p:par>
                                <p:cTn id="29" presetID="2" presetClass="entr" presetSubtype="4"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250" fill="hold"/>
                                        <p:tgtEl>
                                          <p:spTgt spid="8"/>
                                        </p:tgtEl>
                                        <p:attrNameLst>
                                          <p:attrName>ppt_x</p:attrName>
                                        </p:attrNameLst>
                                      </p:cBhvr>
                                      <p:tavLst>
                                        <p:tav tm="0">
                                          <p:val>
                                            <p:strVal val="#ppt_x"/>
                                          </p:val>
                                        </p:tav>
                                        <p:tav tm="100000">
                                          <p:val>
                                            <p:strVal val="#ppt_x"/>
                                          </p:val>
                                        </p:tav>
                                      </p:tavLst>
                                    </p:anim>
                                    <p:anim calcmode="lin" valueType="num">
                                      <p:cBhvr additive="base">
                                        <p:cTn id="32" dur="250" fill="hold"/>
                                        <p:tgtEl>
                                          <p:spTgt spid="8"/>
                                        </p:tgtEl>
                                        <p:attrNameLst>
                                          <p:attrName>ppt_y</p:attrName>
                                        </p:attrNameLst>
                                      </p:cBhvr>
                                      <p:tavLst>
                                        <p:tav tm="0">
                                          <p:val>
                                            <p:strVal val="1+#ppt_h/2"/>
                                          </p:val>
                                        </p:tav>
                                        <p:tav tm="100000">
                                          <p:val>
                                            <p:strVal val="#ppt_y"/>
                                          </p:val>
                                        </p:tav>
                                      </p:tavLst>
                                    </p:anim>
                                  </p:childTnLst>
                                </p:cTn>
                              </p:par>
                            </p:childTnLst>
                          </p:cTn>
                        </p:par>
                        <p:par>
                          <p:cTn id="33" fill="hold">
                            <p:stCondLst>
                              <p:cond delay="2000"/>
                            </p:stCondLst>
                            <p:childTnLst>
                              <p:par>
                                <p:cTn id="34" presetID="2" presetClass="entr" presetSubtype="4"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additive="base">
                                        <p:cTn id="36" dur="250" fill="hold"/>
                                        <p:tgtEl>
                                          <p:spTgt spid="9"/>
                                        </p:tgtEl>
                                        <p:attrNameLst>
                                          <p:attrName>ppt_x</p:attrName>
                                        </p:attrNameLst>
                                      </p:cBhvr>
                                      <p:tavLst>
                                        <p:tav tm="0">
                                          <p:val>
                                            <p:strVal val="#ppt_x"/>
                                          </p:val>
                                        </p:tav>
                                        <p:tav tm="100000">
                                          <p:val>
                                            <p:strVal val="#ppt_x"/>
                                          </p:val>
                                        </p:tav>
                                      </p:tavLst>
                                    </p:anim>
                                    <p:anim calcmode="lin" valueType="num">
                                      <p:cBhvr additive="base">
                                        <p:cTn id="37" dur="250" fill="hold"/>
                                        <p:tgtEl>
                                          <p:spTgt spid="9"/>
                                        </p:tgtEl>
                                        <p:attrNameLst>
                                          <p:attrName>ppt_y</p:attrName>
                                        </p:attrNameLst>
                                      </p:cBhvr>
                                      <p:tavLst>
                                        <p:tav tm="0">
                                          <p:val>
                                            <p:strVal val="1+#ppt_h/2"/>
                                          </p:val>
                                        </p:tav>
                                        <p:tav tm="100000">
                                          <p:val>
                                            <p:strVal val="#ppt_y"/>
                                          </p:val>
                                        </p:tav>
                                      </p:tavLst>
                                    </p:anim>
                                  </p:childTnLst>
                                </p:cTn>
                              </p:par>
                            </p:childTnLst>
                          </p:cTn>
                        </p:par>
                        <p:par>
                          <p:cTn id="38" fill="hold">
                            <p:stCondLst>
                              <p:cond delay="2250"/>
                            </p:stCondLst>
                            <p:childTnLst>
                              <p:par>
                                <p:cTn id="39" presetID="2" presetClass="entr" presetSubtype="4"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250" fill="hold"/>
                                        <p:tgtEl>
                                          <p:spTgt spid="10"/>
                                        </p:tgtEl>
                                        <p:attrNameLst>
                                          <p:attrName>ppt_x</p:attrName>
                                        </p:attrNameLst>
                                      </p:cBhvr>
                                      <p:tavLst>
                                        <p:tav tm="0">
                                          <p:val>
                                            <p:strVal val="#ppt_x"/>
                                          </p:val>
                                        </p:tav>
                                        <p:tav tm="100000">
                                          <p:val>
                                            <p:strVal val="#ppt_x"/>
                                          </p:val>
                                        </p:tav>
                                      </p:tavLst>
                                    </p:anim>
                                    <p:anim calcmode="lin" valueType="num">
                                      <p:cBhvr additive="base">
                                        <p:cTn id="42" dur="250" fill="hold"/>
                                        <p:tgtEl>
                                          <p:spTgt spid="10"/>
                                        </p:tgtEl>
                                        <p:attrNameLst>
                                          <p:attrName>ppt_y</p:attrName>
                                        </p:attrNameLst>
                                      </p:cBhvr>
                                      <p:tavLst>
                                        <p:tav tm="0">
                                          <p:val>
                                            <p:strVal val="1+#ppt_h/2"/>
                                          </p:val>
                                        </p:tav>
                                        <p:tav tm="100000">
                                          <p:val>
                                            <p:strVal val="#ppt_y"/>
                                          </p:val>
                                        </p:tav>
                                      </p:tavLst>
                                    </p:anim>
                                  </p:childTnLst>
                                </p:cTn>
                              </p:par>
                            </p:childTnLst>
                          </p:cTn>
                        </p:par>
                        <p:par>
                          <p:cTn id="43" fill="hold">
                            <p:stCondLst>
                              <p:cond delay="2500"/>
                            </p:stCondLst>
                            <p:childTnLst>
                              <p:par>
                                <p:cTn id="44" presetID="2" presetClass="entr" presetSubtype="4"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additive="base">
                                        <p:cTn id="46" dur="250" fill="hold"/>
                                        <p:tgtEl>
                                          <p:spTgt spid="11"/>
                                        </p:tgtEl>
                                        <p:attrNameLst>
                                          <p:attrName>ppt_x</p:attrName>
                                        </p:attrNameLst>
                                      </p:cBhvr>
                                      <p:tavLst>
                                        <p:tav tm="0">
                                          <p:val>
                                            <p:strVal val="#ppt_x"/>
                                          </p:val>
                                        </p:tav>
                                        <p:tav tm="100000">
                                          <p:val>
                                            <p:strVal val="#ppt_x"/>
                                          </p:val>
                                        </p:tav>
                                      </p:tavLst>
                                    </p:anim>
                                    <p:anim calcmode="lin" valueType="num">
                                      <p:cBhvr additive="base">
                                        <p:cTn id="47" dur="250" fill="hold"/>
                                        <p:tgtEl>
                                          <p:spTgt spid="11"/>
                                        </p:tgtEl>
                                        <p:attrNameLst>
                                          <p:attrName>ppt_y</p:attrName>
                                        </p:attrNameLst>
                                      </p:cBhvr>
                                      <p:tavLst>
                                        <p:tav tm="0">
                                          <p:val>
                                            <p:strVal val="1+#ppt_h/2"/>
                                          </p:val>
                                        </p:tav>
                                        <p:tav tm="100000">
                                          <p:val>
                                            <p:strVal val="#ppt_y"/>
                                          </p:val>
                                        </p:tav>
                                      </p:tavLst>
                                    </p:anim>
                                  </p:childTnLst>
                                </p:cTn>
                              </p:par>
                            </p:childTnLst>
                          </p:cTn>
                        </p:par>
                        <p:par>
                          <p:cTn id="48" fill="hold">
                            <p:stCondLst>
                              <p:cond delay="2750"/>
                            </p:stCondLst>
                            <p:childTnLst>
                              <p:par>
                                <p:cTn id="49" presetID="2" presetClass="entr" presetSubtype="4" fill="hold" grpId="0" nodeType="after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additive="base">
                                        <p:cTn id="51" dur="250" fill="hold"/>
                                        <p:tgtEl>
                                          <p:spTgt spid="12"/>
                                        </p:tgtEl>
                                        <p:attrNameLst>
                                          <p:attrName>ppt_x</p:attrName>
                                        </p:attrNameLst>
                                      </p:cBhvr>
                                      <p:tavLst>
                                        <p:tav tm="0">
                                          <p:val>
                                            <p:strVal val="#ppt_x"/>
                                          </p:val>
                                        </p:tav>
                                        <p:tav tm="100000">
                                          <p:val>
                                            <p:strVal val="#ppt_x"/>
                                          </p:val>
                                        </p:tav>
                                      </p:tavLst>
                                    </p:anim>
                                    <p:anim calcmode="lin" valueType="num">
                                      <p:cBhvr additive="base">
                                        <p:cTn id="52" dur="250" fill="hold"/>
                                        <p:tgtEl>
                                          <p:spTgt spid="12"/>
                                        </p:tgtEl>
                                        <p:attrNameLst>
                                          <p:attrName>ppt_y</p:attrName>
                                        </p:attrNameLst>
                                      </p:cBhvr>
                                      <p:tavLst>
                                        <p:tav tm="0">
                                          <p:val>
                                            <p:strVal val="1+#ppt_h/2"/>
                                          </p:val>
                                        </p:tav>
                                        <p:tav tm="100000">
                                          <p:val>
                                            <p:strVal val="#ppt_y"/>
                                          </p:val>
                                        </p:tav>
                                      </p:tavLst>
                                    </p:anim>
                                  </p:childTnLst>
                                </p:cTn>
                              </p:par>
                            </p:childTnLst>
                          </p:cTn>
                        </p:par>
                        <p:par>
                          <p:cTn id="53" fill="hold">
                            <p:stCondLst>
                              <p:cond delay="3000"/>
                            </p:stCondLst>
                            <p:childTnLst>
                              <p:par>
                                <p:cTn id="54" presetID="2" presetClass="entr" presetSubtype="4" fill="hold" grpId="0" nodeType="after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additive="base">
                                        <p:cTn id="56" dur="250" fill="hold"/>
                                        <p:tgtEl>
                                          <p:spTgt spid="13"/>
                                        </p:tgtEl>
                                        <p:attrNameLst>
                                          <p:attrName>ppt_x</p:attrName>
                                        </p:attrNameLst>
                                      </p:cBhvr>
                                      <p:tavLst>
                                        <p:tav tm="0">
                                          <p:val>
                                            <p:strVal val="#ppt_x"/>
                                          </p:val>
                                        </p:tav>
                                        <p:tav tm="100000">
                                          <p:val>
                                            <p:strVal val="#ppt_x"/>
                                          </p:val>
                                        </p:tav>
                                      </p:tavLst>
                                    </p:anim>
                                    <p:anim calcmode="lin" valueType="num">
                                      <p:cBhvr additive="base">
                                        <p:cTn id="57" dur="250" fill="hold"/>
                                        <p:tgtEl>
                                          <p:spTgt spid="13"/>
                                        </p:tgtEl>
                                        <p:attrNameLst>
                                          <p:attrName>ppt_y</p:attrName>
                                        </p:attrNameLst>
                                      </p:cBhvr>
                                      <p:tavLst>
                                        <p:tav tm="0">
                                          <p:val>
                                            <p:strVal val="1+#ppt_h/2"/>
                                          </p:val>
                                        </p:tav>
                                        <p:tav tm="100000">
                                          <p:val>
                                            <p:strVal val="#ppt_y"/>
                                          </p:val>
                                        </p:tav>
                                      </p:tavLst>
                                    </p:anim>
                                  </p:childTnLst>
                                </p:cTn>
                              </p:par>
                            </p:childTnLst>
                          </p:cTn>
                        </p:par>
                        <p:par>
                          <p:cTn id="58" fill="hold">
                            <p:stCondLst>
                              <p:cond delay="3250"/>
                            </p:stCondLst>
                            <p:childTnLst>
                              <p:par>
                                <p:cTn id="59" presetID="2" presetClass="entr" presetSubtype="4" fill="hold" grpId="0" nodeType="after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additive="base">
                                        <p:cTn id="61" dur="250" fill="hold"/>
                                        <p:tgtEl>
                                          <p:spTgt spid="14"/>
                                        </p:tgtEl>
                                        <p:attrNameLst>
                                          <p:attrName>ppt_x</p:attrName>
                                        </p:attrNameLst>
                                      </p:cBhvr>
                                      <p:tavLst>
                                        <p:tav tm="0">
                                          <p:val>
                                            <p:strVal val="#ppt_x"/>
                                          </p:val>
                                        </p:tav>
                                        <p:tav tm="100000">
                                          <p:val>
                                            <p:strVal val="#ppt_x"/>
                                          </p:val>
                                        </p:tav>
                                      </p:tavLst>
                                    </p:anim>
                                    <p:anim calcmode="lin" valueType="num">
                                      <p:cBhvr additive="base">
                                        <p:cTn id="62" dur="25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7" grpId="0"/>
      <p:bldP spid="8" grpId="0"/>
      <p:bldP spid="9" grpId="0"/>
      <p:bldP spid="10" grpId="0"/>
      <p:bldP spid="11" grpId="0"/>
      <p:bldGraphic spid="12" grpId="0">
        <p:bldAsOne/>
      </p:bldGraphic>
      <p:bldP spid="13" grpId="0" animBg="1"/>
      <p:bldP spid="1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 xmlns:a16="http://schemas.microsoft.com/office/drawing/2014/main" id="{98CCBDF6-53C0-4554-928A-50D11CCA219A}"/>
              </a:ext>
            </a:extLst>
          </p:cNvPr>
          <p:cNvPicPr>
            <a:picLocks noChangeAspect="1"/>
          </p:cNvPicPr>
          <p:nvPr/>
        </p:nvPicPr>
        <p:blipFill>
          <a:blip r:embed="rId3">
            <a:extLst>
              <a:ext uri="{BEBA8EAE-BF5A-486C-A8C5-ECC9F3942E4B}">
                <a14:imgProps xmlns:a14="http://schemas.microsoft.com/office/drawing/2010/main" xmlns="">
                  <a14:imgLayer r:embed="rId4">
                    <a14:imgEffect>
                      <a14:brightnessContrast bright="5000"/>
                    </a14:imgEffect>
                  </a14:imgLayer>
                </a14:imgProps>
              </a:ext>
              <a:ext uri="{28A0092B-C50C-407E-A947-70E740481C1C}">
                <a14:useLocalDpi xmlns:a14="http://schemas.microsoft.com/office/drawing/2010/main" xmlns="" val="0"/>
              </a:ext>
            </a:extLst>
          </a:blip>
          <a:stretch>
            <a:fillRect/>
          </a:stretch>
        </p:blipFill>
        <p:spPr>
          <a:xfrm>
            <a:off x="0" y="1240"/>
            <a:ext cx="12190413" cy="6857107"/>
          </a:xfrm>
          <a:prstGeom prst="rect">
            <a:avLst/>
          </a:prstGeom>
        </p:spPr>
      </p:pic>
      <p:sp>
        <p:nvSpPr>
          <p:cNvPr id="3" name="Freeform 15">
            <a:extLst>
              <a:ext uri="{FF2B5EF4-FFF2-40B4-BE49-F238E27FC236}">
                <a16:creationId xmlns="" xmlns:a16="http://schemas.microsoft.com/office/drawing/2014/main" id="{5BE737C8-7EDD-4550-8634-B1893A7AA7EA}"/>
              </a:ext>
            </a:extLst>
          </p:cNvPr>
          <p:cNvSpPr>
            <a:spLocks noEditPoints="1"/>
          </p:cNvSpPr>
          <p:nvPr/>
        </p:nvSpPr>
        <p:spPr bwMode="auto">
          <a:xfrm>
            <a:off x="1110528" y="2108038"/>
            <a:ext cx="2000014" cy="1733551"/>
          </a:xfrm>
          <a:custGeom>
            <a:avLst/>
            <a:gdLst>
              <a:gd name="T0" fmla="*/ 1528 w 2373"/>
              <a:gd name="T1" fmla="*/ 1935 h 2056"/>
              <a:gd name="T2" fmla="*/ 1490 w 2373"/>
              <a:gd name="T3" fmla="*/ 1459 h 2056"/>
              <a:gd name="T4" fmla="*/ 1965 w 2373"/>
              <a:gd name="T5" fmla="*/ 1421 h 2056"/>
              <a:gd name="T6" fmla="*/ 2004 w 2373"/>
              <a:gd name="T7" fmla="*/ 1897 h 2056"/>
              <a:gd name="T8" fmla="*/ 1528 w 2373"/>
              <a:gd name="T9" fmla="*/ 1935 h 2056"/>
              <a:gd name="T10" fmla="*/ 776 w 2373"/>
              <a:gd name="T11" fmla="*/ 1915 h 2056"/>
              <a:gd name="T12" fmla="*/ 738 w 2373"/>
              <a:gd name="T13" fmla="*/ 1440 h 2056"/>
              <a:gd name="T14" fmla="*/ 1213 w 2373"/>
              <a:gd name="T15" fmla="*/ 1401 h 2056"/>
              <a:gd name="T16" fmla="*/ 1252 w 2373"/>
              <a:gd name="T17" fmla="*/ 1877 h 2056"/>
              <a:gd name="T18" fmla="*/ 776 w 2373"/>
              <a:gd name="T19" fmla="*/ 1915 h 2056"/>
              <a:gd name="T20" fmla="*/ 1827 w 2373"/>
              <a:gd name="T21" fmla="*/ 1747 h 2056"/>
              <a:gd name="T22" fmla="*/ 1815 w 2373"/>
              <a:gd name="T23" fmla="*/ 1598 h 2056"/>
              <a:gd name="T24" fmla="*/ 1666 w 2373"/>
              <a:gd name="T25" fmla="*/ 1610 h 2056"/>
              <a:gd name="T26" fmla="*/ 1678 w 2373"/>
              <a:gd name="T27" fmla="*/ 1759 h 2056"/>
              <a:gd name="T28" fmla="*/ 1827 w 2373"/>
              <a:gd name="T29" fmla="*/ 1747 h 2056"/>
              <a:gd name="T30" fmla="*/ 1075 w 2373"/>
              <a:gd name="T31" fmla="*/ 1727 h 2056"/>
              <a:gd name="T32" fmla="*/ 1063 w 2373"/>
              <a:gd name="T33" fmla="*/ 1578 h 2056"/>
              <a:gd name="T34" fmla="*/ 914 w 2373"/>
              <a:gd name="T35" fmla="*/ 1590 h 2056"/>
              <a:gd name="T36" fmla="*/ 926 w 2373"/>
              <a:gd name="T37" fmla="*/ 1739 h 2056"/>
              <a:gd name="T38" fmla="*/ 1075 w 2373"/>
              <a:gd name="T39" fmla="*/ 1727 h 2056"/>
              <a:gd name="T40" fmla="*/ 449 w 2373"/>
              <a:gd name="T41" fmla="*/ 1256 h 2056"/>
              <a:gd name="T42" fmla="*/ 257 w 2373"/>
              <a:gd name="T43" fmla="*/ 171 h 2056"/>
              <a:gd name="T44" fmla="*/ 0 w 2373"/>
              <a:gd name="T45" fmla="*/ 171 h 2056"/>
              <a:gd name="T46" fmla="*/ 0 w 2373"/>
              <a:gd name="T47" fmla="*/ 0 h 2056"/>
              <a:gd name="T48" fmla="*/ 398 w 2373"/>
              <a:gd name="T49" fmla="*/ 0 h 2056"/>
              <a:gd name="T50" fmla="*/ 429 w 2373"/>
              <a:gd name="T51" fmla="*/ 171 h 2056"/>
              <a:gd name="T52" fmla="*/ 620 w 2373"/>
              <a:gd name="T53" fmla="*/ 1256 h 2056"/>
              <a:gd name="T54" fmla="*/ 449 w 2373"/>
              <a:gd name="T55" fmla="*/ 1256 h 2056"/>
              <a:gd name="T56" fmla="*/ 696 w 2373"/>
              <a:gd name="T57" fmla="*/ 1256 h 2056"/>
              <a:gd name="T58" fmla="*/ 542 w 2373"/>
              <a:gd name="T59" fmla="*/ 323 h 2056"/>
              <a:gd name="T60" fmla="*/ 2373 w 2373"/>
              <a:gd name="T61" fmla="*/ 323 h 2056"/>
              <a:gd name="T62" fmla="*/ 2219 w 2373"/>
              <a:gd name="T63" fmla="*/ 1256 h 2056"/>
              <a:gd name="T64" fmla="*/ 696 w 2373"/>
              <a:gd name="T65" fmla="*/ 1256 h 2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73" h="2056">
                <a:moveTo>
                  <a:pt x="1528" y="1935"/>
                </a:moveTo>
                <a:cubicBezTo>
                  <a:pt x="1386" y="1815"/>
                  <a:pt x="1369" y="1601"/>
                  <a:pt x="1490" y="1459"/>
                </a:cubicBezTo>
                <a:cubicBezTo>
                  <a:pt x="1610" y="1318"/>
                  <a:pt x="1824" y="1301"/>
                  <a:pt x="1965" y="1421"/>
                </a:cubicBezTo>
                <a:cubicBezTo>
                  <a:pt x="2107" y="1542"/>
                  <a:pt x="2124" y="1756"/>
                  <a:pt x="2004" y="1897"/>
                </a:cubicBezTo>
                <a:cubicBezTo>
                  <a:pt x="1883" y="2039"/>
                  <a:pt x="1670" y="2056"/>
                  <a:pt x="1528" y="1935"/>
                </a:cubicBezTo>
                <a:moveTo>
                  <a:pt x="776" y="1915"/>
                </a:moveTo>
                <a:cubicBezTo>
                  <a:pt x="634" y="1795"/>
                  <a:pt x="617" y="1581"/>
                  <a:pt x="738" y="1440"/>
                </a:cubicBezTo>
                <a:cubicBezTo>
                  <a:pt x="858" y="1298"/>
                  <a:pt x="1072" y="1281"/>
                  <a:pt x="1213" y="1401"/>
                </a:cubicBezTo>
                <a:cubicBezTo>
                  <a:pt x="1355" y="1522"/>
                  <a:pt x="1372" y="1736"/>
                  <a:pt x="1252" y="1877"/>
                </a:cubicBezTo>
                <a:cubicBezTo>
                  <a:pt x="1131" y="2019"/>
                  <a:pt x="917" y="2036"/>
                  <a:pt x="776" y="1915"/>
                </a:cubicBezTo>
                <a:moveTo>
                  <a:pt x="1827" y="1747"/>
                </a:moveTo>
                <a:cubicBezTo>
                  <a:pt x="1865" y="1703"/>
                  <a:pt x="1859" y="1636"/>
                  <a:pt x="1815" y="1598"/>
                </a:cubicBezTo>
                <a:cubicBezTo>
                  <a:pt x="1771" y="1560"/>
                  <a:pt x="1704" y="1565"/>
                  <a:pt x="1666" y="1610"/>
                </a:cubicBezTo>
                <a:cubicBezTo>
                  <a:pt x="1628" y="1654"/>
                  <a:pt x="1634" y="1721"/>
                  <a:pt x="1678" y="1759"/>
                </a:cubicBezTo>
                <a:cubicBezTo>
                  <a:pt x="1722" y="1797"/>
                  <a:pt x="1789" y="1791"/>
                  <a:pt x="1827" y="1747"/>
                </a:cubicBezTo>
                <a:moveTo>
                  <a:pt x="1075" y="1727"/>
                </a:moveTo>
                <a:cubicBezTo>
                  <a:pt x="1113" y="1683"/>
                  <a:pt x="1107" y="1616"/>
                  <a:pt x="1063" y="1578"/>
                </a:cubicBezTo>
                <a:cubicBezTo>
                  <a:pt x="1019" y="1540"/>
                  <a:pt x="952" y="1546"/>
                  <a:pt x="914" y="1590"/>
                </a:cubicBezTo>
                <a:cubicBezTo>
                  <a:pt x="876" y="1634"/>
                  <a:pt x="882" y="1701"/>
                  <a:pt x="926" y="1739"/>
                </a:cubicBezTo>
                <a:cubicBezTo>
                  <a:pt x="970" y="1777"/>
                  <a:pt x="1037" y="1771"/>
                  <a:pt x="1075" y="1727"/>
                </a:cubicBezTo>
                <a:moveTo>
                  <a:pt x="449" y="1256"/>
                </a:moveTo>
                <a:cubicBezTo>
                  <a:pt x="257" y="171"/>
                  <a:pt x="257" y="171"/>
                  <a:pt x="257" y="171"/>
                </a:cubicBezTo>
                <a:cubicBezTo>
                  <a:pt x="0" y="171"/>
                  <a:pt x="0" y="171"/>
                  <a:pt x="0" y="171"/>
                </a:cubicBezTo>
                <a:cubicBezTo>
                  <a:pt x="0" y="0"/>
                  <a:pt x="0" y="0"/>
                  <a:pt x="0" y="0"/>
                </a:cubicBezTo>
                <a:cubicBezTo>
                  <a:pt x="398" y="0"/>
                  <a:pt x="398" y="0"/>
                  <a:pt x="398" y="0"/>
                </a:cubicBezTo>
                <a:cubicBezTo>
                  <a:pt x="429" y="171"/>
                  <a:pt x="429" y="171"/>
                  <a:pt x="429" y="171"/>
                </a:cubicBezTo>
                <a:cubicBezTo>
                  <a:pt x="620" y="1256"/>
                  <a:pt x="620" y="1256"/>
                  <a:pt x="620" y="1256"/>
                </a:cubicBezTo>
                <a:cubicBezTo>
                  <a:pt x="449" y="1256"/>
                  <a:pt x="449" y="1256"/>
                  <a:pt x="449" y="1256"/>
                </a:cubicBezTo>
                <a:moveTo>
                  <a:pt x="696" y="1256"/>
                </a:moveTo>
                <a:cubicBezTo>
                  <a:pt x="542" y="323"/>
                  <a:pt x="542" y="323"/>
                  <a:pt x="542" y="323"/>
                </a:cubicBezTo>
                <a:cubicBezTo>
                  <a:pt x="2373" y="323"/>
                  <a:pt x="2373" y="323"/>
                  <a:pt x="2373" y="323"/>
                </a:cubicBezTo>
                <a:cubicBezTo>
                  <a:pt x="2219" y="1256"/>
                  <a:pt x="2219" y="1256"/>
                  <a:pt x="2219" y="1256"/>
                </a:cubicBezTo>
                <a:cubicBezTo>
                  <a:pt x="696" y="1256"/>
                  <a:pt x="696" y="1256"/>
                  <a:pt x="696" y="1256"/>
                </a:cubicBezTo>
              </a:path>
            </a:pathLst>
          </a:custGeom>
          <a:solidFill>
            <a:srgbClr val="EF73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 name="Freeform 15">
            <a:extLst>
              <a:ext uri="{FF2B5EF4-FFF2-40B4-BE49-F238E27FC236}">
                <a16:creationId xmlns="" xmlns:a16="http://schemas.microsoft.com/office/drawing/2014/main" id="{C3D9C01E-FF33-4EB9-B46A-982FB5724962}"/>
              </a:ext>
            </a:extLst>
          </p:cNvPr>
          <p:cNvSpPr>
            <a:spLocks noEditPoints="1"/>
          </p:cNvSpPr>
          <p:nvPr/>
        </p:nvSpPr>
        <p:spPr bwMode="auto">
          <a:xfrm>
            <a:off x="3773581" y="2108038"/>
            <a:ext cx="2000014" cy="1733551"/>
          </a:xfrm>
          <a:custGeom>
            <a:avLst/>
            <a:gdLst>
              <a:gd name="T0" fmla="*/ 1528 w 2373"/>
              <a:gd name="T1" fmla="*/ 1935 h 2056"/>
              <a:gd name="T2" fmla="*/ 1490 w 2373"/>
              <a:gd name="T3" fmla="*/ 1459 h 2056"/>
              <a:gd name="T4" fmla="*/ 1965 w 2373"/>
              <a:gd name="T5" fmla="*/ 1421 h 2056"/>
              <a:gd name="T6" fmla="*/ 2004 w 2373"/>
              <a:gd name="T7" fmla="*/ 1897 h 2056"/>
              <a:gd name="T8" fmla="*/ 1528 w 2373"/>
              <a:gd name="T9" fmla="*/ 1935 h 2056"/>
              <a:gd name="T10" fmla="*/ 776 w 2373"/>
              <a:gd name="T11" fmla="*/ 1915 h 2056"/>
              <a:gd name="T12" fmla="*/ 738 w 2373"/>
              <a:gd name="T13" fmla="*/ 1440 h 2056"/>
              <a:gd name="T14" fmla="*/ 1213 w 2373"/>
              <a:gd name="T15" fmla="*/ 1401 h 2056"/>
              <a:gd name="T16" fmla="*/ 1252 w 2373"/>
              <a:gd name="T17" fmla="*/ 1877 h 2056"/>
              <a:gd name="T18" fmla="*/ 776 w 2373"/>
              <a:gd name="T19" fmla="*/ 1915 h 2056"/>
              <a:gd name="T20" fmla="*/ 1827 w 2373"/>
              <a:gd name="T21" fmla="*/ 1747 h 2056"/>
              <a:gd name="T22" fmla="*/ 1815 w 2373"/>
              <a:gd name="T23" fmla="*/ 1598 h 2056"/>
              <a:gd name="T24" fmla="*/ 1666 w 2373"/>
              <a:gd name="T25" fmla="*/ 1610 h 2056"/>
              <a:gd name="T26" fmla="*/ 1678 w 2373"/>
              <a:gd name="T27" fmla="*/ 1759 h 2056"/>
              <a:gd name="T28" fmla="*/ 1827 w 2373"/>
              <a:gd name="T29" fmla="*/ 1747 h 2056"/>
              <a:gd name="T30" fmla="*/ 1075 w 2373"/>
              <a:gd name="T31" fmla="*/ 1727 h 2056"/>
              <a:gd name="T32" fmla="*/ 1063 w 2373"/>
              <a:gd name="T33" fmla="*/ 1578 h 2056"/>
              <a:gd name="T34" fmla="*/ 914 w 2373"/>
              <a:gd name="T35" fmla="*/ 1590 h 2056"/>
              <a:gd name="T36" fmla="*/ 926 w 2373"/>
              <a:gd name="T37" fmla="*/ 1739 h 2056"/>
              <a:gd name="T38" fmla="*/ 1075 w 2373"/>
              <a:gd name="T39" fmla="*/ 1727 h 2056"/>
              <a:gd name="T40" fmla="*/ 449 w 2373"/>
              <a:gd name="T41" fmla="*/ 1256 h 2056"/>
              <a:gd name="T42" fmla="*/ 257 w 2373"/>
              <a:gd name="T43" fmla="*/ 171 h 2056"/>
              <a:gd name="T44" fmla="*/ 0 w 2373"/>
              <a:gd name="T45" fmla="*/ 171 h 2056"/>
              <a:gd name="T46" fmla="*/ 0 w 2373"/>
              <a:gd name="T47" fmla="*/ 0 h 2056"/>
              <a:gd name="T48" fmla="*/ 398 w 2373"/>
              <a:gd name="T49" fmla="*/ 0 h 2056"/>
              <a:gd name="T50" fmla="*/ 429 w 2373"/>
              <a:gd name="T51" fmla="*/ 171 h 2056"/>
              <a:gd name="T52" fmla="*/ 620 w 2373"/>
              <a:gd name="T53" fmla="*/ 1256 h 2056"/>
              <a:gd name="T54" fmla="*/ 449 w 2373"/>
              <a:gd name="T55" fmla="*/ 1256 h 2056"/>
              <a:gd name="T56" fmla="*/ 696 w 2373"/>
              <a:gd name="T57" fmla="*/ 1256 h 2056"/>
              <a:gd name="T58" fmla="*/ 542 w 2373"/>
              <a:gd name="T59" fmla="*/ 323 h 2056"/>
              <a:gd name="T60" fmla="*/ 2373 w 2373"/>
              <a:gd name="T61" fmla="*/ 323 h 2056"/>
              <a:gd name="T62" fmla="*/ 2219 w 2373"/>
              <a:gd name="T63" fmla="*/ 1256 h 2056"/>
              <a:gd name="T64" fmla="*/ 696 w 2373"/>
              <a:gd name="T65" fmla="*/ 1256 h 2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73" h="2056">
                <a:moveTo>
                  <a:pt x="1528" y="1935"/>
                </a:moveTo>
                <a:cubicBezTo>
                  <a:pt x="1386" y="1815"/>
                  <a:pt x="1369" y="1601"/>
                  <a:pt x="1490" y="1459"/>
                </a:cubicBezTo>
                <a:cubicBezTo>
                  <a:pt x="1610" y="1318"/>
                  <a:pt x="1824" y="1301"/>
                  <a:pt x="1965" y="1421"/>
                </a:cubicBezTo>
                <a:cubicBezTo>
                  <a:pt x="2107" y="1542"/>
                  <a:pt x="2124" y="1756"/>
                  <a:pt x="2004" y="1897"/>
                </a:cubicBezTo>
                <a:cubicBezTo>
                  <a:pt x="1883" y="2039"/>
                  <a:pt x="1670" y="2056"/>
                  <a:pt x="1528" y="1935"/>
                </a:cubicBezTo>
                <a:moveTo>
                  <a:pt x="776" y="1915"/>
                </a:moveTo>
                <a:cubicBezTo>
                  <a:pt x="634" y="1795"/>
                  <a:pt x="617" y="1581"/>
                  <a:pt x="738" y="1440"/>
                </a:cubicBezTo>
                <a:cubicBezTo>
                  <a:pt x="858" y="1298"/>
                  <a:pt x="1072" y="1281"/>
                  <a:pt x="1213" y="1401"/>
                </a:cubicBezTo>
                <a:cubicBezTo>
                  <a:pt x="1355" y="1522"/>
                  <a:pt x="1372" y="1736"/>
                  <a:pt x="1252" y="1877"/>
                </a:cubicBezTo>
                <a:cubicBezTo>
                  <a:pt x="1131" y="2019"/>
                  <a:pt x="917" y="2036"/>
                  <a:pt x="776" y="1915"/>
                </a:cubicBezTo>
                <a:moveTo>
                  <a:pt x="1827" y="1747"/>
                </a:moveTo>
                <a:cubicBezTo>
                  <a:pt x="1865" y="1703"/>
                  <a:pt x="1859" y="1636"/>
                  <a:pt x="1815" y="1598"/>
                </a:cubicBezTo>
                <a:cubicBezTo>
                  <a:pt x="1771" y="1560"/>
                  <a:pt x="1704" y="1565"/>
                  <a:pt x="1666" y="1610"/>
                </a:cubicBezTo>
                <a:cubicBezTo>
                  <a:pt x="1628" y="1654"/>
                  <a:pt x="1634" y="1721"/>
                  <a:pt x="1678" y="1759"/>
                </a:cubicBezTo>
                <a:cubicBezTo>
                  <a:pt x="1722" y="1797"/>
                  <a:pt x="1789" y="1791"/>
                  <a:pt x="1827" y="1747"/>
                </a:cubicBezTo>
                <a:moveTo>
                  <a:pt x="1075" y="1727"/>
                </a:moveTo>
                <a:cubicBezTo>
                  <a:pt x="1113" y="1683"/>
                  <a:pt x="1107" y="1616"/>
                  <a:pt x="1063" y="1578"/>
                </a:cubicBezTo>
                <a:cubicBezTo>
                  <a:pt x="1019" y="1540"/>
                  <a:pt x="952" y="1546"/>
                  <a:pt x="914" y="1590"/>
                </a:cubicBezTo>
                <a:cubicBezTo>
                  <a:pt x="876" y="1634"/>
                  <a:pt x="882" y="1701"/>
                  <a:pt x="926" y="1739"/>
                </a:cubicBezTo>
                <a:cubicBezTo>
                  <a:pt x="970" y="1777"/>
                  <a:pt x="1037" y="1771"/>
                  <a:pt x="1075" y="1727"/>
                </a:cubicBezTo>
                <a:moveTo>
                  <a:pt x="449" y="1256"/>
                </a:moveTo>
                <a:cubicBezTo>
                  <a:pt x="257" y="171"/>
                  <a:pt x="257" y="171"/>
                  <a:pt x="257" y="171"/>
                </a:cubicBezTo>
                <a:cubicBezTo>
                  <a:pt x="0" y="171"/>
                  <a:pt x="0" y="171"/>
                  <a:pt x="0" y="171"/>
                </a:cubicBezTo>
                <a:cubicBezTo>
                  <a:pt x="0" y="0"/>
                  <a:pt x="0" y="0"/>
                  <a:pt x="0" y="0"/>
                </a:cubicBezTo>
                <a:cubicBezTo>
                  <a:pt x="398" y="0"/>
                  <a:pt x="398" y="0"/>
                  <a:pt x="398" y="0"/>
                </a:cubicBezTo>
                <a:cubicBezTo>
                  <a:pt x="429" y="171"/>
                  <a:pt x="429" y="171"/>
                  <a:pt x="429" y="171"/>
                </a:cubicBezTo>
                <a:cubicBezTo>
                  <a:pt x="620" y="1256"/>
                  <a:pt x="620" y="1256"/>
                  <a:pt x="620" y="1256"/>
                </a:cubicBezTo>
                <a:cubicBezTo>
                  <a:pt x="449" y="1256"/>
                  <a:pt x="449" y="1256"/>
                  <a:pt x="449" y="1256"/>
                </a:cubicBezTo>
                <a:moveTo>
                  <a:pt x="696" y="1256"/>
                </a:moveTo>
                <a:cubicBezTo>
                  <a:pt x="542" y="323"/>
                  <a:pt x="542" y="323"/>
                  <a:pt x="542" y="323"/>
                </a:cubicBezTo>
                <a:cubicBezTo>
                  <a:pt x="2373" y="323"/>
                  <a:pt x="2373" y="323"/>
                  <a:pt x="2373" y="323"/>
                </a:cubicBezTo>
                <a:cubicBezTo>
                  <a:pt x="2219" y="1256"/>
                  <a:pt x="2219" y="1256"/>
                  <a:pt x="2219" y="1256"/>
                </a:cubicBezTo>
                <a:cubicBezTo>
                  <a:pt x="696" y="1256"/>
                  <a:pt x="696" y="1256"/>
                  <a:pt x="696" y="1256"/>
                </a:cubicBezTo>
              </a:path>
            </a:pathLst>
          </a:custGeom>
          <a:solidFill>
            <a:srgbClr val="08B2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endParaRPr>
          </a:p>
        </p:txBody>
      </p:sp>
      <p:sp>
        <p:nvSpPr>
          <p:cNvPr id="5" name="Freeform 15">
            <a:extLst>
              <a:ext uri="{FF2B5EF4-FFF2-40B4-BE49-F238E27FC236}">
                <a16:creationId xmlns="" xmlns:a16="http://schemas.microsoft.com/office/drawing/2014/main" id="{E7CFDA12-C4A8-4293-8FD5-19BB0E3AD4B4}"/>
              </a:ext>
            </a:extLst>
          </p:cNvPr>
          <p:cNvSpPr>
            <a:spLocks noEditPoints="1"/>
          </p:cNvSpPr>
          <p:nvPr/>
        </p:nvSpPr>
        <p:spPr bwMode="auto">
          <a:xfrm>
            <a:off x="6385516" y="2108038"/>
            <a:ext cx="2000014" cy="1733551"/>
          </a:xfrm>
          <a:custGeom>
            <a:avLst/>
            <a:gdLst>
              <a:gd name="T0" fmla="*/ 1528 w 2373"/>
              <a:gd name="T1" fmla="*/ 1935 h 2056"/>
              <a:gd name="T2" fmla="*/ 1490 w 2373"/>
              <a:gd name="T3" fmla="*/ 1459 h 2056"/>
              <a:gd name="T4" fmla="*/ 1965 w 2373"/>
              <a:gd name="T5" fmla="*/ 1421 h 2056"/>
              <a:gd name="T6" fmla="*/ 2004 w 2373"/>
              <a:gd name="T7" fmla="*/ 1897 h 2056"/>
              <a:gd name="T8" fmla="*/ 1528 w 2373"/>
              <a:gd name="T9" fmla="*/ 1935 h 2056"/>
              <a:gd name="T10" fmla="*/ 776 w 2373"/>
              <a:gd name="T11" fmla="*/ 1915 h 2056"/>
              <a:gd name="T12" fmla="*/ 738 w 2373"/>
              <a:gd name="T13" fmla="*/ 1440 h 2056"/>
              <a:gd name="T14" fmla="*/ 1213 w 2373"/>
              <a:gd name="T15" fmla="*/ 1401 h 2056"/>
              <a:gd name="T16" fmla="*/ 1252 w 2373"/>
              <a:gd name="T17" fmla="*/ 1877 h 2056"/>
              <a:gd name="T18" fmla="*/ 776 w 2373"/>
              <a:gd name="T19" fmla="*/ 1915 h 2056"/>
              <a:gd name="T20" fmla="*/ 1827 w 2373"/>
              <a:gd name="T21" fmla="*/ 1747 h 2056"/>
              <a:gd name="T22" fmla="*/ 1815 w 2373"/>
              <a:gd name="T23" fmla="*/ 1598 h 2056"/>
              <a:gd name="T24" fmla="*/ 1666 w 2373"/>
              <a:gd name="T25" fmla="*/ 1610 h 2056"/>
              <a:gd name="T26" fmla="*/ 1678 w 2373"/>
              <a:gd name="T27" fmla="*/ 1759 h 2056"/>
              <a:gd name="T28" fmla="*/ 1827 w 2373"/>
              <a:gd name="T29" fmla="*/ 1747 h 2056"/>
              <a:gd name="T30" fmla="*/ 1075 w 2373"/>
              <a:gd name="T31" fmla="*/ 1727 h 2056"/>
              <a:gd name="T32" fmla="*/ 1063 w 2373"/>
              <a:gd name="T33" fmla="*/ 1578 h 2056"/>
              <a:gd name="T34" fmla="*/ 914 w 2373"/>
              <a:gd name="T35" fmla="*/ 1590 h 2056"/>
              <a:gd name="T36" fmla="*/ 926 w 2373"/>
              <a:gd name="T37" fmla="*/ 1739 h 2056"/>
              <a:gd name="T38" fmla="*/ 1075 w 2373"/>
              <a:gd name="T39" fmla="*/ 1727 h 2056"/>
              <a:gd name="T40" fmla="*/ 449 w 2373"/>
              <a:gd name="T41" fmla="*/ 1256 h 2056"/>
              <a:gd name="T42" fmla="*/ 257 w 2373"/>
              <a:gd name="T43" fmla="*/ 171 h 2056"/>
              <a:gd name="T44" fmla="*/ 0 w 2373"/>
              <a:gd name="T45" fmla="*/ 171 h 2056"/>
              <a:gd name="T46" fmla="*/ 0 w 2373"/>
              <a:gd name="T47" fmla="*/ 0 h 2056"/>
              <a:gd name="T48" fmla="*/ 398 w 2373"/>
              <a:gd name="T49" fmla="*/ 0 h 2056"/>
              <a:gd name="T50" fmla="*/ 429 w 2373"/>
              <a:gd name="T51" fmla="*/ 171 h 2056"/>
              <a:gd name="T52" fmla="*/ 620 w 2373"/>
              <a:gd name="T53" fmla="*/ 1256 h 2056"/>
              <a:gd name="T54" fmla="*/ 449 w 2373"/>
              <a:gd name="T55" fmla="*/ 1256 h 2056"/>
              <a:gd name="T56" fmla="*/ 696 w 2373"/>
              <a:gd name="T57" fmla="*/ 1256 h 2056"/>
              <a:gd name="T58" fmla="*/ 542 w 2373"/>
              <a:gd name="T59" fmla="*/ 323 h 2056"/>
              <a:gd name="T60" fmla="*/ 2373 w 2373"/>
              <a:gd name="T61" fmla="*/ 323 h 2056"/>
              <a:gd name="T62" fmla="*/ 2219 w 2373"/>
              <a:gd name="T63" fmla="*/ 1256 h 2056"/>
              <a:gd name="T64" fmla="*/ 696 w 2373"/>
              <a:gd name="T65" fmla="*/ 1256 h 2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73" h="2056">
                <a:moveTo>
                  <a:pt x="1528" y="1935"/>
                </a:moveTo>
                <a:cubicBezTo>
                  <a:pt x="1386" y="1815"/>
                  <a:pt x="1369" y="1601"/>
                  <a:pt x="1490" y="1459"/>
                </a:cubicBezTo>
                <a:cubicBezTo>
                  <a:pt x="1610" y="1318"/>
                  <a:pt x="1824" y="1301"/>
                  <a:pt x="1965" y="1421"/>
                </a:cubicBezTo>
                <a:cubicBezTo>
                  <a:pt x="2107" y="1542"/>
                  <a:pt x="2124" y="1756"/>
                  <a:pt x="2004" y="1897"/>
                </a:cubicBezTo>
                <a:cubicBezTo>
                  <a:pt x="1883" y="2039"/>
                  <a:pt x="1670" y="2056"/>
                  <a:pt x="1528" y="1935"/>
                </a:cubicBezTo>
                <a:moveTo>
                  <a:pt x="776" y="1915"/>
                </a:moveTo>
                <a:cubicBezTo>
                  <a:pt x="634" y="1795"/>
                  <a:pt x="617" y="1581"/>
                  <a:pt x="738" y="1440"/>
                </a:cubicBezTo>
                <a:cubicBezTo>
                  <a:pt x="858" y="1298"/>
                  <a:pt x="1072" y="1281"/>
                  <a:pt x="1213" y="1401"/>
                </a:cubicBezTo>
                <a:cubicBezTo>
                  <a:pt x="1355" y="1522"/>
                  <a:pt x="1372" y="1736"/>
                  <a:pt x="1252" y="1877"/>
                </a:cubicBezTo>
                <a:cubicBezTo>
                  <a:pt x="1131" y="2019"/>
                  <a:pt x="917" y="2036"/>
                  <a:pt x="776" y="1915"/>
                </a:cubicBezTo>
                <a:moveTo>
                  <a:pt x="1827" y="1747"/>
                </a:moveTo>
                <a:cubicBezTo>
                  <a:pt x="1865" y="1703"/>
                  <a:pt x="1859" y="1636"/>
                  <a:pt x="1815" y="1598"/>
                </a:cubicBezTo>
                <a:cubicBezTo>
                  <a:pt x="1771" y="1560"/>
                  <a:pt x="1704" y="1565"/>
                  <a:pt x="1666" y="1610"/>
                </a:cubicBezTo>
                <a:cubicBezTo>
                  <a:pt x="1628" y="1654"/>
                  <a:pt x="1634" y="1721"/>
                  <a:pt x="1678" y="1759"/>
                </a:cubicBezTo>
                <a:cubicBezTo>
                  <a:pt x="1722" y="1797"/>
                  <a:pt x="1789" y="1791"/>
                  <a:pt x="1827" y="1747"/>
                </a:cubicBezTo>
                <a:moveTo>
                  <a:pt x="1075" y="1727"/>
                </a:moveTo>
                <a:cubicBezTo>
                  <a:pt x="1113" y="1683"/>
                  <a:pt x="1107" y="1616"/>
                  <a:pt x="1063" y="1578"/>
                </a:cubicBezTo>
                <a:cubicBezTo>
                  <a:pt x="1019" y="1540"/>
                  <a:pt x="952" y="1546"/>
                  <a:pt x="914" y="1590"/>
                </a:cubicBezTo>
                <a:cubicBezTo>
                  <a:pt x="876" y="1634"/>
                  <a:pt x="882" y="1701"/>
                  <a:pt x="926" y="1739"/>
                </a:cubicBezTo>
                <a:cubicBezTo>
                  <a:pt x="970" y="1777"/>
                  <a:pt x="1037" y="1771"/>
                  <a:pt x="1075" y="1727"/>
                </a:cubicBezTo>
                <a:moveTo>
                  <a:pt x="449" y="1256"/>
                </a:moveTo>
                <a:cubicBezTo>
                  <a:pt x="257" y="171"/>
                  <a:pt x="257" y="171"/>
                  <a:pt x="257" y="171"/>
                </a:cubicBezTo>
                <a:cubicBezTo>
                  <a:pt x="0" y="171"/>
                  <a:pt x="0" y="171"/>
                  <a:pt x="0" y="171"/>
                </a:cubicBezTo>
                <a:cubicBezTo>
                  <a:pt x="0" y="0"/>
                  <a:pt x="0" y="0"/>
                  <a:pt x="0" y="0"/>
                </a:cubicBezTo>
                <a:cubicBezTo>
                  <a:pt x="398" y="0"/>
                  <a:pt x="398" y="0"/>
                  <a:pt x="398" y="0"/>
                </a:cubicBezTo>
                <a:cubicBezTo>
                  <a:pt x="429" y="171"/>
                  <a:pt x="429" y="171"/>
                  <a:pt x="429" y="171"/>
                </a:cubicBezTo>
                <a:cubicBezTo>
                  <a:pt x="620" y="1256"/>
                  <a:pt x="620" y="1256"/>
                  <a:pt x="620" y="1256"/>
                </a:cubicBezTo>
                <a:cubicBezTo>
                  <a:pt x="449" y="1256"/>
                  <a:pt x="449" y="1256"/>
                  <a:pt x="449" y="1256"/>
                </a:cubicBezTo>
                <a:moveTo>
                  <a:pt x="696" y="1256"/>
                </a:moveTo>
                <a:cubicBezTo>
                  <a:pt x="542" y="323"/>
                  <a:pt x="542" y="323"/>
                  <a:pt x="542" y="323"/>
                </a:cubicBezTo>
                <a:cubicBezTo>
                  <a:pt x="2373" y="323"/>
                  <a:pt x="2373" y="323"/>
                  <a:pt x="2373" y="323"/>
                </a:cubicBezTo>
                <a:cubicBezTo>
                  <a:pt x="2219" y="1256"/>
                  <a:pt x="2219" y="1256"/>
                  <a:pt x="2219" y="1256"/>
                </a:cubicBezTo>
                <a:cubicBezTo>
                  <a:pt x="696" y="1256"/>
                  <a:pt x="696" y="1256"/>
                  <a:pt x="696" y="1256"/>
                </a:cubicBezTo>
              </a:path>
            </a:pathLst>
          </a:custGeom>
          <a:solidFill>
            <a:srgbClr val="EF73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7" name="Freeform 15">
            <a:extLst>
              <a:ext uri="{FF2B5EF4-FFF2-40B4-BE49-F238E27FC236}">
                <a16:creationId xmlns="" xmlns:a16="http://schemas.microsoft.com/office/drawing/2014/main" id="{E2D29D70-6804-4D23-B0CF-E02ABA7AA832}"/>
              </a:ext>
            </a:extLst>
          </p:cNvPr>
          <p:cNvSpPr>
            <a:spLocks noEditPoints="1"/>
          </p:cNvSpPr>
          <p:nvPr/>
        </p:nvSpPr>
        <p:spPr bwMode="auto">
          <a:xfrm>
            <a:off x="9048570" y="2108038"/>
            <a:ext cx="2000014" cy="1733551"/>
          </a:xfrm>
          <a:custGeom>
            <a:avLst/>
            <a:gdLst>
              <a:gd name="T0" fmla="*/ 1528 w 2373"/>
              <a:gd name="T1" fmla="*/ 1935 h 2056"/>
              <a:gd name="T2" fmla="*/ 1490 w 2373"/>
              <a:gd name="T3" fmla="*/ 1459 h 2056"/>
              <a:gd name="T4" fmla="*/ 1965 w 2373"/>
              <a:gd name="T5" fmla="*/ 1421 h 2056"/>
              <a:gd name="T6" fmla="*/ 2004 w 2373"/>
              <a:gd name="T7" fmla="*/ 1897 h 2056"/>
              <a:gd name="T8" fmla="*/ 1528 w 2373"/>
              <a:gd name="T9" fmla="*/ 1935 h 2056"/>
              <a:gd name="T10" fmla="*/ 776 w 2373"/>
              <a:gd name="T11" fmla="*/ 1915 h 2056"/>
              <a:gd name="T12" fmla="*/ 738 w 2373"/>
              <a:gd name="T13" fmla="*/ 1440 h 2056"/>
              <a:gd name="T14" fmla="*/ 1213 w 2373"/>
              <a:gd name="T15" fmla="*/ 1401 h 2056"/>
              <a:gd name="T16" fmla="*/ 1252 w 2373"/>
              <a:gd name="T17" fmla="*/ 1877 h 2056"/>
              <a:gd name="T18" fmla="*/ 776 w 2373"/>
              <a:gd name="T19" fmla="*/ 1915 h 2056"/>
              <a:gd name="T20" fmla="*/ 1827 w 2373"/>
              <a:gd name="T21" fmla="*/ 1747 h 2056"/>
              <a:gd name="T22" fmla="*/ 1815 w 2373"/>
              <a:gd name="T23" fmla="*/ 1598 h 2056"/>
              <a:gd name="T24" fmla="*/ 1666 w 2373"/>
              <a:gd name="T25" fmla="*/ 1610 h 2056"/>
              <a:gd name="T26" fmla="*/ 1678 w 2373"/>
              <a:gd name="T27" fmla="*/ 1759 h 2056"/>
              <a:gd name="T28" fmla="*/ 1827 w 2373"/>
              <a:gd name="T29" fmla="*/ 1747 h 2056"/>
              <a:gd name="T30" fmla="*/ 1075 w 2373"/>
              <a:gd name="T31" fmla="*/ 1727 h 2056"/>
              <a:gd name="T32" fmla="*/ 1063 w 2373"/>
              <a:gd name="T33" fmla="*/ 1578 h 2056"/>
              <a:gd name="T34" fmla="*/ 914 w 2373"/>
              <a:gd name="T35" fmla="*/ 1590 h 2056"/>
              <a:gd name="T36" fmla="*/ 926 w 2373"/>
              <a:gd name="T37" fmla="*/ 1739 h 2056"/>
              <a:gd name="T38" fmla="*/ 1075 w 2373"/>
              <a:gd name="T39" fmla="*/ 1727 h 2056"/>
              <a:gd name="T40" fmla="*/ 449 w 2373"/>
              <a:gd name="T41" fmla="*/ 1256 h 2056"/>
              <a:gd name="T42" fmla="*/ 257 w 2373"/>
              <a:gd name="T43" fmla="*/ 171 h 2056"/>
              <a:gd name="T44" fmla="*/ 0 w 2373"/>
              <a:gd name="T45" fmla="*/ 171 h 2056"/>
              <a:gd name="T46" fmla="*/ 0 w 2373"/>
              <a:gd name="T47" fmla="*/ 0 h 2056"/>
              <a:gd name="T48" fmla="*/ 398 w 2373"/>
              <a:gd name="T49" fmla="*/ 0 h 2056"/>
              <a:gd name="T50" fmla="*/ 429 w 2373"/>
              <a:gd name="T51" fmla="*/ 171 h 2056"/>
              <a:gd name="T52" fmla="*/ 620 w 2373"/>
              <a:gd name="T53" fmla="*/ 1256 h 2056"/>
              <a:gd name="T54" fmla="*/ 449 w 2373"/>
              <a:gd name="T55" fmla="*/ 1256 h 2056"/>
              <a:gd name="T56" fmla="*/ 696 w 2373"/>
              <a:gd name="T57" fmla="*/ 1256 h 2056"/>
              <a:gd name="T58" fmla="*/ 542 w 2373"/>
              <a:gd name="T59" fmla="*/ 323 h 2056"/>
              <a:gd name="T60" fmla="*/ 2373 w 2373"/>
              <a:gd name="T61" fmla="*/ 323 h 2056"/>
              <a:gd name="T62" fmla="*/ 2219 w 2373"/>
              <a:gd name="T63" fmla="*/ 1256 h 2056"/>
              <a:gd name="T64" fmla="*/ 696 w 2373"/>
              <a:gd name="T65" fmla="*/ 1256 h 2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73" h="2056">
                <a:moveTo>
                  <a:pt x="1528" y="1935"/>
                </a:moveTo>
                <a:cubicBezTo>
                  <a:pt x="1386" y="1815"/>
                  <a:pt x="1369" y="1601"/>
                  <a:pt x="1490" y="1459"/>
                </a:cubicBezTo>
                <a:cubicBezTo>
                  <a:pt x="1610" y="1318"/>
                  <a:pt x="1824" y="1301"/>
                  <a:pt x="1965" y="1421"/>
                </a:cubicBezTo>
                <a:cubicBezTo>
                  <a:pt x="2107" y="1542"/>
                  <a:pt x="2124" y="1756"/>
                  <a:pt x="2004" y="1897"/>
                </a:cubicBezTo>
                <a:cubicBezTo>
                  <a:pt x="1883" y="2039"/>
                  <a:pt x="1670" y="2056"/>
                  <a:pt x="1528" y="1935"/>
                </a:cubicBezTo>
                <a:moveTo>
                  <a:pt x="776" y="1915"/>
                </a:moveTo>
                <a:cubicBezTo>
                  <a:pt x="634" y="1795"/>
                  <a:pt x="617" y="1581"/>
                  <a:pt x="738" y="1440"/>
                </a:cubicBezTo>
                <a:cubicBezTo>
                  <a:pt x="858" y="1298"/>
                  <a:pt x="1072" y="1281"/>
                  <a:pt x="1213" y="1401"/>
                </a:cubicBezTo>
                <a:cubicBezTo>
                  <a:pt x="1355" y="1522"/>
                  <a:pt x="1372" y="1736"/>
                  <a:pt x="1252" y="1877"/>
                </a:cubicBezTo>
                <a:cubicBezTo>
                  <a:pt x="1131" y="2019"/>
                  <a:pt x="917" y="2036"/>
                  <a:pt x="776" y="1915"/>
                </a:cubicBezTo>
                <a:moveTo>
                  <a:pt x="1827" y="1747"/>
                </a:moveTo>
                <a:cubicBezTo>
                  <a:pt x="1865" y="1703"/>
                  <a:pt x="1859" y="1636"/>
                  <a:pt x="1815" y="1598"/>
                </a:cubicBezTo>
                <a:cubicBezTo>
                  <a:pt x="1771" y="1560"/>
                  <a:pt x="1704" y="1565"/>
                  <a:pt x="1666" y="1610"/>
                </a:cubicBezTo>
                <a:cubicBezTo>
                  <a:pt x="1628" y="1654"/>
                  <a:pt x="1634" y="1721"/>
                  <a:pt x="1678" y="1759"/>
                </a:cubicBezTo>
                <a:cubicBezTo>
                  <a:pt x="1722" y="1797"/>
                  <a:pt x="1789" y="1791"/>
                  <a:pt x="1827" y="1747"/>
                </a:cubicBezTo>
                <a:moveTo>
                  <a:pt x="1075" y="1727"/>
                </a:moveTo>
                <a:cubicBezTo>
                  <a:pt x="1113" y="1683"/>
                  <a:pt x="1107" y="1616"/>
                  <a:pt x="1063" y="1578"/>
                </a:cubicBezTo>
                <a:cubicBezTo>
                  <a:pt x="1019" y="1540"/>
                  <a:pt x="952" y="1546"/>
                  <a:pt x="914" y="1590"/>
                </a:cubicBezTo>
                <a:cubicBezTo>
                  <a:pt x="876" y="1634"/>
                  <a:pt x="882" y="1701"/>
                  <a:pt x="926" y="1739"/>
                </a:cubicBezTo>
                <a:cubicBezTo>
                  <a:pt x="970" y="1777"/>
                  <a:pt x="1037" y="1771"/>
                  <a:pt x="1075" y="1727"/>
                </a:cubicBezTo>
                <a:moveTo>
                  <a:pt x="449" y="1256"/>
                </a:moveTo>
                <a:cubicBezTo>
                  <a:pt x="257" y="171"/>
                  <a:pt x="257" y="171"/>
                  <a:pt x="257" y="171"/>
                </a:cubicBezTo>
                <a:cubicBezTo>
                  <a:pt x="0" y="171"/>
                  <a:pt x="0" y="171"/>
                  <a:pt x="0" y="171"/>
                </a:cubicBezTo>
                <a:cubicBezTo>
                  <a:pt x="0" y="0"/>
                  <a:pt x="0" y="0"/>
                  <a:pt x="0" y="0"/>
                </a:cubicBezTo>
                <a:cubicBezTo>
                  <a:pt x="398" y="0"/>
                  <a:pt x="398" y="0"/>
                  <a:pt x="398" y="0"/>
                </a:cubicBezTo>
                <a:cubicBezTo>
                  <a:pt x="429" y="171"/>
                  <a:pt x="429" y="171"/>
                  <a:pt x="429" y="171"/>
                </a:cubicBezTo>
                <a:cubicBezTo>
                  <a:pt x="620" y="1256"/>
                  <a:pt x="620" y="1256"/>
                  <a:pt x="620" y="1256"/>
                </a:cubicBezTo>
                <a:cubicBezTo>
                  <a:pt x="449" y="1256"/>
                  <a:pt x="449" y="1256"/>
                  <a:pt x="449" y="1256"/>
                </a:cubicBezTo>
                <a:moveTo>
                  <a:pt x="696" y="1256"/>
                </a:moveTo>
                <a:cubicBezTo>
                  <a:pt x="542" y="323"/>
                  <a:pt x="542" y="323"/>
                  <a:pt x="542" y="323"/>
                </a:cubicBezTo>
                <a:cubicBezTo>
                  <a:pt x="2373" y="323"/>
                  <a:pt x="2373" y="323"/>
                  <a:pt x="2373" y="323"/>
                </a:cubicBezTo>
                <a:cubicBezTo>
                  <a:pt x="2219" y="1256"/>
                  <a:pt x="2219" y="1256"/>
                  <a:pt x="2219" y="1256"/>
                </a:cubicBezTo>
                <a:cubicBezTo>
                  <a:pt x="696" y="1256"/>
                  <a:pt x="696" y="1256"/>
                  <a:pt x="696" y="1256"/>
                </a:cubicBezTo>
              </a:path>
            </a:pathLst>
          </a:custGeom>
          <a:solidFill>
            <a:srgbClr val="08B2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8" name="组合 7">
            <a:extLst>
              <a:ext uri="{FF2B5EF4-FFF2-40B4-BE49-F238E27FC236}">
                <a16:creationId xmlns="" xmlns:a16="http://schemas.microsoft.com/office/drawing/2014/main" id="{38FA2748-BBED-4B48-BAAB-382A9627028A}"/>
              </a:ext>
            </a:extLst>
          </p:cNvPr>
          <p:cNvGrpSpPr>
            <a:grpSpLocks noChangeAspect="1"/>
          </p:cNvGrpSpPr>
          <p:nvPr/>
        </p:nvGrpSpPr>
        <p:grpSpPr>
          <a:xfrm>
            <a:off x="2100596" y="2528630"/>
            <a:ext cx="407494" cy="455712"/>
            <a:chOff x="5999255" y="3275006"/>
            <a:chExt cx="402656" cy="450303"/>
          </a:xfrm>
          <a:solidFill>
            <a:schemeClr val="bg1"/>
          </a:solidFill>
        </p:grpSpPr>
        <p:sp>
          <p:nvSpPr>
            <p:cNvPr id="9" name="Freeform 108">
              <a:extLst>
                <a:ext uri="{FF2B5EF4-FFF2-40B4-BE49-F238E27FC236}">
                  <a16:creationId xmlns="" xmlns:a16="http://schemas.microsoft.com/office/drawing/2014/main" id="{7F1C8F77-1AC1-44A2-9D6F-4742E0C7421C}"/>
                </a:ext>
              </a:extLst>
            </p:cNvPr>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 name="Freeform 109">
              <a:extLst>
                <a:ext uri="{FF2B5EF4-FFF2-40B4-BE49-F238E27FC236}">
                  <a16:creationId xmlns="" xmlns:a16="http://schemas.microsoft.com/office/drawing/2014/main" id="{1DE3A0AA-0DD2-4E21-B0FA-E8F5772BA3E5}"/>
                </a:ext>
              </a:extLst>
            </p:cNvPr>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 name="Freeform 110">
              <a:extLst>
                <a:ext uri="{FF2B5EF4-FFF2-40B4-BE49-F238E27FC236}">
                  <a16:creationId xmlns="" xmlns:a16="http://schemas.microsoft.com/office/drawing/2014/main" id="{2DEBD300-BA8A-4A79-9FAD-6EE9A193B58E}"/>
                </a:ext>
              </a:extLst>
            </p:cNvPr>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 name="Freeform 111">
              <a:extLst>
                <a:ext uri="{FF2B5EF4-FFF2-40B4-BE49-F238E27FC236}">
                  <a16:creationId xmlns="" xmlns:a16="http://schemas.microsoft.com/office/drawing/2014/main" id="{675BBC5C-3B3A-4681-8966-49F415107083}"/>
                </a:ext>
              </a:extLst>
            </p:cNvPr>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 name="Freeform 112">
              <a:extLst>
                <a:ext uri="{FF2B5EF4-FFF2-40B4-BE49-F238E27FC236}">
                  <a16:creationId xmlns="" xmlns:a16="http://schemas.microsoft.com/office/drawing/2014/main" id="{EE8073A1-938A-4671-B382-E0F6B3199EA1}"/>
                </a:ext>
              </a:extLst>
            </p:cNvPr>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14" name="组合 13">
            <a:extLst>
              <a:ext uri="{FF2B5EF4-FFF2-40B4-BE49-F238E27FC236}">
                <a16:creationId xmlns="" xmlns:a16="http://schemas.microsoft.com/office/drawing/2014/main" id="{54C58EFF-4309-4594-A5EE-F2477B8756DE}"/>
              </a:ext>
            </a:extLst>
          </p:cNvPr>
          <p:cNvGrpSpPr/>
          <p:nvPr/>
        </p:nvGrpSpPr>
        <p:grpSpPr>
          <a:xfrm>
            <a:off x="4722470" y="2545297"/>
            <a:ext cx="438356" cy="471740"/>
            <a:chOff x="7005429" y="4859473"/>
            <a:chExt cx="466184" cy="501686"/>
          </a:xfrm>
          <a:solidFill>
            <a:schemeClr val="bg1"/>
          </a:solidFill>
        </p:grpSpPr>
        <p:sp>
          <p:nvSpPr>
            <p:cNvPr id="15" name="Freeform 154">
              <a:extLst>
                <a:ext uri="{FF2B5EF4-FFF2-40B4-BE49-F238E27FC236}">
                  <a16:creationId xmlns="" xmlns:a16="http://schemas.microsoft.com/office/drawing/2014/main" id="{8157707C-8E9C-4FA1-A249-C35FD239A44B}"/>
                </a:ext>
              </a:extLst>
            </p:cNvPr>
            <p:cNvSpPr/>
            <p:nvPr/>
          </p:nvSpPr>
          <p:spPr bwMode="auto">
            <a:xfrm>
              <a:off x="7146499" y="5285485"/>
              <a:ext cx="50449" cy="46712"/>
            </a:xfrm>
            <a:custGeom>
              <a:avLst/>
              <a:gdLst>
                <a:gd name="T0" fmla="*/ 16 w 23"/>
                <a:gd name="T1" fmla="*/ 0 h 21"/>
                <a:gd name="T2" fmla="*/ 16 w 23"/>
                <a:gd name="T3" fmla="*/ 4 h 21"/>
                <a:gd name="T4" fmla="*/ 19 w 23"/>
                <a:gd name="T5" fmla="*/ 11 h 21"/>
                <a:gd name="T6" fmla="*/ 10 w 23"/>
                <a:gd name="T7" fmla="*/ 17 h 21"/>
                <a:gd name="T8" fmla="*/ 4 w 23"/>
                <a:gd name="T9" fmla="*/ 9 h 21"/>
                <a:gd name="T10" fmla="*/ 6 w 23"/>
                <a:gd name="T11" fmla="*/ 5 h 21"/>
                <a:gd name="T12" fmla="*/ 6 w 23"/>
                <a:gd name="T13" fmla="*/ 0 h 21"/>
                <a:gd name="T14" fmla="*/ 0 w 23"/>
                <a:gd name="T15" fmla="*/ 10 h 21"/>
                <a:gd name="T16" fmla="*/ 11 w 23"/>
                <a:gd name="T17" fmla="*/ 21 h 21"/>
                <a:gd name="T18" fmla="*/ 23 w 23"/>
                <a:gd name="T19" fmla="*/ 10 h 21"/>
                <a:gd name="T20" fmla="*/ 16 w 23"/>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 name="Rectangle 155">
              <a:extLst>
                <a:ext uri="{FF2B5EF4-FFF2-40B4-BE49-F238E27FC236}">
                  <a16:creationId xmlns="" xmlns:a16="http://schemas.microsoft.com/office/drawing/2014/main" id="{E09FE63F-FB21-44F2-AF3A-D7F064555143}"/>
                </a:ext>
              </a:extLst>
            </p:cNvPr>
            <p:cNvSpPr>
              <a:spLocks noChangeArrowheads="1"/>
            </p:cNvSpPr>
            <p:nvPr/>
          </p:nvSpPr>
          <p:spPr bwMode="auto">
            <a:xfrm>
              <a:off x="7166118" y="5278945"/>
              <a:ext cx="9342" cy="3269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 name="Freeform 156">
              <a:extLst>
                <a:ext uri="{FF2B5EF4-FFF2-40B4-BE49-F238E27FC236}">
                  <a16:creationId xmlns="" xmlns:a16="http://schemas.microsoft.com/office/drawing/2014/main" id="{7C42749F-2B47-4642-9A9D-AAB15C763013}"/>
                </a:ext>
              </a:extLst>
            </p:cNvPr>
            <p:cNvSpPr>
              <a:spLocks noEditPoints="1"/>
            </p:cNvSpPr>
            <p:nvPr/>
          </p:nvSpPr>
          <p:spPr bwMode="auto">
            <a:xfrm>
              <a:off x="7044667" y="4940751"/>
              <a:ext cx="260652" cy="260652"/>
            </a:xfrm>
            <a:custGeom>
              <a:avLst/>
              <a:gdLst>
                <a:gd name="T0" fmla="*/ 24 w 118"/>
                <a:gd name="T1" fmla="*/ 19 h 118"/>
                <a:gd name="T2" fmla="*/ 19 w 118"/>
                <a:gd name="T3" fmla="*/ 94 h 118"/>
                <a:gd name="T4" fmla="*/ 94 w 118"/>
                <a:gd name="T5" fmla="*/ 99 h 118"/>
                <a:gd name="T6" fmla="*/ 99 w 118"/>
                <a:gd name="T7" fmla="*/ 24 h 118"/>
                <a:gd name="T8" fmla="*/ 24 w 118"/>
                <a:gd name="T9" fmla="*/ 19 h 118"/>
                <a:gd name="T10" fmla="*/ 64 w 118"/>
                <a:gd name="T11" fmla="*/ 84 h 118"/>
                <a:gd name="T12" fmla="*/ 64 w 118"/>
                <a:gd name="T13" fmla="*/ 93 h 118"/>
                <a:gd name="T14" fmla="*/ 56 w 118"/>
                <a:gd name="T15" fmla="*/ 93 h 118"/>
                <a:gd name="T16" fmla="*/ 56 w 118"/>
                <a:gd name="T17" fmla="*/ 85 h 118"/>
                <a:gd name="T18" fmla="*/ 41 w 118"/>
                <a:gd name="T19" fmla="*/ 81 h 118"/>
                <a:gd name="T20" fmla="*/ 43 w 118"/>
                <a:gd name="T21" fmla="*/ 71 h 118"/>
                <a:gd name="T22" fmla="*/ 58 w 118"/>
                <a:gd name="T23" fmla="*/ 75 h 118"/>
                <a:gd name="T24" fmla="*/ 66 w 118"/>
                <a:gd name="T25" fmla="*/ 70 h 118"/>
                <a:gd name="T26" fmla="*/ 57 w 118"/>
                <a:gd name="T27" fmla="*/ 62 h 118"/>
                <a:gd name="T28" fmla="*/ 41 w 118"/>
                <a:gd name="T29" fmla="*/ 46 h 118"/>
                <a:gd name="T30" fmla="*/ 56 w 118"/>
                <a:gd name="T31" fmla="*/ 31 h 118"/>
                <a:gd name="T32" fmla="*/ 56 w 118"/>
                <a:gd name="T33" fmla="*/ 23 h 118"/>
                <a:gd name="T34" fmla="*/ 64 w 118"/>
                <a:gd name="T35" fmla="*/ 23 h 118"/>
                <a:gd name="T36" fmla="*/ 64 w 118"/>
                <a:gd name="T37" fmla="*/ 30 h 118"/>
                <a:gd name="T38" fmla="*/ 77 w 118"/>
                <a:gd name="T39" fmla="*/ 33 h 118"/>
                <a:gd name="T40" fmla="*/ 74 w 118"/>
                <a:gd name="T41" fmla="*/ 43 h 118"/>
                <a:gd name="T42" fmla="*/ 62 w 118"/>
                <a:gd name="T43" fmla="*/ 40 h 118"/>
                <a:gd name="T44" fmla="*/ 55 w 118"/>
                <a:gd name="T45" fmla="*/ 45 h 118"/>
                <a:gd name="T46" fmla="*/ 65 w 118"/>
                <a:gd name="T47" fmla="*/ 52 h 118"/>
                <a:gd name="T48" fmla="*/ 79 w 118"/>
                <a:gd name="T49" fmla="*/ 69 h 118"/>
                <a:gd name="T50" fmla="*/ 64 w 118"/>
                <a:gd name="T51" fmla="*/ 8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 name="Freeform 157">
              <a:extLst>
                <a:ext uri="{FF2B5EF4-FFF2-40B4-BE49-F238E27FC236}">
                  <a16:creationId xmlns="" xmlns:a16="http://schemas.microsoft.com/office/drawing/2014/main" id="{92087007-436A-41F9-8D70-AE5B92276D27}"/>
                </a:ext>
              </a:extLst>
            </p:cNvPr>
            <p:cNvSpPr>
              <a:spLocks noEditPoints="1"/>
            </p:cNvSpPr>
            <p:nvPr/>
          </p:nvSpPr>
          <p:spPr bwMode="auto">
            <a:xfrm>
              <a:off x="7005429" y="4859473"/>
              <a:ext cx="338194" cy="501686"/>
            </a:xfrm>
            <a:custGeom>
              <a:avLst/>
              <a:gdLst>
                <a:gd name="T0" fmla="*/ 138 w 153"/>
                <a:gd name="T1" fmla="*/ 177 h 227"/>
                <a:gd name="T2" fmla="*/ 16 w 153"/>
                <a:gd name="T3" fmla="*/ 177 h 227"/>
                <a:gd name="T4" fmla="*/ 16 w 153"/>
                <a:gd name="T5" fmla="*/ 16 h 227"/>
                <a:gd name="T6" fmla="*/ 138 w 153"/>
                <a:gd name="T7" fmla="*/ 16 h 227"/>
                <a:gd name="T8" fmla="*/ 138 w 153"/>
                <a:gd name="T9" fmla="*/ 103 h 227"/>
                <a:gd name="T10" fmla="*/ 139 w 153"/>
                <a:gd name="T11" fmla="*/ 102 h 227"/>
                <a:gd name="T12" fmla="*/ 153 w 153"/>
                <a:gd name="T13" fmla="*/ 94 h 227"/>
                <a:gd name="T14" fmla="*/ 153 w 153"/>
                <a:gd name="T15" fmla="*/ 13 h 227"/>
                <a:gd name="T16" fmla="*/ 141 w 153"/>
                <a:gd name="T17" fmla="*/ 0 h 227"/>
                <a:gd name="T18" fmla="*/ 12 w 153"/>
                <a:gd name="T19" fmla="*/ 0 h 227"/>
                <a:gd name="T20" fmla="*/ 0 w 153"/>
                <a:gd name="T21" fmla="*/ 13 h 227"/>
                <a:gd name="T22" fmla="*/ 0 w 153"/>
                <a:gd name="T23" fmla="*/ 215 h 227"/>
                <a:gd name="T24" fmla="*/ 12 w 153"/>
                <a:gd name="T25" fmla="*/ 227 h 227"/>
                <a:gd name="T26" fmla="*/ 141 w 153"/>
                <a:gd name="T27" fmla="*/ 227 h 227"/>
                <a:gd name="T28" fmla="*/ 153 w 153"/>
                <a:gd name="T29" fmla="*/ 215 h 227"/>
                <a:gd name="T30" fmla="*/ 153 w 153"/>
                <a:gd name="T31" fmla="*/ 176 h 227"/>
                <a:gd name="T32" fmla="*/ 138 w 153"/>
                <a:gd name="T33" fmla="*/ 166 h 227"/>
                <a:gd name="T34" fmla="*/ 138 w 153"/>
                <a:gd name="T35" fmla="*/ 177 h 227"/>
                <a:gd name="T36" fmla="*/ 75 w 153"/>
                <a:gd name="T37" fmla="*/ 221 h 227"/>
                <a:gd name="T38" fmla="*/ 56 w 153"/>
                <a:gd name="T39" fmla="*/ 201 h 227"/>
                <a:gd name="T40" fmla="*/ 75 w 153"/>
                <a:gd name="T41" fmla="*/ 182 h 227"/>
                <a:gd name="T42" fmla="*/ 95 w 153"/>
                <a:gd name="T43" fmla="*/ 201 h 227"/>
                <a:gd name="T44" fmla="*/ 75 w 153"/>
                <a:gd name="T45" fmla="*/ 22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 name="Freeform 158">
              <a:extLst>
                <a:ext uri="{FF2B5EF4-FFF2-40B4-BE49-F238E27FC236}">
                  <a16:creationId xmlns="" xmlns:a16="http://schemas.microsoft.com/office/drawing/2014/main" id="{E5C10BDD-995C-4E15-9042-BDE7CF36F315}"/>
                </a:ext>
              </a:extLst>
            </p:cNvPr>
            <p:cNvSpPr>
              <a:spLocks noEditPoints="1"/>
            </p:cNvSpPr>
            <p:nvPr/>
          </p:nvSpPr>
          <p:spPr bwMode="auto">
            <a:xfrm>
              <a:off x="7281029" y="5062202"/>
              <a:ext cx="190584" cy="190584"/>
            </a:xfrm>
            <a:custGeom>
              <a:avLst/>
              <a:gdLst>
                <a:gd name="T0" fmla="*/ 72 w 86"/>
                <a:gd name="T1" fmla="*/ 17 h 86"/>
                <a:gd name="T2" fmla="*/ 18 w 86"/>
                <a:gd name="T3" fmla="*/ 14 h 86"/>
                <a:gd name="T4" fmla="*/ 14 w 86"/>
                <a:gd name="T5" fmla="*/ 68 h 86"/>
                <a:gd name="T6" fmla="*/ 69 w 86"/>
                <a:gd name="T7" fmla="*/ 72 h 86"/>
                <a:gd name="T8" fmla="*/ 72 w 86"/>
                <a:gd name="T9" fmla="*/ 17 h 86"/>
                <a:gd name="T10" fmla="*/ 46 w 86"/>
                <a:gd name="T11" fmla="*/ 63 h 86"/>
                <a:gd name="T12" fmla="*/ 46 w 86"/>
                <a:gd name="T13" fmla="*/ 70 h 86"/>
                <a:gd name="T14" fmla="*/ 40 w 86"/>
                <a:gd name="T15" fmla="*/ 70 h 86"/>
                <a:gd name="T16" fmla="*/ 40 w 86"/>
                <a:gd name="T17" fmla="*/ 64 h 86"/>
                <a:gd name="T18" fmla="*/ 28 w 86"/>
                <a:gd name="T19" fmla="*/ 61 h 86"/>
                <a:gd name="T20" fmla="*/ 30 w 86"/>
                <a:gd name="T21" fmla="*/ 53 h 86"/>
                <a:gd name="T22" fmla="*/ 41 w 86"/>
                <a:gd name="T23" fmla="*/ 56 h 86"/>
                <a:gd name="T24" fmla="*/ 48 w 86"/>
                <a:gd name="T25" fmla="*/ 52 h 86"/>
                <a:gd name="T26" fmla="*/ 41 w 86"/>
                <a:gd name="T27" fmla="*/ 46 h 86"/>
                <a:gd name="T28" fmla="*/ 29 w 86"/>
                <a:gd name="T29" fmla="*/ 34 h 86"/>
                <a:gd name="T30" fmla="*/ 40 w 86"/>
                <a:gd name="T31" fmla="*/ 22 h 86"/>
                <a:gd name="T32" fmla="*/ 40 w 86"/>
                <a:gd name="T33" fmla="*/ 15 h 86"/>
                <a:gd name="T34" fmla="*/ 47 w 86"/>
                <a:gd name="T35" fmla="*/ 15 h 86"/>
                <a:gd name="T36" fmla="*/ 47 w 86"/>
                <a:gd name="T37" fmla="*/ 21 h 86"/>
                <a:gd name="T38" fmla="*/ 56 w 86"/>
                <a:gd name="T39" fmla="*/ 23 h 86"/>
                <a:gd name="T40" fmla="*/ 54 w 86"/>
                <a:gd name="T41" fmla="*/ 31 h 86"/>
                <a:gd name="T42" fmla="*/ 45 w 86"/>
                <a:gd name="T43" fmla="*/ 29 h 86"/>
                <a:gd name="T44" fmla="*/ 39 w 86"/>
                <a:gd name="T45" fmla="*/ 32 h 86"/>
                <a:gd name="T46" fmla="*/ 47 w 86"/>
                <a:gd name="T47" fmla="*/ 38 h 86"/>
                <a:gd name="T48" fmla="*/ 58 w 86"/>
                <a:gd name="T49" fmla="*/ 51 h 86"/>
                <a:gd name="T50" fmla="*/ 46 w 86"/>
                <a:gd name="T51" fmla="*/ 6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0" name="组合 19">
            <a:extLst>
              <a:ext uri="{FF2B5EF4-FFF2-40B4-BE49-F238E27FC236}">
                <a16:creationId xmlns="" xmlns:a16="http://schemas.microsoft.com/office/drawing/2014/main" id="{29F0DF49-78D5-4734-8F7B-A6A1500C3183}"/>
              </a:ext>
            </a:extLst>
          </p:cNvPr>
          <p:cNvGrpSpPr/>
          <p:nvPr/>
        </p:nvGrpSpPr>
        <p:grpSpPr>
          <a:xfrm>
            <a:off x="7385523" y="2545297"/>
            <a:ext cx="439203" cy="422377"/>
            <a:chOff x="2607983" y="4241292"/>
            <a:chExt cx="490600" cy="471805"/>
          </a:xfrm>
          <a:solidFill>
            <a:schemeClr val="bg1"/>
          </a:solidFill>
        </p:grpSpPr>
        <p:sp>
          <p:nvSpPr>
            <p:cNvPr id="21" name="Oval 131">
              <a:extLst>
                <a:ext uri="{FF2B5EF4-FFF2-40B4-BE49-F238E27FC236}">
                  <a16:creationId xmlns="" xmlns:a16="http://schemas.microsoft.com/office/drawing/2014/main" id="{B21FE0F8-D16F-4A30-97AB-DE45602DA2A2}"/>
                </a:ext>
              </a:extLst>
            </p:cNvPr>
            <p:cNvSpPr>
              <a:spLocks noChangeArrowheads="1"/>
            </p:cNvSpPr>
            <p:nvPr/>
          </p:nvSpPr>
          <p:spPr bwMode="auto">
            <a:xfrm>
              <a:off x="2742898" y="4241292"/>
              <a:ext cx="220770" cy="223595"/>
            </a:xfrm>
            <a:prstGeom prst="ellipse">
              <a:avLst/>
            </a:pr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 name="Freeform 134">
              <a:extLst>
                <a:ext uri="{FF2B5EF4-FFF2-40B4-BE49-F238E27FC236}">
                  <a16:creationId xmlns="" xmlns:a16="http://schemas.microsoft.com/office/drawing/2014/main" id="{4DE29190-B6AB-452D-B467-F20FB4972CCA}"/>
                </a:ext>
              </a:extLst>
            </p:cNvPr>
            <p:cNvSpPr/>
            <p:nvPr/>
          </p:nvSpPr>
          <p:spPr bwMode="auto">
            <a:xfrm>
              <a:off x="2607983" y="4499759"/>
              <a:ext cx="490600" cy="213338"/>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3" name="组合 22">
            <a:extLst>
              <a:ext uri="{FF2B5EF4-FFF2-40B4-BE49-F238E27FC236}">
                <a16:creationId xmlns="" xmlns:a16="http://schemas.microsoft.com/office/drawing/2014/main" id="{0BBF69CE-CC58-44F9-A8F7-644D48276131}"/>
              </a:ext>
            </a:extLst>
          </p:cNvPr>
          <p:cNvGrpSpPr/>
          <p:nvPr/>
        </p:nvGrpSpPr>
        <p:grpSpPr>
          <a:xfrm>
            <a:off x="10048577" y="2514819"/>
            <a:ext cx="463056" cy="523733"/>
            <a:chOff x="4994016" y="4872552"/>
            <a:chExt cx="406393" cy="459645"/>
          </a:xfrm>
          <a:solidFill>
            <a:schemeClr val="bg1"/>
          </a:solidFill>
        </p:grpSpPr>
        <p:sp>
          <p:nvSpPr>
            <p:cNvPr id="24" name="Freeform 148">
              <a:extLst>
                <a:ext uri="{FF2B5EF4-FFF2-40B4-BE49-F238E27FC236}">
                  <a16:creationId xmlns="" xmlns:a16="http://schemas.microsoft.com/office/drawing/2014/main" id="{1109E1CC-A56B-47CC-9735-C18BC707111F}"/>
                </a:ext>
              </a:extLst>
            </p:cNvPr>
            <p:cNvSpPr>
              <a:spLocks noEditPoints="1"/>
            </p:cNvSpPr>
            <p:nvPr/>
          </p:nvSpPr>
          <p:spPr bwMode="auto">
            <a:xfrm>
              <a:off x="5049136" y="4872552"/>
              <a:ext cx="351273" cy="456842"/>
            </a:xfrm>
            <a:custGeom>
              <a:avLst/>
              <a:gdLst>
                <a:gd name="T0" fmla="*/ 157 w 159"/>
                <a:gd name="T1" fmla="*/ 185 h 207"/>
                <a:gd name="T2" fmla="*/ 89 w 159"/>
                <a:gd name="T3" fmla="*/ 79 h 207"/>
                <a:gd name="T4" fmla="*/ 92 w 159"/>
                <a:gd name="T5" fmla="*/ 24 h 207"/>
                <a:gd name="T6" fmla="*/ 42 w 159"/>
                <a:gd name="T7" fmla="*/ 4 h 207"/>
                <a:gd name="T8" fmla="*/ 70 w 159"/>
                <a:gd name="T9" fmla="*/ 48 h 207"/>
                <a:gd name="T10" fmla="*/ 37 w 159"/>
                <a:gd name="T11" fmla="*/ 69 h 207"/>
                <a:gd name="T12" fmla="*/ 10 w 159"/>
                <a:gd name="T13" fmla="*/ 27 h 207"/>
                <a:gd name="T14" fmla="*/ 10 w 159"/>
                <a:gd name="T15" fmla="*/ 77 h 207"/>
                <a:gd name="T16" fmla="*/ 62 w 159"/>
                <a:gd name="T17" fmla="*/ 96 h 207"/>
                <a:gd name="T18" fmla="*/ 130 w 159"/>
                <a:gd name="T19" fmla="*/ 202 h 207"/>
                <a:gd name="T20" fmla="*/ 143 w 159"/>
                <a:gd name="T21" fmla="*/ 205 h 207"/>
                <a:gd name="T22" fmla="*/ 154 w 159"/>
                <a:gd name="T23" fmla="*/ 197 h 207"/>
                <a:gd name="T24" fmla="*/ 157 w 159"/>
                <a:gd name="T25" fmla="*/ 185 h 207"/>
                <a:gd name="T26" fmla="*/ 144 w 159"/>
                <a:gd name="T27" fmla="*/ 193 h 207"/>
                <a:gd name="T28" fmla="*/ 134 w 159"/>
                <a:gd name="T29" fmla="*/ 191 h 207"/>
                <a:gd name="T30" fmla="*/ 137 w 159"/>
                <a:gd name="T31" fmla="*/ 182 h 207"/>
                <a:gd name="T32" fmla="*/ 146 w 159"/>
                <a:gd name="T33" fmla="*/ 184 h 207"/>
                <a:gd name="T34" fmla="*/ 144 w 159"/>
                <a:gd name="T35" fmla="*/ 193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 name="Freeform 149">
              <a:extLst>
                <a:ext uri="{FF2B5EF4-FFF2-40B4-BE49-F238E27FC236}">
                  <a16:creationId xmlns="" xmlns:a16="http://schemas.microsoft.com/office/drawing/2014/main" id="{02F6D712-AFAD-4175-9283-8EF412A34F75}"/>
                </a:ext>
              </a:extLst>
            </p:cNvPr>
            <p:cNvSpPr>
              <a:spLocks noEditPoints="1"/>
            </p:cNvSpPr>
            <p:nvPr/>
          </p:nvSpPr>
          <p:spPr bwMode="auto">
            <a:xfrm>
              <a:off x="4994016" y="5104243"/>
              <a:ext cx="231691" cy="227954"/>
            </a:xfrm>
            <a:custGeom>
              <a:avLst/>
              <a:gdLst>
                <a:gd name="T0" fmla="*/ 91 w 105"/>
                <a:gd name="T1" fmla="*/ 26 h 103"/>
                <a:gd name="T2" fmla="*/ 97 w 105"/>
                <a:gd name="T3" fmla="*/ 20 h 103"/>
                <a:gd name="T4" fmla="*/ 84 w 105"/>
                <a:gd name="T5" fmla="*/ 7 h 103"/>
                <a:gd name="T6" fmla="*/ 78 w 105"/>
                <a:gd name="T7" fmla="*/ 13 h 103"/>
                <a:gd name="T8" fmla="*/ 62 w 105"/>
                <a:gd name="T9" fmla="*/ 7 h 103"/>
                <a:gd name="T10" fmla="*/ 62 w 105"/>
                <a:gd name="T11" fmla="*/ 0 h 103"/>
                <a:gd name="T12" fmla="*/ 43 w 105"/>
                <a:gd name="T13" fmla="*/ 0 h 103"/>
                <a:gd name="T14" fmla="*/ 43 w 105"/>
                <a:gd name="T15" fmla="*/ 7 h 103"/>
                <a:gd name="T16" fmla="*/ 28 w 105"/>
                <a:gd name="T17" fmla="*/ 13 h 103"/>
                <a:gd name="T18" fmla="*/ 22 w 105"/>
                <a:gd name="T19" fmla="*/ 7 h 103"/>
                <a:gd name="T20" fmla="*/ 8 w 105"/>
                <a:gd name="T21" fmla="*/ 20 h 103"/>
                <a:gd name="T22" fmla="*/ 15 w 105"/>
                <a:gd name="T23" fmla="*/ 27 h 103"/>
                <a:gd name="T24" fmla="*/ 8 w 105"/>
                <a:gd name="T25" fmla="*/ 42 h 103"/>
                <a:gd name="T26" fmla="*/ 0 w 105"/>
                <a:gd name="T27" fmla="*/ 42 h 103"/>
                <a:gd name="T28" fmla="*/ 0 w 105"/>
                <a:gd name="T29" fmla="*/ 61 h 103"/>
                <a:gd name="T30" fmla="*/ 9 w 105"/>
                <a:gd name="T31" fmla="*/ 61 h 103"/>
                <a:gd name="T32" fmla="*/ 15 w 105"/>
                <a:gd name="T33" fmla="*/ 76 h 103"/>
                <a:gd name="T34" fmla="*/ 9 w 105"/>
                <a:gd name="T35" fmla="*/ 82 h 103"/>
                <a:gd name="T36" fmla="*/ 22 w 105"/>
                <a:gd name="T37" fmla="*/ 95 h 103"/>
                <a:gd name="T38" fmla="*/ 28 w 105"/>
                <a:gd name="T39" fmla="*/ 89 h 103"/>
                <a:gd name="T40" fmla="*/ 43 w 105"/>
                <a:gd name="T41" fmla="*/ 95 h 103"/>
                <a:gd name="T42" fmla="*/ 43 w 105"/>
                <a:gd name="T43" fmla="*/ 103 h 103"/>
                <a:gd name="T44" fmla="*/ 62 w 105"/>
                <a:gd name="T45" fmla="*/ 103 h 103"/>
                <a:gd name="T46" fmla="*/ 62 w 105"/>
                <a:gd name="T47" fmla="*/ 95 h 103"/>
                <a:gd name="T48" fmla="*/ 77 w 105"/>
                <a:gd name="T49" fmla="*/ 89 h 103"/>
                <a:gd name="T50" fmla="*/ 83 w 105"/>
                <a:gd name="T51" fmla="*/ 95 h 103"/>
                <a:gd name="T52" fmla="*/ 96 w 105"/>
                <a:gd name="T53" fmla="*/ 82 h 103"/>
                <a:gd name="T54" fmla="*/ 91 w 105"/>
                <a:gd name="T55" fmla="*/ 76 h 103"/>
                <a:gd name="T56" fmla="*/ 97 w 105"/>
                <a:gd name="T57" fmla="*/ 61 h 103"/>
                <a:gd name="T58" fmla="*/ 105 w 105"/>
                <a:gd name="T59" fmla="*/ 61 h 103"/>
                <a:gd name="T60" fmla="*/ 105 w 105"/>
                <a:gd name="T61" fmla="*/ 42 h 103"/>
                <a:gd name="T62" fmla="*/ 97 w 105"/>
                <a:gd name="T63" fmla="*/ 42 h 103"/>
                <a:gd name="T64" fmla="*/ 91 w 105"/>
                <a:gd name="T65" fmla="*/ 26 h 103"/>
                <a:gd name="T66" fmla="*/ 53 w 105"/>
                <a:gd name="T67" fmla="*/ 83 h 103"/>
                <a:gd name="T68" fmla="*/ 21 w 105"/>
                <a:gd name="T69" fmla="*/ 51 h 103"/>
                <a:gd name="T70" fmla="*/ 53 w 105"/>
                <a:gd name="T71" fmla="*/ 19 h 103"/>
                <a:gd name="T72" fmla="*/ 85 w 105"/>
                <a:gd name="T73" fmla="*/ 51 h 103"/>
                <a:gd name="T74" fmla="*/ 53 w 105"/>
                <a:gd name="T75" fmla="*/ 8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 name="Oval 150">
              <a:extLst>
                <a:ext uri="{FF2B5EF4-FFF2-40B4-BE49-F238E27FC236}">
                  <a16:creationId xmlns="" xmlns:a16="http://schemas.microsoft.com/office/drawing/2014/main" id="{90F6D128-12A7-4A74-B6A6-C05D3AB3ADE5}"/>
                </a:ext>
              </a:extLst>
            </p:cNvPr>
            <p:cNvSpPr>
              <a:spLocks noChangeArrowheads="1"/>
            </p:cNvSpPr>
            <p:nvPr/>
          </p:nvSpPr>
          <p:spPr bwMode="auto">
            <a:xfrm>
              <a:off x="5091176" y="5199535"/>
              <a:ext cx="37370" cy="37370"/>
            </a:xfrm>
            <a:prstGeom prst="ellipse">
              <a:avLst/>
            </a:pr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27" name="文本框 60">
            <a:extLst>
              <a:ext uri="{FF2B5EF4-FFF2-40B4-BE49-F238E27FC236}">
                <a16:creationId xmlns="" xmlns:a16="http://schemas.microsoft.com/office/drawing/2014/main" id="{BC20DB53-E24D-4A46-B0DE-2FDA94CB14A0}"/>
              </a:ext>
            </a:extLst>
          </p:cNvPr>
          <p:cNvSpPr>
            <a:spLocks noChangeArrowheads="1"/>
          </p:cNvSpPr>
          <p:nvPr/>
        </p:nvSpPr>
        <p:spPr bwMode="auto">
          <a:xfrm>
            <a:off x="3654832" y="4269437"/>
            <a:ext cx="2339102" cy="116955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点击此处更换文本添加文字</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点击此处更换文本添加文字</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点击此处更换文本添加文字</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点击此处更换文本添加文字</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28" name="文本框 60">
            <a:extLst>
              <a:ext uri="{FF2B5EF4-FFF2-40B4-BE49-F238E27FC236}">
                <a16:creationId xmlns="" xmlns:a16="http://schemas.microsoft.com/office/drawing/2014/main" id="{A19F4668-337D-446C-AB48-8BC2B40F8555}"/>
              </a:ext>
            </a:extLst>
          </p:cNvPr>
          <p:cNvSpPr>
            <a:spLocks noChangeArrowheads="1"/>
          </p:cNvSpPr>
          <p:nvPr/>
        </p:nvSpPr>
        <p:spPr bwMode="auto">
          <a:xfrm>
            <a:off x="1125703" y="4269439"/>
            <a:ext cx="2339102" cy="116955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点击此处更换文本添加文字</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点击此处更换文本添加文字</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点击此处更换文本添加文字</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点击此处更换文本添加文字</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29" name="文本框 60">
            <a:extLst>
              <a:ext uri="{FF2B5EF4-FFF2-40B4-BE49-F238E27FC236}">
                <a16:creationId xmlns="" xmlns:a16="http://schemas.microsoft.com/office/drawing/2014/main" id="{F604A118-28C6-4D4B-85BB-5EB583226E61}"/>
              </a:ext>
            </a:extLst>
          </p:cNvPr>
          <p:cNvSpPr>
            <a:spLocks noChangeArrowheads="1"/>
          </p:cNvSpPr>
          <p:nvPr/>
        </p:nvSpPr>
        <p:spPr bwMode="auto">
          <a:xfrm>
            <a:off x="6278337" y="4269438"/>
            <a:ext cx="2339102" cy="116955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点击此处更换文本添加文字</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点击此处更换文本添加文字</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点击此处更换文本添加文字</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点击此处更换文本添加文字</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30" name="文本框 60">
            <a:extLst>
              <a:ext uri="{FF2B5EF4-FFF2-40B4-BE49-F238E27FC236}">
                <a16:creationId xmlns="" xmlns:a16="http://schemas.microsoft.com/office/drawing/2014/main" id="{3B5EE5B6-AD16-4F04-BE8C-BFA118E30811}"/>
              </a:ext>
            </a:extLst>
          </p:cNvPr>
          <p:cNvSpPr>
            <a:spLocks noChangeArrowheads="1"/>
          </p:cNvSpPr>
          <p:nvPr/>
        </p:nvSpPr>
        <p:spPr bwMode="auto">
          <a:xfrm>
            <a:off x="8875077" y="4269437"/>
            <a:ext cx="2339102" cy="116955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点击此处更换文本添加文字</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点击此处更换文本添加文字</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点击此处更换文本添加文字</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点击此处更换文本添加文字</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Tree>
    <p:extLst>
      <p:ext uri="{BB962C8B-B14F-4D97-AF65-F5344CB8AC3E}">
        <p14:creationId xmlns:p14="http://schemas.microsoft.com/office/powerpoint/2010/main" xmlns="" val="2010319307"/>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750"/>
                                        <p:tgtEl>
                                          <p:spTgt spid="6"/>
                                        </p:tgtEl>
                                      </p:cBhvr>
                                    </p:animEffect>
                                  </p:childTnLst>
                                </p:cTn>
                              </p:par>
                            </p:childTnLst>
                          </p:cTn>
                        </p:par>
                        <p:par>
                          <p:cTn id="8" fill="hold">
                            <p:stCondLst>
                              <p:cond delay="750"/>
                            </p:stCondLst>
                            <p:childTnLst>
                              <p:par>
                                <p:cTn id="9" presetID="42"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250"/>
                                        <p:tgtEl>
                                          <p:spTgt spid="3"/>
                                        </p:tgtEl>
                                      </p:cBhvr>
                                    </p:animEffect>
                                    <p:anim calcmode="lin" valueType="num">
                                      <p:cBhvr>
                                        <p:cTn id="12" dur="250" fill="hold"/>
                                        <p:tgtEl>
                                          <p:spTgt spid="3"/>
                                        </p:tgtEl>
                                        <p:attrNameLst>
                                          <p:attrName>ppt_x</p:attrName>
                                        </p:attrNameLst>
                                      </p:cBhvr>
                                      <p:tavLst>
                                        <p:tav tm="0">
                                          <p:val>
                                            <p:strVal val="#ppt_x"/>
                                          </p:val>
                                        </p:tav>
                                        <p:tav tm="100000">
                                          <p:val>
                                            <p:strVal val="#ppt_x"/>
                                          </p:val>
                                        </p:tav>
                                      </p:tavLst>
                                    </p:anim>
                                    <p:anim calcmode="lin" valueType="num">
                                      <p:cBhvr>
                                        <p:cTn id="13" dur="25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250"/>
                                        <p:tgtEl>
                                          <p:spTgt spid="4"/>
                                        </p:tgtEl>
                                      </p:cBhvr>
                                    </p:animEffect>
                                    <p:anim calcmode="lin" valueType="num">
                                      <p:cBhvr>
                                        <p:cTn id="18" dur="250" fill="hold"/>
                                        <p:tgtEl>
                                          <p:spTgt spid="4"/>
                                        </p:tgtEl>
                                        <p:attrNameLst>
                                          <p:attrName>ppt_x</p:attrName>
                                        </p:attrNameLst>
                                      </p:cBhvr>
                                      <p:tavLst>
                                        <p:tav tm="0">
                                          <p:val>
                                            <p:strVal val="#ppt_x"/>
                                          </p:val>
                                        </p:tav>
                                        <p:tav tm="100000">
                                          <p:val>
                                            <p:strVal val="#ppt_x"/>
                                          </p:val>
                                        </p:tav>
                                      </p:tavLst>
                                    </p:anim>
                                    <p:anim calcmode="lin" valueType="num">
                                      <p:cBhvr>
                                        <p:cTn id="19" dur="25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1250"/>
                            </p:stCondLst>
                            <p:childTnLst>
                              <p:par>
                                <p:cTn id="21" presetID="42"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250"/>
                                        <p:tgtEl>
                                          <p:spTgt spid="5"/>
                                        </p:tgtEl>
                                      </p:cBhvr>
                                    </p:animEffect>
                                    <p:anim calcmode="lin" valueType="num">
                                      <p:cBhvr>
                                        <p:cTn id="24" dur="250" fill="hold"/>
                                        <p:tgtEl>
                                          <p:spTgt spid="5"/>
                                        </p:tgtEl>
                                        <p:attrNameLst>
                                          <p:attrName>ppt_x</p:attrName>
                                        </p:attrNameLst>
                                      </p:cBhvr>
                                      <p:tavLst>
                                        <p:tav tm="0">
                                          <p:val>
                                            <p:strVal val="#ppt_x"/>
                                          </p:val>
                                        </p:tav>
                                        <p:tav tm="100000">
                                          <p:val>
                                            <p:strVal val="#ppt_x"/>
                                          </p:val>
                                        </p:tav>
                                      </p:tavLst>
                                    </p:anim>
                                    <p:anim calcmode="lin" valueType="num">
                                      <p:cBhvr>
                                        <p:cTn id="25" dur="250" fill="hold"/>
                                        <p:tgtEl>
                                          <p:spTgt spid="5"/>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42" presetClass="entr" presetSubtype="0"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250"/>
                                        <p:tgtEl>
                                          <p:spTgt spid="7"/>
                                        </p:tgtEl>
                                      </p:cBhvr>
                                    </p:animEffect>
                                    <p:anim calcmode="lin" valueType="num">
                                      <p:cBhvr>
                                        <p:cTn id="30" dur="250" fill="hold"/>
                                        <p:tgtEl>
                                          <p:spTgt spid="7"/>
                                        </p:tgtEl>
                                        <p:attrNameLst>
                                          <p:attrName>ppt_x</p:attrName>
                                        </p:attrNameLst>
                                      </p:cBhvr>
                                      <p:tavLst>
                                        <p:tav tm="0">
                                          <p:val>
                                            <p:strVal val="#ppt_x"/>
                                          </p:val>
                                        </p:tav>
                                        <p:tav tm="100000">
                                          <p:val>
                                            <p:strVal val="#ppt_x"/>
                                          </p:val>
                                        </p:tav>
                                      </p:tavLst>
                                    </p:anim>
                                    <p:anim calcmode="lin" valueType="num">
                                      <p:cBhvr>
                                        <p:cTn id="31" dur="250" fill="hold"/>
                                        <p:tgtEl>
                                          <p:spTgt spid="7"/>
                                        </p:tgtEl>
                                        <p:attrNameLst>
                                          <p:attrName>ppt_y</p:attrName>
                                        </p:attrNameLst>
                                      </p:cBhvr>
                                      <p:tavLst>
                                        <p:tav tm="0">
                                          <p:val>
                                            <p:strVal val="#ppt_y+.1"/>
                                          </p:val>
                                        </p:tav>
                                        <p:tav tm="100000">
                                          <p:val>
                                            <p:strVal val="#ppt_y"/>
                                          </p:val>
                                        </p:tav>
                                      </p:tavLst>
                                    </p:anim>
                                  </p:childTnLst>
                                </p:cTn>
                              </p:par>
                            </p:childTnLst>
                          </p:cTn>
                        </p:par>
                        <p:par>
                          <p:cTn id="32" fill="hold">
                            <p:stCondLst>
                              <p:cond delay="1750"/>
                            </p:stCondLst>
                            <p:childTnLst>
                              <p:par>
                                <p:cTn id="33" presetID="42" presetClass="entr" presetSubtype="0"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250"/>
                                        <p:tgtEl>
                                          <p:spTgt spid="8"/>
                                        </p:tgtEl>
                                      </p:cBhvr>
                                    </p:animEffect>
                                    <p:anim calcmode="lin" valueType="num">
                                      <p:cBhvr>
                                        <p:cTn id="36" dur="250" fill="hold"/>
                                        <p:tgtEl>
                                          <p:spTgt spid="8"/>
                                        </p:tgtEl>
                                        <p:attrNameLst>
                                          <p:attrName>ppt_x</p:attrName>
                                        </p:attrNameLst>
                                      </p:cBhvr>
                                      <p:tavLst>
                                        <p:tav tm="0">
                                          <p:val>
                                            <p:strVal val="#ppt_x"/>
                                          </p:val>
                                        </p:tav>
                                        <p:tav tm="100000">
                                          <p:val>
                                            <p:strVal val="#ppt_x"/>
                                          </p:val>
                                        </p:tav>
                                      </p:tavLst>
                                    </p:anim>
                                    <p:anim calcmode="lin" valueType="num">
                                      <p:cBhvr>
                                        <p:cTn id="37" dur="250" fill="hold"/>
                                        <p:tgtEl>
                                          <p:spTgt spid="8"/>
                                        </p:tgtEl>
                                        <p:attrNameLst>
                                          <p:attrName>ppt_y</p:attrName>
                                        </p:attrNameLst>
                                      </p:cBhvr>
                                      <p:tavLst>
                                        <p:tav tm="0">
                                          <p:val>
                                            <p:strVal val="#ppt_y+.1"/>
                                          </p:val>
                                        </p:tav>
                                        <p:tav tm="100000">
                                          <p:val>
                                            <p:strVal val="#ppt_y"/>
                                          </p:val>
                                        </p:tav>
                                      </p:tavLst>
                                    </p:anim>
                                  </p:childTnLst>
                                </p:cTn>
                              </p:par>
                            </p:childTnLst>
                          </p:cTn>
                        </p:par>
                        <p:par>
                          <p:cTn id="38" fill="hold">
                            <p:stCondLst>
                              <p:cond delay="2000"/>
                            </p:stCondLst>
                            <p:childTnLst>
                              <p:par>
                                <p:cTn id="39" presetID="42" presetClass="entr" presetSubtype="0" fill="hold"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250"/>
                                        <p:tgtEl>
                                          <p:spTgt spid="14"/>
                                        </p:tgtEl>
                                      </p:cBhvr>
                                    </p:animEffect>
                                    <p:anim calcmode="lin" valueType="num">
                                      <p:cBhvr>
                                        <p:cTn id="42" dur="250" fill="hold"/>
                                        <p:tgtEl>
                                          <p:spTgt spid="14"/>
                                        </p:tgtEl>
                                        <p:attrNameLst>
                                          <p:attrName>ppt_x</p:attrName>
                                        </p:attrNameLst>
                                      </p:cBhvr>
                                      <p:tavLst>
                                        <p:tav tm="0">
                                          <p:val>
                                            <p:strVal val="#ppt_x"/>
                                          </p:val>
                                        </p:tav>
                                        <p:tav tm="100000">
                                          <p:val>
                                            <p:strVal val="#ppt_x"/>
                                          </p:val>
                                        </p:tav>
                                      </p:tavLst>
                                    </p:anim>
                                    <p:anim calcmode="lin" valueType="num">
                                      <p:cBhvr>
                                        <p:cTn id="43" dur="250" fill="hold"/>
                                        <p:tgtEl>
                                          <p:spTgt spid="14"/>
                                        </p:tgtEl>
                                        <p:attrNameLst>
                                          <p:attrName>ppt_y</p:attrName>
                                        </p:attrNameLst>
                                      </p:cBhvr>
                                      <p:tavLst>
                                        <p:tav tm="0">
                                          <p:val>
                                            <p:strVal val="#ppt_y+.1"/>
                                          </p:val>
                                        </p:tav>
                                        <p:tav tm="100000">
                                          <p:val>
                                            <p:strVal val="#ppt_y"/>
                                          </p:val>
                                        </p:tav>
                                      </p:tavLst>
                                    </p:anim>
                                  </p:childTnLst>
                                </p:cTn>
                              </p:par>
                            </p:childTnLst>
                          </p:cTn>
                        </p:par>
                        <p:par>
                          <p:cTn id="44" fill="hold">
                            <p:stCondLst>
                              <p:cond delay="2250"/>
                            </p:stCondLst>
                            <p:childTnLst>
                              <p:par>
                                <p:cTn id="45" presetID="42" presetClass="entr" presetSubtype="0" fill="hold" nodeType="after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fade">
                                      <p:cBhvr>
                                        <p:cTn id="47" dur="250"/>
                                        <p:tgtEl>
                                          <p:spTgt spid="20"/>
                                        </p:tgtEl>
                                      </p:cBhvr>
                                    </p:animEffect>
                                    <p:anim calcmode="lin" valueType="num">
                                      <p:cBhvr>
                                        <p:cTn id="48" dur="250" fill="hold"/>
                                        <p:tgtEl>
                                          <p:spTgt spid="20"/>
                                        </p:tgtEl>
                                        <p:attrNameLst>
                                          <p:attrName>ppt_x</p:attrName>
                                        </p:attrNameLst>
                                      </p:cBhvr>
                                      <p:tavLst>
                                        <p:tav tm="0">
                                          <p:val>
                                            <p:strVal val="#ppt_x"/>
                                          </p:val>
                                        </p:tav>
                                        <p:tav tm="100000">
                                          <p:val>
                                            <p:strVal val="#ppt_x"/>
                                          </p:val>
                                        </p:tav>
                                      </p:tavLst>
                                    </p:anim>
                                    <p:anim calcmode="lin" valueType="num">
                                      <p:cBhvr>
                                        <p:cTn id="49" dur="250" fill="hold"/>
                                        <p:tgtEl>
                                          <p:spTgt spid="20"/>
                                        </p:tgtEl>
                                        <p:attrNameLst>
                                          <p:attrName>ppt_y</p:attrName>
                                        </p:attrNameLst>
                                      </p:cBhvr>
                                      <p:tavLst>
                                        <p:tav tm="0">
                                          <p:val>
                                            <p:strVal val="#ppt_y+.1"/>
                                          </p:val>
                                        </p:tav>
                                        <p:tav tm="100000">
                                          <p:val>
                                            <p:strVal val="#ppt_y"/>
                                          </p:val>
                                        </p:tav>
                                      </p:tavLst>
                                    </p:anim>
                                  </p:childTnLst>
                                </p:cTn>
                              </p:par>
                            </p:childTnLst>
                          </p:cTn>
                        </p:par>
                        <p:par>
                          <p:cTn id="50" fill="hold">
                            <p:stCondLst>
                              <p:cond delay="2500"/>
                            </p:stCondLst>
                            <p:childTnLst>
                              <p:par>
                                <p:cTn id="51" presetID="42" presetClass="entr" presetSubtype="0" fill="hold" nodeType="after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fade">
                                      <p:cBhvr>
                                        <p:cTn id="53" dur="250"/>
                                        <p:tgtEl>
                                          <p:spTgt spid="23"/>
                                        </p:tgtEl>
                                      </p:cBhvr>
                                    </p:animEffect>
                                    <p:anim calcmode="lin" valueType="num">
                                      <p:cBhvr>
                                        <p:cTn id="54" dur="250" fill="hold"/>
                                        <p:tgtEl>
                                          <p:spTgt spid="23"/>
                                        </p:tgtEl>
                                        <p:attrNameLst>
                                          <p:attrName>ppt_x</p:attrName>
                                        </p:attrNameLst>
                                      </p:cBhvr>
                                      <p:tavLst>
                                        <p:tav tm="0">
                                          <p:val>
                                            <p:strVal val="#ppt_x"/>
                                          </p:val>
                                        </p:tav>
                                        <p:tav tm="100000">
                                          <p:val>
                                            <p:strVal val="#ppt_x"/>
                                          </p:val>
                                        </p:tav>
                                      </p:tavLst>
                                    </p:anim>
                                    <p:anim calcmode="lin" valueType="num">
                                      <p:cBhvr>
                                        <p:cTn id="55" dur="250" fill="hold"/>
                                        <p:tgtEl>
                                          <p:spTgt spid="23"/>
                                        </p:tgtEl>
                                        <p:attrNameLst>
                                          <p:attrName>ppt_y</p:attrName>
                                        </p:attrNameLst>
                                      </p:cBhvr>
                                      <p:tavLst>
                                        <p:tav tm="0">
                                          <p:val>
                                            <p:strVal val="#ppt_y+.1"/>
                                          </p:val>
                                        </p:tav>
                                        <p:tav tm="100000">
                                          <p:val>
                                            <p:strVal val="#ppt_y"/>
                                          </p:val>
                                        </p:tav>
                                      </p:tavLst>
                                    </p:anim>
                                  </p:childTnLst>
                                </p:cTn>
                              </p:par>
                            </p:childTnLst>
                          </p:cTn>
                        </p:par>
                        <p:par>
                          <p:cTn id="56" fill="hold">
                            <p:stCondLst>
                              <p:cond delay="2750"/>
                            </p:stCondLst>
                            <p:childTnLst>
                              <p:par>
                                <p:cTn id="57" presetID="42" presetClass="entr" presetSubtype="0" fill="hold" grpId="0" nodeType="after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fade">
                                      <p:cBhvr>
                                        <p:cTn id="59" dur="250"/>
                                        <p:tgtEl>
                                          <p:spTgt spid="27"/>
                                        </p:tgtEl>
                                      </p:cBhvr>
                                    </p:animEffect>
                                    <p:anim calcmode="lin" valueType="num">
                                      <p:cBhvr>
                                        <p:cTn id="60" dur="250" fill="hold"/>
                                        <p:tgtEl>
                                          <p:spTgt spid="27"/>
                                        </p:tgtEl>
                                        <p:attrNameLst>
                                          <p:attrName>ppt_x</p:attrName>
                                        </p:attrNameLst>
                                      </p:cBhvr>
                                      <p:tavLst>
                                        <p:tav tm="0">
                                          <p:val>
                                            <p:strVal val="#ppt_x"/>
                                          </p:val>
                                        </p:tav>
                                        <p:tav tm="100000">
                                          <p:val>
                                            <p:strVal val="#ppt_x"/>
                                          </p:val>
                                        </p:tav>
                                      </p:tavLst>
                                    </p:anim>
                                    <p:anim calcmode="lin" valueType="num">
                                      <p:cBhvr>
                                        <p:cTn id="61" dur="250" fill="hold"/>
                                        <p:tgtEl>
                                          <p:spTgt spid="27"/>
                                        </p:tgtEl>
                                        <p:attrNameLst>
                                          <p:attrName>ppt_y</p:attrName>
                                        </p:attrNameLst>
                                      </p:cBhvr>
                                      <p:tavLst>
                                        <p:tav tm="0">
                                          <p:val>
                                            <p:strVal val="#ppt_y+.1"/>
                                          </p:val>
                                        </p:tav>
                                        <p:tav tm="100000">
                                          <p:val>
                                            <p:strVal val="#ppt_y"/>
                                          </p:val>
                                        </p:tav>
                                      </p:tavLst>
                                    </p:anim>
                                  </p:childTnLst>
                                </p:cTn>
                              </p:par>
                            </p:childTnLst>
                          </p:cTn>
                        </p:par>
                        <p:par>
                          <p:cTn id="62" fill="hold">
                            <p:stCondLst>
                              <p:cond delay="3000"/>
                            </p:stCondLst>
                            <p:childTnLst>
                              <p:par>
                                <p:cTn id="63" presetID="42" presetClass="entr" presetSubtype="0" fill="hold" grpId="0" nodeType="after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fade">
                                      <p:cBhvr>
                                        <p:cTn id="65" dur="250"/>
                                        <p:tgtEl>
                                          <p:spTgt spid="28"/>
                                        </p:tgtEl>
                                      </p:cBhvr>
                                    </p:animEffect>
                                    <p:anim calcmode="lin" valueType="num">
                                      <p:cBhvr>
                                        <p:cTn id="66" dur="250" fill="hold"/>
                                        <p:tgtEl>
                                          <p:spTgt spid="28"/>
                                        </p:tgtEl>
                                        <p:attrNameLst>
                                          <p:attrName>ppt_x</p:attrName>
                                        </p:attrNameLst>
                                      </p:cBhvr>
                                      <p:tavLst>
                                        <p:tav tm="0">
                                          <p:val>
                                            <p:strVal val="#ppt_x"/>
                                          </p:val>
                                        </p:tav>
                                        <p:tav tm="100000">
                                          <p:val>
                                            <p:strVal val="#ppt_x"/>
                                          </p:val>
                                        </p:tav>
                                      </p:tavLst>
                                    </p:anim>
                                    <p:anim calcmode="lin" valueType="num">
                                      <p:cBhvr>
                                        <p:cTn id="67" dur="250" fill="hold"/>
                                        <p:tgtEl>
                                          <p:spTgt spid="28"/>
                                        </p:tgtEl>
                                        <p:attrNameLst>
                                          <p:attrName>ppt_y</p:attrName>
                                        </p:attrNameLst>
                                      </p:cBhvr>
                                      <p:tavLst>
                                        <p:tav tm="0">
                                          <p:val>
                                            <p:strVal val="#ppt_y+.1"/>
                                          </p:val>
                                        </p:tav>
                                        <p:tav tm="100000">
                                          <p:val>
                                            <p:strVal val="#ppt_y"/>
                                          </p:val>
                                        </p:tav>
                                      </p:tavLst>
                                    </p:anim>
                                  </p:childTnLst>
                                </p:cTn>
                              </p:par>
                            </p:childTnLst>
                          </p:cTn>
                        </p:par>
                        <p:par>
                          <p:cTn id="68" fill="hold">
                            <p:stCondLst>
                              <p:cond delay="3250"/>
                            </p:stCondLst>
                            <p:childTnLst>
                              <p:par>
                                <p:cTn id="69" presetID="42" presetClass="entr" presetSubtype="0" fill="hold" grpId="0" nodeType="afterEffect">
                                  <p:stCondLst>
                                    <p:cond delay="0"/>
                                  </p:stCondLst>
                                  <p:childTnLst>
                                    <p:set>
                                      <p:cBhvr>
                                        <p:cTn id="70" dur="1" fill="hold">
                                          <p:stCondLst>
                                            <p:cond delay="0"/>
                                          </p:stCondLst>
                                        </p:cTn>
                                        <p:tgtEl>
                                          <p:spTgt spid="29"/>
                                        </p:tgtEl>
                                        <p:attrNameLst>
                                          <p:attrName>style.visibility</p:attrName>
                                        </p:attrNameLst>
                                      </p:cBhvr>
                                      <p:to>
                                        <p:strVal val="visible"/>
                                      </p:to>
                                    </p:set>
                                    <p:animEffect transition="in" filter="fade">
                                      <p:cBhvr>
                                        <p:cTn id="71" dur="250"/>
                                        <p:tgtEl>
                                          <p:spTgt spid="29"/>
                                        </p:tgtEl>
                                      </p:cBhvr>
                                    </p:animEffect>
                                    <p:anim calcmode="lin" valueType="num">
                                      <p:cBhvr>
                                        <p:cTn id="72" dur="250" fill="hold"/>
                                        <p:tgtEl>
                                          <p:spTgt spid="29"/>
                                        </p:tgtEl>
                                        <p:attrNameLst>
                                          <p:attrName>ppt_x</p:attrName>
                                        </p:attrNameLst>
                                      </p:cBhvr>
                                      <p:tavLst>
                                        <p:tav tm="0">
                                          <p:val>
                                            <p:strVal val="#ppt_x"/>
                                          </p:val>
                                        </p:tav>
                                        <p:tav tm="100000">
                                          <p:val>
                                            <p:strVal val="#ppt_x"/>
                                          </p:val>
                                        </p:tav>
                                      </p:tavLst>
                                    </p:anim>
                                    <p:anim calcmode="lin" valueType="num">
                                      <p:cBhvr>
                                        <p:cTn id="73" dur="250" fill="hold"/>
                                        <p:tgtEl>
                                          <p:spTgt spid="29"/>
                                        </p:tgtEl>
                                        <p:attrNameLst>
                                          <p:attrName>ppt_y</p:attrName>
                                        </p:attrNameLst>
                                      </p:cBhvr>
                                      <p:tavLst>
                                        <p:tav tm="0">
                                          <p:val>
                                            <p:strVal val="#ppt_y+.1"/>
                                          </p:val>
                                        </p:tav>
                                        <p:tav tm="100000">
                                          <p:val>
                                            <p:strVal val="#ppt_y"/>
                                          </p:val>
                                        </p:tav>
                                      </p:tavLst>
                                    </p:anim>
                                  </p:childTnLst>
                                </p:cTn>
                              </p:par>
                            </p:childTnLst>
                          </p:cTn>
                        </p:par>
                        <p:par>
                          <p:cTn id="74" fill="hold">
                            <p:stCondLst>
                              <p:cond delay="3500"/>
                            </p:stCondLst>
                            <p:childTnLst>
                              <p:par>
                                <p:cTn id="75" presetID="42" presetClass="entr" presetSubtype="0" fill="hold" grpId="0" nodeType="afterEffect">
                                  <p:stCondLst>
                                    <p:cond delay="0"/>
                                  </p:stCondLst>
                                  <p:childTnLst>
                                    <p:set>
                                      <p:cBhvr>
                                        <p:cTn id="76" dur="1" fill="hold">
                                          <p:stCondLst>
                                            <p:cond delay="0"/>
                                          </p:stCondLst>
                                        </p:cTn>
                                        <p:tgtEl>
                                          <p:spTgt spid="30"/>
                                        </p:tgtEl>
                                        <p:attrNameLst>
                                          <p:attrName>style.visibility</p:attrName>
                                        </p:attrNameLst>
                                      </p:cBhvr>
                                      <p:to>
                                        <p:strVal val="visible"/>
                                      </p:to>
                                    </p:set>
                                    <p:animEffect transition="in" filter="fade">
                                      <p:cBhvr>
                                        <p:cTn id="77" dur="250"/>
                                        <p:tgtEl>
                                          <p:spTgt spid="30"/>
                                        </p:tgtEl>
                                      </p:cBhvr>
                                    </p:animEffect>
                                    <p:anim calcmode="lin" valueType="num">
                                      <p:cBhvr>
                                        <p:cTn id="78" dur="250" fill="hold"/>
                                        <p:tgtEl>
                                          <p:spTgt spid="30"/>
                                        </p:tgtEl>
                                        <p:attrNameLst>
                                          <p:attrName>ppt_x</p:attrName>
                                        </p:attrNameLst>
                                      </p:cBhvr>
                                      <p:tavLst>
                                        <p:tav tm="0">
                                          <p:val>
                                            <p:strVal val="#ppt_x"/>
                                          </p:val>
                                        </p:tav>
                                        <p:tav tm="100000">
                                          <p:val>
                                            <p:strVal val="#ppt_x"/>
                                          </p:val>
                                        </p:tav>
                                      </p:tavLst>
                                    </p:anim>
                                    <p:anim calcmode="lin" valueType="num">
                                      <p:cBhvr>
                                        <p:cTn id="79" dur="25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7" grpId="0" animBg="1"/>
      <p:bldP spid="27" grpId="0"/>
      <p:bldP spid="28" grpId="0"/>
      <p:bldP spid="29" grpId="0"/>
      <p:bldP spid="3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 xmlns:a16="http://schemas.microsoft.com/office/drawing/2014/main" id="{98CCBDF6-53C0-4554-928A-50D11CCA219A}"/>
              </a:ext>
            </a:extLst>
          </p:cNvPr>
          <p:cNvPicPr>
            <a:picLocks noChangeAspect="1"/>
          </p:cNvPicPr>
          <p:nvPr/>
        </p:nvPicPr>
        <p:blipFill>
          <a:blip r:embed="rId3">
            <a:extLst>
              <a:ext uri="{BEBA8EAE-BF5A-486C-A8C5-ECC9F3942E4B}">
                <a14:imgProps xmlns:a14="http://schemas.microsoft.com/office/drawing/2010/main" xmlns="">
                  <a14:imgLayer r:embed="rId4">
                    <a14:imgEffect>
                      <a14:brightnessContrast bright="5000"/>
                    </a14:imgEffect>
                  </a14:imgLayer>
                </a14:imgProps>
              </a:ext>
              <a:ext uri="{28A0092B-C50C-407E-A947-70E740481C1C}">
                <a14:useLocalDpi xmlns:a14="http://schemas.microsoft.com/office/drawing/2010/main" xmlns="" val="0"/>
              </a:ext>
            </a:extLst>
          </a:blip>
          <a:stretch>
            <a:fillRect/>
          </a:stretch>
        </p:blipFill>
        <p:spPr>
          <a:xfrm>
            <a:off x="0" y="1240"/>
            <a:ext cx="12190413" cy="6857107"/>
          </a:xfrm>
          <a:prstGeom prst="rect">
            <a:avLst/>
          </a:prstGeom>
        </p:spPr>
      </p:pic>
      <p:grpSp>
        <p:nvGrpSpPr>
          <p:cNvPr id="3" name="组合 2">
            <a:extLst>
              <a:ext uri="{FF2B5EF4-FFF2-40B4-BE49-F238E27FC236}">
                <a16:creationId xmlns="" xmlns:a16="http://schemas.microsoft.com/office/drawing/2014/main" id="{3EED0C6B-94FD-4CE8-9B30-2B3C639C28A0}"/>
              </a:ext>
            </a:extLst>
          </p:cNvPr>
          <p:cNvGrpSpPr/>
          <p:nvPr/>
        </p:nvGrpSpPr>
        <p:grpSpPr>
          <a:xfrm>
            <a:off x="1596969" y="1413885"/>
            <a:ext cx="9086758" cy="4146348"/>
            <a:chOff x="590809" y="1003877"/>
            <a:chExt cx="8446580" cy="3854231"/>
          </a:xfrm>
        </p:grpSpPr>
        <p:grpSp>
          <p:nvGrpSpPr>
            <p:cNvPr id="4" name="组合 3">
              <a:extLst>
                <a:ext uri="{FF2B5EF4-FFF2-40B4-BE49-F238E27FC236}">
                  <a16:creationId xmlns="" xmlns:a16="http://schemas.microsoft.com/office/drawing/2014/main" id="{6A00EBC5-6A98-43FF-8AD3-B6034E63A4CA}"/>
                </a:ext>
              </a:extLst>
            </p:cNvPr>
            <p:cNvGrpSpPr/>
            <p:nvPr/>
          </p:nvGrpSpPr>
          <p:grpSpPr>
            <a:xfrm>
              <a:off x="2873515" y="1003877"/>
              <a:ext cx="2065893" cy="1757720"/>
              <a:chOff x="2873515" y="1003877"/>
              <a:chExt cx="2065893" cy="1757720"/>
            </a:xfrm>
          </p:grpSpPr>
          <p:sp>
            <p:nvSpPr>
              <p:cNvPr id="48" name="任意多边形 54">
                <a:extLst>
                  <a:ext uri="{FF2B5EF4-FFF2-40B4-BE49-F238E27FC236}">
                    <a16:creationId xmlns="" xmlns:a16="http://schemas.microsoft.com/office/drawing/2014/main" id="{0CFC48EC-A431-4A97-BE5D-33FC72B1ED8D}"/>
                  </a:ext>
                </a:extLst>
              </p:cNvPr>
              <p:cNvSpPr/>
              <p:nvPr/>
            </p:nvSpPr>
            <p:spPr>
              <a:xfrm rot="5400000">
                <a:off x="3027602" y="849790"/>
                <a:ext cx="1757720" cy="2065893"/>
              </a:xfrm>
              <a:custGeom>
                <a:avLst/>
                <a:gdLst>
                  <a:gd name="connsiteX0" fmla="*/ 0 w 2232000"/>
                  <a:gd name="connsiteY0" fmla="*/ 2335309 h 2590940"/>
                  <a:gd name="connsiteX1" fmla="*/ 0 w 2232000"/>
                  <a:gd name="connsiteY1" fmla="*/ 614571 h 2590940"/>
                  <a:gd name="connsiteX2" fmla="*/ 255630 w 2232000"/>
                  <a:gd name="connsiteY2" fmla="*/ 358940 h 2590940"/>
                  <a:gd name="connsiteX3" fmla="*/ 907815 w 2232000"/>
                  <a:gd name="connsiteY3" fmla="*/ 358940 h 2590940"/>
                  <a:gd name="connsiteX4" fmla="*/ 1116000 w 2232000"/>
                  <a:gd name="connsiteY4" fmla="*/ 0 h 2590940"/>
                  <a:gd name="connsiteX5" fmla="*/ 1324185 w 2232000"/>
                  <a:gd name="connsiteY5" fmla="*/ 358940 h 2590940"/>
                  <a:gd name="connsiteX6" fmla="*/ 1976369 w 2232000"/>
                  <a:gd name="connsiteY6" fmla="*/ 358940 h 2590940"/>
                  <a:gd name="connsiteX7" fmla="*/ 2232000 w 2232000"/>
                  <a:gd name="connsiteY7" fmla="*/ 614571 h 2590940"/>
                  <a:gd name="connsiteX8" fmla="*/ 2232000 w 2232000"/>
                  <a:gd name="connsiteY8" fmla="*/ 2335309 h 2590940"/>
                  <a:gd name="connsiteX9" fmla="*/ 1976369 w 2232000"/>
                  <a:gd name="connsiteY9" fmla="*/ 2590940 h 2590940"/>
                  <a:gd name="connsiteX10" fmla="*/ 255630 w 2232000"/>
                  <a:gd name="connsiteY10" fmla="*/ 2590940 h 2590940"/>
                  <a:gd name="connsiteX11" fmla="*/ 0 w 2232000"/>
                  <a:gd name="connsiteY11" fmla="*/ 2335309 h 2590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32000" h="2590940">
                    <a:moveTo>
                      <a:pt x="0" y="2335309"/>
                    </a:moveTo>
                    <a:lnTo>
                      <a:pt x="0" y="614571"/>
                    </a:lnTo>
                    <a:cubicBezTo>
                      <a:pt x="0" y="473390"/>
                      <a:pt x="114449" y="358940"/>
                      <a:pt x="255630" y="358940"/>
                    </a:cubicBezTo>
                    <a:lnTo>
                      <a:pt x="907815" y="358940"/>
                    </a:lnTo>
                    <a:lnTo>
                      <a:pt x="1116000" y="0"/>
                    </a:lnTo>
                    <a:lnTo>
                      <a:pt x="1324185" y="358940"/>
                    </a:lnTo>
                    <a:lnTo>
                      <a:pt x="1976369" y="358940"/>
                    </a:lnTo>
                    <a:cubicBezTo>
                      <a:pt x="2117550" y="358940"/>
                      <a:pt x="2232000" y="473390"/>
                      <a:pt x="2232000" y="614571"/>
                    </a:cubicBezTo>
                    <a:lnTo>
                      <a:pt x="2232000" y="2335309"/>
                    </a:lnTo>
                    <a:cubicBezTo>
                      <a:pt x="2232000" y="2476490"/>
                      <a:pt x="2117550" y="2590940"/>
                      <a:pt x="1976369" y="2590940"/>
                    </a:cubicBezTo>
                    <a:lnTo>
                      <a:pt x="255630" y="2590940"/>
                    </a:lnTo>
                    <a:cubicBezTo>
                      <a:pt x="114449" y="2590940"/>
                      <a:pt x="0" y="2476490"/>
                      <a:pt x="0" y="2335309"/>
                    </a:cubicBezTo>
                    <a:close/>
                  </a:path>
                </a:pathLst>
              </a:custGeom>
              <a:solidFill>
                <a:srgbClr val="08B2AA"/>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zh-CN" altLang="en-US" dirty="0">
                  <a:latin typeface="微软雅黑" panose="020B0503020204020204" pitchFamily="34" charset="-122"/>
                  <a:ea typeface="微软雅黑" panose="020B0503020204020204" pitchFamily="34" charset="-122"/>
                </a:endParaRPr>
              </a:p>
            </p:txBody>
          </p:sp>
          <p:grpSp>
            <p:nvGrpSpPr>
              <p:cNvPr id="49" name="组合 199">
                <a:extLst>
                  <a:ext uri="{FF2B5EF4-FFF2-40B4-BE49-F238E27FC236}">
                    <a16:creationId xmlns="" xmlns:a16="http://schemas.microsoft.com/office/drawing/2014/main" id="{66D6FADC-FB52-4C7D-A912-2B7539492A98}"/>
                  </a:ext>
                </a:extLst>
              </p:cNvPr>
              <p:cNvGrpSpPr>
                <a:grpSpLocks/>
              </p:cNvGrpSpPr>
              <p:nvPr/>
            </p:nvGrpSpPr>
            <p:grpSpPr bwMode="auto">
              <a:xfrm>
                <a:off x="3516576" y="1705213"/>
                <a:ext cx="464573" cy="416302"/>
                <a:chOff x="6942138" y="1422400"/>
                <a:chExt cx="357188" cy="323851"/>
              </a:xfrm>
            </p:grpSpPr>
            <p:sp>
              <p:nvSpPr>
                <p:cNvPr id="51" name="Freeform 31">
                  <a:extLst>
                    <a:ext uri="{FF2B5EF4-FFF2-40B4-BE49-F238E27FC236}">
                      <a16:creationId xmlns="" xmlns:a16="http://schemas.microsoft.com/office/drawing/2014/main" id="{3A5CA2A7-317F-4595-9EEE-424C86E7ED63}"/>
                    </a:ext>
                  </a:extLst>
                </p:cNvPr>
                <p:cNvSpPr>
                  <a:spLocks/>
                </p:cNvSpPr>
                <p:nvPr/>
              </p:nvSpPr>
              <p:spPr bwMode="auto">
                <a:xfrm>
                  <a:off x="6942138" y="1706563"/>
                  <a:ext cx="357188" cy="39688"/>
                </a:xfrm>
                <a:custGeom>
                  <a:avLst/>
                  <a:gdLst>
                    <a:gd name="T0" fmla="*/ 357188 w 136"/>
                    <a:gd name="T1" fmla="*/ 18521 h 15"/>
                    <a:gd name="T2" fmla="*/ 336177 w 136"/>
                    <a:gd name="T3" fmla="*/ 39688 h 15"/>
                    <a:gd name="T4" fmla="*/ 21011 w 136"/>
                    <a:gd name="T5" fmla="*/ 39688 h 15"/>
                    <a:gd name="T6" fmla="*/ 0 w 136"/>
                    <a:gd name="T7" fmla="*/ 18521 h 15"/>
                    <a:gd name="T8" fmla="*/ 21011 w 136"/>
                    <a:gd name="T9" fmla="*/ 0 h 15"/>
                    <a:gd name="T10" fmla="*/ 336177 w 136"/>
                    <a:gd name="T11" fmla="*/ 0 h 15"/>
                    <a:gd name="T12" fmla="*/ 357188 w 136"/>
                    <a:gd name="T13" fmla="*/ 18521 h 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6" h="15">
                      <a:moveTo>
                        <a:pt x="136" y="7"/>
                      </a:moveTo>
                      <a:cubicBezTo>
                        <a:pt x="136" y="12"/>
                        <a:pt x="133" y="15"/>
                        <a:pt x="128" y="15"/>
                      </a:cubicBezTo>
                      <a:cubicBezTo>
                        <a:pt x="8" y="15"/>
                        <a:pt x="8" y="15"/>
                        <a:pt x="8" y="15"/>
                      </a:cubicBezTo>
                      <a:cubicBezTo>
                        <a:pt x="3" y="15"/>
                        <a:pt x="0" y="12"/>
                        <a:pt x="0" y="7"/>
                      </a:cubicBezTo>
                      <a:cubicBezTo>
                        <a:pt x="0" y="3"/>
                        <a:pt x="3" y="0"/>
                        <a:pt x="8" y="0"/>
                      </a:cubicBezTo>
                      <a:cubicBezTo>
                        <a:pt x="128" y="0"/>
                        <a:pt x="128" y="0"/>
                        <a:pt x="128" y="0"/>
                      </a:cubicBezTo>
                      <a:cubicBezTo>
                        <a:pt x="133" y="0"/>
                        <a:pt x="136" y="3"/>
                        <a:pt x="136" y="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latin typeface="微软雅黑" panose="020B0503020204020204" pitchFamily="34" charset="-122"/>
                    <a:ea typeface="微软雅黑" panose="020B0503020204020204" pitchFamily="34" charset="-122"/>
                  </a:endParaRPr>
                </a:p>
              </p:txBody>
            </p:sp>
            <p:sp>
              <p:nvSpPr>
                <p:cNvPr id="52" name="Freeform 32">
                  <a:extLst>
                    <a:ext uri="{FF2B5EF4-FFF2-40B4-BE49-F238E27FC236}">
                      <a16:creationId xmlns="" xmlns:a16="http://schemas.microsoft.com/office/drawing/2014/main" id="{923D2645-BD9D-4D0A-8041-DEAC697F776D}"/>
                    </a:ext>
                  </a:extLst>
                </p:cNvPr>
                <p:cNvSpPr>
                  <a:spLocks/>
                </p:cNvSpPr>
                <p:nvPr/>
              </p:nvSpPr>
              <p:spPr bwMode="auto">
                <a:xfrm>
                  <a:off x="6986588" y="1562100"/>
                  <a:ext cx="42863" cy="123825"/>
                </a:xfrm>
                <a:custGeom>
                  <a:avLst/>
                  <a:gdLst>
                    <a:gd name="T0" fmla="*/ 21432 w 16"/>
                    <a:gd name="T1" fmla="*/ 123825 h 47"/>
                    <a:gd name="T2" fmla="*/ 0 w 16"/>
                    <a:gd name="T3" fmla="*/ 102748 h 47"/>
                    <a:gd name="T4" fmla="*/ 0 w 16"/>
                    <a:gd name="T5" fmla="*/ 21077 h 47"/>
                    <a:gd name="T6" fmla="*/ 21432 w 16"/>
                    <a:gd name="T7" fmla="*/ 0 h 47"/>
                    <a:gd name="T8" fmla="*/ 42863 w 16"/>
                    <a:gd name="T9" fmla="*/ 21077 h 47"/>
                    <a:gd name="T10" fmla="*/ 42863 w 16"/>
                    <a:gd name="T11" fmla="*/ 102748 h 47"/>
                    <a:gd name="T12" fmla="*/ 21432 w 16"/>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latin typeface="微软雅黑" panose="020B0503020204020204" pitchFamily="34" charset="-122"/>
                    <a:ea typeface="微软雅黑" panose="020B0503020204020204" pitchFamily="34" charset="-122"/>
                  </a:endParaRPr>
                </a:p>
              </p:txBody>
            </p:sp>
            <p:sp>
              <p:nvSpPr>
                <p:cNvPr id="53" name="Freeform 33">
                  <a:extLst>
                    <a:ext uri="{FF2B5EF4-FFF2-40B4-BE49-F238E27FC236}">
                      <a16:creationId xmlns="" xmlns:a16="http://schemas.microsoft.com/office/drawing/2014/main" id="{6ECBFD5B-AD31-40D6-A995-811F08C5F476}"/>
                    </a:ext>
                  </a:extLst>
                </p:cNvPr>
                <p:cNvSpPr>
                  <a:spLocks/>
                </p:cNvSpPr>
                <p:nvPr/>
              </p:nvSpPr>
              <p:spPr bwMode="auto">
                <a:xfrm>
                  <a:off x="7062788" y="1562100"/>
                  <a:ext cx="39688" cy="123825"/>
                </a:xfrm>
                <a:custGeom>
                  <a:avLst/>
                  <a:gdLst>
                    <a:gd name="T0" fmla="*/ 21167 w 15"/>
                    <a:gd name="T1" fmla="*/ 123825 h 47"/>
                    <a:gd name="T2" fmla="*/ 0 w 15"/>
                    <a:gd name="T3" fmla="*/ 102748 h 47"/>
                    <a:gd name="T4" fmla="*/ 0 w 15"/>
                    <a:gd name="T5" fmla="*/ 21077 h 47"/>
                    <a:gd name="T6" fmla="*/ 21167 w 15"/>
                    <a:gd name="T7" fmla="*/ 0 h 47"/>
                    <a:gd name="T8" fmla="*/ 39688 w 15"/>
                    <a:gd name="T9" fmla="*/ 21077 h 47"/>
                    <a:gd name="T10" fmla="*/ 39688 w 15"/>
                    <a:gd name="T11" fmla="*/ 102748 h 47"/>
                    <a:gd name="T12" fmla="*/ 21167 w 15"/>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47">
                      <a:moveTo>
                        <a:pt x="8" y="47"/>
                      </a:moveTo>
                      <a:cubicBezTo>
                        <a:pt x="3" y="47"/>
                        <a:pt x="0" y="44"/>
                        <a:pt x="0" y="39"/>
                      </a:cubicBezTo>
                      <a:cubicBezTo>
                        <a:pt x="0" y="8"/>
                        <a:pt x="0" y="8"/>
                        <a:pt x="0" y="8"/>
                      </a:cubicBezTo>
                      <a:cubicBezTo>
                        <a:pt x="0" y="4"/>
                        <a:pt x="3" y="0"/>
                        <a:pt x="8" y="0"/>
                      </a:cubicBezTo>
                      <a:cubicBezTo>
                        <a:pt x="12" y="0"/>
                        <a:pt x="15" y="4"/>
                        <a:pt x="15" y="8"/>
                      </a:cubicBezTo>
                      <a:cubicBezTo>
                        <a:pt x="15" y="39"/>
                        <a:pt x="15" y="39"/>
                        <a:pt x="15" y="39"/>
                      </a:cubicBezTo>
                      <a:cubicBezTo>
                        <a:pt x="15" y="44"/>
                        <a:pt x="12" y="47"/>
                        <a:pt x="8" y="4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latin typeface="微软雅黑" panose="020B0503020204020204" pitchFamily="34" charset="-122"/>
                    <a:ea typeface="微软雅黑" panose="020B0503020204020204" pitchFamily="34" charset="-122"/>
                  </a:endParaRPr>
                </a:p>
              </p:txBody>
            </p:sp>
            <p:sp>
              <p:nvSpPr>
                <p:cNvPr id="54" name="Freeform 34">
                  <a:extLst>
                    <a:ext uri="{FF2B5EF4-FFF2-40B4-BE49-F238E27FC236}">
                      <a16:creationId xmlns="" xmlns:a16="http://schemas.microsoft.com/office/drawing/2014/main" id="{873CE04E-630B-4637-A445-7375204EB1E9}"/>
                    </a:ext>
                  </a:extLst>
                </p:cNvPr>
                <p:cNvSpPr>
                  <a:spLocks/>
                </p:cNvSpPr>
                <p:nvPr/>
              </p:nvSpPr>
              <p:spPr bwMode="auto">
                <a:xfrm>
                  <a:off x="7138988" y="1562100"/>
                  <a:ext cx="39688" cy="123825"/>
                </a:xfrm>
                <a:custGeom>
                  <a:avLst/>
                  <a:gdLst>
                    <a:gd name="T0" fmla="*/ 18521 w 15"/>
                    <a:gd name="T1" fmla="*/ 123825 h 47"/>
                    <a:gd name="T2" fmla="*/ 0 w 15"/>
                    <a:gd name="T3" fmla="*/ 102748 h 47"/>
                    <a:gd name="T4" fmla="*/ 0 w 15"/>
                    <a:gd name="T5" fmla="*/ 21077 h 47"/>
                    <a:gd name="T6" fmla="*/ 18521 w 15"/>
                    <a:gd name="T7" fmla="*/ 0 h 47"/>
                    <a:gd name="T8" fmla="*/ 39688 w 15"/>
                    <a:gd name="T9" fmla="*/ 21077 h 47"/>
                    <a:gd name="T10" fmla="*/ 39688 w 15"/>
                    <a:gd name="T11" fmla="*/ 102748 h 47"/>
                    <a:gd name="T12" fmla="*/ 18521 w 15"/>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47">
                      <a:moveTo>
                        <a:pt x="7" y="47"/>
                      </a:moveTo>
                      <a:cubicBezTo>
                        <a:pt x="3" y="47"/>
                        <a:pt x="0" y="44"/>
                        <a:pt x="0" y="39"/>
                      </a:cubicBezTo>
                      <a:cubicBezTo>
                        <a:pt x="0" y="8"/>
                        <a:pt x="0" y="8"/>
                        <a:pt x="0" y="8"/>
                      </a:cubicBezTo>
                      <a:cubicBezTo>
                        <a:pt x="0" y="4"/>
                        <a:pt x="3" y="0"/>
                        <a:pt x="7" y="0"/>
                      </a:cubicBezTo>
                      <a:cubicBezTo>
                        <a:pt x="12" y="0"/>
                        <a:pt x="15" y="4"/>
                        <a:pt x="15" y="8"/>
                      </a:cubicBezTo>
                      <a:cubicBezTo>
                        <a:pt x="15" y="39"/>
                        <a:pt x="15" y="39"/>
                        <a:pt x="15" y="39"/>
                      </a:cubicBezTo>
                      <a:cubicBezTo>
                        <a:pt x="15" y="44"/>
                        <a:pt x="12" y="47"/>
                        <a:pt x="7" y="4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latin typeface="微软雅黑" panose="020B0503020204020204" pitchFamily="34" charset="-122"/>
                    <a:ea typeface="微软雅黑" panose="020B0503020204020204" pitchFamily="34" charset="-122"/>
                  </a:endParaRPr>
                </a:p>
              </p:txBody>
            </p:sp>
            <p:sp>
              <p:nvSpPr>
                <p:cNvPr id="55" name="Freeform 35">
                  <a:extLst>
                    <a:ext uri="{FF2B5EF4-FFF2-40B4-BE49-F238E27FC236}">
                      <a16:creationId xmlns="" xmlns:a16="http://schemas.microsoft.com/office/drawing/2014/main" id="{45799B48-F7C0-4188-AF12-AAEF37D26E4C}"/>
                    </a:ext>
                  </a:extLst>
                </p:cNvPr>
                <p:cNvSpPr>
                  <a:spLocks/>
                </p:cNvSpPr>
                <p:nvPr/>
              </p:nvSpPr>
              <p:spPr bwMode="auto">
                <a:xfrm>
                  <a:off x="7212013" y="1562100"/>
                  <a:ext cx="42863" cy="123825"/>
                </a:xfrm>
                <a:custGeom>
                  <a:avLst/>
                  <a:gdLst>
                    <a:gd name="T0" fmla="*/ 21432 w 16"/>
                    <a:gd name="T1" fmla="*/ 123825 h 47"/>
                    <a:gd name="T2" fmla="*/ 0 w 16"/>
                    <a:gd name="T3" fmla="*/ 102748 h 47"/>
                    <a:gd name="T4" fmla="*/ 0 w 16"/>
                    <a:gd name="T5" fmla="*/ 21077 h 47"/>
                    <a:gd name="T6" fmla="*/ 21432 w 16"/>
                    <a:gd name="T7" fmla="*/ 0 h 47"/>
                    <a:gd name="T8" fmla="*/ 42863 w 16"/>
                    <a:gd name="T9" fmla="*/ 21077 h 47"/>
                    <a:gd name="T10" fmla="*/ 42863 w 16"/>
                    <a:gd name="T11" fmla="*/ 102748 h 47"/>
                    <a:gd name="T12" fmla="*/ 21432 w 16"/>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latin typeface="微软雅黑" panose="020B0503020204020204" pitchFamily="34" charset="-122"/>
                    <a:ea typeface="微软雅黑" panose="020B0503020204020204" pitchFamily="34" charset="-122"/>
                  </a:endParaRPr>
                </a:p>
              </p:txBody>
            </p:sp>
            <p:sp>
              <p:nvSpPr>
                <p:cNvPr id="56" name="Freeform 36">
                  <a:extLst>
                    <a:ext uri="{FF2B5EF4-FFF2-40B4-BE49-F238E27FC236}">
                      <a16:creationId xmlns="" xmlns:a16="http://schemas.microsoft.com/office/drawing/2014/main" id="{37BE07C0-D3B1-42F5-9F84-A0443B2CA292}"/>
                    </a:ext>
                  </a:extLst>
                </p:cNvPr>
                <p:cNvSpPr>
                  <a:spLocks/>
                </p:cNvSpPr>
                <p:nvPr/>
              </p:nvSpPr>
              <p:spPr bwMode="auto">
                <a:xfrm>
                  <a:off x="7010400" y="1422400"/>
                  <a:ext cx="220663" cy="66675"/>
                </a:xfrm>
                <a:custGeom>
                  <a:avLst/>
                  <a:gdLst>
                    <a:gd name="T0" fmla="*/ 220663 w 84"/>
                    <a:gd name="T1" fmla="*/ 66675 h 25"/>
                    <a:gd name="T2" fmla="*/ 136601 w 84"/>
                    <a:gd name="T3" fmla="*/ 10668 h 25"/>
                    <a:gd name="T4" fmla="*/ 84062 w 84"/>
                    <a:gd name="T5" fmla="*/ 10668 h 25"/>
                    <a:gd name="T6" fmla="*/ 47285 w 84"/>
                    <a:gd name="T7" fmla="*/ 34671 h 25"/>
                    <a:gd name="T8" fmla="*/ 0 w 84"/>
                    <a:gd name="T9" fmla="*/ 66675 h 25"/>
                    <a:gd name="T10" fmla="*/ 220663 w 84"/>
                    <a:gd name="T11" fmla="*/ 66675 h 2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4" h="25">
                      <a:moveTo>
                        <a:pt x="84" y="25"/>
                      </a:moveTo>
                      <a:cubicBezTo>
                        <a:pt x="52" y="4"/>
                        <a:pt x="52" y="4"/>
                        <a:pt x="52" y="4"/>
                      </a:cubicBezTo>
                      <a:cubicBezTo>
                        <a:pt x="46" y="0"/>
                        <a:pt x="38" y="0"/>
                        <a:pt x="32" y="4"/>
                      </a:cubicBezTo>
                      <a:cubicBezTo>
                        <a:pt x="18" y="13"/>
                        <a:pt x="18" y="13"/>
                        <a:pt x="18" y="13"/>
                      </a:cubicBezTo>
                      <a:cubicBezTo>
                        <a:pt x="0" y="25"/>
                        <a:pt x="0" y="25"/>
                        <a:pt x="0" y="25"/>
                      </a:cubicBezTo>
                      <a:lnTo>
                        <a:pt x="84" y="2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latin typeface="微软雅黑" panose="020B0503020204020204" pitchFamily="34" charset="-122"/>
                    <a:ea typeface="微软雅黑" panose="020B0503020204020204" pitchFamily="34" charset="-122"/>
                  </a:endParaRPr>
                </a:p>
              </p:txBody>
            </p:sp>
            <p:sp>
              <p:nvSpPr>
                <p:cNvPr id="57" name="Freeform 37">
                  <a:extLst>
                    <a:ext uri="{FF2B5EF4-FFF2-40B4-BE49-F238E27FC236}">
                      <a16:creationId xmlns="" xmlns:a16="http://schemas.microsoft.com/office/drawing/2014/main" id="{2A78AFA6-1D67-42A4-BC75-FEA2171CF876}"/>
                    </a:ext>
                  </a:extLst>
                </p:cNvPr>
                <p:cNvSpPr>
                  <a:spLocks/>
                </p:cNvSpPr>
                <p:nvPr/>
              </p:nvSpPr>
              <p:spPr bwMode="auto">
                <a:xfrm>
                  <a:off x="6962775" y="1509713"/>
                  <a:ext cx="315913" cy="41275"/>
                </a:xfrm>
                <a:custGeom>
                  <a:avLst/>
                  <a:gdLst>
                    <a:gd name="T0" fmla="*/ 315913 w 120"/>
                    <a:gd name="T1" fmla="*/ 20638 h 16"/>
                    <a:gd name="T2" fmla="*/ 294852 w 120"/>
                    <a:gd name="T3" fmla="*/ 41275 h 16"/>
                    <a:gd name="T4" fmla="*/ 21061 w 120"/>
                    <a:gd name="T5" fmla="*/ 41275 h 16"/>
                    <a:gd name="T6" fmla="*/ 0 w 120"/>
                    <a:gd name="T7" fmla="*/ 20638 h 16"/>
                    <a:gd name="T8" fmla="*/ 21061 w 120"/>
                    <a:gd name="T9" fmla="*/ 0 h 16"/>
                    <a:gd name="T10" fmla="*/ 294852 w 120"/>
                    <a:gd name="T11" fmla="*/ 0 h 16"/>
                    <a:gd name="T12" fmla="*/ 315913 w 120"/>
                    <a:gd name="T13" fmla="*/ 20638 h 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0" h="16">
                      <a:moveTo>
                        <a:pt x="120" y="8"/>
                      </a:moveTo>
                      <a:cubicBezTo>
                        <a:pt x="120" y="12"/>
                        <a:pt x="116" y="16"/>
                        <a:pt x="112" y="16"/>
                      </a:cubicBezTo>
                      <a:cubicBezTo>
                        <a:pt x="8" y="16"/>
                        <a:pt x="8" y="16"/>
                        <a:pt x="8" y="16"/>
                      </a:cubicBezTo>
                      <a:cubicBezTo>
                        <a:pt x="4" y="16"/>
                        <a:pt x="0" y="12"/>
                        <a:pt x="0" y="8"/>
                      </a:cubicBezTo>
                      <a:cubicBezTo>
                        <a:pt x="0" y="3"/>
                        <a:pt x="4" y="0"/>
                        <a:pt x="8" y="0"/>
                      </a:cubicBezTo>
                      <a:cubicBezTo>
                        <a:pt x="112" y="0"/>
                        <a:pt x="112" y="0"/>
                        <a:pt x="112" y="0"/>
                      </a:cubicBezTo>
                      <a:cubicBezTo>
                        <a:pt x="116" y="0"/>
                        <a:pt x="120" y="3"/>
                        <a:pt x="120" y="8"/>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latin typeface="微软雅黑" panose="020B0503020204020204" pitchFamily="34" charset="-122"/>
                    <a:ea typeface="微软雅黑" panose="020B0503020204020204" pitchFamily="34" charset="-122"/>
                  </a:endParaRPr>
                </a:p>
              </p:txBody>
            </p:sp>
          </p:grpSp>
          <p:sp>
            <p:nvSpPr>
              <p:cNvPr id="50" name="文本框 226">
                <a:extLst>
                  <a:ext uri="{FF2B5EF4-FFF2-40B4-BE49-F238E27FC236}">
                    <a16:creationId xmlns="" xmlns:a16="http://schemas.microsoft.com/office/drawing/2014/main" id="{7378156A-DE88-4953-9021-A8788F8B299E}"/>
                  </a:ext>
                </a:extLst>
              </p:cNvPr>
              <p:cNvSpPr txBox="1">
                <a:spLocks noChangeArrowheads="1"/>
              </p:cNvSpPr>
              <p:nvPr/>
            </p:nvSpPr>
            <p:spPr bwMode="auto">
              <a:xfrm>
                <a:off x="3203466" y="2270284"/>
                <a:ext cx="899175" cy="2970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72585" tIns="36293" rIns="72585" bIns="36293">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zh-CN" altLang="en-US" sz="1600" dirty="0">
                    <a:solidFill>
                      <a:schemeClr val="bg1"/>
                    </a:solidFill>
                    <a:latin typeface="微软雅黑" panose="020B0503020204020204" pitchFamily="34" charset="-122"/>
                    <a:cs typeface="Arial Unicode MS" pitchFamily="34" charset="-122"/>
                  </a:rPr>
                  <a:t>加入标题</a:t>
                </a:r>
              </a:p>
            </p:txBody>
          </p:sp>
        </p:grpSp>
        <p:grpSp>
          <p:nvGrpSpPr>
            <p:cNvPr id="5" name="组合 4">
              <a:extLst>
                <a:ext uri="{FF2B5EF4-FFF2-40B4-BE49-F238E27FC236}">
                  <a16:creationId xmlns="" xmlns:a16="http://schemas.microsoft.com/office/drawing/2014/main" id="{9D970CBF-4E66-4148-B1AF-28FD937518E6}"/>
                </a:ext>
              </a:extLst>
            </p:cNvPr>
            <p:cNvGrpSpPr/>
            <p:nvPr/>
          </p:nvGrpSpPr>
          <p:grpSpPr>
            <a:xfrm>
              <a:off x="4983715" y="1011377"/>
              <a:ext cx="1778541" cy="2040255"/>
              <a:chOff x="4983715" y="1011377"/>
              <a:chExt cx="1778541" cy="2040255"/>
            </a:xfrm>
          </p:grpSpPr>
          <p:sp>
            <p:nvSpPr>
              <p:cNvPr id="40" name="任意多边形 46">
                <a:extLst>
                  <a:ext uri="{FF2B5EF4-FFF2-40B4-BE49-F238E27FC236}">
                    <a16:creationId xmlns="" xmlns:a16="http://schemas.microsoft.com/office/drawing/2014/main" id="{8F231573-72E7-44EE-A25E-D2231F9EDBDE}"/>
                  </a:ext>
                </a:extLst>
              </p:cNvPr>
              <p:cNvSpPr/>
              <p:nvPr/>
            </p:nvSpPr>
            <p:spPr>
              <a:xfrm flipH="1" flipV="1">
                <a:off x="4983715" y="1011377"/>
                <a:ext cx="1778541" cy="2040255"/>
              </a:xfrm>
              <a:custGeom>
                <a:avLst/>
                <a:gdLst>
                  <a:gd name="connsiteX0" fmla="*/ 0 w 2232000"/>
                  <a:gd name="connsiteY0" fmla="*/ 2335309 h 2590940"/>
                  <a:gd name="connsiteX1" fmla="*/ 0 w 2232000"/>
                  <a:gd name="connsiteY1" fmla="*/ 614571 h 2590940"/>
                  <a:gd name="connsiteX2" fmla="*/ 255630 w 2232000"/>
                  <a:gd name="connsiteY2" fmla="*/ 358940 h 2590940"/>
                  <a:gd name="connsiteX3" fmla="*/ 907815 w 2232000"/>
                  <a:gd name="connsiteY3" fmla="*/ 358940 h 2590940"/>
                  <a:gd name="connsiteX4" fmla="*/ 1116000 w 2232000"/>
                  <a:gd name="connsiteY4" fmla="*/ 0 h 2590940"/>
                  <a:gd name="connsiteX5" fmla="*/ 1324185 w 2232000"/>
                  <a:gd name="connsiteY5" fmla="*/ 358940 h 2590940"/>
                  <a:gd name="connsiteX6" fmla="*/ 1976369 w 2232000"/>
                  <a:gd name="connsiteY6" fmla="*/ 358940 h 2590940"/>
                  <a:gd name="connsiteX7" fmla="*/ 2232000 w 2232000"/>
                  <a:gd name="connsiteY7" fmla="*/ 614571 h 2590940"/>
                  <a:gd name="connsiteX8" fmla="*/ 2232000 w 2232000"/>
                  <a:gd name="connsiteY8" fmla="*/ 2335309 h 2590940"/>
                  <a:gd name="connsiteX9" fmla="*/ 1976369 w 2232000"/>
                  <a:gd name="connsiteY9" fmla="*/ 2590940 h 2590940"/>
                  <a:gd name="connsiteX10" fmla="*/ 255630 w 2232000"/>
                  <a:gd name="connsiteY10" fmla="*/ 2590940 h 2590940"/>
                  <a:gd name="connsiteX11" fmla="*/ 0 w 2232000"/>
                  <a:gd name="connsiteY11" fmla="*/ 2335309 h 2590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32000" h="2590940">
                    <a:moveTo>
                      <a:pt x="0" y="2335309"/>
                    </a:moveTo>
                    <a:lnTo>
                      <a:pt x="0" y="614571"/>
                    </a:lnTo>
                    <a:cubicBezTo>
                      <a:pt x="0" y="473390"/>
                      <a:pt x="114449" y="358940"/>
                      <a:pt x="255630" y="358940"/>
                    </a:cubicBezTo>
                    <a:lnTo>
                      <a:pt x="907815" y="358940"/>
                    </a:lnTo>
                    <a:lnTo>
                      <a:pt x="1116000" y="0"/>
                    </a:lnTo>
                    <a:lnTo>
                      <a:pt x="1324185" y="358940"/>
                    </a:lnTo>
                    <a:lnTo>
                      <a:pt x="1976369" y="358940"/>
                    </a:lnTo>
                    <a:cubicBezTo>
                      <a:pt x="2117550" y="358940"/>
                      <a:pt x="2232000" y="473390"/>
                      <a:pt x="2232000" y="614571"/>
                    </a:cubicBezTo>
                    <a:lnTo>
                      <a:pt x="2232000" y="2335309"/>
                    </a:lnTo>
                    <a:cubicBezTo>
                      <a:pt x="2232000" y="2476490"/>
                      <a:pt x="2117550" y="2590940"/>
                      <a:pt x="1976369" y="2590940"/>
                    </a:cubicBezTo>
                    <a:lnTo>
                      <a:pt x="255630" y="2590940"/>
                    </a:lnTo>
                    <a:cubicBezTo>
                      <a:pt x="114449" y="2590940"/>
                      <a:pt x="0" y="2476490"/>
                      <a:pt x="0" y="2335309"/>
                    </a:cubicBezTo>
                    <a:close/>
                  </a:path>
                </a:pathLst>
              </a:custGeom>
              <a:solidFill>
                <a:srgbClr val="EF732D"/>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grpSp>
            <p:nvGrpSpPr>
              <p:cNvPr id="41" name="组合 193">
                <a:extLst>
                  <a:ext uri="{FF2B5EF4-FFF2-40B4-BE49-F238E27FC236}">
                    <a16:creationId xmlns="" xmlns:a16="http://schemas.microsoft.com/office/drawing/2014/main" id="{79F4622D-457D-4823-9528-3A8D5C569796}"/>
                  </a:ext>
                </a:extLst>
              </p:cNvPr>
              <p:cNvGrpSpPr>
                <a:grpSpLocks/>
              </p:cNvGrpSpPr>
              <p:nvPr/>
            </p:nvGrpSpPr>
            <p:grpSpPr bwMode="auto">
              <a:xfrm>
                <a:off x="5557151" y="1782723"/>
                <a:ext cx="431661" cy="356295"/>
                <a:chOff x="9478963" y="1489075"/>
                <a:chExt cx="307975" cy="257176"/>
              </a:xfrm>
            </p:grpSpPr>
            <p:sp>
              <p:nvSpPr>
                <p:cNvPr id="43" name="Freeform 26">
                  <a:extLst>
                    <a:ext uri="{FF2B5EF4-FFF2-40B4-BE49-F238E27FC236}">
                      <a16:creationId xmlns="" xmlns:a16="http://schemas.microsoft.com/office/drawing/2014/main" id="{B67A2E75-AC2B-4D42-BA23-8F237C1B1CA5}"/>
                    </a:ext>
                  </a:extLst>
                </p:cNvPr>
                <p:cNvSpPr>
                  <a:spLocks/>
                </p:cNvSpPr>
                <p:nvPr/>
              </p:nvSpPr>
              <p:spPr bwMode="auto">
                <a:xfrm>
                  <a:off x="9478963" y="1706563"/>
                  <a:ext cx="307975" cy="39688"/>
                </a:xfrm>
                <a:custGeom>
                  <a:avLst/>
                  <a:gdLst>
                    <a:gd name="T0" fmla="*/ 307975 w 118"/>
                    <a:gd name="T1" fmla="*/ 18521 h 15"/>
                    <a:gd name="T2" fmla="*/ 287095 w 118"/>
                    <a:gd name="T3" fmla="*/ 39688 h 15"/>
                    <a:gd name="T4" fmla="*/ 18270 w 118"/>
                    <a:gd name="T5" fmla="*/ 39688 h 15"/>
                    <a:gd name="T6" fmla="*/ 0 w 118"/>
                    <a:gd name="T7" fmla="*/ 18521 h 15"/>
                    <a:gd name="T8" fmla="*/ 18270 w 118"/>
                    <a:gd name="T9" fmla="*/ 0 h 15"/>
                    <a:gd name="T10" fmla="*/ 287095 w 118"/>
                    <a:gd name="T11" fmla="*/ 0 h 15"/>
                    <a:gd name="T12" fmla="*/ 307975 w 118"/>
                    <a:gd name="T13" fmla="*/ 18521 h 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8" h="15">
                      <a:moveTo>
                        <a:pt x="118" y="7"/>
                      </a:moveTo>
                      <a:cubicBezTo>
                        <a:pt x="118" y="12"/>
                        <a:pt x="115" y="15"/>
                        <a:pt x="110" y="15"/>
                      </a:cubicBezTo>
                      <a:cubicBezTo>
                        <a:pt x="7" y="15"/>
                        <a:pt x="7" y="15"/>
                        <a:pt x="7" y="15"/>
                      </a:cubicBezTo>
                      <a:cubicBezTo>
                        <a:pt x="3" y="15"/>
                        <a:pt x="0" y="12"/>
                        <a:pt x="0" y="7"/>
                      </a:cubicBezTo>
                      <a:cubicBezTo>
                        <a:pt x="0" y="3"/>
                        <a:pt x="3" y="0"/>
                        <a:pt x="7" y="0"/>
                      </a:cubicBezTo>
                      <a:cubicBezTo>
                        <a:pt x="110" y="0"/>
                        <a:pt x="110" y="0"/>
                        <a:pt x="110" y="0"/>
                      </a:cubicBezTo>
                      <a:cubicBezTo>
                        <a:pt x="115" y="0"/>
                        <a:pt x="118" y="3"/>
                        <a:pt x="118" y="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latin typeface="微软雅黑" panose="020B0503020204020204" pitchFamily="34" charset="-122"/>
                    <a:ea typeface="微软雅黑" panose="020B0503020204020204" pitchFamily="34" charset="-122"/>
                  </a:endParaRPr>
                </a:p>
              </p:txBody>
            </p:sp>
            <p:sp>
              <p:nvSpPr>
                <p:cNvPr id="44" name="Freeform 27">
                  <a:extLst>
                    <a:ext uri="{FF2B5EF4-FFF2-40B4-BE49-F238E27FC236}">
                      <a16:creationId xmlns="" xmlns:a16="http://schemas.microsoft.com/office/drawing/2014/main" id="{A4966A01-FE91-4BEE-AD6E-31D7A88A9F63}"/>
                    </a:ext>
                  </a:extLst>
                </p:cNvPr>
                <p:cNvSpPr>
                  <a:spLocks/>
                </p:cNvSpPr>
                <p:nvPr/>
              </p:nvSpPr>
              <p:spPr bwMode="auto">
                <a:xfrm>
                  <a:off x="9504363" y="1562100"/>
                  <a:ext cx="41275" cy="123825"/>
                </a:xfrm>
                <a:custGeom>
                  <a:avLst/>
                  <a:gdLst>
                    <a:gd name="T0" fmla="*/ 20638 w 16"/>
                    <a:gd name="T1" fmla="*/ 123825 h 47"/>
                    <a:gd name="T2" fmla="*/ 0 w 16"/>
                    <a:gd name="T3" fmla="*/ 102748 h 47"/>
                    <a:gd name="T4" fmla="*/ 0 w 16"/>
                    <a:gd name="T5" fmla="*/ 21077 h 47"/>
                    <a:gd name="T6" fmla="*/ 20638 w 16"/>
                    <a:gd name="T7" fmla="*/ 0 h 47"/>
                    <a:gd name="T8" fmla="*/ 41275 w 16"/>
                    <a:gd name="T9" fmla="*/ 21077 h 47"/>
                    <a:gd name="T10" fmla="*/ 41275 w 16"/>
                    <a:gd name="T11" fmla="*/ 102748 h 47"/>
                    <a:gd name="T12" fmla="*/ 20638 w 16"/>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latin typeface="微软雅黑" panose="020B0503020204020204" pitchFamily="34" charset="-122"/>
                    <a:ea typeface="微软雅黑" panose="020B0503020204020204" pitchFamily="34" charset="-122"/>
                  </a:endParaRPr>
                </a:p>
              </p:txBody>
            </p:sp>
            <p:sp>
              <p:nvSpPr>
                <p:cNvPr id="45" name="Freeform 28">
                  <a:extLst>
                    <a:ext uri="{FF2B5EF4-FFF2-40B4-BE49-F238E27FC236}">
                      <a16:creationId xmlns="" xmlns:a16="http://schemas.microsoft.com/office/drawing/2014/main" id="{5B4ED7B0-B0D0-441D-AA43-D9ABCDBB47C2}"/>
                    </a:ext>
                  </a:extLst>
                </p:cNvPr>
                <p:cNvSpPr>
                  <a:spLocks/>
                </p:cNvSpPr>
                <p:nvPr/>
              </p:nvSpPr>
              <p:spPr bwMode="auto">
                <a:xfrm>
                  <a:off x="9577388" y="1525588"/>
                  <a:ext cx="42863" cy="160338"/>
                </a:xfrm>
                <a:custGeom>
                  <a:avLst/>
                  <a:gdLst>
                    <a:gd name="T0" fmla="*/ 21432 w 16"/>
                    <a:gd name="T1" fmla="*/ 160338 h 61"/>
                    <a:gd name="T2" fmla="*/ 0 w 16"/>
                    <a:gd name="T3" fmla="*/ 139310 h 61"/>
                    <a:gd name="T4" fmla="*/ 0 w 16"/>
                    <a:gd name="T5" fmla="*/ 21028 h 61"/>
                    <a:gd name="T6" fmla="*/ 21432 w 16"/>
                    <a:gd name="T7" fmla="*/ 0 h 61"/>
                    <a:gd name="T8" fmla="*/ 42863 w 16"/>
                    <a:gd name="T9" fmla="*/ 21028 h 61"/>
                    <a:gd name="T10" fmla="*/ 42863 w 16"/>
                    <a:gd name="T11" fmla="*/ 139310 h 61"/>
                    <a:gd name="T12" fmla="*/ 21432 w 16"/>
                    <a:gd name="T13" fmla="*/ 160338 h 6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61">
                      <a:moveTo>
                        <a:pt x="8" y="61"/>
                      </a:moveTo>
                      <a:cubicBezTo>
                        <a:pt x="3" y="61"/>
                        <a:pt x="0" y="58"/>
                        <a:pt x="0" y="53"/>
                      </a:cubicBezTo>
                      <a:cubicBezTo>
                        <a:pt x="0" y="8"/>
                        <a:pt x="0" y="8"/>
                        <a:pt x="0" y="8"/>
                      </a:cubicBezTo>
                      <a:cubicBezTo>
                        <a:pt x="0" y="4"/>
                        <a:pt x="3" y="0"/>
                        <a:pt x="8" y="0"/>
                      </a:cubicBezTo>
                      <a:cubicBezTo>
                        <a:pt x="12" y="0"/>
                        <a:pt x="16" y="4"/>
                        <a:pt x="16" y="8"/>
                      </a:cubicBezTo>
                      <a:cubicBezTo>
                        <a:pt x="16" y="53"/>
                        <a:pt x="16" y="53"/>
                        <a:pt x="16" y="53"/>
                      </a:cubicBezTo>
                      <a:cubicBezTo>
                        <a:pt x="16" y="58"/>
                        <a:pt x="12" y="61"/>
                        <a:pt x="8" y="61"/>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latin typeface="微软雅黑" panose="020B0503020204020204" pitchFamily="34" charset="-122"/>
                    <a:ea typeface="微软雅黑" panose="020B0503020204020204" pitchFamily="34" charset="-122"/>
                  </a:endParaRPr>
                </a:p>
              </p:txBody>
            </p:sp>
            <p:sp>
              <p:nvSpPr>
                <p:cNvPr id="46" name="Freeform 29">
                  <a:extLst>
                    <a:ext uri="{FF2B5EF4-FFF2-40B4-BE49-F238E27FC236}">
                      <a16:creationId xmlns="" xmlns:a16="http://schemas.microsoft.com/office/drawing/2014/main" id="{69AEAFA1-F8A4-47EB-8EA8-1190E441623B}"/>
                    </a:ext>
                  </a:extLst>
                </p:cNvPr>
                <p:cNvSpPr>
                  <a:spLocks/>
                </p:cNvSpPr>
                <p:nvPr/>
              </p:nvSpPr>
              <p:spPr bwMode="auto">
                <a:xfrm>
                  <a:off x="9652000" y="1489075"/>
                  <a:ext cx="38100" cy="196850"/>
                </a:xfrm>
                <a:custGeom>
                  <a:avLst/>
                  <a:gdLst>
                    <a:gd name="T0" fmla="*/ 20320 w 15"/>
                    <a:gd name="T1" fmla="*/ 196850 h 75"/>
                    <a:gd name="T2" fmla="*/ 0 w 15"/>
                    <a:gd name="T3" fmla="*/ 175853 h 75"/>
                    <a:gd name="T4" fmla="*/ 0 w 15"/>
                    <a:gd name="T5" fmla="*/ 20997 h 75"/>
                    <a:gd name="T6" fmla="*/ 20320 w 15"/>
                    <a:gd name="T7" fmla="*/ 0 h 75"/>
                    <a:gd name="T8" fmla="*/ 38100 w 15"/>
                    <a:gd name="T9" fmla="*/ 20997 h 75"/>
                    <a:gd name="T10" fmla="*/ 38100 w 15"/>
                    <a:gd name="T11" fmla="*/ 175853 h 75"/>
                    <a:gd name="T12" fmla="*/ 20320 w 15"/>
                    <a:gd name="T13" fmla="*/ 196850 h 7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75">
                      <a:moveTo>
                        <a:pt x="8" y="75"/>
                      </a:moveTo>
                      <a:cubicBezTo>
                        <a:pt x="3" y="75"/>
                        <a:pt x="0" y="72"/>
                        <a:pt x="0" y="67"/>
                      </a:cubicBezTo>
                      <a:cubicBezTo>
                        <a:pt x="0" y="8"/>
                        <a:pt x="0" y="8"/>
                        <a:pt x="0" y="8"/>
                      </a:cubicBezTo>
                      <a:cubicBezTo>
                        <a:pt x="0" y="3"/>
                        <a:pt x="3" y="0"/>
                        <a:pt x="8" y="0"/>
                      </a:cubicBezTo>
                      <a:cubicBezTo>
                        <a:pt x="12" y="0"/>
                        <a:pt x="15" y="3"/>
                        <a:pt x="15" y="8"/>
                      </a:cubicBezTo>
                      <a:cubicBezTo>
                        <a:pt x="15" y="67"/>
                        <a:pt x="15" y="67"/>
                        <a:pt x="15" y="67"/>
                      </a:cubicBezTo>
                      <a:cubicBezTo>
                        <a:pt x="15" y="72"/>
                        <a:pt x="12" y="75"/>
                        <a:pt x="8" y="75"/>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latin typeface="微软雅黑" panose="020B0503020204020204" pitchFamily="34" charset="-122"/>
                    <a:ea typeface="微软雅黑" panose="020B0503020204020204" pitchFamily="34" charset="-122"/>
                  </a:endParaRPr>
                </a:p>
              </p:txBody>
            </p:sp>
            <p:sp>
              <p:nvSpPr>
                <p:cNvPr id="47" name="Freeform 30">
                  <a:extLst>
                    <a:ext uri="{FF2B5EF4-FFF2-40B4-BE49-F238E27FC236}">
                      <a16:creationId xmlns="" xmlns:a16="http://schemas.microsoft.com/office/drawing/2014/main" id="{DF8E2A1E-88DE-4B03-8E8E-7BD9031D83E1}"/>
                    </a:ext>
                  </a:extLst>
                </p:cNvPr>
                <p:cNvSpPr>
                  <a:spLocks/>
                </p:cNvSpPr>
                <p:nvPr/>
              </p:nvSpPr>
              <p:spPr bwMode="auto">
                <a:xfrm>
                  <a:off x="9725025" y="1498600"/>
                  <a:ext cx="39688" cy="187325"/>
                </a:xfrm>
                <a:custGeom>
                  <a:avLst/>
                  <a:gdLst>
                    <a:gd name="T0" fmla="*/ 18521 w 15"/>
                    <a:gd name="T1" fmla="*/ 187325 h 71"/>
                    <a:gd name="T2" fmla="*/ 0 w 15"/>
                    <a:gd name="T3" fmla="*/ 166218 h 71"/>
                    <a:gd name="T4" fmla="*/ 0 w 15"/>
                    <a:gd name="T5" fmla="*/ 21107 h 71"/>
                    <a:gd name="T6" fmla="*/ 18521 w 15"/>
                    <a:gd name="T7" fmla="*/ 0 h 71"/>
                    <a:gd name="T8" fmla="*/ 39688 w 15"/>
                    <a:gd name="T9" fmla="*/ 21107 h 71"/>
                    <a:gd name="T10" fmla="*/ 39688 w 15"/>
                    <a:gd name="T11" fmla="*/ 166218 h 71"/>
                    <a:gd name="T12" fmla="*/ 18521 w 15"/>
                    <a:gd name="T13" fmla="*/ 187325 h 7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71">
                      <a:moveTo>
                        <a:pt x="7" y="71"/>
                      </a:moveTo>
                      <a:cubicBezTo>
                        <a:pt x="3" y="71"/>
                        <a:pt x="0" y="68"/>
                        <a:pt x="0" y="63"/>
                      </a:cubicBezTo>
                      <a:cubicBezTo>
                        <a:pt x="0" y="8"/>
                        <a:pt x="0" y="8"/>
                        <a:pt x="0" y="8"/>
                      </a:cubicBezTo>
                      <a:cubicBezTo>
                        <a:pt x="0" y="3"/>
                        <a:pt x="3" y="0"/>
                        <a:pt x="7" y="0"/>
                      </a:cubicBezTo>
                      <a:cubicBezTo>
                        <a:pt x="12" y="0"/>
                        <a:pt x="15" y="3"/>
                        <a:pt x="15" y="8"/>
                      </a:cubicBezTo>
                      <a:cubicBezTo>
                        <a:pt x="15" y="63"/>
                        <a:pt x="15" y="63"/>
                        <a:pt x="15" y="63"/>
                      </a:cubicBezTo>
                      <a:cubicBezTo>
                        <a:pt x="15" y="68"/>
                        <a:pt x="12" y="71"/>
                        <a:pt x="7" y="71"/>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latin typeface="微软雅黑" panose="020B0503020204020204" pitchFamily="34" charset="-122"/>
                    <a:ea typeface="微软雅黑" panose="020B0503020204020204" pitchFamily="34" charset="-122"/>
                  </a:endParaRPr>
                </a:p>
              </p:txBody>
            </p:sp>
          </p:grpSp>
          <p:sp>
            <p:nvSpPr>
              <p:cNvPr id="42" name="文本框 227">
                <a:extLst>
                  <a:ext uri="{FF2B5EF4-FFF2-40B4-BE49-F238E27FC236}">
                    <a16:creationId xmlns="" xmlns:a16="http://schemas.microsoft.com/office/drawing/2014/main" id="{02556DB5-AD41-44E1-9997-B99D723CD999}"/>
                  </a:ext>
                </a:extLst>
              </p:cNvPr>
              <p:cNvSpPr txBox="1">
                <a:spLocks noChangeArrowheads="1"/>
              </p:cNvSpPr>
              <p:nvPr/>
            </p:nvSpPr>
            <p:spPr bwMode="auto">
              <a:xfrm>
                <a:off x="5345310" y="2270284"/>
                <a:ext cx="899175" cy="2970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72585" tIns="36293" rIns="72585" bIns="36293">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zh-CN" altLang="en-US" sz="1600" dirty="0">
                    <a:solidFill>
                      <a:schemeClr val="bg1"/>
                    </a:solidFill>
                    <a:latin typeface="微软雅黑" panose="020B0503020204020204" pitchFamily="34" charset="-122"/>
                    <a:cs typeface="Arial Unicode MS" pitchFamily="34" charset="-122"/>
                  </a:rPr>
                  <a:t>加入标题</a:t>
                </a:r>
              </a:p>
            </p:txBody>
          </p:sp>
        </p:grpSp>
        <p:grpSp>
          <p:nvGrpSpPr>
            <p:cNvPr id="7" name="组合 6">
              <a:extLst>
                <a:ext uri="{FF2B5EF4-FFF2-40B4-BE49-F238E27FC236}">
                  <a16:creationId xmlns="" xmlns:a16="http://schemas.microsoft.com/office/drawing/2014/main" id="{08EB7751-3F23-4DF9-AED8-A8EE0F5EBFD5}"/>
                </a:ext>
              </a:extLst>
            </p:cNvPr>
            <p:cNvGrpSpPr/>
            <p:nvPr/>
          </p:nvGrpSpPr>
          <p:grpSpPr>
            <a:xfrm>
              <a:off x="2810223" y="2814102"/>
              <a:ext cx="1779807" cy="2040255"/>
              <a:chOff x="2810223" y="2814102"/>
              <a:chExt cx="1779807" cy="2040255"/>
            </a:xfrm>
          </p:grpSpPr>
          <p:sp>
            <p:nvSpPr>
              <p:cNvPr id="27" name="任意多边形 33">
                <a:extLst>
                  <a:ext uri="{FF2B5EF4-FFF2-40B4-BE49-F238E27FC236}">
                    <a16:creationId xmlns="" xmlns:a16="http://schemas.microsoft.com/office/drawing/2014/main" id="{63020DE0-0FA3-4BF1-A6CF-87E86A34A389}"/>
                  </a:ext>
                </a:extLst>
              </p:cNvPr>
              <p:cNvSpPr/>
              <p:nvPr/>
            </p:nvSpPr>
            <p:spPr>
              <a:xfrm flipH="1">
                <a:off x="2810223" y="2814102"/>
                <a:ext cx="1779807" cy="2040255"/>
              </a:xfrm>
              <a:custGeom>
                <a:avLst/>
                <a:gdLst>
                  <a:gd name="connsiteX0" fmla="*/ 0 w 2232000"/>
                  <a:gd name="connsiteY0" fmla="*/ 2335309 h 2590940"/>
                  <a:gd name="connsiteX1" fmla="*/ 0 w 2232000"/>
                  <a:gd name="connsiteY1" fmla="*/ 614571 h 2590940"/>
                  <a:gd name="connsiteX2" fmla="*/ 255630 w 2232000"/>
                  <a:gd name="connsiteY2" fmla="*/ 358940 h 2590940"/>
                  <a:gd name="connsiteX3" fmla="*/ 907815 w 2232000"/>
                  <a:gd name="connsiteY3" fmla="*/ 358940 h 2590940"/>
                  <a:gd name="connsiteX4" fmla="*/ 1116000 w 2232000"/>
                  <a:gd name="connsiteY4" fmla="*/ 0 h 2590940"/>
                  <a:gd name="connsiteX5" fmla="*/ 1324185 w 2232000"/>
                  <a:gd name="connsiteY5" fmla="*/ 358940 h 2590940"/>
                  <a:gd name="connsiteX6" fmla="*/ 1976369 w 2232000"/>
                  <a:gd name="connsiteY6" fmla="*/ 358940 h 2590940"/>
                  <a:gd name="connsiteX7" fmla="*/ 2232000 w 2232000"/>
                  <a:gd name="connsiteY7" fmla="*/ 614571 h 2590940"/>
                  <a:gd name="connsiteX8" fmla="*/ 2232000 w 2232000"/>
                  <a:gd name="connsiteY8" fmla="*/ 2335309 h 2590940"/>
                  <a:gd name="connsiteX9" fmla="*/ 1976369 w 2232000"/>
                  <a:gd name="connsiteY9" fmla="*/ 2590940 h 2590940"/>
                  <a:gd name="connsiteX10" fmla="*/ 255630 w 2232000"/>
                  <a:gd name="connsiteY10" fmla="*/ 2590940 h 2590940"/>
                  <a:gd name="connsiteX11" fmla="*/ 0 w 2232000"/>
                  <a:gd name="connsiteY11" fmla="*/ 2335309 h 2590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32000" h="2590940">
                    <a:moveTo>
                      <a:pt x="0" y="2335309"/>
                    </a:moveTo>
                    <a:lnTo>
                      <a:pt x="0" y="614571"/>
                    </a:lnTo>
                    <a:cubicBezTo>
                      <a:pt x="0" y="473390"/>
                      <a:pt x="114449" y="358940"/>
                      <a:pt x="255630" y="358940"/>
                    </a:cubicBezTo>
                    <a:lnTo>
                      <a:pt x="907815" y="358940"/>
                    </a:lnTo>
                    <a:lnTo>
                      <a:pt x="1116000" y="0"/>
                    </a:lnTo>
                    <a:lnTo>
                      <a:pt x="1324185" y="358940"/>
                    </a:lnTo>
                    <a:lnTo>
                      <a:pt x="1976369" y="358940"/>
                    </a:lnTo>
                    <a:cubicBezTo>
                      <a:pt x="2117550" y="358940"/>
                      <a:pt x="2232000" y="473390"/>
                      <a:pt x="2232000" y="614571"/>
                    </a:cubicBezTo>
                    <a:lnTo>
                      <a:pt x="2232000" y="2335309"/>
                    </a:lnTo>
                    <a:cubicBezTo>
                      <a:pt x="2232000" y="2476490"/>
                      <a:pt x="2117550" y="2590940"/>
                      <a:pt x="1976369" y="2590940"/>
                    </a:cubicBezTo>
                    <a:lnTo>
                      <a:pt x="255630" y="2590940"/>
                    </a:lnTo>
                    <a:cubicBezTo>
                      <a:pt x="114449" y="2590940"/>
                      <a:pt x="0" y="2476490"/>
                      <a:pt x="0" y="2335309"/>
                    </a:cubicBezTo>
                    <a:close/>
                  </a:path>
                </a:pathLst>
              </a:custGeom>
              <a:solidFill>
                <a:srgbClr val="EF732D"/>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grpSp>
            <p:nvGrpSpPr>
              <p:cNvPr id="28" name="组合 207">
                <a:extLst>
                  <a:ext uri="{FF2B5EF4-FFF2-40B4-BE49-F238E27FC236}">
                    <a16:creationId xmlns="" xmlns:a16="http://schemas.microsoft.com/office/drawing/2014/main" id="{322AF63E-3409-43D1-8DCE-922D5FAD180E}"/>
                  </a:ext>
                </a:extLst>
              </p:cNvPr>
              <p:cNvGrpSpPr>
                <a:grpSpLocks/>
              </p:cNvGrpSpPr>
              <p:nvPr/>
            </p:nvGrpSpPr>
            <p:grpSpPr bwMode="auto">
              <a:xfrm>
                <a:off x="3450751" y="3914240"/>
                <a:ext cx="596223" cy="418802"/>
                <a:chOff x="6934200" y="4259263"/>
                <a:chExt cx="373063" cy="265113"/>
              </a:xfrm>
            </p:grpSpPr>
            <p:sp>
              <p:nvSpPr>
                <p:cNvPr id="30" name="Oval 38">
                  <a:extLst>
                    <a:ext uri="{FF2B5EF4-FFF2-40B4-BE49-F238E27FC236}">
                      <a16:creationId xmlns="" xmlns:a16="http://schemas.microsoft.com/office/drawing/2014/main" id="{18938D26-E42B-4803-86B8-8466A87AB376}"/>
                    </a:ext>
                  </a:extLst>
                </p:cNvPr>
                <p:cNvSpPr>
                  <a:spLocks noChangeArrowheads="1"/>
                </p:cNvSpPr>
                <p:nvPr/>
              </p:nvSpPr>
              <p:spPr bwMode="auto">
                <a:xfrm>
                  <a:off x="7094538" y="4395788"/>
                  <a:ext cx="52388" cy="52388"/>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a:latin typeface="微软雅黑" panose="020B0503020204020204" pitchFamily="34" charset="-122"/>
                  </a:endParaRPr>
                </a:p>
              </p:txBody>
            </p:sp>
            <p:sp>
              <p:nvSpPr>
                <p:cNvPr id="31" name="Freeform 39">
                  <a:extLst>
                    <a:ext uri="{FF2B5EF4-FFF2-40B4-BE49-F238E27FC236}">
                      <a16:creationId xmlns="" xmlns:a16="http://schemas.microsoft.com/office/drawing/2014/main" id="{7286F49D-B00E-4618-9FB3-D0E341D4C6F8}"/>
                    </a:ext>
                  </a:extLst>
                </p:cNvPr>
                <p:cNvSpPr>
                  <a:spLocks/>
                </p:cNvSpPr>
                <p:nvPr/>
              </p:nvSpPr>
              <p:spPr bwMode="auto">
                <a:xfrm>
                  <a:off x="7073900" y="4449763"/>
                  <a:ext cx="93663" cy="74613"/>
                </a:xfrm>
                <a:custGeom>
                  <a:avLst/>
                  <a:gdLst>
                    <a:gd name="T0" fmla="*/ 70247 w 36"/>
                    <a:gd name="T1" fmla="*/ 0 h 28"/>
                    <a:gd name="T2" fmla="*/ 46832 w 36"/>
                    <a:gd name="T3" fmla="*/ 29312 h 28"/>
                    <a:gd name="T4" fmla="*/ 23416 w 36"/>
                    <a:gd name="T5" fmla="*/ 0 h 28"/>
                    <a:gd name="T6" fmla="*/ 0 w 36"/>
                    <a:gd name="T7" fmla="*/ 47966 h 28"/>
                    <a:gd name="T8" fmla="*/ 2602 w 36"/>
                    <a:gd name="T9" fmla="*/ 69284 h 28"/>
                    <a:gd name="T10" fmla="*/ 46832 w 36"/>
                    <a:gd name="T11" fmla="*/ 74613 h 28"/>
                    <a:gd name="T12" fmla="*/ 91061 w 36"/>
                    <a:gd name="T13" fmla="*/ 69284 h 28"/>
                    <a:gd name="T14" fmla="*/ 93663 w 36"/>
                    <a:gd name="T15" fmla="*/ 47966 h 28"/>
                    <a:gd name="T16" fmla="*/ 70247 w 36"/>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6" h="28">
                      <a:moveTo>
                        <a:pt x="27" y="0"/>
                      </a:moveTo>
                      <a:cubicBezTo>
                        <a:pt x="18" y="11"/>
                        <a:pt x="18" y="11"/>
                        <a:pt x="18" y="11"/>
                      </a:cubicBezTo>
                      <a:cubicBezTo>
                        <a:pt x="9" y="0"/>
                        <a:pt x="9" y="0"/>
                        <a:pt x="9" y="0"/>
                      </a:cubicBezTo>
                      <a:cubicBezTo>
                        <a:pt x="3" y="4"/>
                        <a:pt x="0" y="11"/>
                        <a:pt x="0" y="18"/>
                      </a:cubicBezTo>
                      <a:cubicBezTo>
                        <a:pt x="0" y="21"/>
                        <a:pt x="0" y="23"/>
                        <a:pt x="1" y="26"/>
                      </a:cubicBezTo>
                      <a:cubicBezTo>
                        <a:pt x="6" y="27"/>
                        <a:pt x="12" y="28"/>
                        <a:pt x="18" y="28"/>
                      </a:cubicBezTo>
                      <a:cubicBezTo>
                        <a:pt x="24" y="28"/>
                        <a:pt x="30" y="27"/>
                        <a:pt x="35" y="26"/>
                      </a:cubicBezTo>
                      <a:cubicBezTo>
                        <a:pt x="36" y="23"/>
                        <a:pt x="36" y="21"/>
                        <a:pt x="36" y="18"/>
                      </a:cubicBezTo>
                      <a:cubicBezTo>
                        <a:pt x="36" y="11"/>
                        <a:pt x="33" y="4"/>
                        <a:pt x="27"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latin typeface="微软雅黑" panose="020B0503020204020204" pitchFamily="34" charset="-122"/>
                    <a:ea typeface="微软雅黑" panose="020B0503020204020204" pitchFamily="34" charset="-122"/>
                  </a:endParaRPr>
                </a:p>
              </p:txBody>
            </p:sp>
            <p:sp>
              <p:nvSpPr>
                <p:cNvPr id="32" name="Oval 40">
                  <a:extLst>
                    <a:ext uri="{FF2B5EF4-FFF2-40B4-BE49-F238E27FC236}">
                      <a16:creationId xmlns="" xmlns:a16="http://schemas.microsoft.com/office/drawing/2014/main" id="{73380D76-EB60-4F4E-B8DB-FBF44FF4F384}"/>
                    </a:ext>
                  </a:extLst>
                </p:cNvPr>
                <p:cNvSpPr>
                  <a:spLocks noChangeArrowheads="1"/>
                </p:cNvSpPr>
                <p:nvPr/>
              </p:nvSpPr>
              <p:spPr bwMode="auto">
                <a:xfrm>
                  <a:off x="6958013" y="4395788"/>
                  <a:ext cx="50800" cy="52388"/>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a:latin typeface="微软雅黑" panose="020B0503020204020204" pitchFamily="34" charset="-122"/>
                  </a:endParaRPr>
                </a:p>
              </p:txBody>
            </p:sp>
            <p:sp>
              <p:nvSpPr>
                <p:cNvPr id="33" name="Freeform 41">
                  <a:extLst>
                    <a:ext uri="{FF2B5EF4-FFF2-40B4-BE49-F238E27FC236}">
                      <a16:creationId xmlns="" xmlns:a16="http://schemas.microsoft.com/office/drawing/2014/main" id="{EEF3350C-224D-4EC3-BABD-4D5EEDB62584}"/>
                    </a:ext>
                  </a:extLst>
                </p:cNvPr>
                <p:cNvSpPr>
                  <a:spLocks/>
                </p:cNvSpPr>
                <p:nvPr/>
              </p:nvSpPr>
              <p:spPr bwMode="auto">
                <a:xfrm>
                  <a:off x="6934200" y="4449763"/>
                  <a:ext cx="96838" cy="74613"/>
                </a:xfrm>
                <a:custGeom>
                  <a:avLst/>
                  <a:gdLst>
                    <a:gd name="T0" fmla="*/ 73283 w 37"/>
                    <a:gd name="T1" fmla="*/ 0 h 28"/>
                    <a:gd name="T2" fmla="*/ 49728 w 37"/>
                    <a:gd name="T3" fmla="*/ 29312 h 28"/>
                    <a:gd name="T4" fmla="*/ 23555 w 37"/>
                    <a:gd name="T5" fmla="*/ 0 h 28"/>
                    <a:gd name="T6" fmla="*/ 0 w 37"/>
                    <a:gd name="T7" fmla="*/ 47966 h 28"/>
                    <a:gd name="T8" fmla="*/ 2617 w 37"/>
                    <a:gd name="T9" fmla="*/ 69284 h 28"/>
                    <a:gd name="T10" fmla="*/ 49728 w 37"/>
                    <a:gd name="T11" fmla="*/ 74613 h 28"/>
                    <a:gd name="T12" fmla="*/ 94221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9" y="11"/>
                        <a:pt x="19" y="11"/>
                        <a:pt x="19" y="11"/>
                      </a:cubicBezTo>
                      <a:cubicBezTo>
                        <a:pt x="9" y="0"/>
                        <a:pt x="9" y="0"/>
                        <a:pt x="9" y="0"/>
                      </a:cubicBezTo>
                      <a:cubicBezTo>
                        <a:pt x="4" y="4"/>
                        <a:pt x="0" y="11"/>
                        <a:pt x="0" y="18"/>
                      </a:cubicBezTo>
                      <a:cubicBezTo>
                        <a:pt x="0" y="21"/>
                        <a:pt x="1" y="23"/>
                        <a:pt x="1" y="26"/>
                      </a:cubicBezTo>
                      <a:cubicBezTo>
                        <a:pt x="7" y="27"/>
                        <a:pt x="12" y="28"/>
                        <a:pt x="19" y="28"/>
                      </a:cubicBezTo>
                      <a:cubicBezTo>
                        <a:pt x="25" y="28"/>
                        <a:pt x="31" y="27"/>
                        <a:pt x="36" y="26"/>
                      </a:cubicBezTo>
                      <a:cubicBezTo>
                        <a:pt x="37" y="23"/>
                        <a:pt x="37" y="21"/>
                        <a:pt x="37" y="18"/>
                      </a:cubicBezTo>
                      <a:cubicBezTo>
                        <a:pt x="37" y="11"/>
                        <a:pt x="33" y="4"/>
                        <a:pt x="28"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latin typeface="微软雅黑" panose="020B0503020204020204" pitchFamily="34" charset="-122"/>
                    <a:ea typeface="微软雅黑" panose="020B0503020204020204" pitchFamily="34" charset="-122"/>
                  </a:endParaRPr>
                </a:p>
              </p:txBody>
            </p:sp>
            <p:sp>
              <p:nvSpPr>
                <p:cNvPr id="34" name="Oval 42">
                  <a:extLst>
                    <a:ext uri="{FF2B5EF4-FFF2-40B4-BE49-F238E27FC236}">
                      <a16:creationId xmlns="" xmlns:a16="http://schemas.microsoft.com/office/drawing/2014/main" id="{0CD07E25-B4D9-4A39-8709-849F60030305}"/>
                    </a:ext>
                  </a:extLst>
                </p:cNvPr>
                <p:cNvSpPr>
                  <a:spLocks noChangeArrowheads="1"/>
                </p:cNvSpPr>
                <p:nvPr/>
              </p:nvSpPr>
              <p:spPr bwMode="auto">
                <a:xfrm>
                  <a:off x="7234238" y="4395788"/>
                  <a:ext cx="49213" cy="52388"/>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a:latin typeface="微软雅黑" panose="020B0503020204020204" pitchFamily="34" charset="-122"/>
                  </a:endParaRPr>
                </a:p>
              </p:txBody>
            </p:sp>
            <p:sp>
              <p:nvSpPr>
                <p:cNvPr id="35" name="Freeform 43">
                  <a:extLst>
                    <a:ext uri="{FF2B5EF4-FFF2-40B4-BE49-F238E27FC236}">
                      <a16:creationId xmlns="" xmlns:a16="http://schemas.microsoft.com/office/drawing/2014/main" id="{5F25EE68-C3A2-4E6B-BC07-677CA11AB9EC}"/>
                    </a:ext>
                  </a:extLst>
                </p:cNvPr>
                <p:cNvSpPr>
                  <a:spLocks/>
                </p:cNvSpPr>
                <p:nvPr/>
              </p:nvSpPr>
              <p:spPr bwMode="auto">
                <a:xfrm>
                  <a:off x="7210425" y="4449763"/>
                  <a:ext cx="96838" cy="74613"/>
                </a:xfrm>
                <a:custGeom>
                  <a:avLst/>
                  <a:gdLst>
                    <a:gd name="T0" fmla="*/ 73283 w 37"/>
                    <a:gd name="T1" fmla="*/ 0 h 28"/>
                    <a:gd name="T2" fmla="*/ 47110 w 37"/>
                    <a:gd name="T3" fmla="*/ 29312 h 28"/>
                    <a:gd name="T4" fmla="*/ 23555 w 37"/>
                    <a:gd name="T5" fmla="*/ 0 h 28"/>
                    <a:gd name="T6" fmla="*/ 0 w 37"/>
                    <a:gd name="T7" fmla="*/ 47966 h 28"/>
                    <a:gd name="T8" fmla="*/ 2617 w 37"/>
                    <a:gd name="T9" fmla="*/ 69284 h 28"/>
                    <a:gd name="T10" fmla="*/ 47110 w 37"/>
                    <a:gd name="T11" fmla="*/ 74613 h 28"/>
                    <a:gd name="T12" fmla="*/ 94221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8" y="11"/>
                        <a:pt x="18" y="11"/>
                        <a:pt x="18" y="11"/>
                      </a:cubicBezTo>
                      <a:cubicBezTo>
                        <a:pt x="9" y="0"/>
                        <a:pt x="9" y="0"/>
                        <a:pt x="9" y="0"/>
                      </a:cubicBezTo>
                      <a:cubicBezTo>
                        <a:pt x="4" y="4"/>
                        <a:pt x="0" y="11"/>
                        <a:pt x="0" y="18"/>
                      </a:cubicBezTo>
                      <a:cubicBezTo>
                        <a:pt x="0" y="21"/>
                        <a:pt x="0" y="23"/>
                        <a:pt x="1" y="26"/>
                      </a:cubicBezTo>
                      <a:cubicBezTo>
                        <a:pt x="6" y="27"/>
                        <a:pt x="12" y="28"/>
                        <a:pt x="18" y="28"/>
                      </a:cubicBezTo>
                      <a:cubicBezTo>
                        <a:pt x="25" y="28"/>
                        <a:pt x="30" y="27"/>
                        <a:pt x="36" y="26"/>
                      </a:cubicBezTo>
                      <a:cubicBezTo>
                        <a:pt x="36" y="23"/>
                        <a:pt x="37" y="21"/>
                        <a:pt x="37" y="18"/>
                      </a:cubicBezTo>
                      <a:cubicBezTo>
                        <a:pt x="37" y="11"/>
                        <a:pt x="33" y="4"/>
                        <a:pt x="28"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latin typeface="微软雅黑" panose="020B0503020204020204" pitchFamily="34" charset="-122"/>
                    <a:ea typeface="微软雅黑" panose="020B0503020204020204" pitchFamily="34" charset="-122"/>
                  </a:endParaRPr>
                </a:p>
              </p:txBody>
            </p:sp>
            <p:sp>
              <p:nvSpPr>
                <p:cNvPr id="36" name="Oval 44">
                  <a:extLst>
                    <a:ext uri="{FF2B5EF4-FFF2-40B4-BE49-F238E27FC236}">
                      <a16:creationId xmlns="" xmlns:a16="http://schemas.microsoft.com/office/drawing/2014/main" id="{4461C84F-AAEF-455E-BE47-8614577615E0}"/>
                    </a:ext>
                  </a:extLst>
                </p:cNvPr>
                <p:cNvSpPr>
                  <a:spLocks noChangeArrowheads="1"/>
                </p:cNvSpPr>
                <p:nvPr/>
              </p:nvSpPr>
              <p:spPr bwMode="auto">
                <a:xfrm>
                  <a:off x="7026275" y="4259263"/>
                  <a:ext cx="52388" cy="52388"/>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a:latin typeface="微软雅黑" panose="020B0503020204020204" pitchFamily="34" charset="-122"/>
                  </a:endParaRPr>
                </a:p>
              </p:txBody>
            </p:sp>
            <p:sp>
              <p:nvSpPr>
                <p:cNvPr id="37" name="Freeform 45">
                  <a:extLst>
                    <a:ext uri="{FF2B5EF4-FFF2-40B4-BE49-F238E27FC236}">
                      <a16:creationId xmlns="" xmlns:a16="http://schemas.microsoft.com/office/drawing/2014/main" id="{CE898823-4C49-4CF6-92C6-25DF3C07457D}"/>
                    </a:ext>
                  </a:extLst>
                </p:cNvPr>
                <p:cNvSpPr>
                  <a:spLocks/>
                </p:cNvSpPr>
                <p:nvPr/>
              </p:nvSpPr>
              <p:spPr bwMode="auto">
                <a:xfrm>
                  <a:off x="7002463" y="4313238"/>
                  <a:ext cx="96838" cy="74613"/>
                </a:xfrm>
                <a:custGeom>
                  <a:avLst/>
                  <a:gdLst>
                    <a:gd name="T0" fmla="*/ 73283 w 37"/>
                    <a:gd name="T1" fmla="*/ 0 h 28"/>
                    <a:gd name="T2" fmla="*/ 49728 w 37"/>
                    <a:gd name="T3" fmla="*/ 29312 h 28"/>
                    <a:gd name="T4" fmla="*/ 23555 w 37"/>
                    <a:gd name="T5" fmla="*/ 0 h 28"/>
                    <a:gd name="T6" fmla="*/ 0 w 37"/>
                    <a:gd name="T7" fmla="*/ 47966 h 28"/>
                    <a:gd name="T8" fmla="*/ 5234 w 37"/>
                    <a:gd name="T9" fmla="*/ 69284 h 28"/>
                    <a:gd name="T10" fmla="*/ 49728 w 37"/>
                    <a:gd name="T11" fmla="*/ 74613 h 28"/>
                    <a:gd name="T12" fmla="*/ 94221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9" y="11"/>
                        <a:pt x="19" y="11"/>
                        <a:pt x="19" y="11"/>
                      </a:cubicBezTo>
                      <a:cubicBezTo>
                        <a:pt x="9" y="0"/>
                        <a:pt x="9" y="0"/>
                        <a:pt x="9" y="0"/>
                      </a:cubicBezTo>
                      <a:cubicBezTo>
                        <a:pt x="4" y="4"/>
                        <a:pt x="0" y="11"/>
                        <a:pt x="0" y="18"/>
                      </a:cubicBezTo>
                      <a:cubicBezTo>
                        <a:pt x="0" y="21"/>
                        <a:pt x="1" y="23"/>
                        <a:pt x="2" y="26"/>
                      </a:cubicBezTo>
                      <a:cubicBezTo>
                        <a:pt x="7" y="27"/>
                        <a:pt x="13" y="28"/>
                        <a:pt x="19" y="28"/>
                      </a:cubicBezTo>
                      <a:cubicBezTo>
                        <a:pt x="25" y="28"/>
                        <a:pt x="31" y="27"/>
                        <a:pt x="36" y="26"/>
                      </a:cubicBezTo>
                      <a:cubicBezTo>
                        <a:pt x="37" y="23"/>
                        <a:pt x="37" y="21"/>
                        <a:pt x="37" y="18"/>
                      </a:cubicBezTo>
                      <a:cubicBezTo>
                        <a:pt x="37" y="11"/>
                        <a:pt x="34" y="4"/>
                        <a:pt x="28"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latin typeface="微软雅黑" panose="020B0503020204020204" pitchFamily="34" charset="-122"/>
                    <a:ea typeface="微软雅黑" panose="020B0503020204020204" pitchFamily="34" charset="-122"/>
                  </a:endParaRPr>
                </a:p>
              </p:txBody>
            </p:sp>
            <p:sp>
              <p:nvSpPr>
                <p:cNvPr id="38" name="Oval 46">
                  <a:extLst>
                    <a:ext uri="{FF2B5EF4-FFF2-40B4-BE49-F238E27FC236}">
                      <a16:creationId xmlns="" xmlns:a16="http://schemas.microsoft.com/office/drawing/2014/main" id="{D53ED6C3-886D-4DF5-B04F-472F2967E99E}"/>
                    </a:ext>
                  </a:extLst>
                </p:cNvPr>
                <p:cNvSpPr>
                  <a:spLocks noChangeArrowheads="1"/>
                </p:cNvSpPr>
                <p:nvPr/>
              </p:nvSpPr>
              <p:spPr bwMode="auto">
                <a:xfrm>
                  <a:off x="7162800" y="4259263"/>
                  <a:ext cx="52388" cy="52388"/>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a:latin typeface="微软雅黑" panose="020B0503020204020204" pitchFamily="34" charset="-122"/>
                  </a:endParaRPr>
                </a:p>
              </p:txBody>
            </p:sp>
            <p:sp>
              <p:nvSpPr>
                <p:cNvPr id="39" name="Freeform 47">
                  <a:extLst>
                    <a:ext uri="{FF2B5EF4-FFF2-40B4-BE49-F238E27FC236}">
                      <a16:creationId xmlns="" xmlns:a16="http://schemas.microsoft.com/office/drawing/2014/main" id="{24533A54-DED6-4AA3-B73F-129341B47522}"/>
                    </a:ext>
                  </a:extLst>
                </p:cNvPr>
                <p:cNvSpPr>
                  <a:spLocks/>
                </p:cNvSpPr>
                <p:nvPr/>
              </p:nvSpPr>
              <p:spPr bwMode="auto">
                <a:xfrm>
                  <a:off x="7142163" y="4313238"/>
                  <a:ext cx="96838" cy="74613"/>
                </a:xfrm>
                <a:custGeom>
                  <a:avLst/>
                  <a:gdLst>
                    <a:gd name="T0" fmla="*/ 73283 w 37"/>
                    <a:gd name="T1" fmla="*/ 0 h 28"/>
                    <a:gd name="T2" fmla="*/ 47110 w 37"/>
                    <a:gd name="T3" fmla="*/ 29312 h 28"/>
                    <a:gd name="T4" fmla="*/ 23555 w 37"/>
                    <a:gd name="T5" fmla="*/ 0 h 28"/>
                    <a:gd name="T6" fmla="*/ 0 w 37"/>
                    <a:gd name="T7" fmla="*/ 47966 h 28"/>
                    <a:gd name="T8" fmla="*/ 2617 w 37"/>
                    <a:gd name="T9" fmla="*/ 69284 h 28"/>
                    <a:gd name="T10" fmla="*/ 47110 w 37"/>
                    <a:gd name="T11" fmla="*/ 74613 h 28"/>
                    <a:gd name="T12" fmla="*/ 91604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8" y="11"/>
                        <a:pt x="18" y="11"/>
                        <a:pt x="18" y="11"/>
                      </a:cubicBezTo>
                      <a:cubicBezTo>
                        <a:pt x="9" y="0"/>
                        <a:pt x="9" y="0"/>
                        <a:pt x="9" y="0"/>
                      </a:cubicBezTo>
                      <a:cubicBezTo>
                        <a:pt x="3" y="4"/>
                        <a:pt x="0" y="11"/>
                        <a:pt x="0" y="18"/>
                      </a:cubicBezTo>
                      <a:cubicBezTo>
                        <a:pt x="0" y="21"/>
                        <a:pt x="0" y="23"/>
                        <a:pt x="1" y="26"/>
                      </a:cubicBezTo>
                      <a:cubicBezTo>
                        <a:pt x="6" y="27"/>
                        <a:pt x="12" y="28"/>
                        <a:pt x="18" y="28"/>
                      </a:cubicBezTo>
                      <a:cubicBezTo>
                        <a:pt x="24" y="28"/>
                        <a:pt x="30" y="27"/>
                        <a:pt x="35" y="26"/>
                      </a:cubicBezTo>
                      <a:cubicBezTo>
                        <a:pt x="36" y="23"/>
                        <a:pt x="37" y="21"/>
                        <a:pt x="37" y="18"/>
                      </a:cubicBezTo>
                      <a:cubicBezTo>
                        <a:pt x="37" y="11"/>
                        <a:pt x="33" y="4"/>
                        <a:pt x="28"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latin typeface="微软雅黑" panose="020B0503020204020204" pitchFamily="34" charset="-122"/>
                    <a:ea typeface="微软雅黑" panose="020B0503020204020204" pitchFamily="34" charset="-122"/>
                  </a:endParaRPr>
                </a:p>
              </p:txBody>
            </p:sp>
          </p:grpSp>
          <p:sp>
            <p:nvSpPr>
              <p:cNvPr id="29" name="文本框 228">
                <a:extLst>
                  <a:ext uri="{FF2B5EF4-FFF2-40B4-BE49-F238E27FC236}">
                    <a16:creationId xmlns="" xmlns:a16="http://schemas.microsoft.com/office/drawing/2014/main" id="{3969B83C-9520-4A28-8443-536531C988F9}"/>
                  </a:ext>
                </a:extLst>
              </p:cNvPr>
              <p:cNvSpPr txBox="1">
                <a:spLocks noChangeArrowheads="1"/>
              </p:cNvSpPr>
              <p:nvPr/>
            </p:nvSpPr>
            <p:spPr bwMode="auto">
              <a:xfrm>
                <a:off x="3203466" y="4441806"/>
                <a:ext cx="899175" cy="2970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72585" tIns="36293" rIns="72585" bIns="36293">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zh-CN" altLang="en-US" sz="1600" dirty="0">
                    <a:solidFill>
                      <a:schemeClr val="bg1"/>
                    </a:solidFill>
                    <a:latin typeface="微软雅黑" panose="020B0503020204020204" pitchFamily="34" charset="-122"/>
                    <a:cs typeface="Arial Unicode MS" pitchFamily="34" charset="-122"/>
                  </a:rPr>
                  <a:t>加入标题</a:t>
                </a:r>
              </a:p>
            </p:txBody>
          </p:sp>
        </p:grpSp>
        <p:grpSp>
          <p:nvGrpSpPr>
            <p:cNvPr id="8" name="组合 7">
              <a:extLst>
                <a:ext uri="{FF2B5EF4-FFF2-40B4-BE49-F238E27FC236}">
                  <a16:creationId xmlns="" xmlns:a16="http://schemas.microsoft.com/office/drawing/2014/main" id="{76B8432B-C329-4CBB-87AE-EA68E16BF8F3}"/>
                </a:ext>
              </a:extLst>
            </p:cNvPr>
            <p:cNvGrpSpPr/>
            <p:nvPr/>
          </p:nvGrpSpPr>
          <p:grpSpPr>
            <a:xfrm>
              <a:off x="4696362" y="3100388"/>
              <a:ext cx="2065893" cy="1757720"/>
              <a:chOff x="4696362" y="3100388"/>
              <a:chExt cx="2065893" cy="1757720"/>
            </a:xfrm>
          </p:grpSpPr>
          <p:sp>
            <p:nvSpPr>
              <p:cNvPr id="17" name="任意多边形 23">
                <a:extLst>
                  <a:ext uri="{FF2B5EF4-FFF2-40B4-BE49-F238E27FC236}">
                    <a16:creationId xmlns="" xmlns:a16="http://schemas.microsoft.com/office/drawing/2014/main" id="{03012781-80F7-4ABF-BD91-BBB6218192B1}"/>
                  </a:ext>
                </a:extLst>
              </p:cNvPr>
              <p:cNvSpPr/>
              <p:nvPr/>
            </p:nvSpPr>
            <p:spPr>
              <a:xfrm rot="16200000" flipH="1">
                <a:off x="4850449" y="2946301"/>
                <a:ext cx="1757720" cy="2065893"/>
              </a:xfrm>
              <a:custGeom>
                <a:avLst/>
                <a:gdLst>
                  <a:gd name="connsiteX0" fmla="*/ 0 w 2232000"/>
                  <a:gd name="connsiteY0" fmla="*/ 2335309 h 2590940"/>
                  <a:gd name="connsiteX1" fmla="*/ 0 w 2232000"/>
                  <a:gd name="connsiteY1" fmla="*/ 614571 h 2590940"/>
                  <a:gd name="connsiteX2" fmla="*/ 255630 w 2232000"/>
                  <a:gd name="connsiteY2" fmla="*/ 358940 h 2590940"/>
                  <a:gd name="connsiteX3" fmla="*/ 907815 w 2232000"/>
                  <a:gd name="connsiteY3" fmla="*/ 358940 h 2590940"/>
                  <a:gd name="connsiteX4" fmla="*/ 1116000 w 2232000"/>
                  <a:gd name="connsiteY4" fmla="*/ 0 h 2590940"/>
                  <a:gd name="connsiteX5" fmla="*/ 1324185 w 2232000"/>
                  <a:gd name="connsiteY5" fmla="*/ 358940 h 2590940"/>
                  <a:gd name="connsiteX6" fmla="*/ 1976369 w 2232000"/>
                  <a:gd name="connsiteY6" fmla="*/ 358940 h 2590940"/>
                  <a:gd name="connsiteX7" fmla="*/ 2232000 w 2232000"/>
                  <a:gd name="connsiteY7" fmla="*/ 614571 h 2590940"/>
                  <a:gd name="connsiteX8" fmla="*/ 2232000 w 2232000"/>
                  <a:gd name="connsiteY8" fmla="*/ 2335309 h 2590940"/>
                  <a:gd name="connsiteX9" fmla="*/ 1976369 w 2232000"/>
                  <a:gd name="connsiteY9" fmla="*/ 2590940 h 2590940"/>
                  <a:gd name="connsiteX10" fmla="*/ 255630 w 2232000"/>
                  <a:gd name="connsiteY10" fmla="*/ 2590940 h 2590940"/>
                  <a:gd name="connsiteX11" fmla="*/ 0 w 2232000"/>
                  <a:gd name="connsiteY11" fmla="*/ 2335309 h 2590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32000" h="2590940">
                    <a:moveTo>
                      <a:pt x="0" y="2335309"/>
                    </a:moveTo>
                    <a:lnTo>
                      <a:pt x="0" y="614571"/>
                    </a:lnTo>
                    <a:cubicBezTo>
                      <a:pt x="0" y="473390"/>
                      <a:pt x="114449" y="358940"/>
                      <a:pt x="255630" y="358940"/>
                    </a:cubicBezTo>
                    <a:lnTo>
                      <a:pt x="907815" y="358940"/>
                    </a:lnTo>
                    <a:lnTo>
                      <a:pt x="1116000" y="0"/>
                    </a:lnTo>
                    <a:lnTo>
                      <a:pt x="1324185" y="358940"/>
                    </a:lnTo>
                    <a:lnTo>
                      <a:pt x="1976369" y="358940"/>
                    </a:lnTo>
                    <a:cubicBezTo>
                      <a:pt x="2117550" y="358940"/>
                      <a:pt x="2232000" y="473390"/>
                      <a:pt x="2232000" y="614571"/>
                    </a:cubicBezTo>
                    <a:lnTo>
                      <a:pt x="2232000" y="2335309"/>
                    </a:lnTo>
                    <a:cubicBezTo>
                      <a:pt x="2232000" y="2476490"/>
                      <a:pt x="2117550" y="2590940"/>
                      <a:pt x="1976369" y="2590940"/>
                    </a:cubicBezTo>
                    <a:lnTo>
                      <a:pt x="255630" y="2590940"/>
                    </a:lnTo>
                    <a:cubicBezTo>
                      <a:pt x="114449" y="2590940"/>
                      <a:pt x="0" y="2476490"/>
                      <a:pt x="0" y="2335309"/>
                    </a:cubicBezTo>
                    <a:close/>
                  </a:path>
                </a:pathLst>
              </a:custGeom>
              <a:solidFill>
                <a:srgbClr val="08B2AA"/>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grpSp>
            <p:nvGrpSpPr>
              <p:cNvPr id="18" name="组合 218">
                <a:extLst>
                  <a:ext uri="{FF2B5EF4-FFF2-40B4-BE49-F238E27FC236}">
                    <a16:creationId xmlns="" xmlns:a16="http://schemas.microsoft.com/office/drawing/2014/main" id="{22E6B02A-6C0C-427E-BDE9-48A8FF3B9851}"/>
                  </a:ext>
                </a:extLst>
              </p:cNvPr>
              <p:cNvGrpSpPr>
                <a:grpSpLocks/>
              </p:cNvGrpSpPr>
              <p:nvPr/>
            </p:nvGrpSpPr>
            <p:grpSpPr bwMode="auto">
              <a:xfrm>
                <a:off x="5506517" y="3859233"/>
                <a:ext cx="532930" cy="531316"/>
                <a:chOff x="9488488" y="4192588"/>
                <a:chExt cx="341313" cy="344487"/>
              </a:xfrm>
            </p:grpSpPr>
            <p:sp>
              <p:nvSpPr>
                <p:cNvPr id="20" name="Freeform 48">
                  <a:extLst>
                    <a:ext uri="{FF2B5EF4-FFF2-40B4-BE49-F238E27FC236}">
                      <a16:creationId xmlns="" xmlns:a16="http://schemas.microsoft.com/office/drawing/2014/main" id="{86550F54-6EE4-46DB-9B0E-E8B082E163DA}"/>
                    </a:ext>
                  </a:extLst>
                </p:cNvPr>
                <p:cNvSpPr>
                  <a:spLocks noEditPoints="1"/>
                </p:cNvSpPr>
                <p:nvPr/>
              </p:nvSpPr>
              <p:spPr bwMode="auto">
                <a:xfrm>
                  <a:off x="9567863" y="4206875"/>
                  <a:ext cx="182563" cy="330200"/>
                </a:xfrm>
                <a:custGeom>
                  <a:avLst/>
                  <a:gdLst>
                    <a:gd name="T0" fmla="*/ 91282 w 70"/>
                    <a:gd name="T1" fmla="*/ 330200 h 126"/>
                    <a:gd name="T2" fmla="*/ 0 w 70"/>
                    <a:gd name="T3" fmla="*/ 165100 h 126"/>
                    <a:gd name="T4" fmla="*/ 91282 w 70"/>
                    <a:gd name="T5" fmla="*/ 0 h 126"/>
                    <a:gd name="T6" fmla="*/ 182563 w 70"/>
                    <a:gd name="T7" fmla="*/ 165100 h 126"/>
                    <a:gd name="T8" fmla="*/ 91282 w 70"/>
                    <a:gd name="T9" fmla="*/ 330200 h 126"/>
                    <a:gd name="T10" fmla="*/ 91282 w 70"/>
                    <a:gd name="T11" fmla="*/ 15724 h 126"/>
                    <a:gd name="T12" fmla="*/ 15648 w 70"/>
                    <a:gd name="T13" fmla="*/ 165100 h 126"/>
                    <a:gd name="T14" fmla="*/ 91282 w 70"/>
                    <a:gd name="T15" fmla="*/ 314476 h 126"/>
                    <a:gd name="T16" fmla="*/ 166915 w 70"/>
                    <a:gd name="T17" fmla="*/ 165100 h 126"/>
                    <a:gd name="T18" fmla="*/ 91282 w 70"/>
                    <a:gd name="T19" fmla="*/ 15724 h 1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0" h="126">
                      <a:moveTo>
                        <a:pt x="35" y="126"/>
                      </a:moveTo>
                      <a:cubicBezTo>
                        <a:pt x="15" y="126"/>
                        <a:pt x="0" y="98"/>
                        <a:pt x="0" y="63"/>
                      </a:cubicBezTo>
                      <a:cubicBezTo>
                        <a:pt x="0" y="27"/>
                        <a:pt x="15" y="0"/>
                        <a:pt x="35" y="0"/>
                      </a:cubicBezTo>
                      <a:cubicBezTo>
                        <a:pt x="55" y="0"/>
                        <a:pt x="70" y="27"/>
                        <a:pt x="70" y="63"/>
                      </a:cubicBezTo>
                      <a:cubicBezTo>
                        <a:pt x="70" y="98"/>
                        <a:pt x="55" y="126"/>
                        <a:pt x="35" y="126"/>
                      </a:cubicBezTo>
                      <a:close/>
                      <a:moveTo>
                        <a:pt x="35" y="6"/>
                      </a:moveTo>
                      <a:cubicBezTo>
                        <a:pt x="19" y="6"/>
                        <a:pt x="6" y="32"/>
                        <a:pt x="6" y="63"/>
                      </a:cubicBezTo>
                      <a:cubicBezTo>
                        <a:pt x="6" y="93"/>
                        <a:pt x="19" y="120"/>
                        <a:pt x="35" y="120"/>
                      </a:cubicBezTo>
                      <a:cubicBezTo>
                        <a:pt x="51" y="120"/>
                        <a:pt x="64" y="93"/>
                        <a:pt x="64" y="63"/>
                      </a:cubicBezTo>
                      <a:cubicBezTo>
                        <a:pt x="64" y="32"/>
                        <a:pt x="51" y="6"/>
                        <a:pt x="35" y="6"/>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latin typeface="微软雅黑" panose="020B0503020204020204" pitchFamily="34" charset="-122"/>
                    <a:ea typeface="微软雅黑" panose="020B0503020204020204" pitchFamily="34" charset="-122"/>
                  </a:endParaRPr>
                </a:p>
              </p:txBody>
            </p:sp>
            <p:sp>
              <p:nvSpPr>
                <p:cNvPr id="21" name="Freeform 49">
                  <a:extLst>
                    <a:ext uri="{FF2B5EF4-FFF2-40B4-BE49-F238E27FC236}">
                      <a16:creationId xmlns="" xmlns:a16="http://schemas.microsoft.com/office/drawing/2014/main" id="{A97B7027-0233-430C-B49D-9E267C7BD384}"/>
                    </a:ext>
                  </a:extLst>
                </p:cNvPr>
                <p:cNvSpPr>
                  <a:spLocks noEditPoints="1"/>
                </p:cNvSpPr>
                <p:nvPr/>
              </p:nvSpPr>
              <p:spPr bwMode="auto">
                <a:xfrm>
                  <a:off x="9488488" y="4260850"/>
                  <a:ext cx="341313" cy="219075"/>
                </a:xfrm>
                <a:custGeom>
                  <a:avLst/>
                  <a:gdLst>
                    <a:gd name="T0" fmla="*/ 105019 w 130"/>
                    <a:gd name="T1" fmla="*/ 219075 h 83"/>
                    <a:gd name="T2" fmla="*/ 21004 w 130"/>
                    <a:gd name="T3" fmla="*/ 179483 h 83"/>
                    <a:gd name="T4" fmla="*/ 131274 w 130"/>
                    <a:gd name="T5" fmla="*/ 23755 h 83"/>
                    <a:gd name="T6" fmla="*/ 236294 w 130"/>
                    <a:gd name="T7" fmla="*/ 0 h 83"/>
                    <a:gd name="T8" fmla="*/ 320309 w 130"/>
                    <a:gd name="T9" fmla="*/ 39592 h 83"/>
                    <a:gd name="T10" fmla="*/ 210039 w 130"/>
                    <a:gd name="T11" fmla="*/ 195320 h 83"/>
                    <a:gd name="T12" fmla="*/ 105019 w 130"/>
                    <a:gd name="T13" fmla="*/ 219075 h 83"/>
                    <a:gd name="T14" fmla="*/ 236294 w 130"/>
                    <a:gd name="T15" fmla="*/ 15837 h 83"/>
                    <a:gd name="T16" fmla="*/ 139151 w 130"/>
                    <a:gd name="T17" fmla="*/ 39592 h 83"/>
                    <a:gd name="T18" fmla="*/ 34131 w 130"/>
                    <a:gd name="T19" fmla="*/ 174204 h 83"/>
                    <a:gd name="T20" fmla="*/ 105019 w 130"/>
                    <a:gd name="T21" fmla="*/ 203238 h 83"/>
                    <a:gd name="T22" fmla="*/ 202162 w 130"/>
                    <a:gd name="T23" fmla="*/ 179483 h 83"/>
                    <a:gd name="T24" fmla="*/ 307182 w 130"/>
                    <a:gd name="T25" fmla="*/ 44871 h 83"/>
                    <a:gd name="T26" fmla="*/ 236294 w 130"/>
                    <a:gd name="T27" fmla="*/ 15837 h 8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30" h="83">
                      <a:moveTo>
                        <a:pt x="40" y="83"/>
                      </a:moveTo>
                      <a:cubicBezTo>
                        <a:pt x="24" y="83"/>
                        <a:pt x="12" y="78"/>
                        <a:pt x="8" y="68"/>
                      </a:cubicBezTo>
                      <a:cubicBezTo>
                        <a:pt x="0" y="50"/>
                        <a:pt x="18" y="24"/>
                        <a:pt x="50" y="9"/>
                      </a:cubicBezTo>
                      <a:cubicBezTo>
                        <a:pt x="63" y="3"/>
                        <a:pt x="78" y="0"/>
                        <a:pt x="90" y="0"/>
                      </a:cubicBezTo>
                      <a:cubicBezTo>
                        <a:pt x="106" y="0"/>
                        <a:pt x="118" y="5"/>
                        <a:pt x="122" y="15"/>
                      </a:cubicBezTo>
                      <a:cubicBezTo>
                        <a:pt x="130" y="33"/>
                        <a:pt x="112" y="59"/>
                        <a:pt x="80" y="74"/>
                      </a:cubicBezTo>
                      <a:cubicBezTo>
                        <a:pt x="67" y="80"/>
                        <a:pt x="52" y="83"/>
                        <a:pt x="40" y="83"/>
                      </a:cubicBezTo>
                      <a:close/>
                      <a:moveTo>
                        <a:pt x="90" y="6"/>
                      </a:moveTo>
                      <a:cubicBezTo>
                        <a:pt x="79" y="6"/>
                        <a:pt x="65" y="9"/>
                        <a:pt x="53" y="15"/>
                      </a:cubicBezTo>
                      <a:cubicBezTo>
                        <a:pt x="25" y="28"/>
                        <a:pt x="7" y="51"/>
                        <a:pt x="13" y="66"/>
                      </a:cubicBezTo>
                      <a:cubicBezTo>
                        <a:pt x="17" y="73"/>
                        <a:pt x="26" y="77"/>
                        <a:pt x="40" y="77"/>
                      </a:cubicBezTo>
                      <a:cubicBezTo>
                        <a:pt x="51" y="77"/>
                        <a:pt x="65" y="74"/>
                        <a:pt x="77" y="68"/>
                      </a:cubicBezTo>
                      <a:cubicBezTo>
                        <a:pt x="105" y="55"/>
                        <a:pt x="123" y="32"/>
                        <a:pt x="117" y="17"/>
                      </a:cubicBezTo>
                      <a:cubicBezTo>
                        <a:pt x="113" y="10"/>
                        <a:pt x="104" y="6"/>
                        <a:pt x="90" y="6"/>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latin typeface="微软雅黑" panose="020B0503020204020204" pitchFamily="34" charset="-122"/>
                    <a:ea typeface="微软雅黑" panose="020B0503020204020204" pitchFamily="34" charset="-122"/>
                  </a:endParaRPr>
                </a:p>
              </p:txBody>
            </p:sp>
            <p:sp>
              <p:nvSpPr>
                <p:cNvPr id="22" name="Freeform 50">
                  <a:extLst>
                    <a:ext uri="{FF2B5EF4-FFF2-40B4-BE49-F238E27FC236}">
                      <a16:creationId xmlns="" xmlns:a16="http://schemas.microsoft.com/office/drawing/2014/main" id="{B377A309-E769-4475-BFBA-4A42F152A362}"/>
                    </a:ext>
                  </a:extLst>
                </p:cNvPr>
                <p:cNvSpPr>
                  <a:spLocks noEditPoints="1"/>
                </p:cNvSpPr>
                <p:nvPr/>
              </p:nvSpPr>
              <p:spPr bwMode="auto">
                <a:xfrm>
                  <a:off x="9493250" y="4267200"/>
                  <a:ext cx="331788" cy="206375"/>
                </a:xfrm>
                <a:custGeom>
                  <a:avLst/>
                  <a:gdLst>
                    <a:gd name="T0" fmla="*/ 223825 w 126"/>
                    <a:gd name="T1" fmla="*/ 206375 h 79"/>
                    <a:gd name="T2" fmla="*/ 134295 w 126"/>
                    <a:gd name="T3" fmla="*/ 190701 h 79"/>
                    <a:gd name="T4" fmla="*/ 34232 w 126"/>
                    <a:gd name="T5" fmla="*/ 125392 h 79"/>
                    <a:gd name="T6" fmla="*/ 10533 w 126"/>
                    <a:gd name="T7" fmla="*/ 47022 h 79"/>
                    <a:gd name="T8" fmla="*/ 107963 w 126"/>
                    <a:gd name="T9" fmla="*/ 0 h 79"/>
                    <a:gd name="T10" fmla="*/ 197493 w 126"/>
                    <a:gd name="T11" fmla="*/ 15674 h 79"/>
                    <a:gd name="T12" fmla="*/ 297556 w 126"/>
                    <a:gd name="T13" fmla="*/ 80983 h 79"/>
                    <a:gd name="T14" fmla="*/ 321255 w 126"/>
                    <a:gd name="T15" fmla="*/ 159353 h 79"/>
                    <a:gd name="T16" fmla="*/ 223825 w 126"/>
                    <a:gd name="T17" fmla="*/ 206375 h 79"/>
                    <a:gd name="T18" fmla="*/ 107963 w 126"/>
                    <a:gd name="T19" fmla="*/ 15674 h 79"/>
                    <a:gd name="T20" fmla="*/ 23699 w 126"/>
                    <a:gd name="T21" fmla="*/ 52247 h 79"/>
                    <a:gd name="T22" fmla="*/ 47398 w 126"/>
                    <a:gd name="T23" fmla="*/ 117555 h 79"/>
                    <a:gd name="T24" fmla="*/ 139562 w 126"/>
                    <a:gd name="T25" fmla="*/ 175027 h 79"/>
                    <a:gd name="T26" fmla="*/ 223825 w 126"/>
                    <a:gd name="T27" fmla="*/ 190701 h 79"/>
                    <a:gd name="T28" fmla="*/ 308089 w 126"/>
                    <a:gd name="T29" fmla="*/ 154128 h 79"/>
                    <a:gd name="T30" fmla="*/ 284390 w 126"/>
                    <a:gd name="T31" fmla="*/ 88820 h 79"/>
                    <a:gd name="T32" fmla="*/ 192226 w 126"/>
                    <a:gd name="T33" fmla="*/ 31348 h 79"/>
                    <a:gd name="T34" fmla="*/ 107963 w 126"/>
                    <a:gd name="T35" fmla="*/ 15674 h 7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26" h="79">
                      <a:moveTo>
                        <a:pt x="85" y="79"/>
                      </a:moveTo>
                      <a:cubicBezTo>
                        <a:pt x="74" y="79"/>
                        <a:pt x="63" y="77"/>
                        <a:pt x="51" y="73"/>
                      </a:cubicBezTo>
                      <a:cubicBezTo>
                        <a:pt x="35" y="67"/>
                        <a:pt x="22" y="58"/>
                        <a:pt x="13" y="48"/>
                      </a:cubicBezTo>
                      <a:cubicBezTo>
                        <a:pt x="4" y="38"/>
                        <a:pt x="0" y="27"/>
                        <a:pt x="4" y="18"/>
                      </a:cubicBezTo>
                      <a:cubicBezTo>
                        <a:pt x="8" y="7"/>
                        <a:pt x="22" y="0"/>
                        <a:pt x="41" y="0"/>
                      </a:cubicBezTo>
                      <a:cubicBezTo>
                        <a:pt x="52" y="0"/>
                        <a:pt x="63" y="2"/>
                        <a:pt x="75" y="6"/>
                      </a:cubicBezTo>
                      <a:cubicBezTo>
                        <a:pt x="91" y="12"/>
                        <a:pt x="104" y="21"/>
                        <a:pt x="113" y="31"/>
                      </a:cubicBezTo>
                      <a:cubicBezTo>
                        <a:pt x="122" y="41"/>
                        <a:pt x="126" y="52"/>
                        <a:pt x="122" y="61"/>
                      </a:cubicBezTo>
                      <a:cubicBezTo>
                        <a:pt x="118" y="72"/>
                        <a:pt x="104" y="79"/>
                        <a:pt x="85" y="79"/>
                      </a:cubicBezTo>
                      <a:close/>
                      <a:moveTo>
                        <a:pt x="41" y="6"/>
                      </a:moveTo>
                      <a:cubicBezTo>
                        <a:pt x="24" y="6"/>
                        <a:pt x="13" y="11"/>
                        <a:pt x="9" y="20"/>
                      </a:cubicBezTo>
                      <a:cubicBezTo>
                        <a:pt x="7" y="27"/>
                        <a:pt x="10" y="36"/>
                        <a:pt x="18" y="45"/>
                      </a:cubicBezTo>
                      <a:cubicBezTo>
                        <a:pt x="26" y="54"/>
                        <a:pt x="38" y="62"/>
                        <a:pt x="53" y="67"/>
                      </a:cubicBezTo>
                      <a:cubicBezTo>
                        <a:pt x="64" y="71"/>
                        <a:pt x="75" y="73"/>
                        <a:pt x="85" y="73"/>
                      </a:cubicBezTo>
                      <a:cubicBezTo>
                        <a:pt x="102" y="73"/>
                        <a:pt x="113" y="68"/>
                        <a:pt x="117" y="59"/>
                      </a:cubicBezTo>
                      <a:cubicBezTo>
                        <a:pt x="119" y="52"/>
                        <a:pt x="116" y="43"/>
                        <a:pt x="108" y="34"/>
                      </a:cubicBezTo>
                      <a:cubicBezTo>
                        <a:pt x="100" y="25"/>
                        <a:pt x="88" y="17"/>
                        <a:pt x="73" y="12"/>
                      </a:cubicBezTo>
                      <a:cubicBezTo>
                        <a:pt x="62" y="8"/>
                        <a:pt x="51" y="6"/>
                        <a:pt x="41" y="6"/>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latin typeface="微软雅黑" panose="020B0503020204020204" pitchFamily="34" charset="-122"/>
                    <a:ea typeface="微软雅黑" panose="020B0503020204020204" pitchFamily="34" charset="-122"/>
                  </a:endParaRPr>
                </a:p>
              </p:txBody>
            </p:sp>
            <p:sp>
              <p:nvSpPr>
                <p:cNvPr id="23" name="Oval 51">
                  <a:extLst>
                    <a:ext uri="{FF2B5EF4-FFF2-40B4-BE49-F238E27FC236}">
                      <a16:creationId xmlns="" xmlns:a16="http://schemas.microsoft.com/office/drawing/2014/main" id="{BD988E36-CF48-4361-A810-99E993DA88CD}"/>
                    </a:ext>
                  </a:extLst>
                </p:cNvPr>
                <p:cNvSpPr>
                  <a:spLocks noChangeArrowheads="1"/>
                </p:cNvSpPr>
                <p:nvPr/>
              </p:nvSpPr>
              <p:spPr bwMode="auto">
                <a:xfrm>
                  <a:off x="9617075" y="4329113"/>
                  <a:ext cx="84138" cy="84138"/>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a:latin typeface="微软雅黑" panose="020B0503020204020204" pitchFamily="34" charset="-122"/>
                  </a:endParaRPr>
                </a:p>
              </p:txBody>
            </p:sp>
            <p:sp>
              <p:nvSpPr>
                <p:cNvPr id="24" name="Oval 52">
                  <a:extLst>
                    <a:ext uri="{FF2B5EF4-FFF2-40B4-BE49-F238E27FC236}">
                      <a16:creationId xmlns="" xmlns:a16="http://schemas.microsoft.com/office/drawing/2014/main" id="{F25CD61C-2FCD-43C6-B983-7A8FDBD8938A}"/>
                    </a:ext>
                  </a:extLst>
                </p:cNvPr>
                <p:cNvSpPr>
                  <a:spLocks noChangeArrowheads="1"/>
                </p:cNvSpPr>
                <p:nvPr/>
              </p:nvSpPr>
              <p:spPr bwMode="auto">
                <a:xfrm>
                  <a:off x="9785350" y="4413250"/>
                  <a:ext cx="41275" cy="4286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a:latin typeface="微软雅黑" panose="020B0503020204020204" pitchFamily="34" charset="-122"/>
                  </a:endParaRPr>
                </a:p>
              </p:txBody>
            </p:sp>
            <p:sp>
              <p:nvSpPr>
                <p:cNvPr id="25" name="Oval 53">
                  <a:extLst>
                    <a:ext uri="{FF2B5EF4-FFF2-40B4-BE49-F238E27FC236}">
                      <a16:creationId xmlns="" xmlns:a16="http://schemas.microsoft.com/office/drawing/2014/main" id="{0FEA4101-F818-4646-8E58-81373268C1E1}"/>
                    </a:ext>
                  </a:extLst>
                </p:cNvPr>
                <p:cNvSpPr>
                  <a:spLocks noChangeArrowheads="1"/>
                </p:cNvSpPr>
                <p:nvPr/>
              </p:nvSpPr>
              <p:spPr bwMode="auto">
                <a:xfrm>
                  <a:off x="9491663" y="4413250"/>
                  <a:ext cx="41275" cy="4286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a:latin typeface="微软雅黑" panose="020B0503020204020204" pitchFamily="34" charset="-122"/>
                  </a:endParaRPr>
                </a:p>
              </p:txBody>
            </p:sp>
            <p:sp>
              <p:nvSpPr>
                <p:cNvPr id="26" name="Oval 54">
                  <a:extLst>
                    <a:ext uri="{FF2B5EF4-FFF2-40B4-BE49-F238E27FC236}">
                      <a16:creationId xmlns="" xmlns:a16="http://schemas.microsoft.com/office/drawing/2014/main" id="{44D899CC-1515-4D1C-AE35-0115E3635C2B}"/>
                    </a:ext>
                  </a:extLst>
                </p:cNvPr>
                <p:cNvSpPr>
                  <a:spLocks noChangeArrowheads="1"/>
                </p:cNvSpPr>
                <p:nvPr/>
              </p:nvSpPr>
              <p:spPr bwMode="auto">
                <a:xfrm>
                  <a:off x="9637713" y="4192588"/>
                  <a:ext cx="42863" cy="4286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a:latin typeface="微软雅黑" panose="020B0503020204020204" pitchFamily="34" charset="-122"/>
                  </a:endParaRPr>
                </a:p>
              </p:txBody>
            </p:sp>
          </p:grpSp>
          <p:sp>
            <p:nvSpPr>
              <p:cNvPr id="19" name="文本框 229">
                <a:extLst>
                  <a:ext uri="{FF2B5EF4-FFF2-40B4-BE49-F238E27FC236}">
                    <a16:creationId xmlns="" xmlns:a16="http://schemas.microsoft.com/office/drawing/2014/main" id="{4C1B51FC-67D6-4B07-83E1-D8C4AB8C7865}"/>
                  </a:ext>
                </a:extLst>
              </p:cNvPr>
              <p:cNvSpPr txBox="1">
                <a:spLocks noChangeArrowheads="1"/>
              </p:cNvSpPr>
              <p:nvPr/>
            </p:nvSpPr>
            <p:spPr bwMode="auto">
              <a:xfrm>
                <a:off x="5321700" y="4441806"/>
                <a:ext cx="899175" cy="2970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72585" tIns="36293" rIns="72585" bIns="36293">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zh-CN" altLang="en-US" sz="1600" dirty="0">
                    <a:solidFill>
                      <a:schemeClr val="bg1"/>
                    </a:solidFill>
                    <a:latin typeface="微软雅黑" panose="020B0503020204020204" pitchFamily="34" charset="-122"/>
                    <a:cs typeface="Arial Unicode MS" pitchFamily="34" charset="-122"/>
                  </a:rPr>
                  <a:t>加入标题</a:t>
                </a:r>
              </a:p>
            </p:txBody>
          </p:sp>
        </p:grpSp>
        <p:sp>
          <p:nvSpPr>
            <p:cNvPr id="9" name="文本框 20">
              <a:extLst>
                <a:ext uri="{FF2B5EF4-FFF2-40B4-BE49-F238E27FC236}">
                  <a16:creationId xmlns="" xmlns:a16="http://schemas.microsoft.com/office/drawing/2014/main" id="{0347A879-C06C-4ED4-BB91-975849F0987C}"/>
                </a:ext>
              </a:extLst>
            </p:cNvPr>
            <p:cNvSpPr txBox="1"/>
            <p:nvPr/>
          </p:nvSpPr>
          <p:spPr>
            <a:xfrm>
              <a:off x="1178669" y="1476201"/>
              <a:ext cx="1089906" cy="354224"/>
            </a:xfrm>
            <a:prstGeom prst="rect">
              <a:avLst/>
            </a:prstGeom>
            <a:noFill/>
          </p:spPr>
          <p:txBody>
            <a:bodyPr wrap="none" lIns="72585" tIns="36293" rIns="72585" bIns="36293">
              <a:spAutoFit/>
            </a:bodyPr>
            <a:lstStyle/>
            <a:p>
              <a:pPr algn="ctr" fontAlgn="auto">
                <a:spcBef>
                  <a:spcPts val="0"/>
                </a:spcBef>
                <a:spcAft>
                  <a:spcPts val="0"/>
                </a:spcAft>
                <a:defRPr/>
              </a:pPr>
              <a:r>
                <a:rPr lang="zh-CN" altLang="en-US" sz="2000" dirty="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rPr>
                <a:t>添加标题</a:t>
              </a:r>
            </a:p>
          </p:txBody>
        </p:sp>
        <p:sp>
          <p:nvSpPr>
            <p:cNvPr id="10" name="矩形 47">
              <a:extLst>
                <a:ext uri="{FF2B5EF4-FFF2-40B4-BE49-F238E27FC236}">
                  <a16:creationId xmlns="" xmlns:a16="http://schemas.microsoft.com/office/drawing/2014/main" id="{1BA7AF50-37C3-430F-996F-05FB83FCE24C}"/>
                </a:ext>
              </a:extLst>
            </p:cNvPr>
            <p:cNvSpPr>
              <a:spLocks noChangeArrowheads="1"/>
            </p:cNvSpPr>
            <p:nvPr/>
          </p:nvSpPr>
          <p:spPr bwMode="auto">
            <a:xfrm>
              <a:off x="590809" y="1831255"/>
              <a:ext cx="1821844" cy="4291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ctr" fontAlgn="auto">
                <a:spcBef>
                  <a:spcPts val="0"/>
                </a:spcBef>
                <a:spcAft>
                  <a:spcPts val="0"/>
                </a:spcAft>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fontAlgn="auto">
                <a:spcBef>
                  <a:spcPts val="0"/>
                </a:spcBef>
                <a:spcAft>
                  <a:spcPts val="0"/>
                </a:spcAft>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11" name="文本框 20">
              <a:extLst>
                <a:ext uri="{FF2B5EF4-FFF2-40B4-BE49-F238E27FC236}">
                  <a16:creationId xmlns="" xmlns:a16="http://schemas.microsoft.com/office/drawing/2014/main" id="{36ED8EC7-D914-4ADB-80B8-84B395D62421}"/>
                </a:ext>
              </a:extLst>
            </p:cNvPr>
            <p:cNvSpPr txBox="1"/>
            <p:nvPr/>
          </p:nvSpPr>
          <p:spPr>
            <a:xfrm>
              <a:off x="1178669" y="3683818"/>
              <a:ext cx="1089906" cy="354224"/>
            </a:xfrm>
            <a:prstGeom prst="rect">
              <a:avLst/>
            </a:prstGeom>
            <a:noFill/>
          </p:spPr>
          <p:txBody>
            <a:bodyPr wrap="none" lIns="72585" tIns="36293" rIns="72585" bIns="36293">
              <a:spAutoFit/>
            </a:bodyPr>
            <a:lstStyle/>
            <a:p>
              <a:pPr algn="ctr" fontAlgn="auto">
                <a:spcBef>
                  <a:spcPts val="0"/>
                </a:spcBef>
                <a:spcAft>
                  <a:spcPts val="0"/>
                </a:spcAft>
                <a:defRPr/>
              </a:pPr>
              <a:r>
                <a:rPr lang="zh-CN" altLang="en-US" sz="2000" dirty="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rPr>
                <a:t>添加标题</a:t>
              </a:r>
            </a:p>
          </p:txBody>
        </p:sp>
        <p:sp>
          <p:nvSpPr>
            <p:cNvPr id="12" name="矩形 47">
              <a:extLst>
                <a:ext uri="{FF2B5EF4-FFF2-40B4-BE49-F238E27FC236}">
                  <a16:creationId xmlns="" xmlns:a16="http://schemas.microsoft.com/office/drawing/2014/main" id="{1CEC9AC1-BE17-45A0-953F-05BF2E018E1C}"/>
                </a:ext>
              </a:extLst>
            </p:cNvPr>
            <p:cNvSpPr>
              <a:spLocks noChangeArrowheads="1"/>
            </p:cNvSpPr>
            <p:nvPr/>
          </p:nvSpPr>
          <p:spPr bwMode="auto">
            <a:xfrm>
              <a:off x="590809" y="4038872"/>
              <a:ext cx="1821844" cy="4291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ctr" fontAlgn="auto">
                <a:spcBef>
                  <a:spcPts val="0"/>
                </a:spcBef>
                <a:spcAft>
                  <a:spcPts val="0"/>
                </a:spcAft>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fontAlgn="auto">
                <a:spcBef>
                  <a:spcPts val="0"/>
                </a:spcBef>
                <a:spcAft>
                  <a:spcPts val="0"/>
                </a:spcAft>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13" name="文本框 20">
              <a:extLst>
                <a:ext uri="{FF2B5EF4-FFF2-40B4-BE49-F238E27FC236}">
                  <a16:creationId xmlns="" xmlns:a16="http://schemas.microsoft.com/office/drawing/2014/main" id="{A92FCEA7-8A8F-4F62-9C57-B8F612972961}"/>
                </a:ext>
              </a:extLst>
            </p:cNvPr>
            <p:cNvSpPr txBox="1"/>
            <p:nvPr/>
          </p:nvSpPr>
          <p:spPr>
            <a:xfrm>
              <a:off x="7362728" y="1476201"/>
              <a:ext cx="1089906" cy="354224"/>
            </a:xfrm>
            <a:prstGeom prst="rect">
              <a:avLst/>
            </a:prstGeom>
            <a:noFill/>
          </p:spPr>
          <p:txBody>
            <a:bodyPr wrap="none" lIns="72585" tIns="36293" rIns="72585" bIns="36293">
              <a:spAutoFit/>
            </a:bodyPr>
            <a:lstStyle/>
            <a:p>
              <a:pPr algn="ctr" fontAlgn="auto">
                <a:spcBef>
                  <a:spcPts val="0"/>
                </a:spcBef>
                <a:spcAft>
                  <a:spcPts val="0"/>
                </a:spcAft>
                <a:defRPr/>
              </a:pPr>
              <a:r>
                <a:rPr lang="zh-CN" altLang="en-US" sz="2000" dirty="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rPr>
                <a:t>添加标题</a:t>
              </a:r>
            </a:p>
          </p:txBody>
        </p:sp>
        <p:sp>
          <p:nvSpPr>
            <p:cNvPr id="14" name="矩形 47">
              <a:extLst>
                <a:ext uri="{FF2B5EF4-FFF2-40B4-BE49-F238E27FC236}">
                  <a16:creationId xmlns="" xmlns:a16="http://schemas.microsoft.com/office/drawing/2014/main" id="{48970C61-C1B3-412E-99B0-1446DF9ACFE9}"/>
                </a:ext>
              </a:extLst>
            </p:cNvPr>
            <p:cNvSpPr>
              <a:spLocks noChangeArrowheads="1"/>
            </p:cNvSpPr>
            <p:nvPr/>
          </p:nvSpPr>
          <p:spPr bwMode="auto">
            <a:xfrm>
              <a:off x="7215545" y="1831255"/>
              <a:ext cx="1821844" cy="4291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ctr" fontAlgn="auto">
                <a:spcBef>
                  <a:spcPts val="0"/>
                </a:spcBef>
                <a:spcAft>
                  <a:spcPts val="0"/>
                </a:spcAft>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fontAlgn="auto">
                <a:spcBef>
                  <a:spcPts val="0"/>
                </a:spcBef>
                <a:spcAft>
                  <a:spcPts val="0"/>
                </a:spcAft>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15" name="文本框 14">
              <a:extLst>
                <a:ext uri="{FF2B5EF4-FFF2-40B4-BE49-F238E27FC236}">
                  <a16:creationId xmlns="" xmlns:a16="http://schemas.microsoft.com/office/drawing/2014/main" id="{2A43B587-B59E-4C75-8F5A-F663531955C7}"/>
                </a:ext>
              </a:extLst>
            </p:cNvPr>
            <p:cNvSpPr txBox="1"/>
            <p:nvPr/>
          </p:nvSpPr>
          <p:spPr>
            <a:xfrm>
              <a:off x="7362728" y="3683818"/>
              <a:ext cx="1089906" cy="354224"/>
            </a:xfrm>
            <a:prstGeom prst="rect">
              <a:avLst/>
            </a:prstGeom>
            <a:noFill/>
          </p:spPr>
          <p:txBody>
            <a:bodyPr wrap="none" lIns="72585" tIns="36293" rIns="72585" bIns="36293">
              <a:spAutoFit/>
            </a:bodyPr>
            <a:lstStyle/>
            <a:p>
              <a:pPr algn="ctr" fontAlgn="auto">
                <a:spcBef>
                  <a:spcPts val="0"/>
                </a:spcBef>
                <a:spcAft>
                  <a:spcPts val="0"/>
                </a:spcAft>
                <a:defRPr/>
              </a:pPr>
              <a:r>
                <a:rPr lang="zh-CN" altLang="en-US" sz="2000" dirty="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rPr>
                <a:t>添加标题</a:t>
              </a:r>
            </a:p>
          </p:txBody>
        </p:sp>
        <p:sp>
          <p:nvSpPr>
            <p:cNvPr id="16" name="矩形 47">
              <a:extLst>
                <a:ext uri="{FF2B5EF4-FFF2-40B4-BE49-F238E27FC236}">
                  <a16:creationId xmlns="" xmlns:a16="http://schemas.microsoft.com/office/drawing/2014/main" id="{51BB668C-4A16-4AB8-B210-C7D33CF11E4A}"/>
                </a:ext>
              </a:extLst>
            </p:cNvPr>
            <p:cNvSpPr>
              <a:spLocks noChangeArrowheads="1"/>
            </p:cNvSpPr>
            <p:nvPr/>
          </p:nvSpPr>
          <p:spPr bwMode="auto">
            <a:xfrm>
              <a:off x="7215545" y="4038872"/>
              <a:ext cx="1821844" cy="4291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ctr" fontAlgn="auto">
                <a:spcBef>
                  <a:spcPts val="0"/>
                </a:spcBef>
                <a:spcAft>
                  <a:spcPts val="0"/>
                </a:spcAft>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fontAlgn="auto">
                <a:spcBef>
                  <a:spcPts val="0"/>
                </a:spcBef>
                <a:spcAft>
                  <a:spcPts val="0"/>
                </a:spcAft>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grpSp>
    </p:spTree>
    <p:extLst>
      <p:ext uri="{BB962C8B-B14F-4D97-AF65-F5344CB8AC3E}">
        <p14:creationId xmlns:p14="http://schemas.microsoft.com/office/powerpoint/2010/main" xmlns="" val="3465657964"/>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750"/>
                                        <p:tgtEl>
                                          <p:spTgt spid="6"/>
                                        </p:tgtEl>
                                      </p:cBhvr>
                                    </p:animEffect>
                                  </p:childTnLst>
                                </p:cTn>
                              </p:par>
                            </p:childTnLst>
                          </p:cTn>
                        </p:par>
                        <p:par>
                          <p:cTn id="8" fill="hold">
                            <p:stCondLst>
                              <p:cond delay="75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 xmlns:a16="http://schemas.microsoft.com/office/drawing/2014/main" id="{59B2D48A-D4A7-4729-A56F-423040FCC60E}"/>
              </a:ext>
            </a:extLst>
          </p:cNvPr>
          <p:cNvPicPr>
            <a:picLocks noChangeAspect="1"/>
          </p:cNvPicPr>
          <p:nvPr/>
        </p:nvPicPr>
        <p:blipFill>
          <a:blip r:embed="rId5">
            <a:extLst>
              <a:ext uri="{BEBA8EAE-BF5A-486C-A8C5-ECC9F3942E4B}">
                <a14:imgProps xmlns:a14="http://schemas.microsoft.com/office/drawing/2010/main" xmlns="">
                  <a14:imgLayer r:embed="rId6">
                    <a14:imgEffect>
                      <a14:brightnessContrast bright="5000"/>
                    </a14:imgEffect>
                  </a14:imgLayer>
                </a14:imgProps>
              </a:ext>
              <a:ext uri="{28A0092B-C50C-407E-A947-70E740481C1C}">
                <a14:useLocalDpi xmlns:a14="http://schemas.microsoft.com/office/drawing/2010/main" xmlns="" val="0"/>
              </a:ext>
            </a:extLst>
          </a:blip>
          <a:stretch>
            <a:fillRect/>
          </a:stretch>
        </p:blipFill>
        <p:spPr>
          <a:xfrm>
            <a:off x="0" y="1240"/>
            <a:ext cx="12190413" cy="6857107"/>
          </a:xfrm>
          <a:prstGeom prst="rect">
            <a:avLst/>
          </a:prstGeom>
        </p:spPr>
      </p:pic>
      <p:pic>
        <p:nvPicPr>
          <p:cNvPr id="10" name="图片 9">
            <a:extLst>
              <a:ext uri="{FF2B5EF4-FFF2-40B4-BE49-F238E27FC236}">
                <a16:creationId xmlns="" xmlns:a16="http://schemas.microsoft.com/office/drawing/2014/main" id="{66F5029C-A700-45F3-9664-1A1A0864623E}"/>
              </a:ext>
            </a:extLst>
          </p:cNvPr>
          <p:cNvPicPr>
            <a:picLocks noChangeAspect="1"/>
          </p:cNvPicPr>
          <p:nvPr/>
        </p:nvPicPr>
        <p:blipFill>
          <a:blip r:embed="rId7">
            <a:extLst>
              <a:ext uri="{28A0092B-C50C-407E-A947-70E740481C1C}">
                <a14:useLocalDpi xmlns:a14="http://schemas.microsoft.com/office/drawing/2010/main" xmlns="" val="0"/>
              </a:ext>
            </a:extLst>
          </a:blip>
          <a:stretch>
            <a:fillRect/>
          </a:stretch>
        </p:blipFill>
        <p:spPr>
          <a:xfrm>
            <a:off x="3765550" y="1001056"/>
            <a:ext cx="4640262" cy="2571476"/>
          </a:xfrm>
          <a:prstGeom prst="rect">
            <a:avLst/>
          </a:prstGeom>
        </p:spPr>
      </p:pic>
      <p:sp>
        <p:nvSpPr>
          <p:cNvPr id="11" name="PA_标题 1">
            <a:extLst>
              <a:ext uri="{FF2B5EF4-FFF2-40B4-BE49-F238E27FC236}">
                <a16:creationId xmlns="" xmlns:a16="http://schemas.microsoft.com/office/drawing/2014/main" id="{1E8208DF-A52B-4C5F-A97B-90FD0A19814A}"/>
              </a:ext>
            </a:extLst>
          </p:cNvPr>
          <p:cNvSpPr txBox="1">
            <a:spLocks/>
          </p:cNvSpPr>
          <p:nvPr>
            <p:custDataLst>
              <p:tags r:id="rId1"/>
            </p:custDataLst>
          </p:nvPr>
        </p:nvSpPr>
        <p:spPr>
          <a:xfrm>
            <a:off x="2336800" y="3516837"/>
            <a:ext cx="7547428" cy="1137939"/>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6000" b="1" spc="600" dirty="0">
                <a:solidFill>
                  <a:srgbClr val="343B43"/>
                </a:solidFill>
                <a:latin typeface="微软雅黑" panose="020B0503020204020204" pitchFamily="34" charset="-122"/>
                <a:ea typeface="微软雅黑" panose="020B0503020204020204" pitchFamily="34" charset="-122"/>
              </a:rPr>
              <a:t>谢谢您的观看指导</a:t>
            </a:r>
            <a:r>
              <a:rPr lang="en-US" altLang="zh-CN" sz="6000" b="1" spc="600" dirty="0">
                <a:solidFill>
                  <a:srgbClr val="343B43"/>
                </a:solidFill>
                <a:latin typeface="微软雅黑" panose="020B0503020204020204" pitchFamily="34" charset="-122"/>
                <a:ea typeface="微软雅黑" panose="020B0503020204020204" pitchFamily="34" charset="-122"/>
              </a:rPr>
              <a:t>!</a:t>
            </a:r>
            <a:endParaRPr lang="zh-CN" altLang="en-US" sz="6000" b="1" spc="600" dirty="0">
              <a:solidFill>
                <a:srgbClr val="343B43"/>
              </a:solidFill>
              <a:latin typeface="微软雅黑" panose="020B0503020204020204" pitchFamily="34" charset="-122"/>
              <a:ea typeface="微软雅黑" panose="020B0503020204020204" pitchFamily="34" charset="-122"/>
            </a:endParaRPr>
          </a:p>
        </p:txBody>
      </p:sp>
      <p:sp>
        <p:nvSpPr>
          <p:cNvPr id="12" name="PA_副标题 2">
            <a:extLst>
              <a:ext uri="{FF2B5EF4-FFF2-40B4-BE49-F238E27FC236}">
                <a16:creationId xmlns="" xmlns:a16="http://schemas.microsoft.com/office/drawing/2014/main" id="{54E3A5D8-EE86-4409-A6B3-B83BA7E1B9D6}"/>
              </a:ext>
            </a:extLst>
          </p:cNvPr>
          <p:cNvSpPr txBox="1">
            <a:spLocks/>
          </p:cNvSpPr>
          <p:nvPr>
            <p:custDataLst>
              <p:tags r:id="rId2"/>
            </p:custDataLst>
          </p:nvPr>
        </p:nvSpPr>
        <p:spPr>
          <a:xfrm>
            <a:off x="3161539" y="4486278"/>
            <a:ext cx="5909890" cy="383468"/>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2000" dirty="0">
                <a:solidFill>
                  <a:srgbClr val="343B43"/>
                </a:solidFill>
                <a:latin typeface="微软雅黑" panose="020B0503020204020204" pitchFamily="34" charset="-122"/>
                <a:ea typeface="微软雅黑" panose="020B0503020204020204" pitchFamily="34" charset="-122"/>
              </a:rPr>
              <a:t>适用公司企业校园招聘</a:t>
            </a:r>
            <a:r>
              <a:rPr lang="en-US" altLang="zh-CN" sz="2000" dirty="0">
                <a:solidFill>
                  <a:srgbClr val="343B43"/>
                </a:solidFill>
                <a:latin typeface="微软雅黑" panose="020B0503020204020204" pitchFamily="34" charset="-122"/>
                <a:ea typeface="微软雅黑" panose="020B0503020204020204" pitchFamily="34" charset="-122"/>
              </a:rPr>
              <a:t>/</a:t>
            </a:r>
            <a:r>
              <a:rPr lang="zh-CN" altLang="en-US" sz="2000" dirty="0">
                <a:solidFill>
                  <a:srgbClr val="343B43"/>
                </a:solidFill>
                <a:latin typeface="微软雅黑" panose="020B0503020204020204" pitchFamily="34" charset="-122"/>
                <a:ea typeface="微软雅黑" panose="020B0503020204020204" pitchFamily="34" charset="-122"/>
              </a:rPr>
              <a:t>公司介绍</a:t>
            </a:r>
            <a:r>
              <a:rPr lang="en-US" altLang="zh-CN" sz="2000" dirty="0">
                <a:solidFill>
                  <a:srgbClr val="343B43"/>
                </a:solidFill>
                <a:latin typeface="微软雅黑" panose="020B0503020204020204" pitchFamily="34" charset="-122"/>
                <a:ea typeface="微软雅黑" panose="020B0503020204020204" pitchFamily="34" charset="-122"/>
              </a:rPr>
              <a:t>/</a:t>
            </a:r>
            <a:r>
              <a:rPr lang="zh-CN" altLang="en-US" sz="2000" dirty="0">
                <a:solidFill>
                  <a:srgbClr val="343B43"/>
                </a:solidFill>
                <a:latin typeface="微软雅黑" panose="020B0503020204020204" pitchFamily="34" charset="-122"/>
                <a:ea typeface="微软雅黑" panose="020B0503020204020204" pitchFamily="34" charset="-122"/>
              </a:rPr>
              <a:t>入职培训等</a:t>
            </a:r>
          </a:p>
        </p:txBody>
      </p:sp>
      <p:grpSp>
        <p:nvGrpSpPr>
          <p:cNvPr id="19" name="组合 18">
            <a:extLst>
              <a:ext uri="{FF2B5EF4-FFF2-40B4-BE49-F238E27FC236}">
                <a16:creationId xmlns="" xmlns:a16="http://schemas.microsoft.com/office/drawing/2014/main" id="{06D08389-1C7E-4870-96A8-22F0CBA7A4CE}"/>
              </a:ext>
            </a:extLst>
          </p:cNvPr>
          <p:cNvGrpSpPr/>
          <p:nvPr/>
        </p:nvGrpSpPr>
        <p:grpSpPr>
          <a:xfrm>
            <a:off x="6128010" y="5212620"/>
            <a:ext cx="458050" cy="458044"/>
            <a:chOff x="5196486" y="5946187"/>
            <a:chExt cx="305647" cy="305644"/>
          </a:xfrm>
          <a:effectLst/>
        </p:grpSpPr>
        <p:grpSp>
          <p:nvGrpSpPr>
            <p:cNvPr id="20" name="组合 19">
              <a:extLst>
                <a:ext uri="{FF2B5EF4-FFF2-40B4-BE49-F238E27FC236}">
                  <a16:creationId xmlns="" xmlns:a16="http://schemas.microsoft.com/office/drawing/2014/main" id="{A533D4C2-1AAE-4692-A448-CBB6C9DEBF05}"/>
                </a:ext>
              </a:extLst>
            </p:cNvPr>
            <p:cNvGrpSpPr/>
            <p:nvPr/>
          </p:nvGrpSpPr>
          <p:grpSpPr>
            <a:xfrm>
              <a:off x="5196486" y="5946187"/>
              <a:ext cx="305647" cy="305644"/>
              <a:chOff x="1517330" y="1125257"/>
              <a:chExt cx="2204282" cy="2204282"/>
            </a:xfrm>
          </p:grpSpPr>
          <p:sp>
            <p:nvSpPr>
              <p:cNvPr id="22" name="椭圆 21">
                <a:extLst>
                  <a:ext uri="{FF2B5EF4-FFF2-40B4-BE49-F238E27FC236}">
                    <a16:creationId xmlns="" xmlns:a16="http://schemas.microsoft.com/office/drawing/2014/main" id="{ACE31E90-3665-465E-8B37-14CA02DFDD47}"/>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B2AA"/>
                  </a:solidFill>
                </a:endParaRPr>
              </a:p>
            </p:txBody>
          </p:sp>
          <p:sp>
            <p:nvSpPr>
              <p:cNvPr id="23" name="椭圆 22">
                <a:extLst>
                  <a:ext uri="{FF2B5EF4-FFF2-40B4-BE49-F238E27FC236}">
                    <a16:creationId xmlns="" xmlns:a16="http://schemas.microsoft.com/office/drawing/2014/main" id="{0F1D1573-6C20-4747-9DAF-4FB654B128CC}"/>
                  </a:ext>
                </a:extLst>
              </p:cNvPr>
              <p:cNvSpPr/>
              <p:nvPr/>
            </p:nvSpPr>
            <p:spPr>
              <a:xfrm>
                <a:off x="1719372" y="1327298"/>
                <a:ext cx="1800200" cy="1800200"/>
              </a:xfrm>
              <a:prstGeom prst="ellipse">
                <a:avLst/>
              </a:prstGeom>
              <a:solidFill>
                <a:srgbClr val="34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B2AA"/>
                  </a:solidFill>
                </a:endParaRPr>
              </a:p>
            </p:txBody>
          </p:sp>
        </p:grpSp>
        <p:sp>
          <p:nvSpPr>
            <p:cNvPr id="21" name="Freeform 44">
              <a:extLst>
                <a:ext uri="{FF2B5EF4-FFF2-40B4-BE49-F238E27FC236}">
                  <a16:creationId xmlns="" xmlns:a16="http://schemas.microsoft.com/office/drawing/2014/main" id="{53009291-508D-455A-BCE5-48ED29609908}"/>
                </a:ext>
              </a:extLst>
            </p:cNvPr>
            <p:cNvSpPr>
              <a:spLocks noEditPoints="1"/>
            </p:cNvSpPr>
            <p:nvPr/>
          </p:nvSpPr>
          <p:spPr bwMode="auto">
            <a:xfrm>
              <a:off x="5276888" y="6030324"/>
              <a:ext cx="170620" cy="137369"/>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chemeClr val="bg1">
                <a:lumMod val="95000"/>
              </a:schemeClr>
            </a:solidFill>
            <a:ln>
              <a:noFill/>
            </a:ln>
            <a:extLst/>
          </p:spPr>
          <p:txBody>
            <a:bodyPr vert="horz" wrap="square" lIns="81015" tIns="40507" rIns="81015" bIns="40507" numCol="1" anchor="t" anchorCtr="0" compatLnSpc="1">
              <a:prstTxWarp prst="textNoShape">
                <a:avLst/>
              </a:prstTxWarp>
            </a:bodyPr>
            <a:lstStyle/>
            <a:p>
              <a:endParaRPr lang="zh-CN" altLang="en-US">
                <a:solidFill>
                  <a:srgbClr val="08B2AA"/>
                </a:solidFill>
              </a:endParaRPr>
            </a:p>
          </p:txBody>
        </p:sp>
      </p:grpSp>
      <p:grpSp>
        <p:nvGrpSpPr>
          <p:cNvPr id="24" name="组合 23">
            <a:extLst>
              <a:ext uri="{FF2B5EF4-FFF2-40B4-BE49-F238E27FC236}">
                <a16:creationId xmlns="" xmlns:a16="http://schemas.microsoft.com/office/drawing/2014/main" id="{A952A89A-2DAF-4DB6-B499-E3C48067EF12}"/>
              </a:ext>
            </a:extLst>
          </p:cNvPr>
          <p:cNvGrpSpPr/>
          <p:nvPr/>
        </p:nvGrpSpPr>
        <p:grpSpPr>
          <a:xfrm>
            <a:off x="6797669" y="5212620"/>
            <a:ext cx="458050" cy="458044"/>
            <a:chOff x="5638883" y="5946187"/>
            <a:chExt cx="305647" cy="305644"/>
          </a:xfrm>
          <a:effectLst/>
        </p:grpSpPr>
        <p:grpSp>
          <p:nvGrpSpPr>
            <p:cNvPr id="25" name="组合 24">
              <a:extLst>
                <a:ext uri="{FF2B5EF4-FFF2-40B4-BE49-F238E27FC236}">
                  <a16:creationId xmlns="" xmlns:a16="http://schemas.microsoft.com/office/drawing/2014/main" id="{DC3EC5B2-17B9-4C6B-8E17-58D19F691430}"/>
                </a:ext>
              </a:extLst>
            </p:cNvPr>
            <p:cNvGrpSpPr/>
            <p:nvPr/>
          </p:nvGrpSpPr>
          <p:grpSpPr>
            <a:xfrm>
              <a:off x="5638883" y="5946187"/>
              <a:ext cx="305647" cy="305644"/>
              <a:chOff x="1517330" y="1125257"/>
              <a:chExt cx="2204282" cy="2204282"/>
            </a:xfrm>
          </p:grpSpPr>
          <p:sp>
            <p:nvSpPr>
              <p:cNvPr id="27" name="椭圆 26">
                <a:extLst>
                  <a:ext uri="{FF2B5EF4-FFF2-40B4-BE49-F238E27FC236}">
                    <a16:creationId xmlns="" xmlns:a16="http://schemas.microsoft.com/office/drawing/2014/main" id="{A8C62CA0-0CB9-4E20-ADEE-A849ADED6996}"/>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B2AA"/>
                  </a:solidFill>
                </a:endParaRPr>
              </a:p>
            </p:txBody>
          </p:sp>
          <p:sp>
            <p:nvSpPr>
              <p:cNvPr id="28" name="椭圆 27">
                <a:extLst>
                  <a:ext uri="{FF2B5EF4-FFF2-40B4-BE49-F238E27FC236}">
                    <a16:creationId xmlns="" xmlns:a16="http://schemas.microsoft.com/office/drawing/2014/main" id="{E3ABBF59-10C5-4EB4-A42D-D0716D8EB3EB}"/>
                  </a:ext>
                </a:extLst>
              </p:cNvPr>
              <p:cNvSpPr/>
              <p:nvPr/>
            </p:nvSpPr>
            <p:spPr>
              <a:xfrm>
                <a:off x="1719372" y="1327298"/>
                <a:ext cx="1800200" cy="1800200"/>
              </a:xfrm>
              <a:prstGeom prst="ellipse">
                <a:avLst/>
              </a:prstGeom>
              <a:solidFill>
                <a:srgbClr val="34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B2AA"/>
                  </a:solidFill>
                </a:endParaRPr>
              </a:p>
            </p:txBody>
          </p:sp>
        </p:grpSp>
        <p:sp>
          <p:nvSpPr>
            <p:cNvPr id="26" name="Freeform 6">
              <a:extLst>
                <a:ext uri="{FF2B5EF4-FFF2-40B4-BE49-F238E27FC236}">
                  <a16:creationId xmlns="" xmlns:a16="http://schemas.microsoft.com/office/drawing/2014/main" id="{C1D11F89-E811-408F-BE60-6404656E1E05}"/>
                </a:ext>
              </a:extLst>
            </p:cNvPr>
            <p:cNvSpPr>
              <a:spLocks noEditPoints="1"/>
            </p:cNvSpPr>
            <p:nvPr/>
          </p:nvSpPr>
          <p:spPr bwMode="auto">
            <a:xfrm>
              <a:off x="5694390" y="6035130"/>
              <a:ext cx="194632" cy="113061"/>
            </a:xfrm>
            <a:custGeom>
              <a:avLst/>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rgbClr val="08B2AA"/>
                </a:solidFill>
              </a:endParaRPr>
            </a:p>
          </p:txBody>
        </p:sp>
      </p:grpSp>
      <p:grpSp>
        <p:nvGrpSpPr>
          <p:cNvPr id="29" name="组合 28">
            <a:extLst>
              <a:ext uri="{FF2B5EF4-FFF2-40B4-BE49-F238E27FC236}">
                <a16:creationId xmlns="" xmlns:a16="http://schemas.microsoft.com/office/drawing/2014/main" id="{57DBA39D-089C-48E5-8E43-67510B986782}"/>
              </a:ext>
            </a:extLst>
          </p:cNvPr>
          <p:cNvGrpSpPr/>
          <p:nvPr/>
        </p:nvGrpSpPr>
        <p:grpSpPr>
          <a:xfrm>
            <a:off x="4788694" y="5212620"/>
            <a:ext cx="458050" cy="458044"/>
            <a:chOff x="4299766" y="5946187"/>
            <a:chExt cx="305647" cy="305644"/>
          </a:xfrm>
          <a:effectLst/>
        </p:grpSpPr>
        <p:grpSp>
          <p:nvGrpSpPr>
            <p:cNvPr id="30" name="组合 29">
              <a:extLst>
                <a:ext uri="{FF2B5EF4-FFF2-40B4-BE49-F238E27FC236}">
                  <a16:creationId xmlns="" xmlns:a16="http://schemas.microsoft.com/office/drawing/2014/main" id="{C76818F3-4122-4DD3-BC41-1E925CF24D2A}"/>
                </a:ext>
              </a:extLst>
            </p:cNvPr>
            <p:cNvGrpSpPr/>
            <p:nvPr/>
          </p:nvGrpSpPr>
          <p:grpSpPr>
            <a:xfrm>
              <a:off x="4299766" y="5946187"/>
              <a:ext cx="305647" cy="305644"/>
              <a:chOff x="1517330" y="1125257"/>
              <a:chExt cx="2204282" cy="2204282"/>
            </a:xfrm>
          </p:grpSpPr>
          <p:sp>
            <p:nvSpPr>
              <p:cNvPr id="32" name="椭圆 31">
                <a:extLst>
                  <a:ext uri="{FF2B5EF4-FFF2-40B4-BE49-F238E27FC236}">
                    <a16:creationId xmlns="" xmlns:a16="http://schemas.microsoft.com/office/drawing/2014/main" id="{D857AA03-E005-4835-B4F4-B9DDCD6326DC}"/>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8B2AA"/>
                  </a:solidFill>
                </a:endParaRPr>
              </a:p>
            </p:txBody>
          </p:sp>
          <p:sp>
            <p:nvSpPr>
              <p:cNvPr id="33" name="椭圆 32">
                <a:extLst>
                  <a:ext uri="{FF2B5EF4-FFF2-40B4-BE49-F238E27FC236}">
                    <a16:creationId xmlns="" xmlns:a16="http://schemas.microsoft.com/office/drawing/2014/main" id="{3945C06B-A306-4537-837B-6A2DF1C2135B}"/>
                  </a:ext>
                </a:extLst>
              </p:cNvPr>
              <p:cNvSpPr/>
              <p:nvPr/>
            </p:nvSpPr>
            <p:spPr>
              <a:xfrm>
                <a:off x="1719372" y="1327298"/>
                <a:ext cx="1800200" cy="1800200"/>
              </a:xfrm>
              <a:prstGeom prst="ellipse">
                <a:avLst/>
              </a:prstGeom>
              <a:solidFill>
                <a:srgbClr val="34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B2AA"/>
                  </a:solidFill>
                </a:endParaRPr>
              </a:p>
            </p:txBody>
          </p:sp>
        </p:grpSp>
        <p:sp>
          <p:nvSpPr>
            <p:cNvPr id="31" name="Freeform 45">
              <a:extLst>
                <a:ext uri="{FF2B5EF4-FFF2-40B4-BE49-F238E27FC236}">
                  <a16:creationId xmlns="" xmlns:a16="http://schemas.microsoft.com/office/drawing/2014/main" id="{D7A61419-57CE-40FB-8924-29EDD22459A4}"/>
                </a:ext>
              </a:extLst>
            </p:cNvPr>
            <p:cNvSpPr>
              <a:spLocks noEditPoints="1"/>
            </p:cNvSpPr>
            <p:nvPr/>
          </p:nvSpPr>
          <p:spPr bwMode="auto">
            <a:xfrm>
              <a:off x="4381353" y="6022165"/>
              <a:ext cx="142472" cy="146367"/>
            </a:xfrm>
            <a:custGeom>
              <a:avLst/>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chemeClr val="bg1">
                <a:lumMod val="95000"/>
              </a:schemeClr>
            </a:solidFill>
            <a:ln>
              <a:noFill/>
            </a:ln>
            <a:extLst/>
          </p:spPr>
          <p:txBody>
            <a:bodyPr vert="horz" wrap="square" lIns="81015" tIns="40507" rIns="81015" bIns="40507" numCol="1" anchor="t" anchorCtr="0" compatLnSpc="1">
              <a:prstTxWarp prst="textNoShape">
                <a:avLst/>
              </a:prstTxWarp>
            </a:bodyPr>
            <a:lstStyle/>
            <a:p>
              <a:endParaRPr lang="zh-CN" altLang="en-US">
                <a:solidFill>
                  <a:srgbClr val="08B2AA"/>
                </a:solidFill>
              </a:endParaRPr>
            </a:p>
          </p:txBody>
        </p:sp>
      </p:grpSp>
      <p:grpSp>
        <p:nvGrpSpPr>
          <p:cNvPr id="34" name="组合 33">
            <a:extLst>
              <a:ext uri="{FF2B5EF4-FFF2-40B4-BE49-F238E27FC236}">
                <a16:creationId xmlns="" xmlns:a16="http://schemas.microsoft.com/office/drawing/2014/main" id="{772344F9-DB7C-4544-B268-6495AE66EB3F}"/>
              </a:ext>
            </a:extLst>
          </p:cNvPr>
          <p:cNvGrpSpPr/>
          <p:nvPr/>
        </p:nvGrpSpPr>
        <p:grpSpPr>
          <a:xfrm>
            <a:off x="5458352" y="5212620"/>
            <a:ext cx="458050" cy="458044"/>
            <a:chOff x="4740390" y="5946187"/>
            <a:chExt cx="305647" cy="305644"/>
          </a:xfrm>
          <a:effectLst/>
        </p:grpSpPr>
        <p:grpSp>
          <p:nvGrpSpPr>
            <p:cNvPr id="35" name="组合 34">
              <a:extLst>
                <a:ext uri="{FF2B5EF4-FFF2-40B4-BE49-F238E27FC236}">
                  <a16:creationId xmlns="" xmlns:a16="http://schemas.microsoft.com/office/drawing/2014/main" id="{713AB9BE-4D5F-49E8-81B3-016AA5998FD6}"/>
                </a:ext>
              </a:extLst>
            </p:cNvPr>
            <p:cNvGrpSpPr/>
            <p:nvPr/>
          </p:nvGrpSpPr>
          <p:grpSpPr>
            <a:xfrm>
              <a:off x="4740390" y="5946187"/>
              <a:ext cx="305647" cy="305644"/>
              <a:chOff x="1517330" y="1125257"/>
              <a:chExt cx="2204282" cy="2204282"/>
            </a:xfrm>
          </p:grpSpPr>
          <p:sp>
            <p:nvSpPr>
              <p:cNvPr id="37" name="椭圆 36">
                <a:extLst>
                  <a:ext uri="{FF2B5EF4-FFF2-40B4-BE49-F238E27FC236}">
                    <a16:creationId xmlns="" xmlns:a16="http://schemas.microsoft.com/office/drawing/2014/main" id="{EDF5D6CB-FF12-4AFF-85C2-D1DACC0D2FB2}"/>
                  </a:ext>
                </a:extLst>
              </p:cNvPr>
              <p:cNvSpPr/>
              <p:nvPr/>
            </p:nvSpPr>
            <p:spPr>
              <a:xfrm>
                <a:off x="1517330" y="1125257"/>
                <a:ext cx="2204282" cy="2204282"/>
              </a:xfrm>
              <a:prstGeom prst="ellipse">
                <a:avLst/>
              </a:prstGeom>
              <a:gradFill>
                <a:gsLst>
                  <a:gs pos="0">
                    <a:srgbClr val="EBEBEB"/>
                  </a:gs>
                  <a:gs pos="100000">
                    <a:srgbClr val="FEFEFE"/>
                  </a:gs>
                </a:gsLst>
                <a:lin ang="7530000" scaled="0"/>
              </a:gra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B2AA"/>
                  </a:solidFill>
                </a:endParaRPr>
              </a:p>
            </p:txBody>
          </p:sp>
          <p:sp>
            <p:nvSpPr>
              <p:cNvPr id="38" name="椭圆 37">
                <a:extLst>
                  <a:ext uri="{FF2B5EF4-FFF2-40B4-BE49-F238E27FC236}">
                    <a16:creationId xmlns="" xmlns:a16="http://schemas.microsoft.com/office/drawing/2014/main" id="{AB1C4918-93E8-4EA0-B00E-E183BF88D232}"/>
                  </a:ext>
                </a:extLst>
              </p:cNvPr>
              <p:cNvSpPr/>
              <p:nvPr/>
            </p:nvSpPr>
            <p:spPr>
              <a:xfrm>
                <a:off x="1719372" y="1327298"/>
                <a:ext cx="1800200" cy="1800200"/>
              </a:xfrm>
              <a:prstGeom prst="ellipse">
                <a:avLst/>
              </a:prstGeom>
              <a:solidFill>
                <a:srgbClr val="34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8B2AA"/>
                  </a:solidFill>
                </a:endParaRPr>
              </a:p>
            </p:txBody>
          </p:sp>
        </p:grpSp>
        <p:sp>
          <p:nvSpPr>
            <p:cNvPr id="36" name="Freeform 39">
              <a:extLst>
                <a:ext uri="{FF2B5EF4-FFF2-40B4-BE49-F238E27FC236}">
                  <a16:creationId xmlns="" xmlns:a16="http://schemas.microsoft.com/office/drawing/2014/main" id="{A6B9DF59-0B24-4996-B4A1-AE54972BD4EE}"/>
                </a:ext>
              </a:extLst>
            </p:cNvPr>
            <p:cNvSpPr>
              <a:spLocks noEditPoints="1"/>
            </p:cNvSpPr>
            <p:nvPr/>
          </p:nvSpPr>
          <p:spPr bwMode="auto">
            <a:xfrm>
              <a:off x="4814511" y="6022165"/>
              <a:ext cx="157403" cy="145529"/>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chemeClr val="bg1">
                <a:lumMod val="95000"/>
              </a:schemeClr>
            </a:solidFill>
            <a:ln>
              <a:noFill/>
            </a:ln>
            <a:extLst/>
          </p:spPr>
          <p:txBody>
            <a:bodyPr vert="horz" wrap="square" lIns="81015" tIns="40507" rIns="81015" bIns="40507" numCol="1" anchor="t" anchorCtr="0" compatLnSpc="1">
              <a:prstTxWarp prst="textNoShape">
                <a:avLst/>
              </a:prstTxWarp>
            </a:bodyPr>
            <a:lstStyle/>
            <a:p>
              <a:endParaRPr lang="zh-CN" altLang="en-US">
                <a:solidFill>
                  <a:srgbClr val="08B2AA"/>
                </a:solidFill>
              </a:endParaRPr>
            </a:p>
          </p:txBody>
        </p:sp>
      </p:grpSp>
    </p:spTree>
    <p:extLst>
      <p:ext uri="{BB962C8B-B14F-4D97-AF65-F5344CB8AC3E}">
        <p14:creationId xmlns:p14="http://schemas.microsoft.com/office/powerpoint/2010/main" xmlns="" val="3892404250"/>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750"/>
                                        <p:tgtEl>
                                          <p:spTgt spid="9"/>
                                        </p:tgtEl>
                                      </p:cBhvr>
                                    </p:animEffect>
                                  </p:childTnLst>
                                </p:cTn>
                              </p:par>
                            </p:childTnLst>
                          </p:cTn>
                        </p:par>
                        <p:par>
                          <p:cTn id="8" fill="hold">
                            <p:stCondLst>
                              <p:cond delay="750"/>
                            </p:stCondLst>
                            <p:childTnLst>
                              <p:par>
                                <p:cTn id="9" presetID="47"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750"/>
                                        <p:tgtEl>
                                          <p:spTgt spid="10"/>
                                        </p:tgtEl>
                                      </p:cBhvr>
                                    </p:animEffect>
                                    <p:anim calcmode="lin" valueType="num">
                                      <p:cBhvr>
                                        <p:cTn id="12" dur="750" fill="hold"/>
                                        <p:tgtEl>
                                          <p:spTgt spid="10"/>
                                        </p:tgtEl>
                                        <p:attrNameLst>
                                          <p:attrName>ppt_x</p:attrName>
                                        </p:attrNameLst>
                                      </p:cBhvr>
                                      <p:tavLst>
                                        <p:tav tm="0">
                                          <p:val>
                                            <p:strVal val="#ppt_x"/>
                                          </p:val>
                                        </p:tav>
                                        <p:tav tm="100000">
                                          <p:val>
                                            <p:strVal val="#ppt_x"/>
                                          </p:val>
                                        </p:tav>
                                      </p:tavLst>
                                    </p:anim>
                                    <p:anim calcmode="lin" valueType="num">
                                      <p:cBhvr>
                                        <p:cTn id="13" dur="75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750"/>
                                        <p:tgtEl>
                                          <p:spTgt spid="11"/>
                                        </p:tgtEl>
                                      </p:cBhvr>
                                    </p:animEffect>
                                    <p:anim calcmode="lin" valueType="num">
                                      <p:cBhvr>
                                        <p:cTn id="18" dur="750" fill="hold"/>
                                        <p:tgtEl>
                                          <p:spTgt spid="11"/>
                                        </p:tgtEl>
                                        <p:attrNameLst>
                                          <p:attrName>ppt_x</p:attrName>
                                        </p:attrNameLst>
                                      </p:cBhvr>
                                      <p:tavLst>
                                        <p:tav tm="0">
                                          <p:val>
                                            <p:strVal val="#ppt_x"/>
                                          </p:val>
                                        </p:tav>
                                        <p:tav tm="100000">
                                          <p:val>
                                            <p:strVal val="#ppt_x"/>
                                          </p:val>
                                        </p:tav>
                                      </p:tavLst>
                                    </p:anim>
                                    <p:anim calcmode="lin" valueType="num">
                                      <p:cBhvr>
                                        <p:cTn id="19" dur="750" fill="hold"/>
                                        <p:tgtEl>
                                          <p:spTgt spid="11"/>
                                        </p:tgtEl>
                                        <p:attrNameLst>
                                          <p:attrName>ppt_y</p:attrName>
                                        </p:attrNameLst>
                                      </p:cBhvr>
                                      <p:tavLst>
                                        <p:tav tm="0">
                                          <p:val>
                                            <p:strVal val="#ppt_y+.1"/>
                                          </p:val>
                                        </p:tav>
                                        <p:tav tm="100000">
                                          <p:val>
                                            <p:strVal val="#ppt_y"/>
                                          </p:val>
                                        </p:tav>
                                      </p:tavLst>
                                    </p:anim>
                                  </p:childTnLst>
                                </p:cTn>
                              </p:par>
                            </p:childTnLst>
                          </p:cTn>
                        </p:par>
                        <p:par>
                          <p:cTn id="20" fill="hold">
                            <p:stCondLst>
                              <p:cond delay="2250"/>
                            </p:stCondLst>
                            <p:childTnLst>
                              <p:par>
                                <p:cTn id="21" presetID="10" presetClass="entr" presetSubtype="0" fill="hold" grpId="0" nodeType="afterEffect">
                                  <p:stCondLst>
                                    <p:cond delay="0"/>
                                  </p:stCondLst>
                                  <p:childTnLst>
                                    <p:set>
                                      <p:cBhvr>
                                        <p:cTn id="22" dur="1" fill="hold">
                                          <p:stCondLst>
                                            <p:cond delay="0"/>
                                          </p:stCondLst>
                                        </p:cTn>
                                        <p:tgtEl>
                                          <p:spTgt spid="12">
                                            <p:txEl>
                                              <p:pRg st="0" end="0"/>
                                            </p:txEl>
                                          </p:spTgt>
                                        </p:tgtEl>
                                        <p:attrNameLst>
                                          <p:attrName>style.visibility</p:attrName>
                                        </p:attrNameLst>
                                      </p:cBhvr>
                                      <p:to>
                                        <p:strVal val="visible"/>
                                      </p:to>
                                    </p:set>
                                    <p:animEffect transition="in" filter="fade">
                                      <p:cBhvr>
                                        <p:cTn id="23" dur="500"/>
                                        <p:tgtEl>
                                          <p:spTgt spid="12">
                                            <p:txEl>
                                              <p:pRg st="0" end="0"/>
                                            </p:txEl>
                                          </p:spTgt>
                                        </p:tgtEl>
                                      </p:cBhvr>
                                    </p:animEffect>
                                  </p:childTnLst>
                                </p:cTn>
                              </p:par>
                            </p:childTnLst>
                          </p:cTn>
                        </p:par>
                        <p:par>
                          <p:cTn id="24" fill="hold">
                            <p:stCondLst>
                              <p:cond delay="2750"/>
                            </p:stCondLst>
                            <p:childTnLst>
                              <p:par>
                                <p:cTn id="25" presetID="2" presetClass="entr" presetSubtype="2" fill="hold" nodeType="afterEffect">
                                  <p:stCondLst>
                                    <p:cond delay="0"/>
                                  </p:stCondLst>
                                  <p:childTnLst>
                                    <p:set>
                                      <p:cBhvr>
                                        <p:cTn id="26" dur="1" fill="hold">
                                          <p:stCondLst>
                                            <p:cond delay="0"/>
                                          </p:stCondLst>
                                        </p:cTn>
                                        <p:tgtEl>
                                          <p:spTgt spid="29"/>
                                        </p:tgtEl>
                                        <p:attrNameLst>
                                          <p:attrName>style.visibility</p:attrName>
                                        </p:attrNameLst>
                                      </p:cBhvr>
                                      <p:to>
                                        <p:strVal val="visible"/>
                                      </p:to>
                                    </p:set>
                                    <p:anim calcmode="lin" valueType="num">
                                      <p:cBhvr additive="base">
                                        <p:cTn id="27" dur="500" fill="hold"/>
                                        <p:tgtEl>
                                          <p:spTgt spid="29"/>
                                        </p:tgtEl>
                                        <p:attrNameLst>
                                          <p:attrName>ppt_x</p:attrName>
                                        </p:attrNameLst>
                                      </p:cBhvr>
                                      <p:tavLst>
                                        <p:tav tm="0">
                                          <p:val>
                                            <p:strVal val="1+#ppt_w/2"/>
                                          </p:val>
                                        </p:tav>
                                        <p:tav tm="100000">
                                          <p:val>
                                            <p:strVal val="#ppt_x"/>
                                          </p:val>
                                        </p:tav>
                                      </p:tavLst>
                                    </p:anim>
                                    <p:anim calcmode="lin" valueType="num">
                                      <p:cBhvr additive="base">
                                        <p:cTn id="28" dur="500" fill="hold"/>
                                        <p:tgtEl>
                                          <p:spTgt spid="29"/>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200"/>
                                  </p:stCondLst>
                                  <p:childTnLst>
                                    <p:set>
                                      <p:cBhvr>
                                        <p:cTn id="30" dur="1" fill="hold">
                                          <p:stCondLst>
                                            <p:cond delay="0"/>
                                          </p:stCondLst>
                                        </p:cTn>
                                        <p:tgtEl>
                                          <p:spTgt spid="34"/>
                                        </p:tgtEl>
                                        <p:attrNameLst>
                                          <p:attrName>style.visibility</p:attrName>
                                        </p:attrNameLst>
                                      </p:cBhvr>
                                      <p:to>
                                        <p:strVal val="visible"/>
                                      </p:to>
                                    </p:set>
                                    <p:anim calcmode="lin" valueType="num">
                                      <p:cBhvr additive="base">
                                        <p:cTn id="31" dur="500" fill="hold"/>
                                        <p:tgtEl>
                                          <p:spTgt spid="34"/>
                                        </p:tgtEl>
                                        <p:attrNameLst>
                                          <p:attrName>ppt_x</p:attrName>
                                        </p:attrNameLst>
                                      </p:cBhvr>
                                      <p:tavLst>
                                        <p:tav tm="0">
                                          <p:val>
                                            <p:strVal val="1+#ppt_w/2"/>
                                          </p:val>
                                        </p:tav>
                                        <p:tav tm="100000">
                                          <p:val>
                                            <p:strVal val="#ppt_x"/>
                                          </p:val>
                                        </p:tav>
                                      </p:tavLst>
                                    </p:anim>
                                    <p:anim calcmode="lin" valueType="num">
                                      <p:cBhvr additive="base">
                                        <p:cTn id="32" dur="500" fill="hold"/>
                                        <p:tgtEl>
                                          <p:spTgt spid="34"/>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40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500" fill="hold"/>
                                        <p:tgtEl>
                                          <p:spTgt spid="19"/>
                                        </p:tgtEl>
                                        <p:attrNameLst>
                                          <p:attrName>ppt_x</p:attrName>
                                        </p:attrNameLst>
                                      </p:cBhvr>
                                      <p:tavLst>
                                        <p:tav tm="0">
                                          <p:val>
                                            <p:strVal val="1+#ppt_w/2"/>
                                          </p:val>
                                        </p:tav>
                                        <p:tav tm="100000">
                                          <p:val>
                                            <p:strVal val="#ppt_x"/>
                                          </p:val>
                                        </p:tav>
                                      </p:tavLst>
                                    </p:anim>
                                    <p:anim calcmode="lin" valueType="num">
                                      <p:cBhvr additive="base">
                                        <p:cTn id="36" dur="500" fill="hold"/>
                                        <p:tgtEl>
                                          <p:spTgt spid="19"/>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60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500" fill="hold"/>
                                        <p:tgtEl>
                                          <p:spTgt spid="24"/>
                                        </p:tgtEl>
                                        <p:attrNameLst>
                                          <p:attrName>ppt_x</p:attrName>
                                        </p:attrNameLst>
                                      </p:cBhvr>
                                      <p:tavLst>
                                        <p:tav tm="0">
                                          <p:val>
                                            <p:strVal val="1+#ppt_w/2"/>
                                          </p:val>
                                        </p:tav>
                                        <p:tav tm="100000">
                                          <p:val>
                                            <p:strVal val="#ppt_x"/>
                                          </p:val>
                                        </p:tav>
                                      </p:tavLst>
                                    </p:anim>
                                    <p:anim calcmode="lin" valueType="num">
                                      <p:cBhvr additive="base">
                                        <p:cTn id="40"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PRESENTATION_TITLE" val="商务ppt"/>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PPT82">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8">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PPT个">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PPT8">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PPT5">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PPT3">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PPT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PPTv">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PPT">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5188</TotalTime>
  <Words>2127</Words>
  <Application>Microsoft Office PowerPoint</Application>
  <PresentationFormat>自定义</PresentationFormat>
  <Paragraphs>263</Paragraphs>
  <Slides>25</Slides>
  <Notes>25</Notes>
  <HiddenSlides>0</HiddenSlides>
  <MMClips>1</MMClips>
  <ScaleCrop>false</ScaleCrop>
  <HeadingPairs>
    <vt:vector size="4" baseType="variant">
      <vt:variant>
        <vt:lpstr>主题</vt:lpstr>
      </vt:variant>
      <vt:variant>
        <vt:i4>9</vt:i4>
      </vt:variant>
      <vt:variant>
        <vt:lpstr>幻灯片标题</vt:lpstr>
      </vt:variant>
      <vt:variant>
        <vt:i4>25</vt:i4>
      </vt:variant>
    </vt:vector>
  </HeadingPairs>
  <TitlesOfParts>
    <vt:vector size="34" baseType="lpstr">
      <vt:lpstr>PPT82</vt:lpstr>
      <vt:lpstr>8</vt:lpstr>
      <vt:lpstr>PPT个</vt:lpstr>
      <vt:lpstr>PPT8</vt:lpstr>
      <vt:lpstr>PPT5</vt:lpstr>
      <vt:lpstr>PPT3</vt:lpstr>
      <vt:lpstr>PPT2</vt:lpstr>
      <vt:lpstr>PPTv</vt:lpstr>
      <vt:lpstr>PPT</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商务ppt</dc:title>
  <dc:creator>PPT</dc:creator>
  <cp:keywords>PPT</cp:keywords>
  <cp:lastModifiedBy>User</cp:lastModifiedBy>
  <cp:revision>3195</cp:revision>
  <dcterms:created xsi:type="dcterms:W3CDTF">2015-12-01T09:06:39Z</dcterms:created>
  <dcterms:modified xsi:type="dcterms:W3CDTF">2020-08-20T04:07:17Z</dcterms:modified>
</cp:coreProperties>
</file>