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57"/>
  </p:notesMasterIdLst>
  <p:sldIdLst>
    <p:sldId id="311" r:id="rId3"/>
    <p:sldId id="310" r:id="rId4"/>
    <p:sldId id="256" r:id="rId5"/>
    <p:sldId id="257" r:id="rId6"/>
    <p:sldId id="258" r:id="rId7"/>
    <p:sldId id="320" r:id="rId8"/>
    <p:sldId id="259" r:id="rId9"/>
    <p:sldId id="260" r:id="rId10"/>
    <p:sldId id="261" r:id="rId11"/>
    <p:sldId id="262" r:id="rId12"/>
    <p:sldId id="263" r:id="rId13"/>
    <p:sldId id="264" r:id="rId14"/>
    <p:sldId id="312" r:id="rId15"/>
    <p:sldId id="265" r:id="rId16"/>
    <p:sldId id="267" r:id="rId17"/>
    <p:sldId id="268" r:id="rId18"/>
    <p:sldId id="269" r:id="rId19"/>
    <p:sldId id="270" r:id="rId20"/>
    <p:sldId id="271" r:id="rId21"/>
    <p:sldId id="273" r:id="rId22"/>
    <p:sldId id="274" r:id="rId23"/>
    <p:sldId id="275" r:id="rId24"/>
    <p:sldId id="276" r:id="rId25"/>
    <p:sldId id="277" r:id="rId26"/>
    <p:sldId id="279" r:id="rId27"/>
    <p:sldId id="280" r:id="rId28"/>
    <p:sldId id="281" r:id="rId29"/>
    <p:sldId id="315" r:id="rId30"/>
    <p:sldId id="316" r:id="rId31"/>
    <p:sldId id="282" r:id="rId32"/>
    <p:sldId id="283" r:id="rId33"/>
    <p:sldId id="317" r:id="rId34"/>
    <p:sldId id="308" r:id="rId35"/>
    <p:sldId id="314" r:id="rId36"/>
    <p:sldId id="300" r:id="rId37"/>
    <p:sldId id="278" r:id="rId38"/>
    <p:sldId id="313" r:id="rId39"/>
    <p:sldId id="285" r:id="rId40"/>
    <p:sldId id="291" r:id="rId41"/>
    <p:sldId id="284" r:id="rId42"/>
    <p:sldId id="288" r:id="rId43"/>
    <p:sldId id="286" r:id="rId44"/>
    <p:sldId id="287" r:id="rId45"/>
    <p:sldId id="290" r:id="rId46"/>
    <p:sldId id="289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318" r:id="rId55"/>
    <p:sldId id="319" r:id="rId56"/>
  </p:sldIdLst>
  <p:sldSz cx="5143500" cy="9144000" type="screen16x9"/>
  <p:notesSz cx="6858000" cy="9144000"/>
  <p:embeddedFontLst>
    <p:embeddedFont>
      <p:font typeface="Arial Black" panose="020B0A04020102020204" pitchFamily="34" charset="0"/>
      <p:bold r:id="rId58"/>
    </p:embeddedFont>
    <p:embeddedFont>
      <p:font typeface="等线 Light" panose="02010600030101010101" pitchFamily="2" charset="-122"/>
      <p:regular r:id="rId59"/>
    </p:embeddedFont>
    <p:embeddedFont>
      <p:font typeface="等线" panose="02010600030101010101" pitchFamily="2" charset="-122"/>
      <p:regular r:id="rId60"/>
      <p:bold r:id="rId61"/>
    </p:embeddedFont>
    <p:embeddedFont>
      <p:font typeface="微软雅黑" panose="020B0503020204020204" pitchFamily="34" charset="-122"/>
      <p:regular r:id="rId62"/>
      <p:bold r:id="rId63"/>
    </p:embeddedFont>
    <p:embeddedFont>
      <p:font typeface="Calibri Light" panose="020F0302020204030204" pitchFamily="34" charset="0"/>
      <p:regular r:id="rId64"/>
      <p:italic r:id="rId65"/>
    </p:embeddedFont>
    <p:embeddedFont>
      <p:font typeface="Calibri" panose="020F0502020204030204" pitchFamily="34" charset="0"/>
      <p:regular r:id="rId66"/>
      <p:bold r:id="rId67"/>
      <p:italic r:id="rId68"/>
      <p:boldItalic r:id="rId6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D4682C"/>
    <a:srgbClr val="1AE67B"/>
    <a:srgbClr val="D82852"/>
    <a:srgbClr val="22E6DD"/>
    <a:srgbClr val="B808BC"/>
    <a:srgbClr val="FFFF00"/>
    <a:srgbClr val="262626"/>
    <a:srgbClr val="B8388D"/>
    <a:srgbClr val="14BD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10" autoAdjust="0"/>
    <p:restoredTop sz="94660"/>
  </p:normalViewPr>
  <p:slideViewPr>
    <p:cSldViewPr snapToGrid="0">
      <p:cViewPr varScale="1">
        <p:scale>
          <a:sx n="84" d="100"/>
          <a:sy n="84" d="100"/>
        </p:scale>
        <p:origin x="35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9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7" Type="http://schemas.openxmlformats.org/officeDocument/2006/relationships/slide" Target="slides/slide5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5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AAB67-9B40-490C-A13E-C2109215FA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8D825B-17E2-4217-B3C6-98E4B6AFA3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387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289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03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136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818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113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09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906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869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163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872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542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521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2544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02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546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970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575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8746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9698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508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5508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5131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9702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5945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177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0408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5088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4280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8882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517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5596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130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3134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9224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6347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5749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6798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9817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4597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17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3855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7350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2240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92437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420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9564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13691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9620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29697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3163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2037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74867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44289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D825B-17E2-4217-B3C6-98E4B6AFA343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190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2938" y="1496484"/>
            <a:ext cx="3857625" cy="3183467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93" indent="0" algn="ctr">
              <a:buNone/>
              <a:defRPr sz="844"/>
            </a:lvl2pPr>
            <a:lvl3pPr marL="385785" indent="0" algn="ctr">
              <a:buNone/>
              <a:defRPr sz="759"/>
            </a:lvl3pPr>
            <a:lvl4pPr marL="578678" indent="0" algn="ctr">
              <a:buNone/>
              <a:defRPr sz="675"/>
            </a:lvl4pPr>
            <a:lvl5pPr marL="771571" indent="0" algn="ctr">
              <a:buNone/>
              <a:defRPr sz="675"/>
            </a:lvl5pPr>
            <a:lvl6pPr marL="964463" indent="0" algn="ctr">
              <a:buNone/>
              <a:defRPr sz="675"/>
            </a:lvl6pPr>
            <a:lvl7pPr marL="1157356" indent="0" algn="ctr">
              <a:buNone/>
              <a:defRPr sz="675"/>
            </a:lvl7pPr>
            <a:lvl8pPr marL="1350249" indent="0" algn="ctr">
              <a:buNone/>
              <a:defRPr sz="675"/>
            </a:lvl8pPr>
            <a:lvl9pPr marL="1543141" indent="0" algn="ctr">
              <a:buNone/>
              <a:defRPr sz="67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0937" y="2279652"/>
            <a:ext cx="4436269" cy="3803649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50937" y="6119285"/>
            <a:ext cx="4436269" cy="2000249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93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85" indent="0">
              <a:buNone/>
              <a:defRPr sz="759">
                <a:solidFill>
                  <a:schemeClr val="tx1">
                    <a:tint val="75000"/>
                  </a:schemeClr>
                </a:solidFill>
              </a:defRPr>
            </a:lvl3pPr>
            <a:lvl4pPr marL="57867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71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463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35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249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141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285" y="486834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93" indent="0">
              <a:buNone/>
              <a:defRPr sz="844" b="1"/>
            </a:lvl2pPr>
            <a:lvl3pPr marL="385785" indent="0">
              <a:buNone/>
              <a:defRPr sz="759" b="1"/>
            </a:lvl3pPr>
            <a:lvl4pPr marL="578678" indent="0">
              <a:buNone/>
              <a:defRPr sz="675" b="1"/>
            </a:lvl4pPr>
            <a:lvl5pPr marL="771571" indent="0">
              <a:buNone/>
              <a:defRPr sz="675" b="1"/>
            </a:lvl5pPr>
            <a:lvl6pPr marL="964463" indent="0">
              <a:buNone/>
              <a:defRPr sz="675" b="1"/>
            </a:lvl6pPr>
            <a:lvl7pPr marL="1157356" indent="0">
              <a:buNone/>
              <a:defRPr sz="675" b="1"/>
            </a:lvl7pPr>
            <a:lvl8pPr marL="1350249" indent="0">
              <a:buNone/>
              <a:defRPr sz="675" b="1"/>
            </a:lvl8pPr>
            <a:lvl9pPr marL="1543141" indent="0">
              <a:buNone/>
              <a:defRPr sz="67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93" indent="0">
              <a:buNone/>
              <a:defRPr sz="844" b="1"/>
            </a:lvl2pPr>
            <a:lvl3pPr marL="385785" indent="0">
              <a:buNone/>
              <a:defRPr sz="759" b="1"/>
            </a:lvl3pPr>
            <a:lvl4pPr marL="578678" indent="0">
              <a:buNone/>
              <a:defRPr sz="675" b="1"/>
            </a:lvl4pPr>
            <a:lvl5pPr marL="771571" indent="0">
              <a:buNone/>
              <a:defRPr sz="675" b="1"/>
            </a:lvl5pPr>
            <a:lvl6pPr marL="964463" indent="0">
              <a:buNone/>
              <a:defRPr sz="675" b="1"/>
            </a:lvl6pPr>
            <a:lvl7pPr marL="1157356" indent="0">
              <a:buNone/>
              <a:defRPr sz="675" b="1"/>
            </a:lvl7pPr>
            <a:lvl8pPr marL="1350249" indent="0">
              <a:buNone/>
              <a:defRPr sz="675" b="1"/>
            </a:lvl8pPr>
            <a:lvl9pPr marL="1543141" indent="0">
              <a:buNone/>
              <a:defRPr sz="67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286" y="609600"/>
            <a:ext cx="1658912" cy="21336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2186657" y="1316567"/>
            <a:ext cx="2603897" cy="6498167"/>
          </a:xfrm>
        </p:spPr>
        <p:txBody>
          <a:bodyPr/>
          <a:lstStyle>
            <a:lvl1pPr>
              <a:defRPr sz="1350"/>
            </a:lvl1pPr>
            <a:lvl2pPr>
              <a:defRPr sz="1181"/>
            </a:lvl2pPr>
            <a:lvl3pPr>
              <a:defRPr sz="1013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354286" y="2743200"/>
            <a:ext cx="1658912" cy="5082117"/>
          </a:xfrm>
        </p:spPr>
        <p:txBody>
          <a:bodyPr/>
          <a:lstStyle>
            <a:lvl1pPr marL="0" indent="0">
              <a:buNone/>
              <a:defRPr sz="675"/>
            </a:lvl1pPr>
            <a:lvl2pPr marL="192893" indent="0">
              <a:buNone/>
              <a:defRPr sz="591"/>
            </a:lvl2pPr>
            <a:lvl3pPr marL="385785" indent="0">
              <a:buNone/>
              <a:defRPr sz="506"/>
            </a:lvl3pPr>
            <a:lvl4pPr marL="578678" indent="0">
              <a:buNone/>
              <a:defRPr sz="422"/>
            </a:lvl4pPr>
            <a:lvl5pPr marL="771571" indent="0">
              <a:buNone/>
              <a:defRPr sz="422"/>
            </a:lvl5pPr>
            <a:lvl6pPr marL="964463" indent="0">
              <a:buNone/>
              <a:defRPr sz="422"/>
            </a:lvl6pPr>
            <a:lvl7pPr marL="1157356" indent="0">
              <a:buNone/>
              <a:defRPr sz="422"/>
            </a:lvl7pPr>
            <a:lvl8pPr marL="1350249" indent="0">
              <a:buNone/>
              <a:defRPr sz="422"/>
            </a:lvl8pPr>
            <a:lvl9pPr marL="1543141" indent="0">
              <a:buNone/>
              <a:defRPr sz="422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286" y="609600"/>
            <a:ext cx="1658912" cy="21336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186657" y="1316567"/>
            <a:ext cx="2603897" cy="6498167"/>
          </a:xfrm>
        </p:spPr>
        <p:txBody>
          <a:bodyPr/>
          <a:lstStyle>
            <a:lvl1pPr marL="0" indent="0">
              <a:buNone/>
              <a:defRPr sz="1350"/>
            </a:lvl1pPr>
            <a:lvl2pPr marL="192893" indent="0">
              <a:buNone/>
              <a:defRPr sz="1181"/>
            </a:lvl2pPr>
            <a:lvl3pPr marL="385785" indent="0">
              <a:buNone/>
              <a:defRPr sz="1013"/>
            </a:lvl3pPr>
            <a:lvl4pPr marL="578678" indent="0">
              <a:buNone/>
              <a:defRPr sz="844"/>
            </a:lvl4pPr>
            <a:lvl5pPr marL="771571" indent="0">
              <a:buNone/>
              <a:defRPr sz="844"/>
            </a:lvl5pPr>
            <a:lvl6pPr marL="964463" indent="0">
              <a:buNone/>
              <a:defRPr sz="844"/>
            </a:lvl6pPr>
            <a:lvl7pPr marL="1157356" indent="0">
              <a:buNone/>
              <a:defRPr sz="844"/>
            </a:lvl7pPr>
            <a:lvl8pPr marL="1350249" indent="0">
              <a:buNone/>
              <a:defRPr sz="844"/>
            </a:lvl8pPr>
            <a:lvl9pPr marL="1543141" indent="0">
              <a:buNone/>
              <a:defRPr sz="844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354286" y="2743200"/>
            <a:ext cx="1658912" cy="5082117"/>
          </a:xfrm>
        </p:spPr>
        <p:txBody>
          <a:bodyPr/>
          <a:lstStyle>
            <a:lvl1pPr marL="0" indent="0">
              <a:buNone/>
              <a:defRPr sz="675"/>
            </a:lvl1pPr>
            <a:lvl2pPr marL="192893" indent="0">
              <a:buNone/>
              <a:defRPr sz="591"/>
            </a:lvl2pPr>
            <a:lvl3pPr marL="385785" indent="0">
              <a:buNone/>
              <a:defRPr sz="506"/>
            </a:lvl3pPr>
            <a:lvl4pPr marL="578678" indent="0">
              <a:buNone/>
              <a:defRPr sz="422"/>
            </a:lvl4pPr>
            <a:lvl5pPr marL="771571" indent="0">
              <a:buNone/>
              <a:defRPr sz="422"/>
            </a:lvl5pPr>
            <a:lvl6pPr marL="964463" indent="0">
              <a:buNone/>
              <a:defRPr sz="422"/>
            </a:lvl6pPr>
            <a:lvl7pPr marL="1157356" indent="0">
              <a:buNone/>
              <a:defRPr sz="422"/>
            </a:lvl7pPr>
            <a:lvl8pPr marL="1350249" indent="0">
              <a:buNone/>
              <a:defRPr sz="422"/>
            </a:lvl8pPr>
            <a:lvl9pPr marL="1543141" indent="0">
              <a:buNone/>
              <a:defRPr sz="422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680817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541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089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9176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565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211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088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671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701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8038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5065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11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53616" y="486834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53615" y="8475134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703785" y="8475134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3632597" y="8475134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85785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46" indent="-96446" algn="l" defTabSz="38578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39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232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124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4pPr>
      <a:lvl5pPr marL="868017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5pPr>
      <a:lvl6pPr marL="1060910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6pPr>
      <a:lvl7pPr marL="1253802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7pPr>
      <a:lvl8pPr marL="1446695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8pPr>
      <a:lvl9pPr marL="1639588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1pPr>
      <a:lvl2pPr marL="192893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2pPr>
      <a:lvl3pPr marL="385785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3pPr>
      <a:lvl4pPr marL="578678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4pPr>
      <a:lvl5pPr marL="771571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5pPr>
      <a:lvl6pPr marL="964463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6pPr>
      <a:lvl7pPr marL="1157356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7pPr>
      <a:lvl8pPr marL="1350249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8pPr>
      <a:lvl9pPr marL="1543141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3C85F-5E9E-4B52-BC77-E24C61DE0CD5}" type="datetimeFigureOut">
              <a:rPr lang="zh-CN" altLang="en-US" smtClean="0"/>
              <a:t>2018/5/22 Tuesday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CEE3-EEFE-4426-A312-8AB03F6D43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61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96092" y="3829560"/>
            <a:ext cx="2467656" cy="1384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839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看这</a:t>
            </a:r>
          </a:p>
        </p:txBody>
      </p:sp>
      <p:pic>
        <p:nvPicPr>
          <p:cNvPr id="5" name="V.A. - The Sassy Girlz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6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395904"/>
            <a:ext cx="257175" cy="257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40"/>
    </mc:Choice>
    <mc:Fallback xmlns="">
      <p:transition spd="slow" advClick="0" advTm="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2216" y="3847930"/>
            <a:ext cx="2467656" cy="1384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8396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"/>
    </mc:Choice>
    <mc:Fallback xmlns="">
      <p:transition spd="slow" advTm="23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E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-458093" y="3620898"/>
            <a:ext cx="6059686" cy="1955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109" b="1" dirty="0">
                <a:blipFill>
                  <a:blip r:embed="rId3"/>
                  <a:stretch>
                    <a:fillRect/>
                  </a:stretch>
                </a:blipFill>
                <a:latin typeface="Arial Black" panose="020B0A04020102020204" pitchFamily="34" charset="0"/>
                <a:ea typeface="微软雅黑" panose="020B0503020204020204" pitchFamily="34" charset="-122"/>
              </a:rPr>
              <a:t>COME</a:t>
            </a:r>
            <a:endParaRPr lang="zh-CN" altLang="en-US" sz="12109" b="1" dirty="0">
              <a:blipFill>
                <a:blip r:embed="rId3"/>
                <a:stretch>
                  <a:fillRect/>
                </a:stretch>
              </a:blip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"/>
    </mc:Choice>
    <mc:Fallback xmlns="">
      <p:transition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4444 L 0 3.33333E-6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水, 户外, 冲浪, 波浪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-353616" y="-146304"/>
            <a:ext cx="5738217" cy="9637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07421" y="3886109"/>
            <a:ext cx="3208564" cy="1955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109" dirty="0">
                <a:solidFill>
                  <a:srgbClr val="FFFF00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ON</a:t>
            </a:r>
            <a:endParaRPr lang="zh-CN" altLang="en-US" sz="12109" dirty="0">
              <a:solidFill>
                <a:srgbClr val="FFFF00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spd="slow"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-2.5E-6 -0.10926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68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-458093" y="4116406"/>
            <a:ext cx="6059686" cy="1955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109" b="1" dirty="0">
                <a:blipFill>
                  <a:blip r:embed="rId3"/>
                  <a:stretch>
                    <a:fillRect/>
                  </a:stretch>
                </a:blipFill>
                <a:latin typeface="Arial Black" panose="020B0A04020102020204" pitchFamily="34" charset="0"/>
                <a:ea typeface="微软雅黑" panose="020B0503020204020204" pitchFamily="34" charset="-122"/>
              </a:rPr>
              <a:t>LETS</a:t>
            </a:r>
            <a:endParaRPr lang="zh-CN" altLang="en-US" sz="12109" b="1" dirty="0">
              <a:blipFill>
                <a:blip r:embed="rId3"/>
                <a:stretch>
                  <a:fillRect/>
                </a:stretch>
              </a:blip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"/>
    </mc:Choice>
    <mc:Fallback xmlns="">
      <p:transition spd="slow"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 -0.2388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, 天空, 树, 水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600075" y="0"/>
            <a:ext cx="5743575" cy="934516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4661" y="4104564"/>
            <a:ext cx="5143500" cy="988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822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STARTED</a:t>
            </a:r>
            <a:endParaRPr lang="zh-CN" altLang="en-US" sz="5822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11146 -0.00833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3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 rot="5400000">
            <a:off x="-2091692" y="1207008"/>
            <a:ext cx="9326881" cy="69128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0"/>
    </mc:Choice>
    <mc:Fallback xmlns="">
      <p:transition spd="slow" advClick="0" advTm="18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运动&#10;&#10;已生成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144" y="-219456"/>
            <a:ext cx="5133213" cy="95829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"/>
    </mc:Choice>
    <mc:Fallback xmlns="">
      <p:transition spd="slow" advTm="18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水, 自然, 户外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-128016"/>
            <a:ext cx="5143500" cy="95280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"/>
    </mc:Choice>
    <mc:Fallback xmlns="">
      <p:transition spd="slow" advTm="18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雪花, 户外, 天空, 自然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-182880"/>
            <a:ext cx="5143500" cy="96560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"/>
    </mc:Choice>
    <mc:Fallback xmlns="">
      <p:transition spd="slow" advTm="18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水, 户外, 天空, 运动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-274320"/>
            <a:ext cx="5143500" cy="97109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"/>
    </mc:Choice>
    <mc:Fallback xmlns="">
      <p:transition spd="slow" advTm="18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280161" y="2480372"/>
            <a:ext cx="2414016" cy="5455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7424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L 0.22188 0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水, 波浪, 冲浪, 户外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48499" y="3228002"/>
            <a:ext cx="1446502" cy="3195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0083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E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87550" y="2369128"/>
            <a:ext cx="3841552" cy="4559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513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自由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"/>
    </mc:Choice>
    <mc:Fallback xmlns="">
      <p:transition spd="slow" advTm="2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山, 户外, 自然, 天空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"/>
    </mc:Choice>
    <mc:Fallback xmlns="">
      <p:transition spd="slow" advTm="12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, 水, 自然&#10;&#10;已生成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-41480" y="0"/>
            <a:ext cx="5184980" cy="9143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"/>
    </mc:Choice>
    <mc:Fallback xmlns="">
      <p:transition spd="slow" advTm="12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, 天空, 山, 自然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5143500" cy="93085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"/>
    </mc:Choice>
    <mc:Fallback xmlns="">
      <p:transition spd="slow" advTm="12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水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5143500" cy="93451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"/>
    </mc:Choice>
    <mc:Fallback xmlns="">
      <p:transition spd="slow" advTm="12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, 山, 自然, 天空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"/>
    </mc:Choice>
    <mc:Fallback xmlns="">
      <p:transition spd="slow" advTm="12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-144661" y="3211892"/>
            <a:ext cx="5432822" cy="277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7424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呼吸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, 天空, 树, 水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79562" y="3986701"/>
            <a:ext cx="3335238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83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玩 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山, 天空, 户外, 自然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-201168"/>
            <a:ext cx="5143500" cy="934516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2683" y="3432167"/>
            <a:ext cx="3335238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83" dirty="0">
                <a:solidFill>
                  <a:srgbClr val="B808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玩 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雪花, 户外, 天空, 自然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13432" y="4371082"/>
            <a:ext cx="4516636" cy="16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83" b="1" dirty="0">
                <a:solidFill>
                  <a:srgbClr val="1AE6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不做作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&#10;&#10;已生成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13432" y="3278088"/>
            <a:ext cx="4516636" cy="117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004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不做作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, 天空, 自然, 雪花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5144586" cy="9143999"/>
          </a:xfrm>
          <a:prstGeom prst="rect">
            <a:avLst/>
          </a:prstGeom>
        </p:spPr>
      </p:pic>
    </p:spTree>
  </p:cSld>
  <p:clrMapOvr>
    <a:masterClrMapping/>
  </p:clrMapOvr>
  <p:transition spd="slow" advTm="140">
    <p:push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艺术系列, 星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</p:spTree>
  </p:cSld>
  <p:clrMapOvr>
    <a:masterClrMapping/>
  </p:clrMapOvr>
  <p:transition spd="slow" advTm="140">
    <p:push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E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, 雪花, 树, 天空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5579" y="4687716"/>
            <a:ext cx="4942582" cy="1384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396" b="1" dirty="0">
                <a:solidFill>
                  <a:srgbClr val="22E6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80"/>
    </mc:Choice>
    <mc:Fallback xmlns="">
      <p:transition advTm="28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雪花, 户外, 自然, 天空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-763488" y="0"/>
            <a:ext cx="5906988" cy="930859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00918" y="4687716"/>
            <a:ext cx="4942582" cy="1384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396" b="1" dirty="0">
                <a:solidFill>
                  <a:srgbClr val="1AE6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放开心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80"/>
    </mc:Choice>
    <mc:Fallback xmlns="">
      <p:transition advTm="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水, 波浪, 自然, 冲浪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00918" y="4687716"/>
            <a:ext cx="4942582" cy="1384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396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放开心扉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80"/>
    </mc:Choice>
    <mc:Fallback xmlns="">
      <p:transition advTm="28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28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538157" y="2011554"/>
            <a:ext cx="2412051" cy="568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做自己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830765" y="1773810"/>
            <a:ext cx="1589091" cy="568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做自己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草, 道路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1" y="0"/>
            <a:ext cx="5143179" cy="914399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139696" y="2050216"/>
            <a:ext cx="1133856" cy="3968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396" b="1" dirty="0">
                <a:solidFill>
                  <a:srgbClr val="1AE6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水, 户外, 天空, 自然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47775" y="3125391"/>
            <a:ext cx="447949" cy="3968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396" b="1" dirty="0">
                <a:solidFill>
                  <a:srgbClr val="B8388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蓝天下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水, 户外, 天空, 自然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-219456"/>
            <a:ext cx="5143500" cy="95463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57302" y="1998071"/>
            <a:ext cx="2028896" cy="568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蓝天下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自然&#10;&#10;已生成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08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812477" y="2487042"/>
            <a:ext cx="1753683" cy="568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做自己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68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03917" y="2121282"/>
            <a:ext cx="1497651" cy="568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做自己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E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934849" y="2231010"/>
            <a:ext cx="1594735" cy="568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做自己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L 0.20001 0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水, 户外, 自然, 天空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77586" y="2745343"/>
            <a:ext cx="1188327" cy="3968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396" b="1" dirty="0">
                <a:solidFill>
                  <a:srgbClr val="22E6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海滩上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7292 L 0 -0.0409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, 天空, 自然, 雪花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5144586" cy="9143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029841" y="2752325"/>
            <a:ext cx="1084903" cy="3968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396" b="1" dirty="0">
                <a:solidFill>
                  <a:srgbClr val="B808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雪地里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7291 L 0.2414 0.0944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70" y="106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草, 道路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1" y="0"/>
            <a:ext cx="5143179" cy="927201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69031" y="2146250"/>
            <a:ext cx="12054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无拘无束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水, 树, 户外, 池塘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21158" y="3135300"/>
            <a:ext cx="9011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22E6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无拘无束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水, 树, 户外, 天空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5143500" cy="9143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12598" y="3299892"/>
            <a:ext cx="7183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1AE6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无拘无束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08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989713" y="2121282"/>
            <a:ext cx="1466719" cy="568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做自己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L 0.20001 0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E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947887" y="2304162"/>
            <a:ext cx="1490258" cy="568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做自己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0.2 0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山, 天空, 自然, 户外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-201168"/>
            <a:ext cx="5143500" cy="952804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30502" y="2121282"/>
            <a:ext cx="1682496" cy="568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solidFill>
                  <a:srgbClr val="D468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做自己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水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0"/>
            <a:ext cx="5143500" cy="92720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114550" y="3504218"/>
            <a:ext cx="914400" cy="267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396" b="1" dirty="0">
                <a:solidFill>
                  <a:srgbClr val="22E6D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户外, 天空, 树, 水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600075" y="-256031"/>
            <a:ext cx="5743575" cy="976579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99036" y="2521887"/>
            <a:ext cx="1365956" cy="381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11146 -0.00833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3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山, 天空, 户外, 自然&#10;&#10;已生成极高可信度的说明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0" y="-457200"/>
            <a:ext cx="5143500" cy="96011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0174" y="1278303"/>
            <a:ext cx="2321576" cy="381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solidFill>
                  <a:srgbClr val="D828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E6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72091" y="2496550"/>
            <a:ext cx="1602629" cy="47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83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等着你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山, 自然&#10;&#10;已生成极高可信度的说明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5143500" cy="9144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13991" y="1956689"/>
            <a:ext cx="1955673" cy="568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109" b="1" dirty="0">
                <a:solidFill>
                  <a:srgbClr val="D468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等着你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63531" y="2459974"/>
            <a:ext cx="1364885" cy="47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83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等着你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0735" y="3906554"/>
            <a:ext cx="4822031" cy="1384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39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396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0735" y="3906554"/>
            <a:ext cx="4822031" cy="1384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396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396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蓝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ctr">
          <a:defRPr sz="41300" b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123</Words>
  <Application>Microsoft Office PowerPoint</Application>
  <PresentationFormat>全屏显示(16:9)</PresentationFormat>
  <Paragraphs>95</Paragraphs>
  <Slides>54</Slides>
  <Notes>54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54</vt:i4>
      </vt:variant>
    </vt:vector>
  </HeadingPairs>
  <TitlesOfParts>
    <vt:vector size="64" baseType="lpstr">
      <vt:lpstr>Arial Black</vt:lpstr>
      <vt:lpstr>等线 Light</vt:lpstr>
      <vt:lpstr>等线</vt:lpstr>
      <vt:lpstr>微软雅黑</vt:lpstr>
      <vt:lpstr>Arial</vt:lpstr>
      <vt:lpstr>Calibri Light</vt:lpstr>
      <vt:lpstr>宋体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叶会斌</dc:creator>
  <cp:lastModifiedBy>dreamsummit</cp:lastModifiedBy>
  <cp:revision>26</cp:revision>
  <dcterms:created xsi:type="dcterms:W3CDTF">2018-04-09T03:06:00Z</dcterms:created>
  <dcterms:modified xsi:type="dcterms:W3CDTF">2018-05-22T12:16:35Z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2052-10.1.0.7223</vt:lpwstr>
  </property>
</Properties>
</file>