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9"/>
  </p:notesMasterIdLst>
  <p:handoutMasterIdLst>
    <p:handoutMasterId r:id="rId33"/>
  </p:handoutMasterIdLst>
  <p:sldIdLst>
    <p:sldId id="257" r:id="rId5"/>
    <p:sldId id="258" r:id="rId6"/>
    <p:sldId id="259" r:id="rId7"/>
    <p:sldId id="260" r:id="rId8"/>
    <p:sldId id="261" r:id="rId10"/>
    <p:sldId id="262" r:id="rId11"/>
    <p:sldId id="263" r:id="rId12"/>
    <p:sldId id="264" r:id="rId13"/>
    <p:sldId id="283" r:id="rId14"/>
    <p:sldId id="266" r:id="rId15"/>
    <p:sldId id="267" r:id="rId16"/>
    <p:sldId id="268" r:id="rId17"/>
    <p:sldId id="269" r:id="rId18"/>
    <p:sldId id="270" r:id="rId19"/>
    <p:sldId id="284" r:id="rId20"/>
    <p:sldId id="272" r:id="rId21"/>
    <p:sldId id="273" r:id="rId22"/>
    <p:sldId id="274" r:id="rId23"/>
    <p:sldId id="275" r:id="rId24"/>
    <p:sldId id="276" r:id="rId25"/>
    <p:sldId id="285" r:id="rId26"/>
    <p:sldId id="278" r:id="rId27"/>
    <p:sldId id="279" r:id="rId28"/>
    <p:sldId id="280" r:id="rId29"/>
    <p:sldId id="281" r:id="rId30"/>
    <p:sldId id="282" r:id="rId31"/>
    <p:sldId id="286" r:id="rId3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44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474" autoAdjust="0"/>
    <p:restoredTop sz="94660"/>
  </p:normalViewPr>
  <p:slideViewPr>
    <p:cSldViewPr>
      <p:cViewPr varScale="1">
        <p:scale>
          <a:sx n="136" d="100"/>
          <a:sy n="136" d="100"/>
        </p:scale>
        <p:origin x="-894" y="-90"/>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7" d="100"/>
          <a:sy n="67" d="100"/>
        </p:scale>
        <p:origin x="2832" y="6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handoutMaster" Target="handoutMasters/handoutMaster1.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dLbls>
            <c:delete val="1"/>
          </c:dLbls>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dLbls>
            <c:delete val="1"/>
          </c:dLbls>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explosion val="0"/>
          <c:dPt>
            <c:idx val="0"/>
            <c:bubble3D val="0"/>
            <c:spPr>
              <a:solidFill>
                <a:schemeClr val="bg1">
                  <a:lumMod val="75000"/>
                </a:schemeClr>
              </a:solidFill>
              <a:ln w="19050">
                <a:noFill/>
              </a:ln>
              <a:effectLst/>
            </c:spPr>
          </c:dPt>
          <c:dPt>
            <c:idx val="1"/>
            <c:bubble3D val="0"/>
            <c:spPr>
              <a:solidFill>
                <a:schemeClr val="accent1"/>
              </a:solidFill>
              <a:ln w="19050">
                <a:noFill/>
              </a:ln>
              <a:effectLst/>
            </c:spPr>
          </c:dPt>
          <c:dPt>
            <c:idx val="2"/>
            <c:bubble3D val="0"/>
            <c:spPr>
              <a:solidFill>
                <a:schemeClr val="accent1"/>
              </a:solidFill>
              <a:ln w="19050">
                <a:noFill/>
              </a:ln>
              <a:effectLst/>
            </c:spPr>
          </c:dPt>
          <c:dLbls>
            <c:delete val="1"/>
          </c:dLbls>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1"/>
            </a:solidFill>
          </c:spPr>
          <c:invertIfNegative val="0"/>
          <c:dPt>
            <c:idx val="1"/>
            <c:invertIfNegative val="0"/>
            <c:bubble3D val="0"/>
            <c:spPr>
              <a:solidFill>
                <a:schemeClr val="accent2"/>
              </a:solidFill>
            </c:spPr>
          </c:dPt>
          <c:dLbls>
            <c:spPr>
              <a:noFill/>
              <a:ln>
                <a:noFill/>
              </a:ln>
              <a:effectLst/>
            </c:spPr>
            <c:txPr>
              <a:bodyPr rot="0" spcFirstLastPara="0" vertOverflow="ellipsis" vert="horz" wrap="square" lIns="38100" tIns="19050" rIns="38100" bIns="19050" anchor="ctr" anchorCtr="1"/>
              <a:lstStyle/>
              <a:p>
                <a:pPr>
                  <a:defRPr lang="zh-CN" sz="1600" b="1" i="0" u="none" strike="noStrike" kern="1200" baseline="0">
                    <a:solidFill>
                      <a:schemeClr val="accent1"/>
                    </a:solidFill>
                    <a:latin typeface="微软雅黑" panose="020B0503020204020204" charset="-122"/>
                    <a:ea typeface="微软雅黑" panose="020B050302020402020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0%</c:formatCode>
                <c:ptCount val="4"/>
                <c:pt idx="0">
                  <c:v>0.2</c:v>
                </c:pt>
                <c:pt idx="1">
                  <c:v>0.5</c:v>
                </c:pt>
                <c:pt idx="2">
                  <c:v>0.7</c:v>
                </c:pt>
                <c:pt idx="3">
                  <c:v>1</c:v>
                </c:pt>
              </c:numCache>
            </c:numRef>
          </c:val>
        </c:ser>
        <c:dLbls>
          <c:showLegendKey val="0"/>
          <c:showVal val="1"/>
          <c:showCatName val="0"/>
          <c:showSerName val="0"/>
          <c:showPercent val="0"/>
          <c:showBubbleSize val="0"/>
        </c:dLbls>
        <c:gapWidth val="6"/>
        <c:overlap val="-98"/>
        <c:axId val="162665984"/>
        <c:axId val="162667520"/>
      </c:barChart>
      <c:catAx>
        <c:axId val="162665984"/>
        <c:scaling>
          <c:orientation val="minMax"/>
        </c:scaling>
        <c:delete val="1"/>
        <c:axPos val="b"/>
        <c:numFmt formatCode="General" sourceLinked="0"/>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62667520"/>
        <c:crosses val="autoZero"/>
        <c:auto val="1"/>
        <c:lblAlgn val="ctr"/>
        <c:lblOffset val="100"/>
        <c:noMultiLvlLbl val="0"/>
      </c:catAx>
      <c:valAx>
        <c:axId val="162667520"/>
        <c:scaling>
          <c:orientation val="minMax"/>
        </c:scaling>
        <c:delete val="1"/>
        <c:axPos val="l"/>
        <c:numFmt formatCode="0%"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62665984"/>
        <c:crosses val="autoZero"/>
        <c:crossBetween val="between"/>
      </c:valAx>
    </c:plotArea>
    <c:plotVisOnly val="1"/>
    <c:dispBlanksAs val="gap"/>
    <c:showDLblsOverMax val="0"/>
  </c:chart>
  <c:txPr>
    <a:bodyPr/>
    <a:lstStyle/>
    <a:p>
      <a:pPr>
        <a:defRPr lang="zh-CN" sz="1400">
          <a:solidFill>
            <a:schemeClr val="accent5"/>
          </a:solidFill>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639510921593"/>
          <c:y val="0.0440441296747035"/>
          <c:w val="0.536006345637564"/>
          <c:h val="0.955869088955536"/>
        </c:manualLayout>
      </c:layout>
      <c:doughnutChart>
        <c:varyColors val="1"/>
        <c:ser>
          <c:idx val="0"/>
          <c:order val="0"/>
          <c:tx>
            <c:strRef>
              <c:f>Sheet1!$B$1</c:f>
              <c:strCache>
                <c:ptCount val="1"/>
                <c:pt idx="0">
                  <c:v>Sales</c:v>
                </c:pt>
              </c:strCache>
            </c:strRef>
          </c:tx>
          <c:explosion val="0"/>
          <c:dPt>
            <c:idx val="0"/>
            <c:bubble3D val="0"/>
            <c:spPr>
              <a:solidFill>
                <a:schemeClr val="accent1">
                  <a:lumMod val="75000"/>
                </a:schemeClr>
              </a:solidFill>
            </c:spPr>
          </c:dPt>
          <c:dPt>
            <c:idx val="1"/>
            <c:bubble3D val="0"/>
            <c:spPr>
              <a:solidFill>
                <a:schemeClr val="tx1">
                  <a:lumMod val="50000"/>
                  <a:lumOff val="50000"/>
                </a:schemeClr>
              </a:solidFill>
            </c:spPr>
          </c:dPt>
          <c:dPt>
            <c:idx val="2"/>
            <c:bubble3D val="0"/>
            <c:spPr>
              <a:solidFill>
                <a:schemeClr val="bg1">
                  <a:lumMod val="75000"/>
                </a:schemeClr>
              </a:solidFill>
            </c:spPr>
          </c:dPt>
          <c:dLbls>
            <c:delete val="1"/>
          </c:dLbls>
          <c:cat>
            <c:strRef>
              <c:f>Sheet1!$A$2:$A$4</c:f>
              <c:strCache>
                <c:ptCount val="3"/>
                <c:pt idx="0">
                  <c:v>1st Qtr</c:v>
                </c:pt>
                <c:pt idx="1">
                  <c:v>2nd Qtr</c:v>
                </c:pt>
                <c:pt idx="2">
                  <c:v>3rd Qtr</c:v>
                </c:pt>
              </c:strCache>
            </c:strRef>
          </c:cat>
          <c:val>
            <c:numRef>
              <c:f>Sheet1!$B$2:$B$4</c:f>
              <c:numCache>
                <c:formatCode>General</c:formatCode>
                <c:ptCount val="3"/>
                <c:pt idx="0">
                  <c:v>40</c:v>
                </c:pt>
                <c:pt idx="1">
                  <c:v>35</c:v>
                </c:pt>
                <c:pt idx="2">
                  <c:v>25</c:v>
                </c:pt>
              </c:numCache>
            </c:numRef>
          </c:val>
        </c:ser>
        <c:dLbls>
          <c:showLegendKey val="0"/>
          <c:showVal val="0"/>
          <c:showCatName val="0"/>
          <c:showSerName val="0"/>
          <c:showPercent val="0"/>
          <c:showBubbleSize val="0"/>
          <c:showLeaderLines val="1"/>
        </c:dLbls>
        <c:firstSliceAng val="356"/>
        <c:holeSize val="38"/>
      </c:doughnutChart>
      <c:spPr>
        <a:ln w="22225">
          <a:noFill/>
        </a:ln>
      </c:spPr>
    </c:plotArea>
    <c:plotVisOnly val="1"/>
    <c:dispBlanksAs val="zero"/>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416BA7-FDE4-418E-B8C9-5D93B6048C7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2E735E5-13D6-4113-8735-A3F56EC7E936}"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A53C6B-08F3-4158-886C-31E8F83A74B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7E4D7A-47DC-4552-BA16-73C413883FE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A036312-6A05-4643-B813-780AEBCA544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advClick="0" advTm="5893">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Click="0" advTm="5893">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ransition spd="slow" advClick="0" advTm="5893">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71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573"/>
            <a:ext cx="4040188"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33"/>
            <a:ext cx="4040188"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573"/>
            <a:ext cx="4041775" cy="48006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633"/>
            <a:ext cx="4041775" cy="29632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312"/>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312"/>
            <a:ext cx="5111750" cy="439054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5849"/>
            <a:ext cx="3008313" cy="35190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76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058"/>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218"/>
            <a:ext cx="5486400" cy="6029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740"/>
            <a:ext cx="2057400" cy="438912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740"/>
            <a:ext cx="6019800" cy="438912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5CFF1F8-6532-477A-96AA-C08C748F24F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5FCE5E-A35A-41CB-AEB3-6D913B9F1E89}" type="slidenum">
              <a:rPr lang="zh-CN" altLang="en-US" smtClean="0"/>
            </a:fld>
            <a:endParaRPr lang="zh-CN" altLang="en-US"/>
          </a:p>
        </p:txBody>
      </p:sp>
    </p:spTree>
  </p:cSld>
  <p:clrMapOvr>
    <a:masterClrMapping/>
  </p:clrMapOvr>
  <p:transition spd="slow" advClick="0" advTm="5893">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slow" advClick="0" advTm="5893">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F1F1F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BEBA8EAE-BF5A-486C-A8C5-ECC9F3942E4B}">
                <a14:imgProps xmlns:a14="http://schemas.microsoft.com/office/drawing/2010/main">
                  <a14:imgLayer r:embed="rId3">
                    <a14:imgEffect>
                      <a14:artisticBlur/>
                    </a14:imgEffect>
                    <a14:imgEffect>
                      <a14:brightnessContrast contrast="1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1860" y="2743"/>
            <a:ext cx="9144000" cy="5140757"/>
          </a:xfrm>
          <a:prstGeom prst="rect">
            <a:avLst/>
          </a:prstGeom>
        </p:spPr>
      </p:pic>
      <p:sp>
        <p:nvSpPr>
          <p:cNvPr id="6" name="矩形 5"/>
          <p:cNvSpPr/>
          <p:nvPr userDrawn="1"/>
        </p:nvSpPr>
        <p:spPr>
          <a:xfrm>
            <a:off x="683569" y="204516"/>
            <a:ext cx="3118447" cy="397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bg1"/>
                </a:solidFill>
                <a:latin typeface="Arial" panose="020B0604020202020204" pitchFamily="34" charset="0"/>
                <a:ea typeface="微软雅黑" panose="020B0503020204020204" charset="-122"/>
                <a:sym typeface="Arial" panose="020B0604020202020204" pitchFamily="34" charset="0"/>
              </a:rPr>
              <a:t>单击此处添加文字</a:t>
            </a:r>
            <a:endParaRPr lang="zh-CN" altLang="en-US" sz="2800"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7" name="对角圆角矩形 6"/>
          <p:cNvSpPr/>
          <p:nvPr userDrawn="1"/>
        </p:nvSpPr>
        <p:spPr>
          <a:xfrm>
            <a:off x="179512" y="757148"/>
            <a:ext cx="8784976" cy="4212468"/>
          </a:xfrm>
          <a:prstGeom prst="round2DiagRect">
            <a:avLst>
              <a:gd name="adj1" fmla="val 10465"/>
              <a:gd name="adj2" fmla="val 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椭圆 7"/>
          <p:cNvSpPr/>
          <p:nvPr userDrawn="1"/>
        </p:nvSpPr>
        <p:spPr>
          <a:xfrm>
            <a:off x="395536" y="303498"/>
            <a:ext cx="288032" cy="259229"/>
          </a:xfrm>
          <a:prstGeom prst="ellipse">
            <a:avLst/>
          </a:prstGeom>
          <a:solidFill>
            <a:srgbClr val="15446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500"/>
                            </p:stCondLst>
                            <p:childTnLst>
                              <p:par>
                                <p:cTn id="8" presetID="26" presetClass="emph" presetSubtype="0" fill="hold" grpId="1" nodeType="afterEffect">
                                  <p:stCondLst>
                                    <p:cond delay="0"/>
                                  </p:stCondLst>
                                  <p:childTnLst>
                                    <p:animEffect transition="out" filter="fade">
                                      <p:cBhvr>
                                        <p:cTn id="9" dur="500" tmFilter="0, 0; .2, .5; .8, .5; 1, 0"/>
                                        <p:tgtEl>
                                          <p:spTgt spid="8"/>
                                        </p:tgtEl>
                                      </p:cBhvr>
                                    </p:animEffect>
                                    <p:animScale>
                                      <p:cBhvr>
                                        <p:cTn id="10" dur="250" autoRev="1" fill="hold"/>
                                        <p:tgtEl>
                                          <p:spTgt spid="8"/>
                                        </p:tgtEl>
                                      </p:cBhvr>
                                      <p:by x="105000" y="105000"/>
                                    </p:animScale>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8" grpId="1"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1F1F1"/>
        </a:solidFill>
        <a:effectLst/>
      </p:bgPr>
    </p:bg>
    <p:spTree>
      <p:nvGrpSpPr>
        <p:cNvPr id="1" name=""/>
        <p:cNvGrpSpPr/>
        <p:nvPr/>
      </p:nvGrpSpPr>
      <p:grpSpPr>
        <a:xfrm>
          <a:off x="0" y="0"/>
          <a:ext cx="0" cy="0"/>
          <a:chOff x="0" y="0"/>
          <a:chExt cx="0" cy="0"/>
        </a:xfrm>
      </p:grpSpPr>
    </p:spTree>
  </p:cSld>
  <p:clrMapOvr>
    <a:masterClrMapping/>
  </p:clrMapOvr>
  <p:transition spd="slow" advClick="0" advTm="5893">
    <p:push dir="u"/>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1F1F1"/>
        </a:solidFill>
        <a:effectLst/>
      </p:bgPr>
    </p:bg>
    <p:spTree>
      <p:nvGrpSpPr>
        <p:cNvPr id="1" name=""/>
        <p:cNvGrpSpPr/>
        <p:nvPr/>
      </p:nvGrpSpPr>
      <p:grpSpPr>
        <a:xfrm>
          <a:off x="0" y="0"/>
          <a:ext cx="0" cy="0"/>
          <a:chOff x="0" y="0"/>
          <a:chExt cx="0" cy="0"/>
        </a:xfrm>
      </p:grpSpPr>
      <p:cxnSp>
        <p:nvCxnSpPr>
          <p:cNvPr id="6" name="直接连接符 5"/>
          <p:cNvCxnSpPr/>
          <p:nvPr userDrawn="1"/>
        </p:nvCxnSpPr>
        <p:spPr>
          <a:xfrm>
            <a:off x="434414" y="667289"/>
            <a:ext cx="828092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5893">
    <p:push dir="u"/>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p:transition spd="slow" advClick="0" advTm="5893">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p:transition spd="slow" advClick="0" advTm="5893">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p:transition spd="slow" advClick="0" advTm="5893">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p:transition spd="slow" advClick="0" advTm="5893">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p:transition spd="slow" advClick="0" advTm="5893">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theme" Target="../theme/theme3.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740"/>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71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739"/>
            <a:ext cx="2133600" cy="272891"/>
          </a:xfrm>
          <a:prstGeom prst="rect">
            <a:avLst/>
          </a:prstGeom>
        </p:spPr>
        <p:txBody>
          <a:bodyPr vert="horz" lIns="91440" tIns="45720" rIns="91440" bIns="45720" rtlCol="0" anchor="ctr"/>
          <a:lstStyle>
            <a:lvl1pPr algn="l">
              <a:defRPr sz="1200">
                <a:solidFill>
                  <a:schemeClr val="tx1">
                    <a:tint val="75000"/>
                  </a:schemeClr>
                </a:solidFill>
              </a:defRPr>
            </a:lvl1pPr>
          </a:lstStyle>
          <a:p>
            <a:fld id="{35CFF1F8-6532-477A-96AA-C08C748F24F8}" type="datetimeFigureOut">
              <a:rPr lang="zh-CN" altLang="en-US" smtClean="0"/>
            </a:fld>
            <a:endParaRPr lang="zh-CN" altLang="en-US"/>
          </a:p>
        </p:txBody>
      </p:sp>
      <p:sp>
        <p:nvSpPr>
          <p:cNvPr id="5" name="页脚占位符 4"/>
          <p:cNvSpPr>
            <a:spLocks noGrp="1"/>
          </p:cNvSpPr>
          <p:nvPr>
            <p:ph type="ftr" sz="quarter" idx="3"/>
          </p:nvPr>
        </p:nvSpPr>
        <p:spPr>
          <a:xfrm>
            <a:off x="3124200" y="4767739"/>
            <a:ext cx="2895600" cy="27289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739"/>
            <a:ext cx="2133600" cy="272891"/>
          </a:xfrm>
          <a:prstGeom prst="rect">
            <a:avLst/>
          </a:prstGeom>
        </p:spPr>
        <p:txBody>
          <a:bodyPr vert="horz" lIns="91440" tIns="45720" rIns="91440" bIns="45720" rtlCol="0" anchor="ctr"/>
          <a:lstStyle>
            <a:lvl1pPr algn="r">
              <a:defRPr sz="1200">
                <a:solidFill>
                  <a:schemeClr val="tx1">
                    <a:tint val="75000"/>
                  </a:schemeClr>
                </a:solidFill>
              </a:defRPr>
            </a:lvl1pPr>
          </a:lstStyle>
          <a:p>
            <a:fld id="{B65FCE5E-A35A-41CB-AEB3-6D913B9F1E8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5893">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5893">
    <p:push dir="u"/>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30820CF-B880-4189-942D-D702A7CBA730}"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C913308-F349-4B6D-A68A-DD1791B4A57B}" type="slidenum">
              <a:rPr kumimoji="0" lang="zh-CN" altLang="en-US" sz="12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transition spd="slow" advClick="0" advTm="5893">
    <p:push dir="u"/>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microsoft.com/office/2007/relationships/hdphoto" Target="../media/hdphoto1.wdp"/><Relationship Id="rId13" Type="http://schemas.openxmlformats.org/officeDocument/2006/relationships/slideLayout" Target="../slideLayouts/slideLayout12.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microsoft.com/office/2007/relationships/hdphoto" Target="../media/hdphoto1.wdp"/><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microsoft.com/office/2007/relationships/hdphoto" Target="../media/hdphoto1.wdp"/><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3.xml"/><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3.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microsoft.com/office/2007/relationships/hdphoto" Target="../media/hdphoto1.wdp"/><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3.xml"/><Relationship Id="rId1" Type="http://schemas.openxmlformats.org/officeDocument/2006/relationships/chart" Target="../charts/char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3.xml"/><Relationship Id="rId1"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3.xml"/><Relationship Id="rId1" Type="http://schemas.openxmlformats.org/officeDocument/2006/relationships/chart" Target="../charts/char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microsoft.com/office/2007/relationships/hdphoto" Target="../media/hdphoto1.wdp"/><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3.xml"/><Relationship Id="rId1" Type="http://schemas.openxmlformats.org/officeDocument/2006/relationships/image" Target="../media/image8.png"/></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video" Target="../media/media1.mp3"/><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3" name="TextBox 2"/>
          <p:cNvSpPr txBox="1"/>
          <p:nvPr/>
        </p:nvSpPr>
        <p:spPr>
          <a:xfrm>
            <a:off x="5088869" y="1883608"/>
            <a:ext cx="1856740" cy="398780"/>
          </a:xfrm>
          <a:prstGeom prst="rect">
            <a:avLst/>
          </a:prstGeom>
          <a:noFill/>
        </p:spPr>
        <p:txBody>
          <a:bodyPr wrap="none" rtlCol="0">
            <a:spAutoFit/>
          </a:bodyPr>
          <a:lstStyle/>
          <a:p>
            <a:r>
              <a:rPr lang="zh-CN" altLang="en-US" sz="2000" dirty="0">
                <a:solidFill>
                  <a:srgbClr val="154462"/>
                </a:solidFill>
                <a:latin typeface="微软雅黑" panose="020B0503020204020204" charset="-122"/>
                <a:ea typeface="微软雅黑" panose="020B0503020204020204" charset="-122"/>
              </a:rPr>
              <a:t>汇报</a:t>
            </a:r>
            <a:r>
              <a:rPr lang="zh-CN" altLang="en-US" sz="2000" dirty="0" smtClean="0">
                <a:solidFill>
                  <a:srgbClr val="154462"/>
                </a:solidFill>
                <a:latin typeface="微软雅黑" panose="020B0503020204020204" charset="-122"/>
                <a:ea typeface="微软雅黑" panose="020B0503020204020204" charset="-122"/>
              </a:rPr>
              <a:t>：</a:t>
            </a:r>
            <a:r>
              <a:rPr lang="en-US" altLang="zh-CN" sz="2000" dirty="0" smtClean="0">
                <a:solidFill>
                  <a:srgbClr val="154462"/>
                </a:solidFill>
                <a:latin typeface="微软雅黑" panose="020B0503020204020204" charset="-122"/>
                <a:ea typeface="微软雅黑" panose="020B0503020204020204" charset="-122"/>
              </a:rPr>
              <a:t>  </a:t>
            </a:r>
            <a:r>
              <a:rPr lang="zh-CN" altLang="en-US" sz="2000" dirty="0">
                <a:solidFill>
                  <a:srgbClr val="154462"/>
                </a:solidFill>
                <a:latin typeface="微软雅黑" panose="020B0503020204020204" charset="-122"/>
                <a:ea typeface="微软雅黑" panose="020B0503020204020204" charset="-122"/>
              </a:rPr>
              <a:t>导师</a:t>
            </a:r>
            <a:r>
              <a:rPr lang="zh-CN" altLang="en-US" sz="2000" dirty="0" smtClean="0">
                <a:solidFill>
                  <a:srgbClr val="154462"/>
                </a:solidFill>
                <a:latin typeface="微软雅黑" panose="020B0503020204020204" charset="-122"/>
                <a:ea typeface="微软雅黑" panose="020B0503020204020204" charset="-122"/>
              </a:rPr>
              <a:t>：</a:t>
            </a:r>
            <a:endParaRPr lang="zh-CN" altLang="en-US" sz="2000" dirty="0">
              <a:solidFill>
                <a:srgbClr val="154462"/>
              </a:solidFill>
              <a:latin typeface="微软雅黑" panose="020B0503020204020204" charset="-122"/>
              <a:ea typeface="微软雅黑" panose="020B0503020204020204" charset="-122"/>
            </a:endParaRPr>
          </a:p>
        </p:txBody>
      </p:sp>
      <p:pic>
        <p:nvPicPr>
          <p:cNvPr id="6" name="轻音乐优美的萨克斯.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1620688" y="-349250"/>
            <a:ext cx="609600" cy="609600"/>
          </a:xfrm>
          <a:prstGeom prst="rect">
            <a:avLst/>
          </a:prstGeom>
        </p:spPr>
      </p:pic>
      <p:sp>
        <p:nvSpPr>
          <p:cNvPr id="4" name="矩形 3"/>
          <p:cNvSpPr/>
          <p:nvPr/>
        </p:nvSpPr>
        <p:spPr>
          <a:xfrm>
            <a:off x="3678088" y="806684"/>
            <a:ext cx="5465912" cy="1008111"/>
          </a:xfrm>
          <a:prstGeom prst="rect">
            <a:avLst/>
          </a:prstGeom>
          <a:solidFill>
            <a:srgbClr val="154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3851920" y="987573"/>
            <a:ext cx="4772460" cy="646331"/>
          </a:xfrm>
          <a:prstGeom prst="rect">
            <a:avLst/>
          </a:prstGeom>
          <a:noFill/>
        </p:spPr>
        <p:txBody>
          <a:bodyPr wrap="none" rtlCol="0">
            <a:spAutoFit/>
          </a:bodyPr>
          <a:lstStyle/>
          <a:p>
            <a:r>
              <a:rPr lang="zh-CN" altLang="en-US" sz="3600" b="1" dirty="0">
                <a:solidFill>
                  <a:schemeClr val="bg1"/>
                </a:solidFill>
                <a:latin typeface="微软雅黑" panose="020B0503020204020204" charset="-122"/>
                <a:ea typeface="微软雅黑" panose="020B0503020204020204" charset="-122"/>
              </a:rPr>
              <a:t>福特汽车营销策划</a:t>
            </a:r>
            <a:r>
              <a:rPr lang="en-US" altLang="zh-CN" sz="3600" b="1" dirty="0">
                <a:solidFill>
                  <a:schemeClr val="bg1"/>
                </a:solidFill>
                <a:latin typeface="微软雅黑" panose="020B0503020204020204" charset="-122"/>
                <a:ea typeface="微软雅黑" panose="020B0503020204020204" charset="-122"/>
              </a:rPr>
              <a:t>PPT</a:t>
            </a:r>
            <a:endParaRPr lang="zh-CN" altLang="en-US" sz="3600" b="1" dirty="0">
              <a:solidFill>
                <a:schemeClr val="bg1"/>
              </a:solidFill>
              <a:latin typeface="微软雅黑" panose="020B0503020204020204" charset="-122"/>
              <a:ea typeface="微软雅黑" panose="020B0503020204020204" charset="-122"/>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23" presetClass="entr" presetSubtype="288"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500" fill="hold"/>
                                        <p:tgtEl>
                                          <p:spTgt spid="10"/>
                                        </p:tgtEl>
                                        <p:attrNameLst>
                                          <p:attrName>ppt_w</p:attrName>
                                        </p:attrNameLst>
                                      </p:cBhvr>
                                      <p:tavLst>
                                        <p:tav tm="0">
                                          <p:val>
                                            <p:strVal val="4/3*#ppt_w"/>
                                          </p:val>
                                        </p:tav>
                                        <p:tav tm="100000">
                                          <p:val>
                                            <p:strVal val="#ppt_w"/>
                                          </p:val>
                                        </p:tav>
                                      </p:tavLst>
                                    </p:anim>
                                    <p:anim calcmode="lin" valueType="num">
                                      <p:cBhvr>
                                        <p:cTn id="10" dur="1500" fill="hold"/>
                                        <p:tgtEl>
                                          <p:spTgt spid="10"/>
                                        </p:tgtEl>
                                        <p:attrNameLst>
                                          <p:attrName>ppt_h</p:attrName>
                                        </p:attrNameLst>
                                      </p:cBhvr>
                                      <p:tavLst>
                                        <p:tav tm="0">
                                          <p:val>
                                            <p:strVal val="4/3*#ppt_h"/>
                                          </p:val>
                                        </p:tav>
                                        <p:tav tm="100000">
                                          <p:val>
                                            <p:strVal val="#ppt_h"/>
                                          </p:val>
                                        </p:tav>
                                      </p:tavLst>
                                    </p:anim>
                                  </p:childTnLst>
                                </p:cTn>
                              </p:par>
                            </p:childTnLst>
                          </p:cTn>
                        </p:par>
                        <p:par>
                          <p:cTn id="11" fill="hold">
                            <p:stCondLst>
                              <p:cond delay="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4" repeatCount="indefinite" fill="hold" display="0">
                  <p:stCondLst>
                    <p:cond delay="indefinite"/>
                  </p:stCondLst>
                  <p:endCondLst>
                    <p:cond evt="onStopAudio" delay="0">
                      <p:tgtEl>
                        <p:sldTgt/>
                      </p:tgtEl>
                    </p:cond>
                  </p:endCondLst>
                </p:cTn>
                <p:tgtEl>
                  <p:spTgt spid="6"/>
                </p:tgtEl>
              </p:cMediaNode>
            </p:video>
          </p:childTnLst>
        </p:cTn>
      </p:par>
    </p:tnLst>
    <p:bldLst>
      <p:bldP spid="3" grpId="0"/>
      <p:bldP spid="4"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BEBA8EAE-BF5A-486C-A8C5-ECC9F3942E4B}">
                <a14:imgProps xmlns:a14="http://schemas.microsoft.com/office/drawing/2010/main">
                  <a14:imgLayer r:embed="rId2">
                    <a14:imgEffect>
                      <a14:artisticBlur/>
                    </a14:imgEffect>
                    <a14:imgEffect>
                      <a14:brightnessContrast contrast="1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11" name="矩形 10"/>
          <p:cNvSpPr/>
          <p:nvPr>
            <p:custDataLst>
              <p:tags r:id="rId3"/>
            </p:custDataLst>
          </p:nvPr>
        </p:nvSpPr>
        <p:spPr>
          <a:xfrm>
            <a:off x="4644008" y="3729377"/>
            <a:ext cx="2000250" cy="5560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等线"/>
                <a:ea typeface="微软雅黑" panose="020B0503020204020204" charset="-122"/>
                <a:cs typeface="+mn-cs"/>
              </a:rPr>
              <a:t>单击添加标题</a:t>
            </a:r>
            <a:endParaRPr kumimoji="0" lang="zh-CN" altLang="en-US" sz="2000" b="1" i="0" u="none" strike="noStrike" kern="1200" cap="none" spc="0" normalizeH="0" baseline="0" noProof="0" dirty="0">
              <a:ln>
                <a:noFill/>
              </a:ln>
              <a:solidFill>
                <a:srgbClr val="FFFFFF"/>
              </a:solidFill>
              <a:effectLst/>
              <a:uLnTx/>
              <a:uFillTx/>
              <a:latin typeface="等线"/>
              <a:ea typeface="微软雅黑" panose="020B0503020204020204" charset="-122"/>
              <a:cs typeface="+mn-cs"/>
            </a:endParaRPr>
          </a:p>
        </p:txBody>
      </p:sp>
      <p:sp>
        <p:nvSpPr>
          <p:cNvPr id="12" name="矩形 11"/>
          <p:cNvSpPr/>
          <p:nvPr>
            <p:custDataLst>
              <p:tags r:id="rId4"/>
            </p:custDataLst>
          </p:nvPr>
        </p:nvSpPr>
        <p:spPr>
          <a:xfrm>
            <a:off x="4644008" y="3017383"/>
            <a:ext cx="2000250" cy="556022"/>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等线"/>
                <a:ea typeface="微软雅黑" panose="020B0503020204020204" charset="-122"/>
                <a:cs typeface="+mn-cs"/>
              </a:rPr>
              <a:t>单击添加标题</a:t>
            </a:r>
            <a:endParaRPr kumimoji="0" lang="zh-CN" altLang="en-US" sz="2000" b="1" i="0" u="none" strike="noStrike" kern="1200" cap="none" spc="0" normalizeH="0" baseline="0" noProof="0" dirty="0">
              <a:ln>
                <a:noFill/>
              </a:ln>
              <a:solidFill>
                <a:srgbClr val="FFFFFF"/>
              </a:solidFill>
              <a:effectLst/>
              <a:uLnTx/>
              <a:uFillTx/>
              <a:latin typeface="等线"/>
              <a:ea typeface="微软雅黑" panose="020B0503020204020204" charset="-122"/>
              <a:cs typeface="+mn-cs"/>
            </a:endParaRPr>
          </a:p>
        </p:txBody>
      </p:sp>
      <p:sp>
        <p:nvSpPr>
          <p:cNvPr id="13" name="矩形 12"/>
          <p:cNvSpPr/>
          <p:nvPr>
            <p:custDataLst>
              <p:tags r:id="rId5"/>
            </p:custDataLst>
          </p:nvPr>
        </p:nvSpPr>
        <p:spPr>
          <a:xfrm>
            <a:off x="4677048" y="2237083"/>
            <a:ext cx="1980010" cy="55602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等线"/>
                <a:ea typeface="微软雅黑" panose="020B0503020204020204" charset="-122"/>
                <a:cs typeface="+mn-cs"/>
              </a:rPr>
              <a:t>单击添加标题</a:t>
            </a:r>
            <a:endParaRPr kumimoji="0" lang="zh-CN" altLang="en-US" sz="2000" b="1" i="0" u="none" strike="noStrike" kern="1200" cap="none" spc="0" normalizeH="0" baseline="0" noProof="0" dirty="0">
              <a:ln>
                <a:noFill/>
              </a:ln>
              <a:solidFill>
                <a:srgbClr val="FFFFFF"/>
              </a:solidFill>
              <a:effectLst/>
              <a:uLnTx/>
              <a:uFillTx/>
              <a:latin typeface="等线"/>
              <a:ea typeface="微软雅黑" panose="020B0503020204020204" charset="-122"/>
              <a:cs typeface="+mn-cs"/>
            </a:endParaRPr>
          </a:p>
        </p:txBody>
      </p:sp>
      <p:sp>
        <p:nvSpPr>
          <p:cNvPr id="14" name="矩形 13"/>
          <p:cNvSpPr/>
          <p:nvPr>
            <p:custDataLst>
              <p:tags r:id="rId6"/>
            </p:custDataLst>
          </p:nvPr>
        </p:nvSpPr>
        <p:spPr>
          <a:xfrm>
            <a:off x="4677048" y="1526281"/>
            <a:ext cx="1980010" cy="556022"/>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FFFFFF"/>
                </a:solidFill>
                <a:effectLst/>
                <a:uLnTx/>
                <a:uFillTx/>
                <a:latin typeface="等线"/>
                <a:ea typeface="微软雅黑" panose="020B0503020204020204" charset="-122"/>
                <a:cs typeface="+mn-cs"/>
              </a:rPr>
              <a:t>单击添加标题</a:t>
            </a:r>
            <a:endParaRPr kumimoji="0" lang="zh-CN" altLang="en-US" sz="2000" b="1" i="0" u="none" strike="noStrike" kern="1200" cap="none" spc="0" normalizeH="0" baseline="0" noProof="0" dirty="0">
              <a:ln>
                <a:noFill/>
              </a:ln>
              <a:solidFill>
                <a:srgbClr val="FFFFFF"/>
              </a:solidFill>
              <a:effectLst/>
              <a:uLnTx/>
              <a:uFillTx/>
              <a:latin typeface="等线"/>
              <a:ea typeface="微软雅黑" panose="020B0503020204020204" charset="-122"/>
              <a:cs typeface="+mn-cs"/>
            </a:endParaRPr>
          </a:p>
        </p:txBody>
      </p:sp>
      <p:sp>
        <p:nvSpPr>
          <p:cNvPr id="18" name="TextBox 15"/>
          <p:cNvSpPr txBox="1">
            <a:spLocks noChangeArrowheads="1"/>
          </p:cNvSpPr>
          <p:nvPr>
            <p:custDataLst>
              <p:tags r:id="rId7"/>
            </p:custDataLst>
          </p:nvPr>
        </p:nvSpPr>
        <p:spPr bwMode="auto">
          <a:xfrm>
            <a:off x="4031828" y="1550376"/>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defRPr/>
            </a:pPr>
            <a:r>
              <a:rPr kumimoji="0" lang="en-US" altLang="zh-CN" sz="27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01</a:t>
            </a:r>
            <a:endParaRPr kumimoji="0" lang="zh-CN" altLang="en-US" sz="675"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9" name="TextBox 16"/>
          <p:cNvSpPr txBox="1">
            <a:spLocks noChangeArrowheads="1"/>
          </p:cNvSpPr>
          <p:nvPr>
            <p:custDataLst>
              <p:tags r:id="rId8"/>
            </p:custDataLst>
          </p:nvPr>
        </p:nvSpPr>
        <p:spPr bwMode="auto">
          <a:xfrm>
            <a:off x="4031828" y="2303760"/>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ct val="0"/>
              </a:spcBef>
              <a:spcAft>
                <a:spcPts val="0"/>
              </a:spcAft>
              <a:buClrTx/>
              <a:buSzTx/>
              <a:buFontTx/>
              <a:buNone/>
              <a:defRPr/>
            </a:pPr>
            <a:r>
              <a:rPr kumimoji="0" lang="en-US" altLang="zh-CN" sz="27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02</a:t>
            </a:r>
            <a:endParaRPr kumimoji="0" lang="zh-CN" altLang="en-US" sz="675"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0" name="TextBox 17"/>
          <p:cNvSpPr txBox="1">
            <a:spLocks noChangeArrowheads="1"/>
          </p:cNvSpPr>
          <p:nvPr>
            <p:custDataLst>
              <p:tags r:id="rId9"/>
            </p:custDataLst>
          </p:nvPr>
        </p:nvSpPr>
        <p:spPr bwMode="auto">
          <a:xfrm>
            <a:off x="4015798" y="3057144"/>
            <a:ext cx="585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marL="0" marR="0" lvl="0" indent="0" algn="ctr" defTabSz="685800" rtl="0" eaLnBrk="1" fontAlgn="auto" latinLnBrk="0" hangingPunct="1">
              <a:lnSpc>
                <a:spcPct val="100000"/>
              </a:lnSpc>
              <a:spcBef>
                <a:spcPct val="0"/>
              </a:spcBef>
              <a:spcAft>
                <a:spcPts val="0"/>
              </a:spcAft>
              <a:buClrTx/>
              <a:buSzTx/>
              <a:buFontTx/>
              <a:buNone/>
              <a:defRPr/>
            </a:pPr>
            <a:r>
              <a:rPr kumimoji="0" lang="en-US" altLang="zh-CN" sz="28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03</a:t>
            </a:r>
            <a:endParaRPr kumimoji="0" lang="zh-CN" altLang="en-US" sz="8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1" name="TextBox 18"/>
          <p:cNvSpPr txBox="1">
            <a:spLocks noChangeArrowheads="1"/>
          </p:cNvSpPr>
          <p:nvPr>
            <p:custDataLst>
              <p:tags r:id="rId10"/>
            </p:custDataLst>
          </p:nvPr>
        </p:nvSpPr>
        <p:spPr bwMode="auto">
          <a:xfrm>
            <a:off x="4031828" y="3825918"/>
            <a:ext cx="569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marL="0" marR="0" lvl="0" indent="0" algn="ctr" defTabSz="685800" rtl="0" eaLnBrk="1" fontAlgn="auto" latinLnBrk="0" hangingPunct="1">
              <a:lnSpc>
                <a:spcPct val="100000"/>
              </a:lnSpc>
              <a:spcBef>
                <a:spcPct val="0"/>
              </a:spcBef>
              <a:spcAft>
                <a:spcPts val="0"/>
              </a:spcAft>
              <a:buClrTx/>
              <a:buSzTx/>
              <a:buFontTx/>
              <a:buNone/>
              <a:defRPr/>
            </a:pPr>
            <a:r>
              <a:rPr kumimoji="0" lang="en-US" altLang="zh-CN" sz="2700"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rPr>
              <a:t>04</a:t>
            </a:r>
            <a:endParaRPr kumimoji="0" lang="zh-CN" altLang="en-US" sz="675" b="1" i="0" u="none" strike="noStrike" kern="1200" cap="none" spc="0" normalizeH="0" baseline="0" noProof="0" dirty="0">
              <a:ln>
                <a:noFill/>
              </a:ln>
              <a:solidFill>
                <a:srgbClr val="0070C0"/>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4" name="文本框 15"/>
          <p:cNvSpPr txBox="1">
            <a:spLocks noChangeArrowheads="1"/>
          </p:cNvSpPr>
          <p:nvPr>
            <p:custDataLst>
              <p:tags r:id="rId11"/>
            </p:custDataLst>
          </p:nvPr>
        </p:nvSpPr>
        <p:spPr bwMode="auto">
          <a:xfrm rot="16200000">
            <a:off x="2427473" y="1028266"/>
            <a:ext cx="553998" cy="159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rPr>
              <a:t>Contents</a:t>
            </a:r>
            <a:endParaRPr kumimoji="0" lang="en-US" altLang="zh-CN" sz="2400" b="0"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25" name="矩形 24"/>
          <p:cNvSpPr/>
          <p:nvPr>
            <p:custDataLst>
              <p:tags r:id="rId12"/>
            </p:custDataLst>
          </p:nvPr>
        </p:nvSpPr>
        <p:spPr>
          <a:xfrm>
            <a:off x="1580653" y="1123475"/>
            <a:ext cx="1123819" cy="44291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rPr>
              <a:t>目录</a:t>
            </a:r>
            <a:endParaRPr kumimoji="0" lang="zh-CN" altLang="en-US" sz="32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8" grpId="0"/>
      <p:bldP spid="19" grpId="0"/>
      <p:bldP spid="20" grpId="0"/>
      <p:bldP spid="21"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BEBA8EAE-BF5A-486C-A8C5-ECC9F3942E4B}">
                <a14:imgProps xmlns:a14="http://schemas.microsoft.com/office/drawing/2010/main">
                  <a14:imgLayer r:embed="rId2">
                    <a14:imgEffect>
                      <a14:artisticBlur/>
                    </a14:imgEffect>
                    <a14:imgEffect>
                      <a14:brightnessContrast contrast="1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17" name="文本框 2"/>
          <p:cNvSpPr txBox="1">
            <a:spLocks noChangeArrowheads="1"/>
          </p:cNvSpPr>
          <p:nvPr>
            <p:custDataLst>
              <p:tags r:id="rId3"/>
            </p:custDataLst>
          </p:nvPr>
        </p:nvSpPr>
        <p:spPr bwMode="auto">
          <a:xfrm>
            <a:off x="3677866" y="944790"/>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4925" b="1" i="0" u="none" strike="noStrike" kern="1200" cap="none" spc="0" normalizeH="0" baseline="0" noProof="0" dirty="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rPr>
              <a:t>01</a:t>
            </a:r>
            <a:endParaRPr kumimoji="0" lang="zh-CN" altLang="en-US" sz="14925" b="1" i="0" u="none" strike="noStrike" kern="1200" cap="none" spc="0" normalizeH="0" baseline="0" noProof="0" dirty="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endParaRPr>
          </a:p>
        </p:txBody>
      </p:sp>
      <p:cxnSp>
        <p:nvCxnSpPr>
          <p:cNvPr id="26" name="直接连接符 25"/>
          <p:cNvCxnSpPr/>
          <p:nvPr>
            <p:custDataLst>
              <p:tags r:id="rId4"/>
            </p:custDataLst>
          </p:nvPr>
        </p:nvCxnSpPr>
        <p:spPr>
          <a:xfrm>
            <a:off x="3375448" y="3587209"/>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5"/>
            </p:custDataLst>
          </p:nvPr>
        </p:nvSpPr>
        <p:spPr bwMode="auto">
          <a:xfrm>
            <a:off x="3644528" y="1885384"/>
            <a:ext cx="2915841" cy="507831"/>
          </a:xfrm>
          <a:prstGeom prst="rect">
            <a:avLst/>
          </a:prstGeom>
          <a:solidFill>
            <a:schemeClr val="bg1"/>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ONE</a:t>
            </a:r>
            <a:endParaRPr kumimoji="0" lang="zh-CN" altLang="en-US"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6"/>
            </p:custDataLst>
          </p:nvPr>
        </p:nvSpPr>
        <p:spPr bwMode="auto">
          <a:xfrm>
            <a:off x="3334967" y="2958957"/>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charset="-122"/>
                <a:ea typeface="微软雅黑" panose="020B050302020402020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29" name="文本框 28"/>
          <p:cNvSpPr txBox="1">
            <a:spLocks noChangeArrowheads="1"/>
          </p:cNvSpPr>
          <p:nvPr>
            <p:custDataLst>
              <p:tags r:id="rId7"/>
            </p:custDataLst>
          </p:nvPr>
        </p:nvSpPr>
        <p:spPr bwMode="auto">
          <a:xfrm>
            <a:off x="3923928" y="3651870"/>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300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50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64500" y="1407910"/>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5" name="文本框 35"/>
            <p:cNvSpPr txBox="1"/>
            <p:nvPr/>
          </p:nvSpPr>
          <p:spPr>
            <a:xfrm>
              <a:off x="3971726" y="2364755"/>
              <a:ext cx="2230360" cy="68723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rPr>
                <a:t>第二季度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 name="组合 5"/>
          <p:cNvGrpSpPr/>
          <p:nvPr/>
        </p:nvGrpSpPr>
        <p:grpSpPr>
          <a:xfrm>
            <a:off x="1261360" y="1407910"/>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9" name="文本框 43"/>
            <p:cNvSpPr txBox="1"/>
            <p:nvPr/>
          </p:nvSpPr>
          <p:spPr>
            <a:xfrm>
              <a:off x="1709209" y="2315665"/>
              <a:ext cx="2293960"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rPr>
                <a:t>第一季度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10" name="组合 9"/>
          <p:cNvGrpSpPr/>
          <p:nvPr/>
        </p:nvGrpSpPr>
        <p:grpSpPr>
          <a:xfrm>
            <a:off x="6070781" y="1407910"/>
            <a:ext cx="1918068" cy="680813"/>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12" name="文本框 46"/>
            <p:cNvSpPr txBox="1"/>
            <p:nvPr/>
          </p:nvSpPr>
          <p:spPr>
            <a:xfrm>
              <a:off x="8439016" y="2315665"/>
              <a:ext cx="2230360"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rPr>
                <a:t>第四季度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13" name="组合 12"/>
          <p:cNvGrpSpPr/>
          <p:nvPr/>
        </p:nvGrpSpPr>
        <p:grpSpPr>
          <a:xfrm>
            <a:off x="4467640" y="1407910"/>
            <a:ext cx="1918068" cy="680813"/>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1" i="0" u="none" strike="noStrike" kern="1200" cap="none" spc="0" normalizeH="0" baseline="0" noProof="0" dirty="0">
                <a:ln>
                  <a:noFill/>
                </a:ln>
                <a:solidFill>
                  <a:srgbClr val="1F497D">
                    <a:lumMod val="75000"/>
                  </a:srgbClr>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15" name="文本框 49"/>
            <p:cNvSpPr txBox="1"/>
            <p:nvPr/>
          </p:nvSpPr>
          <p:spPr>
            <a:xfrm>
              <a:off x="6227711" y="2315669"/>
              <a:ext cx="2205655" cy="785412"/>
            </a:xfrm>
            <a:prstGeom prst="rect">
              <a:avLst/>
            </a:prstGeom>
            <a:noFill/>
          </p:spPr>
          <p:txBody>
            <a:bodyPr wrap="square" rtlCol="0" anchor="ctr">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rPr>
                <a:t>第三季度</a:t>
              </a:r>
              <a:endParaRPr kumimoji="0" lang="zh-CN" altLang="en-US" sz="1500" b="1"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16" name="矩形 47"/>
          <p:cNvSpPr>
            <a:spLocks noChangeArrowheads="1"/>
          </p:cNvSpPr>
          <p:nvPr/>
        </p:nvSpPr>
        <p:spPr bwMode="auto">
          <a:xfrm>
            <a:off x="1061304" y="4105560"/>
            <a:ext cx="703908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7" name="矩形 16"/>
          <p:cNvSpPr/>
          <p:nvPr/>
        </p:nvSpPr>
        <p:spPr>
          <a:xfrm>
            <a:off x="1637846"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8" name="矩形 47"/>
          <p:cNvSpPr>
            <a:spLocks noChangeArrowheads="1"/>
          </p:cNvSpPr>
          <p:nvPr/>
        </p:nvSpPr>
        <p:spPr bwMode="auto">
          <a:xfrm>
            <a:off x="1455527" y="2656564"/>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9" name="矩形 18"/>
          <p:cNvSpPr/>
          <p:nvPr/>
        </p:nvSpPr>
        <p:spPr>
          <a:xfrm>
            <a:off x="3263325"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0" name="矩形 47"/>
          <p:cNvSpPr>
            <a:spLocks noChangeArrowheads="1"/>
          </p:cNvSpPr>
          <p:nvPr/>
        </p:nvSpPr>
        <p:spPr bwMode="auto">
          <a:xfrm>
            <a:off x="3113009" y="2656564"/>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1" name="矩形 20"/>
          <p:cNvSpPr/>
          <p:nvPr/>
        </p:nvSpPr>
        <p:spPr>
          <a:xfrm>
            <a:off x="4888803"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2" name="矩形 47"/>
          <p:cNvSpPr>
            <a:spLocks noChangeArrowheads="1"/>
          </p:cNvSpPr>
          <p:nvPr/>
        </p:nvSpPr>
        <p:spPr bwMode="auto">
          <a:xfrm>
            <a:off x="4746098" y="2656564"/>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3" name="矩形 22"/>
          <p:cNvSpPr/>
          <p:nvPr/>
        </p:nvSpPr>
        <p:spPr>
          <a:xfrm>
            <a:off x="6514281" y="2297224"/>
            <a:ext cx="1061816" cy="253910"/>
          </a:xfrm>
          <a:prstGeom prst="rect">
            <a:avLst/>
          </a:prstGeom>
        </p:spPr>
        <p:txBody>
          <a:bodyPr wrap="none" lIns="68573" tIns="34287" rIns="68573" bIns="34287">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单击添加标题</a:t>
            </a:r>
            <a:endParaRPr kumimoji="0" lang="en-US" altLang="zh-CN" sz="12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4" name="矩形 47"/>
          <p:cNvSpPr>
            <a:spLocks noChangeArrowheads="1"/>
          </p:cNvSpPr>
          <p:nvPr/>
        </p:nvSpPr>
        <p:spPr bwMode="auto">
          <a:xfrm>
            <a:off x="6392121" y="2656564"/>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微软雅黑" panose="020B0503020204020204" charset="-122"/>
            </a:endParaRPr>
          </a:p>
        </p:txBody>
      </p:sp>
      <p:cxnSp>
        <p:nvCxnSpPr>
          <p:cNvPr id="25" name="直接连接符 8"/>
          <p:cNvCxnSpPr/>
          <p:nvPr/>
        </p:nvCxnSpPr>
        <p:spPr>
          <a:xfrm>
            <a:off x="1070885" y="4013801"/>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400"/>
                                        <p:tgtEl>
                                          <p:spTgt spid="13"/>
                                        </p:tgtEl>
                                        <p:attrNameLst>
                                          <p:attrName>ppt_x</p:attrName>
                                        </p:attrNameLst>
                                      </p:cBhvr>
                                      <p:tavLst>
                                        <p:tav tm="0">
                                          <p:val>
                                            <p:strVal val="#ppt_x-#ppt_w*1.125000"/>
                                          </p:val>
                                        </p:tav>
                                        <p:tav tm="100000">
                                          <p:val>
                                            <p:strVal val="#ppt_x"/>
                                          </p:val>
                                        </p:tav>
                                      </p:tavLst>
                                    </p:anim>
                                    <p:animEffect transition="in" filter="wipe(right)">
                                      <p:cBhvr>
                                        <p:cTn id="34" dur="400"/>
                                        <p:tgtEl>
                                          <p:spTgt spid="13"/>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400"/>
                                        <p:tgtEl>
                                          <p:spTgt spid="10"/>
                                        </p:tgtEl>
                                        <p:attrNameLst>
                                          <p:attrName>ppt_x</p:attrName>
                                        </p:attrNameLst>
                                      </p:cBhvr>
                                      <p:tavLst>
                                        <p:tav tm="0">
                                          <p:val>
                                            <p:strVal val="#ppt_x-#ppt_w*1.125000"/>
                                          </p:val>
                                        </p:tav>
                                        <p:tav tm="100000">
                                          <p:val>
                                            <p:strVal val="#ppt_x"/>
                                          </p:val>
                                        </p:tav>
                                      </p:tavLst>
                                    </p:anim>
                                    <p:animEffect transition="in" filter="wipe(right)">
                                      <p:cBhvr>
                                        <p:cTn id="47" dur="400"/>
                                        <p:tgtEl>
                                          <p:spTgt spid="10"/>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bwMode="auto">
          <a:xfrm>
            <a:off x="1588874" y="1622548"/>
            <a:ext cx="1689706" cy="1949000"/>
          </a:xfrm>
          <a:prstGeom prst="roundRect">
            <a:avLst>
              <a:gd name="adj" fmla="val 568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marL="914400" marR="0" lvl="2"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22" name="圆角矩形 21"/>
          <p:cNvSpPr/>
          <p:nvPr/>
        </p:nvSpPr>
        <p:spPr bwMode="auto">
          <a:xfrm>
            <a:off x="5898234"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marL="914400" marR="0" lvl="2"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23" name="矩形 26"/>
          <p:cNvSpPr>
            <a:spLocks noChangeArrowheads="1"/>
          </p:cNvSpPr>
          <p:nvPr/>
        </p:nvSpPr>
        <p:spPr bwMode="auto">
          <a:xfrm>
            <a:off x="6019308" y="1719952"/>
            <a:ext cx="1467161" cy="1858099"/>
          </a:xfrm>
          <a:prstGeom prst="rect">
            <a:avLst/>
          </a:prstGeom>
          <a:noFill/>
          <a:ln w="9525">
            <a:noFill/>
            <a:miter lim="800000"/>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4" name="圆角矩形 23"/>
          <p:cNvSpPr/>
          <p:nvPr/>
        </p:nvSpPr>
        <p:spPr bwMode="auto">
          <a:xfrm>
            <a:off x="3724505" y="1622548"/>
            <a:ext cx="1689706" cy="1949000"/>
          </a:xfrm>
          <a:prstGeom prst="roundRect">
            <a:avLst>
              <a:gd name="adj" fmla="val 5070"/>
            </a:avLst>
          </a:prstGeom>
          <a:noFill/>
          <a:ln w="19050" cap="flat" cmpd="sng" algn="ctr">
            <a:solidFill>
              <a:schemeClr val="accent1"/>
            </a:solidFill>
            <a:prstDash val="solid"/>
            <a:round/>
            <a:headEnd type="none" w="med" len="med"/>
            <a:tailEnd type="none" w="med" len="med"/>
          </a:ln>
          <a:effectLst/>
        </p:spPr>
        <p:txBody>
          <a:bodyPr vert="horz" wrap="square" lIns="62118" tIns="31058" rIns="62118" bIns="31058" numCol="1" rtlCol="0" anchor="t" anchorCtr="0" compatLnSpc="1"/>
          <a:lstStyle/>
          <a:p>
            <a:pPr marL="914400" marR="0" lvl="2"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25" name="矩形 24"/>
          <p:cNvSpPr>
            <a:spLocks noChangeArrowheads="1"/>
          </p:cNvSpPr>
          <p:nvPr/>
        </p:nvSpPr>
        <p:spPr bwMode="auto">
          <a:xfrm>
            <a:off x="3820451" y="1711468"/>
            <a:ext cx="1472214" cy="1858099"/>
          </a:xfrm>
          <a:prstGeom prst="rect">
            <a:avLst/>
          </a:prstGeom>
          <a:noFill/>
          <a:ln w="9525">
            <a:noFill/>
            <a:miter lim="800000"/>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6" name="TextBox 32"/>
          <p:cNvSpPr txBox="1">
            <a:spLocks noChangeArrowheads="1"/>
          </p:cNvSpPr>
          <p:nvPr/>
        </p:nvSpPr>
        <p:spPr bwMode="auto">
          <a:xfrm>
            <a:off x="1689913" y="1732171"/>
            <a:ext cx="1458126" cy="1858099"/>
          </a:xfrm>
          <a:prstGeom prst="rect">
            <a:avLst/>
          </a:prstGeom>
          <a:noFill/>
          <a:ln w="9525">
            <a:noFill/>
            <a:miter lim="800000"/>
          </a:ln>
        </p:spPr>
        <p:txBody>
          <a:bodyPr wrap="square"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您的内容打在这里，或者通过复制您的文本后，在此框中选择粘贴，并选择只保留文字。在此录入上述图表的综合描述说明，在此录入上述图表的综合描述说明，在此录入上述图表的综合描述说明。</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Rectangle 20"/>
          <p:cNvSpPr>
            <a:spLocks noChangeArrowheads="1"/>
          </p:cNvSpPr>
          <p:nvPr/>
        </p:nvSpPr>
        <p:spPr bwMode="auto">
          <a:xfrm>
            <a:off x="1928356" y="4069860"/>
            <a:ext cx="5328877" cy="446106"/>
          </a:xfrm>
          <a:prstGeom prst="roundRect">
            <a:avLst/>
          </a:prstGeom>
          <a:no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28" name="矩形 27"/>
          <p:cNvSpPr/>
          <p:nvPr/>
        </p:nvSpPr>
        <p:spPr bwMode="auto">
          <a:xfrm>
            <a:off x="1356843" y="4147798"/>
            <a:ext cx="6455517" cy="278166"/>
          </a:xfrm>
          <a:prstGeom prst="rect">
            <a:avLst/>
          </a:prstGeom>
          <a:solidFill>
            <a:schemeClr val="accent1"/>
          </a:solidFill>
          <a:ln w="28575">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5788660" algn="r"/>
              </a:tabLst>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9" name="燕尾形 28"/>
          <p:cNvSpPr/>
          <p:nvPr/>
        </p:nvSpPr>
        <p:spPr>
          <a:xfrm rot="16200000" flipH="1" flipV="1">
            <a:off x="6608954"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30" name="圆角矩形 29"/>
          <p:cNvSpPr/>
          <p:nvPr/>
        </p:nvSpPr>
        <p:spPr>
          <a:xfrm>
            <a:off x="3724505"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31" name="圆角矩形 30"/>
          <p:cNvSpPr/>
          <p:nvPr/>
        </p:nvSpPr>
        <p:spPr>
          <a:xfrm>
            <a:off x="5898234" y="1203598"/>
            <a:ext cx="1689706" cy="290618"/>
          </a:xfrm>
          <a:prstGeom prst="roundRect">
            <a:avLst/>
          </a:prstGeom>
          <a:solidFill>
            <a:schemeClr val="accent1"/>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32" name="圆角矩形 31"/>
          <p:cNvSpPr/>
          <p:nvPr/>
        </p:nvSpPr>
        <p:spPr>
          <a:xfrm>
            <a:off x="1588874" y="1203598"/>
            <a:ext cx="1689706" cy="290618"/>
          </a:xfrm>
          <a:prstGeom prst="roundRect">
            <a:avLst/>
          </a:prstGeom>
          <a:solidFill>
            <a:schemeClr val="accent1"/>
          </a:solidFill>
          <a:ln w="38100" cap="flat" cmpd="sng" algn="ctr">
            <a:noFill/>
            <a:prstDash val="solid"/>
            <a:round/>
            <a:headEnd type="none" w="med" len="med"/>
            <a:tailEnd type="none" w="med" len="med"/>
          </a:ln>
          <a:effectLst/>
        </p:spPr>
        <p:txBody>
          <a:bodyPr vert="horz" wrap="square" lIns="62118" tIns="31058" rIns="62118" bIns="31058" numCol="1" rtlCol="0"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33" name="矩形 32"/>
          <p:cNvSpPr>
            <a:spLocks noChangeArrowheads="1"/>
          </p:cNvSpPr>
          <p:nvPr/>
        </p:nvSpPr>
        <p:spPr bwMode="auto">
          <a:xfrm>
            <a:off x="1623656"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矩形 33"/>
          <p:cNvSpPr>
            <a:spLocks noChangeArrowheads="1"/>
          </p:cNvSpPr>
          <p:nvPr/>
        </p:nvSpPr>
        <p:spPr bwMode="auto">
          <a:xfrm>
            <a:off x="5994179"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5" name="矩形 34"/>
          <p:cNvSpPr>
            <a:spLocks noChangeArrowheads="1"/>
          </p:cNvSpPr>
          <p:nvPr/>
        </p:nvSpPr>
        <p:spPr bwMode="auto">
          <a:xfrm>
            <a:off x="3820451" y="1225921"/>
            <a:ext cx="1517422" cy="230170"/>
          </a:xfrm>
          <a:prstGeom prst="rect">
            <a:avLst/>
          </a:prstGeom>
          <a:noFill/>
          <a:ln>
            <a:noFill/>
          </a:ln>
          <a:scene3d>
            <a:camera prst="orthographicFront"/>
            <a:lightRig rig="threePt" dir="t"/>
          </a:scene3d>
          <a:sp3d/>
        </p:spPr>
        <p:txBody>
          <a:bodyPr wrap="square" lIns="62118" tIns="31058" rIns="62118" bIns="31058">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单击此处添加标题</a:t>
            </a:r>
            <a:endPar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燕尾形 35"/>
          <p:cNvSpPr/>
          <p:nvPr/>
        </p:nvSpPr>
        <p:spPr>
          <a:xfrm rot="16200000" flipH="1" flipV="1">
            <a:off x="4471691"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37" name="燕尾形 36"/>
          <p:cNvSpPr/>
          <p:nvPr/>
        </p:nvSpPr>
        <p:spPr>
          <a:xfrm rot="16200000" flipH="1" flipV="1">
            <a:off x="2320389" y="3628094"/>
            <a:ext cx="268262" cy="448905"/>
          </a:xfrm>
          <a:prstGeom prst="chevron">
            <a:avLst>
              <a:gd name="adj" fmla="val 39402"/>
            </a:avLst>
          </a:prstGeom>
          <a:solidFill>
            <a:schemeClr val="accent2"/>
          </a:solidFill>
          <a:ln w="9525" cap="flat" cmpd="sng" algn="ctr">
            <a:noFill/>
            <a:prstDash val="solid"/>
            <a:round/>
            <a:headEnd type="none" w="med" len="med"/>
            <a:tailEnd type="none" w="med" len="med"/>
          </a:ln>
          <a:effectLst/>
        </p:spPr>
        <p:txBody>
          <a:bodyPr vert="horz" wrap="square" lIns="62118" tIns="31058" rIns="62118" bIns="31058" numCol="1" rtlCol="0"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595959">
                  <a:lumMod val="75000"/>
                </a:srgbClr>
              </a:solidFill>
              <a:effectLst/>
              <a:uLnTx/>
              <a:uFillTx/>
              <a:latin typeface="Calibri" panose="020F0502020204030204"/>
              <a:ea typeface="宋体" panose="02010600030101010101" pitchFamily="2"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450" decel="100000" fill="hold"/>
                                        <p:tgtEl>
                                          <p:spTgt spid="3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anim calcmode="lin" valueType="num">
                                      <p:cBhvr>
                                        <p:cTn id="14" dur="500" fill="hold"/>
                                        <p:tgtEl>
                                          <p:spTgt spid="30"/>
                                        </p:tgtEl>
                                        <p:attrNameLst>
                                          <p:attrName>ppt_x</p:attrName>
                                        </p:attrNameLst>
                                      </p:cBhvr>
                                      <p:tavLst>
                                        <p:tav tm="0">
                                          <p:val>
                                            <p:strVal val="#ppt_x"/>
                                          </p:val>
                                        </p:tav>
                                        <p:tav tm="100000">
                                          <p:val>
                                            <p:strVal val="#ppt_x"/>
                                          </p:val>
                                        </p:tav>
                                      </p:tavLst>
                                    </p:anim>
                                    <p:anim calcmode="lin" valueType="num">
                                      <p:cBhvr>
                                        <p:cTn id="15" dur="450" decel="100000" fill="hold"/>
                                        <p:tgtEl>
                                          <p:spTgt spid="30"/>
                                        </p:tgtEl>
                                        <p:attrNameLst>
                                          <p:attrName>ppt_y</p:attrName>
                                        </p:attrNameLst>
                                      </p:cBhvr>
                                      <p:tavLst>
                                        <p:tav tm="0">
                                          <p:val>
                                            <p:strVal val="#ppt_y+1"/>
                                          </p:val>
                                        </p:tav>
                                        <p:tav tm="100000">
                                          <p:val>
                                            <p:strVal val="#ppt_y-.03"/>
                                          </p:val>
                                        </p:tav>
                                      </p:tavLst>
                                    </p:anim>
                                    <p:anim calcmode="lin" valueType="num">
                                      <p:cBhvr>
                                        <p:cTn id="1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anim calcmode="lin" valueType="num">
                                      <p:cBhvr>
                                        <p:cTn id="20" dur="500" fill="hold"/>
                                        <p:tgtEl>
                                          <p:spTgt spid="31"/>
                                        </p:tgtEl>
                                        <p:attrNameLst>
                                          <p:attrName>ppt_x</p:attrName>
                                        </p:attrNameLst>
                                      </p:cBhvr>
                                      <p:tavLst>
                                        <p:tav tm="0">
                                          <p:val>
                                            <p:strVal val="#ppt_x"/>
                                          </p:val>
                                        </p:tav>
                                        <p:tav tm="100000">
                                          <p:val>
                                            <p:strVal val="#ppt_x"/>
                                          </p:val>
                                        </p:tav>
                                      </p:tavLst>
                                    </p:anim>
                                    <p:anim calcmode="lin" valueType="num">
                                      <p:cBhvr>
                                        <p:cTn id="21" dur="450" decel="100000" fill="hold"/>
                                        <p:tgtEl>
                                          <p:spTgt spid="31"/>
                                        </p:tgtEl>
                                        <p:attrNameLst>
                                          <p:attrName>ppt_y</p:attrName>
                                        </p:attrNameLst>
                                      </p:cBhvr>
                                      <p:tavLst>
                                        <p:tav tm="0">
                                          <p:val>
                                            <p:strVal val="#ppt_y+1"/>
                                          </p:val>
                                        </p:tav>
                                        <p:tav tm="100000">
                                          <p:val>
                                            <p:strVal val="#ppt_y-.03"/>
                                          </p:val>
                                        </p:tav>
                                      </p:tavLst>
                                    </p:anim>
                                    <p:anim calcmode="lin" valueType="num">
                                      <p:cBhvr>
                                        <p:cTn id="22"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slide(fromBottom)">
                                      <p:cBhvr>
                                        <p:cTn id="26" dur="500"/>
                                        <p:tgtEl>
                                          <p:spTgt spid="33"/>
                                        </p:tgtEl>
                                      </p:cBhvr>
                                    </p:animEffect>
                                  </p:childTnLst>
                                </p:cTn>
                              </p:par>
                            </p:childTnLst>
                          </p:cTn>
                        </p:par>
                        <p:par>
                          <p:cTn id="27" fill="hold">
                            <p:stCondLst>
                              <p:cond delay="1000"/>
                            </p:stCondLst>
                            <p:childTnLst>
                              <p:par>
                                <p:cTn id="28" presetID="1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slide(fromBottom)">
                                      <p:cBhvr>
                                        <p:cTn id="30" dur="500"/>
                                        <p:tgtEl>
                                          <p:spTgt spid="35"/>
                                        </p:tgtEl>
                                      </p:cBhvr>
                                    </p:animEffect>
                                  </p:childTnLst>
                                </p:cTn>
                              </p:par>
                            </p:childTnLst>
                          </p:cTn>
                        </p:par>
                        <p:par>
                          <p:cTn id="31" fill="hold">
                            <p:stCondLst>
                              <p:cond delay="1500"/>
                            </p:stCondLst>
                            <p:childTnLst>
                              <p:par>
                                <p:cTn id="32" presetID="1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2000"/>
                            </p:stCondLst>
                            <p:childTnLst>
                              <p:par>
                                <p:cTn id="36" presetID="1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slide(fromTop)">
                                      <p:cBhvr>
                                        <p:cTn id="38" dur="500"/>
                                        <p:tgtEl>
                                          <p:spTgt spid="21"/>
                                        </p:tgtEl>
                                      </p:cBhvr>
                                    </p:animEffect>
                                  </p:childTnLst>
                                </p:cTn>
                              </p:par>
                            </p:childTnLst>
                          </p:cTn>
                        </p:par>
                        <p:par>
                          <p:cTn id="39" fill="hold">
                            <p:stCondLst>
                              <p:cond delay="2500"/>
                            </p:stCondLst>
                            <p:childTnLst>
                              <p:par>
                                <p:cTn id="40" presetID="12" presetClass="entr" presetSubtype="1"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lide(fromTop)">
                                      <p:cBhvr>
                                        <p:cTn id="42" dur="500"/>
                                        <p:tgtEl>
                                          <p:spTgt spid="24"/>
                                        </p:tgtEl>
                                      </p:cBhvr>
                                    </p:animEffect>
                                  </p:childTnLst>
                                </p:cTn>
                              </p:par>
                            </p:childTnLst>
                          </p:cTn>
                        </p:par>
                        <p:par>
                          <p:cTn id="43" fill="hold">
                            <p:stCondLst>
                              <p:cond delay="3000"/>
                            </p:stCondLst>
                            <p:childTnLst>
                              <p:par>
                                <p:cTn id="44" presetID="1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slide(fromTop)">
                                      <p:cBhvr>
                                        <p:cTn id="46" dur="500"/>
                                        <p:tgtEl>
                                          <p:spTgt spid="22"/>
                                        </p:tgtEl>
                                      </p:cBhvr>
                                    </p:animEffect>
                                  </p:childTnLst>
                                </p:cTn>
                              </p:par>
                            </p:childTnLst>
                          </p:cTn>
                        </p:par>
                        <p:par>
                          <p:cTn id="47" fill="hold">
                            <p:stCondLst>
                              <p:cond delay="3500"/>
                            </p:stCondLst>
                            <p:childTnLst>
                              <p:par>
                                <p:cTn id="48" presetID="49" presetClass="entr" presetSubtype="0" decel="10000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 calcmode="lin" valueType="num">
                                      <p:cBhvr>
                                        <p:cTn id="52" dur="500" fill="hold"/>
                                        <p:tgtEl>
                                          <p:spTgt spid="26"/>
                                        </p:tgtEl>
                                        <p:attrNameLst>
                                          <p:attrName>style.rotation</p:attrName>
                                        </p:attrNameLst>
                                      </p:cBhvr>
                                      <p:tavLst>
                                        <p:tav tm="0">
                                          <p:val>
                                            <p:fltVal val="360"/>
                                          </p:val>
                                        </p:tav>
                                        <p:tav tm="100000">
                                          <p:val>
                                            <p:fltVal val="0"/>
                                          </p:val>
                                        </p:tav>
                                      </p:tavLst>
                                    </p:anim>
                                    <p:animEffect transition="in" filter="fade">
                                      <p:cBhvr>
                                        <p:cTn id="53" dur="500"/>
                                        <p:tgtEl>
                                          <p:spTgt spid="26"/>
                                        </p:tgtEl>
                                      </p:cBhvr>
                                    </p:animEffect>
                                  </p:childTnLst>
                                </p:cTn>
                              </p:par>
                            </p:childTnLst>
                          </p:cTn>
                        </p:par>
                        <p:par>
                          <p:cTn id="54" fill="hold">
                            <p:stCondLst>
                              <p:cond delay="4000"/>
                            </p:stCondLst>
                            <p:childTnLst>
                              <p:par>
                                <p:cTn id="55" presetID="49" presetClass="entr" presetSubtype="0" decel="10000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 calcmode="lin" valueType="num">
                                      <p:cBhvr>
                                        <p:cTn id="59" dur="500" fill="hold"/>
                                        <p:tgtEl>
                                          <p:spTgt spid="25"/>
                                        </p:tgtEl>
                                        <p:attrNameLst>
                                          <p:attrName>style.rotation</p:attrName>
                                        </p:attrNameLst>
                                      </p:cBhvr>
                                      <p:tavLst>
                                        <p:tav tm="0">
                                          <p:val>
                                            <p:fltVal val="360"/>
                                          </p:val>
                                        </p:tav>
                                        <p:tav tm="100000">
                                          <p:val>
                                            <p:fltVal val="0"/>
                                          </p:val>
                                        </p:tav>
                                      </p:tavLst>
                                    </p:anim>
                                    <p:animEffect transition="in" filter="fade">
                                      <p:cBhvr>
                                        <p:cTn id="60" dur="500"/>
                                        <p:tgtEl>
                                          <p:spTgt spid="25"/>
                                        </p:tgtEl>
                                      </p:cBhvr>
                                    </p:animEffect>
                                  </p:childTnLst>
                                </p:cTn>
                              </p:par>
                            </p:childTnLst>
                          </p:cTn>
                        </p:par>
                        <p:par>
                          <p:cTn id="61" fill="hold">
                            <p:stCondLst>
                              <p:cond delay="4500"/>
                            </p:stCondLst>
                            <p:childTnLst>
                              <p:par>
                                <p:cTn id="62" presetID="49" presetClass="entr" presetSubtype="0" decel="10000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 calcmode="lin" valueType="num">
                                      <p:cBhvr>
                                        <p:cTn id="66" dur="500" fill="hold"/>
                                        <p:tgtEl>
                                          <p:spTgt spid="23"/>
                                        </p:tgtEl>
                                        <p:attrNameLst>
                                          <p:attrName>style.rotation</p:attrName>
                                        </p:attrNameLst>
                                      </p:cBhvr>
                                      <p:tavLst>
                                        <p:tav tm="0">
                                          <p:val>
                                            <p:fltVal val="360"/>
                                          </p:val>
                                        </p:tav>
                                        <p:tav tm="100000">
                                          <p:val>
                                            <p:fltVal val="0"/>
                                          </p:val>
                                        </p:tav>
                                      </p:tavLst>
                                    </p:anim>
                                    <p:animEffect transition="in" filter="fade">
                                      <p:cBhvr>
                                        <p:cTn id="67" dur="500"/>
                                        <p:tgtEl>
                                          <p:spTgt spid="23"/>
                                        </p:tgtEl>
                                      </p:cBhvr>
                                    </p:animEffect>
                                  </p:childTnLst>
                                </p:cTn>
                              </p:par>
                            </p:childTnLst>
                          </p:cTn>
                        </p:par>
                        <p:par>
                          <p:cTn id="68" fill="hold">
                            <p:stCondLst>
                              <p:cond delay="5000"/>
                            </p:stCondLst>
                            <p:childTnLst>
                              <p:par>
                                <p:cTn id="69" presetID="12" presetClass="entr" presetSubtype="1"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slide(fromTop)">
                                      <p:cBhvr>
                                        <p:cTn id="71" dur="500"/>
                                        <p:tgtEl>
                                          <p:spTgt spid="37"/>
                                        </p:tgtEl>
                                      </p:cBhvr>
                                    </p:animEffect>
                                  </p:childTnLst>
                                </p:cTn>
                              </p:par>
                            </p:childTnLst>
                          </p:cTn>
                        </p:par>
                        <p:par>
                          <p:cTn id="72" fill="hold">
                            <p:stCondLst>
                              <p:cond delay="5500"/>
                            </p:stCondLst>
                            <p:childTnLst>
                              <p:par>
                                <p:cTn id="73" presetID="1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slide(fromTop)">
                                      <p:cBhvr>
                                        <p:cTn id="75" dur="500"/>
                                        <p:tgtEl>
                                          <p:spTgt spid="36"/>
                                        </p:tgtEl>
                                      </p:cBhvr>
                                    </p:animEffect>
                                  </p:childTnLst>
                                </p:cTn>
                              </p:par>
                            </p:childTnLst>
                          </p:cTn>
                        </p:par>
                        <p:par>
                          <p:cTn id="76" fill="hold">
                            <p:stCondLst>
                              <p:cond delay="6000"/>
                            </p:stCondLst>
                            <p:childTnLst>
                              <p:par>
                                <p:cTn id="77" presetID="1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slide(fromTop)">
                                      <p:cBhvr>
                                        <p:cTn id="79" dur="500"/>
                                        <p:tgtEl>
                                          <p:spTgt spid="29"/>
                                        </p:tgtEl>
                                      </p:cBhvr>
                                    </p:animEffect>
                                  </p:childTnLst>
                                </p:cTn>
                              </p:par>
                            </p:childTnLst>
                          </p:cTn>
                        </p:par>
                        <p:par>
                          <p:cTn id="80" fill="hold">
                            <p:stCondLst>
                              <p:cond delay="6500"/>
                            </p:stCondLst>
                            <p:childTnLst>
                              <p:par>
                                <p:cTn id="81" presetID="53" presetClass="entr" presetSubtype="16" fill="hold" grpId="0" nodeType="afterEffect" nodePh="1">
                                  <p:stCondLst>
                                    <p:cond delay="0"/>
                                  </p:stCondLst>
                                  <p:endCondLst>
                                    <p:cond evt="begin" delay="0">
                                      <p:tn val="81"/>
                                    </p:cond>
                                  </p:end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animBg="1"/>
      <p:bldP spid="25" grpId="0"/>
      <p:bldP spid="26" grpId="0"/>
      <p:bldP spid="27" grpId="0"/>
      <p:bldP spid="28" grpId="0" animBg="1"/>
      <p:bldP spid="29" grpId="0" animBg="1"/>
      <p:bldP spid="30" grpId="0" animBg="1"/>
      <p:bldP spid="31" grpId="0" animBg="1"/>
      <p:bldP spid="32" grpId="0" animBg="1"/>
      <p:bldP spid="33" grpId="0"/>
      <p:bldP spid="34" grpId="0"/>
      <p:bldP spid="35" grpId="0"/>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8"/>
          <p:cNvGrpSpPr/>
          <p:nvPr/>
        </p:nvGrpSpPr>
        <p:grpSpPr bwMode="auto">
          <a:xfrm>
            <a:off x="2366628" y="1131590"/>
            <a:ext cx="1442867" cy="845091"/>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25" name="Group 12"/>
          <p:cNvGrpSpPr/>
          <p:nvPr/>
        </p:nvGrpSpPr>
        <p:grpSpPr bwMode="auto">
          <a:xfrm>
            <a:off x="5120293" y="1131590"/>
            <a:ext cx="1442867" cy="845091"/>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8F8F8"/>
                </a:solidFill>
                <a:effectLst/>
                <a:uLnTx/>
                <a:uFillTx/>
                <a:latin typeface="Calibri" panose="020F0502020204030204"/>
                <a:ea typeface="微软雅黑" panose="020B0503020204020204" charset="-122"/>
                <a:cs typeface="+mn-cs"/>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8F8F8"/>
                </a:solidFill>
                <a:effectLst/>
                <a:uLnTx/>
                <a:uFillTx/>
                <a:latin typeface="Calibri" panose="020F0502020204030204"/>
                <a:ea typeface="微软雅黑" panose="020B0503020204020204" charset="-122"/>
                <a:cs typeface="+mn-cs"/>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a:ln>
                  <a:noFill/>
                </a:ln>
                <a:solidFill>
                  <a:srgbClr val="F8F8F8"/>
                </a:solidFill>
                <a:effectLst/>
                <a:uLnTx/>
                <a:uFillTx/>
                <a:latin typeface="Calibri" panose="020F0502020204030204"/>
                <a:ea typeface="微软雅黑" panose="020B0503020204020204" charset="-122"/>
                <a:cs typeface="+mn-cs"/>
              </a:endParaRPr>
            </a:p>
          </p:txBody>
        </p:sp>
      </p:grpSp>
      <p:sp>
        <p:nvSpPr>
          <p:cNvPr id="48" name="Text Box 16"/>
          <p:cNvSpPr txBox="1">
            <a:spLocks noChangeArrowheads="1"/>
          </p:cNvSpPr>
          <p:nvPr/>
        </p:nvSpPr>
        <p:spPr bwMode="auto">
          <a:xfrm>
            <a:off x="2366628" y="2091043"/>
            <a:ext cx="1611874" cy="251094"/>
          </a:xfrm>
          <a:prstGeom prst="rect">
            <a:avLst/>
          </a:prstGeom>
          <a:solidFill>
            <a:schemeClr val="accent1"/>
          </a:solidFill>
          <a:ln w="3175" cap="flat" cmpd="sng">
            <a:noFill/>
            <a:bevel/>
          </a:ln>
        </p:spPr>
        <p:txBody>
          <a:bodyPr lIns="62118" tIns="31058" rIns="62118" bIns="31058" anchor="ctr"/>
          <a:lstStyle>
            <a:defPPr>
              <a:defRPr lang="zh-CN"/>
            </a:def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1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A</a:t>
            </a:r>
            <a:r>
              <a:rPr kumimoji="0" lang="zh-CN" altLang="en-US" sz="11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团队</a:t>
            </a:r>
            <a:endParaRPr kumimoji="0" lang="zh-CN" altLang="en-US" sz="11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49" name="Rectangle 17"/>
          <p:cNvSpPr>
            <a:spLocks noChangeArrowheads="1"/>
          </p:cNvSpPr>
          <p:nvPr/>
        </p:nvSpPr>
        <p:spPr bwMode="auto">
          <a:xfrm>
            <a:off x="2366629" y="2384607"/>
            <a:ext cx="1612953" cy="1462218"/>
          </a:xfrm>
          <a:prstGeom prst="rect">
            <a:avLst/>
          </a:prstGeom>
          <a:solidFill>
            <a:schemeClr val="accent1"/>
          </a:solidFill>
          <a:ln>
            <a:noFill/>
          </a:ln>
          <a:effectLst/>
        </p:spPr>
        <p:txBody>
          <a:bodyPr lIns="62118" tIns="31058" rIns="62118" bIns="31058" anchor="ct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0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0" name="Text Box 18"/>
          <p:cNvSpPr txBox="1">
            <a:spLocks noChangeArrowheads="1"/>
          </p:cNvSpPr>
          <p:nvPr/>
        </p:nvSpPr>
        <p:spPr bwMode="auto">
          <a:xfrm>
            <a:off x="5119215" y="2091044"/>
            <a:ext cx="1612953" cy="272019"/>
          </a:xfrm>
          <a:prstGeom prst="rect">
            <a:avLst/>
          </a:prstGeom>
          <a:solidFill>
            <a:schemeClr val="accent2"/>
          </a:solid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charset="-122"/>
              </a:defRPr>
            </a:lvl1p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1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B</a:t>
            </a:r>
            <a:r>
              <a:rPr kumimoji="0" lang="zh-CN" altLang="en-US" sz="11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团队</a:t>
            </a:r>
            <a:endParaRPr kumimoji="0" lang="zh-CN" altLang="en-US" sz="11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51" name="Rectangle 19"/>
          <p:cNvSpPr>
            <a:spLocks noChangeArrowheads="1"/>
          </p:cNvSpPr>
          <p:nvPr/>
        </p:nvSpPr>
        <p:spPr bwMode="auto">
          <a:xfrm>
            <a:off x="5119215" y="2384607"/>
            <a:ext cx="1612953" cy="1462218"/>
          </a:xfrm>
          <a:prstGeom prst="rect">
            <a:avLst/>
          </a:prstGeom>
          <a:solidFill>
            <a:schemeClr val="accent2"/>
          </a:solidFill>
          <a:ln>
            <a:noFill/>
          </a:ln>
          <a:effectLst/>
        </p:spPr>
        <p:txBody>
          <a:bodyPr lIns="62118" tIns="31058" rIns="62118" bIns="31058" anchor="ct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0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2" name="Text Box 20"/>
          <p:cNvSpPr txBox="1">
            <a:spLocks noChangeArrowheads="1"/>
          </p:cNvSpPr>
          <p:nvPr/>
        </p:nvSpPr>
        <p:spPr bwMode="auto">
          <a:xfrm>
            <a:off x="2486306" y="2481759"/>
            <a:ext cx="1401631" cy="1239648"/>
          </a:xfrm>
          <a:prstGeom prst="rect">
            <a:avLst/>
          </a:prstGeom>
          <a:noFill/>
          <a:ln>
            <a:noFill/>
          </a:ln>
          <a:effectLst/>
        </p:spPr>
        <p:txBody>
          <a:bodyPr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53" name="Text Box 21"/>
          <p:cNvSpPr txBox="1">
            <a:spLocks noChangeArrowheads="1"/>
          </p:cNvSpPr>
          <p:nvPr/>
        </p:nvSpPr>
        <p:spPr bwMode="auto">
          <a:xfrm>
            <a:off x="5239970" y="2481759"/>
            <a:ext cx="1401631" cy="1239648"/>
          </a:xfrm>
          <a:prstGeom prst="rect">
            <a:avLst/>
          </a:prstGeom>
          <a:noFill/>
          <a:ln>
            <a:noFill/>
          </a:ln>
          <a:effectLst/>
        </p:spPr>
        <p:txBody>
          <a:bodyPr lIns="62118" tIns="31058" rIns="62118" bIns="31058">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grpSp>
        <p:nvGrpSpPr>
          <p:cNvPr id="54" name="Group 22"/>
          <p:cNvGrpSpPr/>
          <p:nvPr/>
        </p:nvGrpSpPr>
        <p:grpSpPr bwMode="auto">
          <a:xfrm>
            <a:off x="4199673" y="2005143"/>
            <a:ext cx="733160" cy="733910"/>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0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en-US" altLang="zh-CN" sz="10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VS</a:t>
              </a:r>
              <a:endParaRPr kumimoji="0" lang="zh-CN" altLang="en-US" sz="1000" b="1"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grpSp>
      <p:sp>
        <p:nvSpPr>
          <p:cNvPr id="57" name="Rectangle 269"/>
          <p:cNvSpPr/>
          <p:nvPr/>
        </p:nvSpPr>
        <p:spPr>
          <a:xfrm>
            <a:off x="1115616" y="4062849"/>
            <a:ext cx="6984776" cy="597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a:ln>
                <a:noFill/>
              </a:ln>
              <a:solidFill>
                <a:srgbClr val="2272AB">
                  <a:lumMod val="75000"/>
                </a:srgbClr>
              </a:solidFill>
              <a:effectLst/>
              <a:uLnTx/>
              <a:uFillTx/>
              <a:latin typeface="微软雅黑" panose="020B0503020204020204" charset="-122"/>
              <a:ea typeface="微软雅黑" panose="020B0503020204020204" charset="-122"/>
              <a:cs typeface="+mn-cs"/>
            </a:endParaRPr>
          </a:p>
        </p:txBody>
      </p:sp>
      <p:sp>
        <p:nvSpPr>
          <p:cNvPr id="58" name="Text Box 7"/>
          <p:cNvSpPr txBox="1">
            <a:spLocks noChangeArrowheads="1"/>
          </p:cNvSpPr>
          <p:nvPr/>
        </p:nvSpPr>
        <p:spPr bwMode="auto">
          <a:xfrm>
            <a:off x="1547664" y="4099883"/>
            <a:ext cx="5986642" cy="488091"/>
          </a:xfrm>
          <a:prstGeom prst="rect">
            <a:avLst/>
          </a:prstGeom>
          <a:noFill/>
          <a:ln w="9525">
            <a:noFill/>
            <a:miter lim="800000"/>
          </a:ln>
        </p:spPr>
        <p:txBody>
          <a:bodyPr wrap="square" lIns="31058" tIns="15530" rIns="31058" bIns="15530" anchor="ctr">
            <a:spAutoFit/>
          </a:bodyPr>
          <a:lstStyle/>
          <a:p>
            <a:pPr marL="0" marR="0" lvl="0" indent="0" algn="ctr" defTabSz="73914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Open Sans Semibold" pitchFamily="34" charset="0"/>
              </a:rPr>
              <a:t>您的内容打在这里，或者通过复制您的文本后，在此框中选择粘贴，并选择只保留文字。在此录入上述图表的综合描述说明，在此录入上述图表的综合描述说明。</a:t>
            </a:r>
            <a:endParaRPr kumimoji="0" 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Open Sans Semibold" pitchFamily="34" charset="0"/>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additive="base">
                                        <p:cTn id="46" dur="250" fill="hold"/>
                                        <p:tgtEl>
                                          <p:spTgt spid="57"/>
                                        </p:tgtEl>
                                        <p:attrNameLst>
                                          <p:attrName>ppt_x</p:attrName>
                                        </p:attrNameLst>
                                      </p:cBhvr>
                                      <p:tavLst>
                                        <p:tav tm="0">
                                          <p:val>
                                            <p:strVal val="#ppt_x"/>
                                          </p:val>
                                        </p:tav>
                                        <p:tav tm="100000">
                                          <p:val>
                                            <p:strVal val="#ppt_x"/>
                                          </p:val>
                                        </p:tav>
                                      </p:tavLst>
                                    </p:anim>
                                    <p:anim calcmode="lin" valueType="num">
                                      <p:cBhvr additive="base">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250" fill="hold"/>
                                        <p:tgtEl>
                                          <p:spTgt spid="58"/>
                                        </p:tgtEl>
                                        <p:attrNameLst>
                                          <p:attrName>ppt_x</p:attrName>
                                        </p:attrNameLst>
                                      </p:cBhvr>
                                      <p:tavLst>
                                        <p:tav tm="0">
                                          <p:val>
                                            <p:strVal val="#ppt_x"/>
                                          </p:val>
                                        </p:tav>
                                        <p:tav tm="100000">
                                          <p:val>
                                            <p:strVal val="#ppt_x"/>
                                          </p:val>
                                        </p:tav>
                                      </p:tavLst>
                                    </p:anim>
                                    <p:anim calcmode="lin" valueType="num">
                                      <p:cBhvr additive="base">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autoUpdateAnimBg="0"/>
      <p:bldP spid="49" grpId="0" animBg="1"/>
      <p:bldP spid="50" grpId="0" bldLvl="0" animBg="1" autoUpdateAnimBg="0"/>
      <p:bldP spid="51" grpId="0" animBg="1"/>
      <p:bldP spid="52" grpId="0" bldLvl="0"/>
      <p:bldP spid="53" grpId="0"/>
      <p:bldP spid="57" grpId="0" animBg="1"/>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直接连接符 46"/>
          <p:cNvCxnSpPr/>
          <p:nvPr/>
        </p:nvCxnSpPr>
        <p:spPr>
          <a:xfrm flipH="1">
            <a:off x="5820877" y="3305109"/>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760084" y="4136717"/>
            <a:ext cx="87708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2807654" y="3317164"/>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2807655" y="2384235"/>
            <a:ext cx="4156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3592798" y="1341039"/>
            <a:ext cx="707403" cy="178728"/>
            <a:chOff x="4470269" y="1661160"/>
            <a:chExt cx="1290451" cy="262890"/>
          </a:xfrm>
        </p:grpSpPr>
        <p:cxnSp>
          <p:nvCxnSpPr>
            <p:cNvPr id="52" name="直接连接符 51"/>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013940" y="2025918"/>
            <a:ext cx="817690" cy="714916"/>
            <a:chOff x="6842760" y="2637270"/>
            <a:chExt cx="1203960" cy="1051560"/>
          </a:xfrm>
          <a:solidFill>
            <a:schemeClr val="accent2">
              <a:lumMod val="75000"/>
            </a:schemeClr>
          </a:solidFill>
        </p:grpSpPr>
        <p:sp>
          <p:nvSpPr>
            <p:cNvPr id="55" name="六边形 54"/>
            <p:cNvSpPr/>
            <p:nvPr/>
          </p:nvSpPr>
          <p:spPr>
            <a:xfrm>
              <a:off x="684276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56" name="文本框 61"/>
            <p:cNvSpPr txBox="1"/>
            <p:nvPr/>
          </p:nvSpPr>
          <p:spPr>
            <a:xfrm>
              <a:off x="7024263" y="2809108"/>
              <a:ext cx="820724" cy="6790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E7E7E7"/>
                  </a:solidFill>
                  <a:effectLst/>
                  <a:uLnTx/>
                  <a:uFillTx/>
                  <a:latin typeface="Arial" panose="020B0604020202020204" pitchFamily="34" charset="0"/>
                  <a:ea typeface="微软雅黑" panose="020B0503020204020204" charset="-122"/>
                  <a:cs typeface="Arial" panose="020B0604020202020204" pitchFamily="34" charset="0"/>
                </a:rPr>
                <a:t>02</a:t>
              </a:r>
              <a:endParaRPr kumimoji="0" lang="zh-CN" altLang="en-US" sz="2400" b="0" i="0" u="none" strike="noStrike" kern="1200" cap="none" spc="0" normalizeH="0" baseline="-3000" noProof="0" dirty="0">
                <a:ln>
                  <a:noFill/>
                </a:ln>
                <a:solidFill>
                  <a:srgbClr val="E7E7E7"/>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57" name="组合 56"/>
          <p:cNvGrpSpPr/>
          <p:nvPr/>
        </p:nvGrpSpPr>
        <p:grpSpPr>
          <a:xfrm>
            <a:off x="4119540" y="1510452"/>
            <a:ext cx="817690" cy="714917"/>
            <a:chOff x="5525852" y="1879080"/>
            <a:chExt cx="1203960" cy="1051560"/>
          </a:xfrm>
          <a:solidFill>
            <a:schemeClr val="accent2">
              <a:lumMod val="75000"/>
            </a:schemeClr>
          </a:solidFill>
        </p:grpSpPr>
        <p:sp>
          <p:nvSpPr>
            <p:cNvPr id="58" name="六边形 57"/>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59" name="文本框 64"/>
            <p:cNvSpPr txBox="1"/>
            <p:nvPr/>
          </p:nvSpPr>
          <p:spPr>
            <a:xfrm>
              <a:off x="5686670" y="1989361"/>
              <a:ext cx="882326" cy="727721"/>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rPr>
                <a:t>01</a:t>
              </a:r>
              <a:endParaRPr kumimoji="0" lang="zh-CN" altLang="en-US" sz="2400" b="0"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0" name="组合 59"/>
          <p:cNvGrpSpPr/>
          <p:nvPr/>
        </p:nvGrpSpPr>
        <p:grpSpPr>
          <a:xfrm>
            <a:off x="5003188" y="2947652"/>
            <a:ext cx="817690" cy="714917"/>
            <a:chOff x="6842760" y="4008870"/>
            <a:chExt cx="1203960" cy="1051560"/>
          </a:xfrm>
          <a:solidFill>
            <a:schemeClr val="accent2">
              <a:lumMod val="75000"/>
            </a:schemeClr>
          </a:solidFill>
        </p:grpSpPr>
        <p:sp>
          <p:nvSpPr>
            <p:cNvPr id="61" name="六边形 60"/>
            <p:cNvSpPr/>
            <p:nvPr/>
          </p:nvSpPr>
          <p:spPr>
            <a:xfrm>
              <a:off x="684276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62" name="文本框 67"/>
            <p:cNvSpPr txBox="1"/>
            <p:nvPr/>
          </p:nvSpPr>
          <p:spPr>
            <a:xfrm>
              <a:off x="6981635" y="4119151"/>
              <a:ext cx="926211" cy="727721"/>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rPr>
                <a:t>03</a:t>
              </a:r>
              <a:endParaRPr kumimoji="0" lang="zh-CN" altLang="en-US" sz="2400" b="0"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3" name="组合 62"/>
          <p:cNvGrpSpPr/>
          <p:nvPr/>
        </p:nvGrpSpPr>
        <p:grpSpPr>
          <a:xfrm>
            <a:off x="3223302" y="2958416"/>
            <a:ext cx="817690" cy="714917"/>
            <a:chOff x="4206240" y="4008870"/>
            <a:chExt cx="1203960" cy="1051560"/>
          </a:xfrm>
          <a:solidFill>
            <a:schemeClr val="accent2">
              <a:lumMod val="75000"/>
            </a:schemeClr>
          </a:solidFill>
        </p:grpSpPr>
        <p:sp>
          <p:nvSpPr>
            <p:cNvPr id="64" name="六边形 63"/>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65" name="文本框 70"/>
            <p:cNvSpPr txBox="1"/>
            <p:nvPr/>
          </p:nvSpPr>
          <p:spPr>
            <a:xfrm>
              <a:off x="4397859" y="4119151"/>
              <a:ext cx="820724" cy="727721"/>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rPr>
                <a:t>05</a:t>
              </a:r>
              <a:endParaRPr kumimoji="0" lang="zh-CN" altLang="en-US" sz="2400" b="0" i="0" u="none" strike="noStrike" kern="1200" cap="none" spc="0" normalizeH="0" baseline="-3000" noProof="0" dirty="0">
                <a:ln>
                  <a:noFill/>
                </a:ln>
                <a:solidFill>
                  <a:prstClr val="white">
                    <a:lumMod val="95000"/>
                  </a:prstClr>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6" name="组合 65"/>
          <p:cNvGrpSpPr/>
          <p:nvPr/>
        </p:nvGrpSpPr>
        <p:grpSpPr>
          <a:xfrm>
            <a:off x="3223302" y="2025918"/>
            <a:ext cx="817690" cy="714916"/>
            <a:chOff x="4206240" y="2637270"/>
            <a:chExt cx="1203960" cy="1051560"/>
          </a:xfrm>
          <a:solidFill>
            <a:schemeClr val="accent2">
              <a:lumMod val="75000"/>
            </a:schemeClr>
          </a:solidFill>
        </p:grpSpPr>
        <p:sp>
          <p:nvSpPr>
            <p:cNvPr id="67" name="六边形 66"/>
            <p:cNvSpPr/>
            <p:nvPr/>
          </p:nvSpPr>
          <p:spPr>
            <a:xfrm>
              <a:off x="4206240" y="26372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68" name="文本框 73"/>
            <p:cNvSpPr txBox="1"/>
            <p:nvPr/>
          </p:nvSpPr>
          <p:spPr>
            <a:xfrm>
              <a:off x="4387743" y="2809108"/>
              <a:ext cx="820724" cy="6790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E7E7E7"/>
                  </a:solidFill>
                  <a:effectLst/>
                  <a:uLnTx/>
                  <a:uFillTx/>
                  <a:latin typeface="Arial" panose="020B0604020202020204" pitchFamily="34" charset="0"/>
                  <a:ea typeface="微软雅黑" panose="020B0503020204020204" charset="-122"/>
                  <a:cs typeface="Arial" panose="020B0604020202020204" pitchFamily="34" charset="0"/>
                </a:rPr>
                <a:t>06</a:t>
              </a:r>
              <a:endParaRPr kumimoji="0" lang="zh-CN" altLang="en-US" sz="2400" b="0" i="0" u="none" strike="noStrike" kern="1200" cap="none" spc="0" normalizeH="0" baseline="-3000" noProof="0" dirty="0">
                <a:ln>
                  <a:noFill/>
                </a:ln>
                <a:solidFill>
                  <a:srgbClr val="E7E7E7"/>
                </a:solidFill>
                <a:effectLst/>
                <a:uLnTx/>
                <a:uFillTx/>
                <a:latin typeface="Arial" panose="020B0604020202020204" pitchFamily="34" charset="0"/>
                <a:ea typeface="微软雅黑" panose="020B0503020204020204" charset="-122"/>
                <a:cs typeface="Arial" panose="020B0604020202020204" pitchFamily="34" charset="0"/>
              </a:endParaRPr>
            </a:p>
          </p:txBody>
        </p:sp>
      </p:grpSp>
      <p:grpSp>
        <p:nvGrpSpPr>
          <p:cNvPr id="69" name="组合 68"/>
          <p:cNvGrpSpPr/>
          <p:nvPr/>
        </p:nvGrpSpPr>
        <p:grpSpPr>
          <a:xfrm>
            <a:off x="4119540" y="3427660"/>
            <a:ext cx="817690" cy="714916"/>
            <a:chOff x="5525852" y="4683240"/>
            <a:chExt cx="1203960" cy="1051560"/>
          </a:xfrm>
          <a:solidFill>
            <a:schemeClr val="accent2">
              <a:lumMod val="75000"/>
            </a:schemeClr>
          </a:solidFill>
        </p:grpSpPr>
        <p:sp>
          <p:nvSpPr>
            <p:cNvPr id="70" name="六边形 69"/>
            <p:cNvSpPr/>
            <p:nvPr/>
          </p:nvSpPr>
          <p:spPr>
            <a:xfrm>
              <a:off x="5525852" y="468324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71" name="文本框 76"/>
            <p:cNvSpPr txBox="1"/>
            <p:nvPr/>
          </p:nvSpPr>
          <p:spPr>
            <a:xfrm>
              <a:off x="5693284" y="4855078"/>
              <a:ext cx="820724" cy="6790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E7E7E7"/>
                  </a:solidFill>
                  <a:effectLst/>
                  <a:uLnTx/>
                  <a:uFillTx/>
                  <a:latin typeface="Arial" panose="020B0604020202020204" pitchFamily="34" charset="0"/>
                  <a:ea typeface="微软雅黑" panose="020B0503020204020204" charset="-122"/>
                  <a:cs typeface="Arial" panose="020B0604020202020204" pitchFamily="34" charset="0"/>
                </a:rPr>
                <a:t>04</a:t>
              </a:r>
              <a:endParaRPr kumimoji="0" lang="zh-CN" altLang="en-US" sz="2400" b="0" i="0" u="none" strike="noStrike" kern="1200" cap="none" spc="0" normalizeH="0" baseline="-3000" noProof="0" dirty="0">
                <a:ln>
                  <a:noFill/>
                </a:ln>
                <a:solidFill>
                  <a:srgbClr val="E7E7E7"/>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2" name="矩形 71"/>
          <p:cNvSpPr/>
          <p:nvPr/>
        </p:nvSpPr>
        <p:spPr>
          <a:xfrm>
            <a:off x="2594291" y="1182292"/>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3" name="矩形 47"/>
          <p:cNvSpPr>
            <a:spLocks noChangeArrowheads="1"/>
          </p:cNvSpPr>
          <p:nvPr/>
        </p:nvSpPr>
        <p:spPr bwMode="auto">
          <a:xfrm>
            <a:off x="1331640" y="1430406"/>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4" name="矩形 73"/>
          <p:cNvSpPr/>
          <p:nvPr/>
        </p:nvSpPr>
        <p:spPr>
          <a:xfrm>
            <a:off x="1782472" y="2104082"/>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5" name="矩形 47"/>
          <p:cNvSpPr>
            <a:spLocks noChangeArrowheads="1"/>
          </p:cNvSpPr>
          <p:nvPr/>
        </p:nvSpPr>
        <p:spPr bwMode="auto">
          <a:xfrm>
            <a:off x="1043609" y="2352195"/>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lvl="0" algn="r">
              <a:lnSpc>
                <a:spcPct val="120000"/>
              </a:lnSpc>
              <a:spcBef>
                <a:spcPct val="0"/>
              </a:spcBef>
              <a:buNone/>
              <a:defRPr/>
            </a:pPr>
            <a:r>
              <a:rPr lang="zh-CN" altLang="en-US" sz="1000" dirty="0" smtClean="0">
                <a:solidFill>
                  <a:prstClr val="black">
                    <a:lumMod val="75000"/>
                    <a:lumOff val="25000"/>
                  </a:prstClr>
                </a:solidFill>
                <a:sym typeface="微软雅黑" panose="020B0503020204020204" charset="-122"/>
              </a:rPr>
              <a:t>亮亮图文旗舰店</a:t>
            </a:r>
            <a:r>
              <a:rPr lang="en-US" altLang="zh-CN" sz="1000" dirty="0" smtClean="0">
                <a:solidFill>
                  <a:prstClr val="black">
                    <a:lumMod val="75000"/>
                    <a:lumOff val="25000"/>
                  </a:prstClr>
                </a:solidFill>
                <a:sym typeface="微软雅黑" panose="020B0503020204020204" charset="-122"/>
              </a:rPr>
              <a:t>https://liangliangtuwen.tmall.com/</a:t>
            </a:r>
            <a:endParaRPr lang="en-US" altLang="zh-CN" sz="1000" dirty="0">
              <a:solidFill>
                <a:prstClr val="black">
                  <a:lumMod val="75000"/>
                  <a:lumOff val="25000"/>
                </a:prstClr>
              </a:solidFill>
              <a:sym typeface="微软雅黑" panose="020B0503020204020204" charset="-122"/>
            </a:endParaRPr>
          </a:p>
        </p:txBody>
      </p:sp>
      <p:sp>
        <p:nvSpPr>
          <p:cNvPr id="76" name="矩形 75"/>
          <p:cNvSpPr/>
          <p:nvPr/>
        </p:nvSpPr>
        <p:spPr>
          <a:xfrm>
            <a:off x="1782472" y="3069053"/>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7" name="矩形 47"/>
          <p:cNvSpPr>
            <a:spLocks noChangeArrowheads="1"/>
          </p:cNvSpPr>
          <p:nvPr/>
        </p:nvSpPr>
        <p:spPr bwMode="auto">
          <a:xfrm>
            <a:off x="1043608" y="3317164"/>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8" name="矩形 77"/>
          <p:cNvSpPr/>
          <p:nvPr/>
        </p:nvSpPr>
        <p:spPr>
          <a:xfrm>
            <a:off x="6259748" y="1701957"/>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9" name="矩形 47"/>
          <p:cNvSpPr>
            <a:spLocks noChangeArrowheads="1"/>
          </p:cNvSpPr>
          <p:nvPr/>
        </p:nvSpPr>
        <p:spPr bwMode="auto">
          <a:xfrm>
            <a:off x="6279402" y="1960787"/>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0" name="矩形 79"/>
          <p:cNvSpPr/>
          <p:nvPr/>
        </p:nvSpPr>
        <p:spPr>
          <a:xfrm>
            <a:off x="6279025" y="2846293"/>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矩形 47"/>
          <p:cNvSpPr>
            <a:spLocks noChangeArrowheads="1"/>
          </p:cNvSpPr>
          <p:nvPr/>
        </p:nvSpPr>
        <p:spPr bwMode="auto">
          <a:xfrm>
            <a:off x="6291460" y="3105124"/>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82" name="矩形 81"/>
          <p:cNvSpPr/>
          <p:nvPr/>
        </p:nvSpPr>
        <p:spPr>
          <a:xfrm>
            <a:off x="5678017" y="3785973"/>
            <a:ext cx="971823" cy="231996"/>
          </a:xfrm>
          <a:prstGeom prst="rect">
            <a:avLst/>
          </a:prstGeom>
        </p:spPr>
        <p:txBody>
          <a:bodyPr wrap="none" lIns="62112" tIns="31056" rIns="62112" bIns="31056">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此处添加标题</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3" name="矩形 47"/>
          <p:cNvSpPr>
            <a:spLocks noChangeArrowheads="1"/>
          </p:cNvSpPr>
          <p:nvPr/>
        </p:nvSpPr>
        <p:spPr bwMode="auto">
          <a:xfrm>
            <a:off x="5697675" y="4044806"/>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a:t>
            </a: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grpSp>
        <p:nvGrpSpPr>
          <p:cNvPr id="84" name="组合 83"/>
          <p:cNvGrpSpPr/>
          <p:nvPr/>
        </p:nvGrpSpPr>
        <p:grpSpPr>
          <a:xfrm flipH="1">
            <a:off x="5646818" y="1856647"/>
            <a:ext cx="600459" cy="178728"/>
            <a:chOff x="4255294" y="1661160"/>
            <a:chExt cx="1505426" cy="262890"/>
          </a:xfrm>
        </p:grpSpPr>
        <p:cxnSp>
          <p:nvCxnSpPr>
            <p:cNvPr id="85" name="直接连接符 84"/>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nvGrpSpPr>
        <p:grpSpPr>
          <a:xfrm>
            <a:off x="3887578" y="2289632"/>
            <a:ext cx="1281625" cy="1082733"/>
            <a:chOff x="5927099" y="3207123"/>
            <a:chExt cx="1887055" cy="1592580"/>
          </a:xfrm>
          <a:solidFill>
            <a:schemeClr val="accent3">
              <a:lumMod val="75000"/>
            </a:schemeClr>
          </a:solidFill>
        </p:grpSpPr>
        <p:sp>
          <p:nvSpPr>
            <p:cNvPr id="88" name="六边形 87"/>
            <p:cNvSpPr/>
            <p:nvPr/>
          </p:nvSpPr>
          <p:spPr>
            <a:xfrm>
              <a:off x="5927099" y="3207123"/>
              <a:ext cx="1887055" cy="159258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sp>
          <p:nvSpPr>
            <p:cNvPr id="89" name="文本框 1"/>
            <p:cNvSpPr txBox="1"/>
            <p:nvPr/>
          </p:nvSpPr>
          <p:spPr>
            <a:xfrm>
              <a:off x="6291627" y="3451750"/>
              <a:ext cx="1157998" cy="11406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项目情况</a:t>
              </a:r>
              <a:endParaRPr kumimoji="0" lang="zh-CN" altLang="en-US" sz="2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350" fill="hold"/>
                                        <p:tgtEl>
                                          <p:spTgt spid="87"/>
                                        </p:tgtEl>
                                        <p:attrNameLst>
                                          <p:attrName>ppt_w</p:attrName>
                                        </p:attrNameLst>
                                      </p:cBhvr>
                                      <p:tavLst>
                                        <p:tav tm="0">
                                          <p:val>
                                            <p:fltVal val="0"/>
                                          </p:val>
                                        </p:tav>
                                        <p:tav tm="100000">
                                          <p:val>
                                            <p:strVal val="#ppt_w"/>
                                          </p:val>
                                        </p:tav>
                                      </p:tavLst>
                                    </p:anim>
                                    <p:anim calcmode="lin" valueType="num">
                                      <p:cBhvr>
                                        <p:cTn id="8" dur="350" fill="hold"/>
                                        <p:tgtEl>
                                          <p:spTgt spid="87"/>
                                        </p:tgtEl>
                                        <p:attrNameLst>
                                          <p:attrName>ppt_h</p:attrName>
                                        </p:attrNameLst>
                                      </p:cBhvr>
                                      <p:tavLst>
                                        <p:tav tm="0">
                                          <p:val>
                                            <p:fltVal val="0"/>
                                          </p:val>
                                        </p:tav>
                                        <p:tav tm="100000">
                                          <p:val>
                                            <p:strVal val="#ppt_h"/>
                                          </p:val>
                                        </p:tav>
                                      </p:tavLst>
                                    </p:anim>
                                    <p:anim calcmode="lin" valueType="num">
                                      <p:cBhvr>
                                        <p:cTn id="9" dur="350" fill="hold"/>
                                        <p:tgtEl>
                                          <p:spTgt spid="87"/>
                                        </p:tgtEl>
                                        <p:attrNameLst>
                                          <p:attrName>ppt_x</p:attrName>
                                        </p:attrNameLst>
                                      </p:cBhvr>
                                      <p:tavLst>
                                        <p:tav tm="0">
                                          <p:val>
                                            <p:fltVal val="0.5"/>
                                          </p:val>
                                        </p:tav>
                                        <p:tav tm="100000">
                                          <p:val>
                                            <p:strVal val="#ppt_x"/>
                                          </p:val>
                                        </p:tav>
                                      </p:tavLst>
                                    </p:anim>
                                    <p:anim calcmode="lin" valueType="num">
                                      <p:cBhvr>
                                        <p:cTn id="10" dur="350" fill="hold"/>
                                        <p:tgtEl>
                                          <p:spTgt spid="87"/>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250" fill="hold"/>
                                        <p:tgtEl>
                                          <p:spTgt spid="57"/>
                                        </p:tgtEl>
                                        <p:attrNameLst>
                                          <p:attrName>ppt_x</p:attrName>
                                        </p:attrNameLst>
                                      </p:cBhvr>
                                      <p:tavLst>
                                        <p:tav tm="0">
                                          <p:val>
                                            <p:strVal val="#ppt_x"/>
                                          </p:val>
                                        </p:tav>
                                        <p:tav tm="100000">
                                          <p:val>
                                            <p:strVal val="#ppt_x"/>
                                          </p:val>
                                        </p:tav>
                                      </p:tavLst>
                                    </p:anim>
                                    <p:anim calcmode="lin" valueType="num">
                                      <p:cBhvr additive="base">
                                        <p:cTn id="14" dur="250" fill="hold"/>
                                        <p:tgtEl>
                                          <p:spTgt spid="57"/>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22" presetClass="entr" presetSubtype="2" fill="hold" nodeType="afterEffect">
                                  <p:stCondLst>
                                    <p:cond delay="250"/>
                                  </p:stCondLst>
                                  <p:childTnLst>
                                    <p:set>
                                      <p:cBhvr>
                                        <p:cTn id="17" dur="1" fill="hold">
                                          <p:stCondLst>
                                            <p:cond delay="0"/>
                                          </p:stCondLst>
                                        </p:cTn>
                                        <p:tgtEl>
                                          <p:spTgt spid="51"/>
                                        </p:tgtEl>
                                        <p:attrNameLst>
                                          <p:attrName>style.visibility</p:attrName>
                                        </p:attrNameLst>
                                      </p:cBhvr>
                                      <p:to>
                                        <p:strVal val="visible"/>
                                      </p:to>
                                    </p:set>
                                    <p:animEffect transition="in" filter="wipe(right)">
                                      <p:cBhvr>
                                        <p:cTn id="18" dur="500"/>
                                        <p:tgtEl>
                                          <p:spTgt spid="51"/>
                                        </p:tgtEl>
                                      </p:cBhvr>
                                    </p:animEffect>
                                  </p:childTnLst>
                                </p:cTn>
                              </p:par>
                            </p:childTnLst>
                          </p:cTn>
                        </p:par>
                        <p:par>
                          <p:cTn id="19" fill="hold">
                            <p:stCondLst>
                              <p:cond delay="1250"/>
                            </p:stCondLst>
                            <p:childTnLst>
                              <p:par>
                                <p:cTn id="20" presetID="22" presetClass="entr" presetSubtype="2"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wipe(right)">
                                      <p:cBhvr>
                                        <p:cTn id="22" dur="500"/>
                                        <p:tgtEl>
                                          <p:spTgt spid="7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wipe(right)">
                                      <p:cBhvr>
                                        <p:cTn id="25" dur="500"/>
                                        <p:tgtEl>
                                          <p:spTgt spid="73"/>
                                        </p:tgtEl>
                                      </p:cBhvr>
                                    </p:animEffect>
                                  </p:childTnLst>
                                </p:cTn>
                              </p:par>
                            </p:childTnLst>
                          </p:cTn>
                        </p:par>
                        <p:par>
                          <p:cTn id="26" fill="hold">
                            <p:stCondLst>
                              <p:cond delay="1750"/>
                            </p:stCondLst>
                            <p:childTnLst>
                              <p:par>
                                <p:cTn id="27" presetID="2" presetClass="entr" presetSubtype="2" fill="hold" nodeType="after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250" fill="hold"/>
                                        <p:tgtEl>
                                          <p:spTgt spid="54"/>
                                        </p:tgtEl>
                                        <p:attrNameLst>
                                          <p:attrName>ppt_x</p:attrName>
                                        </p:attrNameLst>
                                      </p:cBhvr>
                                      <p:tavLst>
                                        <p:tav tm="0">
                                          <p:val>
                                            <p:strVal val="1+#ppt_w/2"/>
                                          </p:val>
                                        </p:tav>
                                        <p:tav tm="100000">
                                          <p:val>
                                            <p:strVal val="#ppt_x"/>
                                          </p:val>
                                        </p:tav>
                                      </p:tavLst>
                                    </p:anim>
                                    <p:anim calcmode="lin" valueType="num">
                                      <p:cBhvr additive="base">
                                        <p:cTn id="30" dur="250" fill="hold"/>
                                        <p:tgtEl>
                                          <p:spTgt spid="5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wipe(left)">
                                      <p:cBhvr>
                                        <p:cTn id="34" dur="500"/>
                                        <p:tgtEl>
                                          <p:spTgt spid="84"/>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3500"/>
                            </p:stCondLst>
                            <p:childTnLst>
                              <p:par>
                                <p:cTn id="43" presetID="2" presetClass="entr" presetSubtype="2" fill="hold" nodeType="afterEffect">
                                  <p:stCondLst>
                                    <p:cond delay="25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250" fill="hold"/>
                                        <p:tgtEl>
                                          <p:spTgt spid="60"/>
                                        </p:tgtEl>
                                        <p:attrNameLst>
                                          <p:attrName>ppt_x</p:attrName>
                                        </p:attrNameLst>
                                      </p:cBhvr>
                                      <p:tavLst>
                                        <p:tav tm="0">
                                          <p:val>
                                            <p:strVal val="1+#ppt_w/2"/>
                                          </p:val>
                                        </p:tav>
                                        <p:tav tm="100000">
                                          <p:val>
                                            <p:strVal val="#ppt_x"/>
                                          </p:val>
                                        </p:tav>
                                      </p:tavLst>
                                    </p:anim>
                                    <p:anim calcmode="lin" valueType="num">
                                      <p:cBhvr additive="base">
                                        <p:cTn id="46" dur="250" fill="hold"/>
                                        <p:tgtEl>
                                          <p:spTgt spid="60"/>
                                        </p:tgtEl>
                                        <p:attrNameLst>
                                          <p:attrName>ppt_y</p:attrName>
                                        </p:attrNameLst>
                                      </p:cBhvr>
                                      <p:tavLst>
                                        <p:tav tm="0">
                                          <p:val>
                                            <p:strVal val="#ppt_y"/>
                                          </p:val>
                                        </p:tav>
                                        <p:tav tm="100000">
                                          <p:val>
                                            <p:strVal val="#ppt_y"/>
                                          </p:val>
                                        </p:tav>
                                      </p:tavLst>
                                    </p:anim>
                                  </p:childTnLst>
                                </p:cTn>
                              </p:par>
                            </p:childTnLst>
                          </p:cTn>
                        </p:par>
                        <p:par>
                          <p:cTn id="47" fill="hold">
                            <p:stCondLst>
                              <p:cond delay="425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750"/>
                            </p:stCondLst>
                            <p:childTnLst>
                              <p:par>
                                <p:cTn id="52" presetID="22" presetClass="entr" presetSubtype="8" fill="hold" grpId="0" nodeType="afterEffect">
                                  <p:stCondLst>
                                    <p:cond delay="0"/>
                                  </p:stCondLst>
                                  <p:childTnLst>
                                    <p:set>
                                      <p:cBhvr>
                                        <p:cTn id="53" dur="1" fill="hold">
                                          <p:stCondLst>
                                            <p:cond delay="0"/>
                                          </p:stCondLst>
                                        </p:cTn>
                                        <p:tgtEl>
                                          <p:spTgt spid="80"/>
                                        </p:tgtEl>
                                        <p:attrNameLst>
                                          <p:attrName>style.visibility</p:attrName>
                                        </p:attrNameLst>
                                      </p:cBhvr>
                                      <p:to>
                                        <p:strVal val="visible"/>
                                      </p:to>
                                    </p:set>
                                    <p:animEffect transition="in" filter="wipe(left)">
                                      <p:cBhvr>
                                        <p:cTn id="54" dur="500"/>
                                        <p:tgtEl>
                                          <p:spTgt spid="8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childTnLst>
                          </p:cTn>
                        </p:par>
                        <p:par>
                          <p:cTn id="58" fill="hold">
                            <p:stCondLst>
                              <p:cond delay="5250"/>
                            </p:stCondLst>
                            <p:childTnLst>
                              <p:par>
                                <p:cTn id="59" presetID="2" presetClass="entr" presetSubtype="4" fill="hold" nodeType="afterEffect">
                                  <p:stCondLst>
                                    <p:cond delay="25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250" fill="hold"/>
                                        <p:tgtEl>
                                          <p:spTgt spid="69"/>
                                        </p:tgtEl>
                                        <p:attrNameLst>
                                          <p:attrName>ppt_x</p:attrName>
                                        </p:attrNameLst>
                                      </p:cBhvr>
                                      <p:tavLst>
                                        <p:tav tm="0">
                                          <p:val>
                                            <p:strVal val="#ppt_x"/>
                                          </p:val>
                                        </p:tav>
                                        <p:tav tm="100000">
                                          <p:val>
                                            <p:strVal val="#ppt_x"/>
                                          </p:val>
                                        </p:tav>
                                      </p:tavLst>
                                    </p:anim>
                                    <p:anim calcmode="lin" valueType="num">
                                      <p:cBhvr additive="base">
                                        <p:cTn id="62" dur="250" fill="hold"/>
                                        <p:tgtEl>
                                          <p:spTgt spid="69"/>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500"/>
                            </p:stCondLst>
                            <p:childTnLst>
                              <p:par>
                                <p:cTn id="68" presetID="22" presetClass="entr" presetSubtype="8" fill="hold" grpId="0" nodeType="after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wipe(left)">
                                      <p:cBhvr>
                                        <p:cTn id="70" dur="500"/>
                                        <p:tgtEl>
                                          <p:spTgt spid="8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left)">
                                      <p:cBhvr>
                                        <p:cTn id="73" dur="500"/>
                                        <p:tgtEl>
                                          <p:spTgt spid="83"/>
                                        </p:tgtEl>
                                      </p:cBhvr>
                                    </p:animEffect>
                                  </p:childTnLst>
                                </p:cTn>
                              </p:par>
                            </p:childTnLst>
                          </p:cTn>
                        </p:par>
                        <p:par>
                          <p:cTn id="74" fill="hold">
                            <p:stCondLst>
                              <p:cond delay="7000"/>
                            </p:stCondLst>
                            <p:childTnLst>
                              <p:par>
                                <p:cTn id="75" presetID="2" presetClass="entr" presetSubtype="8" fill="hold" nodeType="afterEffect">
                                  <p:stCondLst>
                                    <p:cond delay="250"/>
                                  </p:stCondLst>
                                  <p:childTnLst>
                                    <p:set>
                                      <p:cBhvr>
                                        <p:cTn id="76" dur="1" fill="hold">
                                          <p:stCondLst>
                                            <p:cond delay="0"/>
                                          </p:stCondLst>
                                        </p:cTn>
                                        <p:tgtEl>
                                          <p:spTgt spid="63"/>
                                        </p:tgtEl>
                                        <p:attrNameLst>
                                          <p:attrName>style.visibility</p:attrName>
                                        </p:attrNameLst>
                                      </p:cBhvr>
                                      <p:to>
                                        <p:strVal val="visible"/>
                                      </p:to>
                                    </p:set>
                                    <p:anim calcmode="lin" valueType="num">
                                      <p:cBhvr additive="base">
                                        <p:cTn id="77" dur="250" fill="hold"/>
                                        <p:tgtEl>
                                          <p:spTgt spid="63"/>
                                        </p:tgtEl>
                                        <p:attrNameLst>
                                          <p:attrName>ppt_x</p:attrName>
                                        </p:attrNameLst>
                                      </p:cBhvr>
                                      <p:tavLst>
                                        <p:tav tm="0">
                                          <p:val>
                                            <p:strVal val="0-#ppt_w/2"/>
                                          </p:val>
                                        </p:tav>
                                        <p:tav tm="100000">
                                          <p:val>
                                            <p:strVal val="#ppt_x"/>
                                          </p:val>
                                        </p:tav>
                                      </p:tavLst>
                                    </p:anim>
                                    <p:anim calcmode="lin" valueType="num">
                                      <p:cBhvr additive="base">
                                        <p:cTn id="78" dur="250" fill="hold"/>
                                        <p:tgtEl>
                                          <p:spTgt spid="63"/>
                                        </p:tgtEl>
                                        <p:attrNameLst>
                                          <p:attrName>ppt_y</p:attrName>
                                        </p:attrNameLst>
                                      </p:cBhvr>
                                      <p:tavLst>
                                        <p:tav tm="0">
                                          <p:val>
                                            <p:strVal val="#ppt_y"/>
                                          </p:val>
                                        </p:tav>
                                        <p:tav tm="100000">
                                          <p:val>
                                            <p:strVal val="#ppt_y"/>
                                          </p:val>
                                        </p:tav>
                                      </p:tavLst>
                                    </p:anim>
                                  </p:childTnLst>
                                </p:cTn>
                              </p:par>
                            </p:childTnLst>
                          </p:cTn>
                        </p:par>
                        <p:par>
                          <p:cTn id="79" fill="hold">
                            <p:stCondLst>
                              <p:cond delay="7750"/>
                            </p:stCondLst>
                            <p:childTnLst>
                              <p:par>
                                <p:cTn id="80" presetID="22" presetClass="entr" presetSubtype="2"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right)">
                                      <p:cBhvr>
                                        <p:cTn id="82" dur="250"/>
                                        <p:tgtEl>
                                          <p:spTgt spid="49"/>
                                        </p:tgtEl>
                                      </p:cBhvr>
                                    </p:animEffect>
                                  </p:childTnLst>
                                </p:cTn>
                              </p:par>
                            </p:childTnLst>
                          </p:cTn>
                        </p:par>
                        <p:par>
                          <p:cTn id="83" fill="hold">
                            <p:stCondLst>
                              <p:cond delay="8250"/>
                            </p:stCondLst>
                            <p:childTnLst>
                              <p:par>
                                <p:cTn id="84" presetID="22" presetClass="entr" presetSubtype="2"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wipe(right)">
                                      <p:cBhvr>
                                        <p:cTn id="86" dur="500"/>
                                        <p:tgtEl>
                                          <p:spTgt spid="7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wipe(right)">
                                      <p:cBhvr>
                                        <p:cTn id="89" dur="500"/>
                                        <p:tgtEl>
                                          <p:spTgt spid="77"/>
                                        </p:tgtEl>
                                      </p:cBhvr>
                                    </p:animEffect>
                                  </p:childTnLst>
                                </p:cTn>
                              </p:par>
                            </p:childTnLst>
                          </p:cTn>
                        </p:par>
                        <p:par>
                          <p:cTn id="90" fill="hold">
                            <p:stCondLst>
                              <p:cond delay="8750"/>
                            </p:stCondLst>
                            <p:childTnLst>
                              <p:par>
                                <p:cTn id="91" presetID="2" presetClass="entr" presetSubtype="8" fill="hold" nodeType="afterEffect">
                                  <p:stCondLst>
                                    <p:cond delay="250"/>
                                  </p:stCondLst>
                                  <p:childTnLst>
                                    <p:set>
                                      <p:cBhvr>
                                        <p:cTn id="92" dur="1" fill="hold">
                                          <p:stCondLst>
                                            <p:cond delay="0"/>
                                          </p:stCondLst>
                                        </p:cTn>
                                        <p:tgtEl>
                                          <p:spTgt spid="66"/>
                                        </p:tgtEl>
                                        <p:attrNameLst>
                                          <p:attrName>style.visibility</p:attrName>
                                        </p:attrNameLst>
                                      </p:cBhvr>
                                      <p:to>
                                        <p:strVal val="visible"/>
                                      </p:to>
                                    </p:set>
                                    <p:anim calcmode="lin" valueType="num">
                                      <p:cBhvr additive="base">
                                        <p:cTn id="93" dur="250" fill="hold"/>
                                        <p:tgtEl>
                                          <p:spTgt spid="66"/>
                                        </p:tgtEl>
                                        <p:attrNameLst>
                                          <p:attrName>ppt_x</p:attrName>
                                        </p:attrNameLst>
                                      </p:cBhvr>
                                      <p:tavLst>
                                        <p:tav tm="0">
                                          <p:val>
                                            <p:strVal val="0-#ppt_w/2"/>
                                          </p:val>
                                        </p:tav>
                                        <p:tav tm="100000">
                                          <p:val>
                                            <p:strVal val="#ppt_x"/>
                                          </p:val>
                                        </p:tav>
                                      </p:tavLst>
                                    </p:anim>
                                    <p:anim calcmode="lin" valueType="num">
                                      <p:cBhvr additive="base">
                                        <p:cTn id="94" dur="250" fill="hold"/>
                                        <p:tgtEl>
                                          <p:spTgt spid="66"/>
                                        </p:tgtEl>
                                        <p:attrNameLst>
                                          <p:attrName>ppt_y</p:attrName>
                                        </p:attrNameLst>
                                      </p:cBhvr>
                                      <p:tavLst>
                                        <p:tav tm="0">
                                          <p:val>
                                            <p:strVal val="#ppt_y"/>
                                          </p:val>
                                        </p:tav>
                                        <p:tav tm="100000">
                                          <p:val>
                                            <p:strVal val="#ppt_y"/>
                                          </p:val>
                                        </p:tav>
                                      </p:tavLst>
                                    </p:anim>
                                  </p:childTnLst>
                                </p:cTn>
                              </p:par>
                            </p:childTnLst>
                          </p:cTn>
                        </p:par>
                        <p:par>
                          <p:cTn id="95" fill="hold">
                            <p:stCondLst>
                              <p:cond delay="9500"/>
                            </p:stCondLst>
                            <p:childTnLst>
                              <p:par>
                                <p:cTn id="96" presetID="22" presetClass="entr" presetSubtype="2" fill="hold"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right)">
                                      <p:cBhvr>
                                        <p:cTn id="98" dur="250"/>
                                        <p:tgtEl>
                                          <p:spTgt spid="50"/>
                                        </p:tgtEl>
                                      </p:cBhvr>
                                    </p:animEffect>
                                  </p:childTnLst>
                                </p:cTn>
                              </p:par>
                            </p:childTnLst>
                          </p:cTn>
                        </p:par>
                        <p:par>
                          <p:cTn id="99" fill="hold">
                            <p:stCondLst>
                              <p:cond delay="10000"/>
                            </p:stCondLst>
                            <p:childTnLst>
                              <p:par>
                                <p:cTn id="100" presetID="22" presetClass="entr" presetSubtype="2"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right)">
                                      <p:cBhvr>
                                        <p:cTn id="102" dur="500"/>
                                        <p:tgtEl>
                                          <p:spTgt spid="7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right)">
                                      <p:cBhvr>
                                        <p:cTn id="10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78" grpId="0"/>
      <p:bldP spid="79" grpId="0"/>
      <p:bldP spid="80" grpId="0"/>
      <p:bldP spid="81" grpId="0"/>
      <p:bldP spid="82" grpId="0"/>
      <p:bldP spid="8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20618" y="1526273"/>
            <a:ext cx="1675446" cy="2629653"/>
            <a:chOff x="778084" y="1038958"/>
            <a:chExt cx="1850186" cy="2900945"/>
          </a:xfrm>
        </p:grpSpPr>
        <p:sp>
          <p:nvSpPr>
            <p:cNvPr id="33" name="圆角矩形 32"/>
            <p:cNvSpPr/>
            <p:nvPr/>
          </p:nvSpPr>
          <p:spPr>
            <a:xfrm>
              <a:off x="887052"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34" name="任意多边形 33"/>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35" name="椭圆 34"/>
            <p:cNvSpPr/>
            <p:nvPr/>
          </p:nvSpPr>
          <p:spPr>
            <a:xfrm>
              <a:off x="1403141"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Impact" panose="020B0806030902050204" pitchFamily="34" charset="0"/>
                <a:ea typeface="PMingLiU" panose="02020500000000000000" pitchFamily="18" charset="-120"/>
                <a:cs typeface="+mn-cs"/>
              </a:endParaRPr>
            </a:p>
          </p:txBody>
        </p:sp>
        <p:sp>
          <p:nvSpPr>
            <p:cNvPr id="36" name="文本框 11"/>
            <p:cNvSpPr txBox="1"/>
            <p:nvPr/>
          </p:nvSpPr>
          <p:spPr>
            <a:xfrm>
              <a:off x="1304926" y="1222952"/>
              <a:ext cx="839367"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HK"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01</a:t>
              </a:r>
              <a:endParaRPr kumimoji="0" lang="zh-HK" altLang="en-US"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37" name="文本框 64"/>
            <p:cNvSpPr txBox="1"/>
            <p:nvPr/>
          </p:nvSpPr>
          <p:spPr>
            <a:xfrm>
              <a:off x="1148007"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HK"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文本框 65"/>
            <p:cNvSpPr txBox="1"/>
            <p:nvPr/>
          </p:nvSpPr>
          <p:spPr>
            <a:xfrm>
              <a:off x="1139623" y="2788385"/>
              <a:ext cx="1127111"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完成模高和</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图高的作业</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争取尽快做</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好不能再拖</a:t>
              </a:r>
              <a:endParaRPr kumimoji="0" lang="zh-HK"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grpSp>
        <p:nvGrpSpPr>
          <p:cNvPr id="39" name="组合 38"/>
          <p:cNvGrpSpPr/>
          <p:nvPr/>
        </p:nvGrpSpPr>
        <p:grpSpPr>
          <a:xfrm>
            <a:off x="2824547" y="1526273"/>
            <a:ext cx="1675446" cy="2629653"/>
            <a:chOff x="2690633" y="1038958"/>
            <a:chExt cx="1850186" cy="2900945"/>
          </a:xfrm>
        </p:grpSpPr>
        <p:sp>
          <p:nvSpPr>
            <p:cNvPr id="40" name="圆角矩形 39"/>
            <p:cNvSpPr/>
            <p:nvPr/>
          </p:nvSpPr>
          <p:spPr>
            <a:xfrm>
              <a:off x="2799601"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41" name="任意多边形 40"/>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42" name="椭圆 41"/>
            <p:cNvSpPr/>
            <p:nvPr/>
          </p:nvSpPr>
          <p:spPr>
            <a:xfrm>
              <a:off x="3315689"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Impact" panose="020B0806030902050204" pitchFamily="34" charset="0"/>
                <a:ea typeface="PMingLiU" panose="02020500000000000000" pitchFamily="18" charset="-120"/>
                <a:cs typeface="+mn-cs"/>
              </a:endParaRPr>
            </a:p>
          </p:txBody>
        </p:sp>
        <p:sp>
          <p:nvSpPr>
            <p:cNvPr id="43" name="文本框 48"/>
            <p:cNvSpPr txBox="1"/>
            <p:nvPr/>
          </p:nvSpPr>
          <p:spPr>
            <a:xfrm>
              <a:off x="3185327" y="1222952"/>
              <a:ext cx="89494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HK"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02</a:t>
              </a:r>
              <a:endParaRPr kumimoji="0" lang="zh-HK" altLang="en-US"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44" name="文本框 66"/>
            <p:cNvSpPr txBox="1"/>
            <p:nvPr/>
          </p:nvSpPr>
          <p:spPr>
            <a:xfrm>
              <a:off x="3060555"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添加标题</a:t>
              </a:r>
              <a:endParaRPr kumimoji="0" lang="zh-HK" altLang="en-US" sz="16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45" name="文本框 67"/>
            <p:cNvSpPr txBox="1"/>
            <p:nvPr/>
          </p:nvSpPr>
          <p:spPr>
            <a:xfrm>
              <a:off x="2955048" y="2788385"/>
              <a:ext cx="1321356"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辅助软件可以</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为幻灯片提供</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很好的辅助等</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有必要去学习</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grpSp>
        <p:nvGrpSpPr>
          <p:cNvPr id="46" name="组合 45"/>
          <p:cNvGrpSpPr/>
          <p:nvPr/>
        </p:nvGrpSpPr>
        <p:grpSpPr>
          <a:xfrm>
            <a:off x="4621018" y="1526273"/>
            <a:ext cx="1675446" cy="2629653"/>
            <a:chOff x="4603182" y="1038958"/>
            <a:chExt cx="1850186" cy="2900945"/>
          </a:xfrm>
        </p:grpSpPr>
        <p:sp>
          <p:nvSpPr>
            <p:cNvPr id="47" name="圆角矩形 46"/>
            <p:cNvSpPr/>
            <p:nvPr/>
          </p:nvSpPr>
          <p:spPr>
            <a:xfrm>
              <a:off x="4712149" y="1038958"/>
              <a:ext cx="1632254" cy="1502651"/>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48" name="任意多边形 47"/>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49" name="椭圆 48"/>
            <p:cNvSpPr/>
            <p:nvPr/>
          </p:nvSpPr>
          <p:spPr>
            <a:xfrm>
              <a:off x="5228238" y="1647875"/>
              <a:ext cx="600075" cy="6000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Impact" panose="020B0806030902050204" pitchFamily="34" charset="0"/>
                <a:ea typeface="PMingLiU" panose="02020500000000000000" pitchFamily="18" charset="-120"/>
                <a:cs typeface="+mn-cs"/>
              </a:endParaRPr>
            </a:p>
          </p:txBody>
        </p:sp>
        <p:sp>
          <p:nvSpPr>
            <p:cNvPr id="50" name="文本框 54"/>
            <p:cNvSpPr txBox="1"/>
            <p:nvPr/>
          </p:nvSpPr>
          <p:spPr>
            <a:xfrm>
              <a:off x="5044295" y="1222952"/>
              <a:ext cx="97858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HK"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03</a:t>
              </a:r>
              <a:endParaRPr kumimoji="0" lang="zh-HK" altLang="en-US"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51" name="文本框 68"/>
            <p:cNvSpPr txBox="1"/>
            <p:nvPr/>
          </p:nvSpPr>
          <p:spPr>
            <a:xfrm>
              <a:off x="4973104"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HK" altLang="en-US" sz="16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2" name="文本框 69"/>
            <p:cNvSpPr txBox="1"/>
            <p:nvPr/>
          </p:nvSpPr>
          <p:spPr>
            <a:xfrm>
              <a:off x="4833160" y="2788385"/>
              <a:ext cx="1390229"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形成思路风格</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仔细考量细节 </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把每一步做好</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grpSp>
        <p:nvGrpSpPr>
          <p:cNvPr id="53" name="组合 52"/>
          <p:cNvGrpSpPr/>
          <p:nvPr/>
        </p:nvGrpSpPr>
        <p:grpSpPr>
          <a:xfrm>
            <a:off x="6424946" y="1526273"/>
            <a:ext cx="1675446" cy="2629653"/>
            <a:chOff x="6515731" y="1038958"/>
            <a:chExt cx="1850186" cy="2900945"/>
          </a:xfrm>
        </p:grpSpPr>
        <p:sp>
          <p:nvSpPr>
            <p:cNvPr id="54" name="圆角矩形 53"/>
            <p:cNvSpPr/>
            <p:nvPr/>
          </p:nvSpPr>
          <p:spPr>
            <a:xfrm>
              <a:off x="6624698" y="1038958"/>
              <a:ext cx="1632254" cy="1502651"/>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55" name="任意多边形 54"/>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Calibri" panose="020F0502020204030204"/>
                <a:ea typeface="PMingLiU" panose="02020500000000000000" pitchFamily="18" charset="-120"/>
                <a:cs typeface="+mn-cs"/>
              </a:endParaRPr>
            </a:p>
          </p:txBody>
        </p:sp>
        <p:sp>
          <p:nvSpPr>
            <p:cNvPr id="56" name="椭圆 55"/>
            <p:cNvSpPr/>
            <p:nvPr/>
          </p:nvSpPr>
          <p:spPr>
            <a:xfrm>
              <a:off x="7140787" y="1647875"/>
              <a:ext cx="600075" cy="600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HK" altLang="en-US" sz="1800" b="0" i="0" u="none" strike="noStrike" kern="1200" cap="none" spc="0" normalizeH="0" baseline="0" noProof="0">
                <a:ln>
                  <a:noFill/>
                </a:ln>
                <a:solidFill>
                  <a:prstClr val="white"/>
                </a:solidFill>
                <a:effectLst/>
                <a:uLnTx/>
                <a:uFillTx/>
                <a:latin typeface="Impact" panose="020B0806030902050204" pitchFamily="34" charset="0"/>
                <a:ea typeface="PMingLiU" panose="02020500000000000000" pitchFamily="18" charset="-120"/>
                <a:cs typeface="+mn-cs"/>
              </a:endParaRPr>
            </a:p>
          </p:txBody>
        </p:sp>
        <p:sp>
          <p:nvSpPr>
            <p:cNvPr id="57" name="文本框 60"/>
            <p:cNvSpPr txBox="1"/>
            <p:nvPr/>
          </p:nvSpPr>
          <p:spPr>
            <a:xfrm>
              <a:off x="6988992" y="1222952"/>
              <a:ext cx="876274" cy="641613"/>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HK"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rPr>
                <a:t>04</a:t>
              </a:r>
              <a:endParaRPr kumimoji="0" lang="zh-HK" altLang="en-US" sz="3300" b="0" i="0" u="none" strike="noStrike" kern="1200" cap="none" spc="0" normalizeH="0" baseline="0" noProof="0" dirty="0">
                <a:ln>
                  <a:noFill/>
                </a:ln>
                <a:solidFill>
                  <a:prstClr val="white"/>
                </a:solidFill>
                <a:effectLst/>
                <a:uLnTx/>
                <a:uFillTx/>
                <a:latin typeface="Impact" panose="020B0806030902050204" pitchFamily="34" charset="0"/>
                <a:ea typeface="张海山锐谐体2.0-授权联系：Samtype@QQ.com" panose="02000000000000000000" pitchFamily="2" charset="-122"/>
                <a:cs typeface="+mn-cs"/>
              </a:endParaRPr>
            </a:p>
          </p:txBody>
        </p:sp>
        <p:sp>
          <p:nvSpPr>
            <p:cNvPr id="58" name="文本框 70"/>
            <p:cNvSpPr txBox="1"/>
            <p:nvPr/>
          </p:nvSpPr>
          <p:spPr>
            <a:xfrm>
              <a:off x="6885653" y="2434566"/>
              <a:ext cx="1110344" cy="346249"/>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添加标题</a:t>
              </a:r>
              <a:endParaRPr kumimoji="0" lang="zh-HK" altLang="en-US" sz="16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59" name="文本框 71"/>
            <p:cNvSpPr txBox="1"/>
            <p:nvPr/>
          </p:nvSpPr>
          <p:spPr>
            <a:xfrm>
              <a:off x="6770752" y="2788385"/>
              <a:ext cx="1340145" cy="827587"/>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这是并列关系</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的表达方式之</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你可以输入其</a:t>
              </a:r>
              <a:endParaRPr kumimoji="0" lang="en-US" altLang="zh-CN"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他的内容代替</a:t>
              </a:r>
              <a:endParaRPr kumimoji="0" lang="zh-HK"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ppt_x"/>
                                          </p:val>
                                        </p:tav>
                                        <p:tav tm="100000">
                                          <p:val>
                                            <p:strVal val="#ppt_x"/>
                                          </p:val>
                                        </p:tav>
                                      </p:tavLst>
                                    </p:anim>
                                    <p:anim calcmode="lin" valueType="num">
                                      <p:cBhvr additive="base">
                                        <p:cTn id="13" dur="500" fill="hold"/>
                                        <p:tgtEl>
                                          <p:spTgt spid="3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ppt_x"/>
                                          </p:val>
                                        </p:tav>
                                        <p:tav tm="100000">
                                          <p:val>
                                            <p:strVal val="#ppt_x"/>
                                          </p:val>
                                        </p:tav>
                                      </p:tavLst>
                                    </p:anim>
                                    <p:anim calcmode="lin" valueType="num">
                                      <p:cBhvr additive="base">
                                        <p:cTn id="18" dur="50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BEBA8EAE-BF5A-486C-A8C5-ECC9F3942E4B}">
                <a14:imgProps xmlns:a14="http://schemas.microsoft.com/office/drawing/2010/main">
                  <a14:imgLayer r:embed="rId2">
                    <a14:imgEffect>
                      <a14:artisticBlur/>
                    </a14:imgEffect>
                    <a14:imgEffect>
                      <a14:brightnessContrast contrast="1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17" name="文本框 2"/>
          <p:cNvSpPr txBox="1">
            <a:spLocks noChangeArrowheads="1"/>
          </p:cNvSpPr>
          <p:nvPr>
            <p:custDataLst>
              <p:tags r:id="rId3"/>
            </p:custDataLst>
          </p:nvPr>
        </p:nvSpPr>
        <p:spPr bwMode="auto">
          <a:xfrm>
            <a:off x="3677866" y="944790"/>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4925" b="1" i="0" u="none" strike="noStrike" kern="1200" cap="none" spc="0" normalizeH="0" baseline="0" noProof="0" dirty="0" smtClean="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rPr>
              <a:t>02</a:t>
            </a:r>
            <a:endParaRPr kumimoji="0" lang="zh-CN" altLang="en-US" sz="14925" b="1" i="0" u="none" strike="noStrike" kern="1200" cap="none" spc="0" normalizeH="0" baseline="0" noProof="0" dirty="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endParaRPr>
          </a:p>
        </p:txBody>
      </p:sp>
      <p:cxnSp>
        <p:nvCxnSpPr>
          <p:cNvPr id="26" name="直接连接符 25"/>
          <p:cNvCxnSpPr/>
          <p:nvPr>
            <p:custDataLst>
              <p:tags r:id="rId4"/>
            </p:custDataLst>
          </p:nvPr>
        </p:nvCxnSpPr>
        <p:spPr>
          <a:xfrm>
            <a:off x="3375448" y="3587209"/>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5"/>
            </p:custDataLst>
          </p:nvPr>
        </p:nvSpPr>
        <p:spPr bwMode="auto">
          <a:xfrm>
            <a:off x="3644528" y="1885384"/>
            <a:ext cx="2915841" cy="507831"/>
          </a:xfrm>
          <a:prstGeom prst="rect">
            <a:avLst/>
          </a:prstGeom>
          <a:solidFill>
            <a:schemeClr val="bg1"/>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a:t>
            </a:r>
            <a:r>
              <a:rPr lang="en-US" altLang="zh-CN" sz="2700" b="1" noProof="0" dirty="0" smtClean="0">
                <a:solidFill>
                  <a:srgbClr val="0070C0"/>
                </a:solidFill>
                <a:latin typeface="Times New Roman" panose="02020603050405020304" pitchFamily="18" charset="0"/>
                <a:cs typeface="Times New Roman" panose="02020603050405020304" pitchFamily="18" charset="0"/>
              </a:rPr>
              <a:t>TWO</a:t>
            </a:r>
            <a:endParaRPr kumimoji="0" lang="zh-CN" altLang="en-US"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6"/>
            </p:custDataLst>
          </p:nvPr>
        </p:nvSpPr>
        <p:spPr bwMode="auto">
          <a:xfrm>
            <a:off x="3334967" y="2958957"/>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charset="-122"/>
                <a:ea typeface="微软雅黑" panose="020B050302020402020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29" name="文本框 28"/>
          <p:cNvSpPr txBox="1">
            <a:spLocks noChangeArrowheads="1"/>
          </p:cNvSpPr>
          <p:nvPr>
            <p:custDataLst>
              <p:tags r:id="rId7"/>
            </p:custDataLst>
          </p:nvPr>
        </p:nvSpPr>
        <p:spPr bwMode="auto">
          <a:xfrm>
            <a:off x="3923928" y="3651870"/>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300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50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utoShape 10"/>
          <p:cNvSpPr>
            <a:spLocks noChangeArrowheads="1"/>
          </p:cNvSpPr>
          <p:nvPr/>
        </p:nvSpPr>
        <p:spPr bwMode="auto">
          <a:xfrm rot="16200000">
            <a:off x="4045857" y="-1392948"/>
            <a:ext cx="1268310" cy="8424936"/>
          </a:xfrm>
          <a:prstGeom prst="downArrow">
            <a:avLst>
              <a:gd name="adj1" fmla="val 49065"/>
              <a:gd name="adj2" fmla="val 44827"/>
            </a:avLst>
          </a:prstGeom>
          <a:solidFill>
            <a:schemeClr val="bg1">
              <a:lumMod val="75000"/>
            </a:schemeClr>
          </a:solidFill>
          <a:ln>
            <a:noFill/>
          </a:ln>
        </p:spPr>
        <p:txBody>
          <a:bodyPr vert="eaVert" lIns="82810" tIns="41405" rIns="82810" bIns="41405"/>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2" name="组合 31"/>
          <p:cNvGrpSpPr/>
          <p:nvPr/>
        </p:nvGrpSpPr>
        <p:grpSpPr bwMode="auto">
          <a:xfrm>
            <a:off x="2843808" y="2153786"/>
            <a:ext cx="1540705" cy="1396021"/>
            <a:chOff x="1214414" y="2786058"/>
            <a:chExt cx="1935848" cy="1751017"/>
          </a:xfrm>
        </p:grpSpPr>
        <p:grpSp>
          <p:nvGrpSpPr>
            <p:cNvPr id="33" name="Group 6"/>
            <p:cNvGrpSpPr/>
            <p:nvPr/>
          </p:nvGrpSpPr>
          <p:grpSpPr bwMode="auto">
            <a:xfrm>
              <a:off x="1295400" y="2786058"/>
              <a:ext cx="1753450" cy="1751017"/>
              <a:chOff x="1823" y="2371"/>
              <a:chExt cx="1801" cy="1801"/>
            </a:xfrm>
          </p:grpSpPr>
          <p:sp>
            <p:nvSpPr>
              <p:cNvPr id="3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4" name="Text Box 9"/>
            <p:cNvSpPr txBox="1">
              <a:spLocks noChangeArrowheads="1"/>
            </p:cNvSpPr>
            <p:nvPr/>
          </p:nvSpPr>
          <p:spPr bwMode="auto">
            <a:xfrm>
              <a:off x="1214414" y="3533074"/>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写入文本</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7" name="组合 36"/>
          <p:cNvGrpSpPr/>
          <p:nvPr/>
        </p:nvGrpSpPr>
        <p:grpSpPr bwMode="auto">
          <a:xfrm>
            <a:off x="4637716" y="2153786"/>
            <a:ext cx="1540704" cy="1396021"/>
            <a:chOff x="1214414" y="2786058"/>
            <a:chExt cx="1935848" cy="1751017"/>
          </a:xfrm>
        </p:grpSpPr>
        <p:grpSp>
          <p:nvGrpSpPr>
            <p:cNvPr id="38" name="Group 6"/>
            <p:cNvGrpSpPr/>
            <p:nvPr/>
          </p:nvGrpSpPr>
          <p:grpSpPr bwMode="auto">
            <a:xfrm>
              <a:off x="1295400" y="2786058"/>
              <a:ext cx="1753450" cy="1751017"/>
              <a:chOff x="1823" y="2371"/>
              <a:chExt cx="1801" cy="1801"/>
            </a:xfrm>
          </p:grpSpPr>
          <p:sp>
            <p:nvSpPr>
              <p:cNvPr id="4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9" name="Text Box 9"/>
            <p:cNvSpPr txBox="1">
              <a:spLocks noChangeArrowheads="1"/>
            </p:cNvSpPr>
            <p:nvPr/>
          </p:nvSpPr>
          <p:spPr bwMode="auto">
            <a:xfrm>
              <a:off x="1214414" y="351402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写入文本</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2" name="组合 41"/>
          <p:cNvGrpSpPr/>
          <p:nvPr/>
        </p:nvGrpSpPr>
        <p:grpSpPr bwMode="auto">
          <a:xfrm>
            <a:off x="6429017" y="2153786"/>
            <a:ext cx="1540705" cy="1396021"/>
            <a:chOff x="1214414" y="2786058"/>
            <a:chExt cx="1935848" cy="1751017"/>
          </a:xfrm>
        </p:grpSpPr>
        <p:grpSp>
          <p:nvGrpSpPr>
            <p:cNvPr id="43" name="Group 6"/>
            <p:cNvGrpSpPr/>
            <p:nvPr/>
          </p:nvGrpSpPr>
          <p:grpSpPr bwMode="auto">
            <a:xfrm>
              <a:off x="1295400" y="2786058"/>
              <a:ext cx="1753450" cy="1751017"/>
              <a:chOff x="1823" y="2371"/>
              <a:chExt cx="1801" cy="1801"/>
            </a:xfrm>
          </p:grpSpPr>
          <p:sp>
            <p:nvSpPr>
              <p:cNvPr id="45"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6" name="Oval 8"/>
              <p:cNvSpPr>
                <a:spLocks noChangeArrowheads="1"/>
              </p:cNvSpPr>
              <p:nvPr/>
            </p:nvSpPr>
            <p:spPr bwMode="auto">
              <a:xfrm>
                <a:off x="1945" y="2493"/>
                <a:ext cx="1556" cy="1556"/>
              </a:xfrm>
              <a:prstGeom prst="ellipse">
                <a:avLst/>
              </a:prstGeom>
              <a:solidFill>
                <a:schemeClr val="accent2"/>
              </a:solidFill>
              <a:ln w="38100">
                <a:solidFill>
                  <a:srgbClr val="FFFFFF"/>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44"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写入文本</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7" name="组合 40"/>
          <p:cNvGrpSpPr/>
          <p:nvPr/>
        </p:nvGrpSpPr>
        <p:grpSpPr bwMode="auto">
          <a:xfrm>
            <a:off x="1043608" y="2153786"/>
            <a:ext cx="1540705" cy="1396021"/>
            <a:chOff x="1214414" y="2786058"/>
            <a:chExt cx="1935848" cy="1751017"/>
          </a:xfrm>
        </p:grpSpPr>
        <p:grpSp>
          <p:nvGrpSpPr>
            <p:cNvPr id="48" name="Group 6"/>
            <p:cNvGrpSpPr/>
            <p:nvPr/>
          </p:nvGrpSpPr>
          <p:grpSpPr bwMode="auto">
            <a:xfrm>
              <a:off x="1295400" y="2786058"/>
              <a:ext cx="1753450" cy="1751017"/>
              <a:chOff x="1823" y="2371"/>
              <a:chExt cx="1801" cy="1801"/>
            </a:xfrm>
          </p:grpSpPr>
          <p:sp>
            <p:nvSpPr>
              <p:cNvPr id="50"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1" name="Oval 8"/>
              <p:cNvSpPr>
                <a:spLocks noChangeArrowheads="1"/>
              </p:cNvSpPr>
              <p:nvPr/>
            </p:nvSpPr>
            <p:spPr bwMode="auto">
              <a:xfrm>
                <a:off x="1946" y="2493"/>
                <a:ext cx="1556" cy="1556"/>
              </a:xfrm>
              <a:prstGeom prst="ellipse">
                <a:avLst/>
              </a:prstGeom>
              <a:solidFill>
                <a:schemeClr val="accent1"/>
              </a:solidFill>
              <a:ln w="38100">
                <a:solidFill>
                  <a:srgbClr val="FFFFFF"/>
                </a:solid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49" name="Text Box 9"/>
            <p:cNvSpPr txBox="1">
              <a:spLocks noChangeArrowheads="1"/>
            </p:cNvSpPr>
            <p:nvPr/>
          </p:nvSpPr>
          <p:spPr bwMode="auto">
            <a:xfrm>
              <a:off x="1214414" y="3496890"/>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写入文本</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52" name="矩形标注 51"/>
          <p:cNvSpPr/>
          <p:nvPr/>
        </p:nvSpPr>
        <p:spPr>
          <a:xfrm>
            <a:off x="3144112" y="3801954"/>
            <a:ext cx="1338108" cy="41453"/>
          </a:xfrm>
          <a:prstGeom prst="wedgeRectCallout">
            <a:avLst>
              <a:gd name="adj1" fmla="val -17526"/>
              <a:gd name="adj2" fmla="val -50946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53" name="矩形标注 52"/>
          <p:cNvSpPr/>
          <p:nvPr/>
        </p:nvSpPr>
        <p:spPr>
          <a:xfrm>
            <a:off x="1319172" y="1839508"/>
            <a:ext cx="1434974" cy="58155"/>
          </a:xfrm>
          <a:prstGeom prst="wedgeRectCallout">
            <a:avLst>
              <a:gd name="adj1" fmla="val -23398"/>
              <a:gd name="adj2" fmla="val 40329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54" name="Rectangle 28"/>
          <p:cNvSpPr>
            <a:spLocks noChangeArrowheads="1"/>
          </p:cNvSpPr>
          <p:nvPr/>
        </p:nvSpPr>
        <p:spPr bwMode="auto">
          <a:xfrm>
            <a:off x="3125689"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55" name="Rectangle 28"/>
          <p:cNvSpPr>
            <a:spLocks noChangeArrowheads="1"/>
          </p:cNvSpPr>
          <p:nvPr/>
        </p:nvSpPr>
        <p:spPr bwMode="auto">
          <a:xfrm>
            <a:off x="1379903"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56" name="矩形标注 55"/>
          <p:cNvSpPr/>
          <p:nvPr/>
        </p:nvSpPr>
        <p:spPr>
          <a:xfrm>
            <a:off x="4865218" y="1839508"/>
            <a:ext cx="1434974" cy="58155"/>
          </a:xfrm>
          <a:prstGeom prst="wedgeRectCallout">
            <a:avLst>
              <a:gd name="adj1" fmla="val -23398"/>
              <a:gd name="adj2" fmla="val 403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57" name="Rectangle 28"/>
          <p:cNvSpPr>
            <a:spLocks noChangeArrowheads="1"/>
          </p:cNvSpPr>
          <p:nvPr/>
        </p:nvSpPr>
        <p:spPr bwMode="auto">
          <a:xfrm>
            <a:off x="4925950" y="1347614"/>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58" name="矩形标注 57"/>
          <p:cNvSpPr/>
          <p:nvPr/>
        </p:nvSpPr>
        <p:spPr>
          <a:xfrm>
            <a:off x="6762284" y="3801954"/>
            <a:ext cx="1338108" cy="41453"/>
          </a:xfrm>
          <a:prstGeom prst="wedgeRectCallout">
            <a:avLst>
              <a:gd name="adj1" fmla="val -17526"/>
              <a:gd name="adj2" fmla="val -50946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2810" tIns="41405" rIns="82810" bIns="41405"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59" name="Rectangle 28"/>
          <p:cNvSpPr>
            <a:spLocks noChangeArrowheads="1"/>
          </p:cNvSpPr>
          <p:nvPr/>
        </p:nvSpPr>
        <p:spPr bwMode="auto">
          <a:xfrm>
            <a:off x="6743863" y="3836502"/>
            <a:ext cx="1335665" cy="498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10" tIns="41405" rIns="82810" bIns="41405">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单击此处添加文字</a:t>
            </a:r>
            <a:endParaRPr kumimoji="0" lang="zh-CN" altLang="en-US" sz="11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1000" fill="hold"/>
                                        <p:tgtEl>
                                          <p:spTgt spid="47"/>
                                        </p:tgtEl>
                                        <p:attrNameLst>
                                          <p:attrName>ppt_w</p:attrName>
                                        </p:attrNameLst>
                                      </p:cBhvr>
                                      <p:tavLst>
                                        <p:tav tm="0">
                                          <p:val>
                                            <p:fltVal val="0"/>
                                          </p:val>
                                        </p:tav>
                                        <p:tav tm="100000">
                                          <p:val>
                                            <p:strVal val="#ppt_w"/>
                                          </p:val>
                                        </p:tav>
                                      </p:tavLst>
                                    </p:anim>
                                    <p:anim calcmode="lin" valueType="num">
                                      <p:cBhvr>
                                        <p:cTn id="12" dur="1000" fill="hold"/>
                                        <p:tgtEl>
                                          <p:spTgt spid="47"/>
                                        </p:tgtEl>
                                        <p:attrNameLst>
                                          <p:attrName>ppt_h</p:attrName>
                                        </p:attrNameLst>
                                      </p:cBhvr>
                                      <p:tavLst>
                                        <p:tav tm="0">
                                          <p:val>
                                            <p:fltVal val="0"/>
                                          </p:val>
                                        </p:tav>
                                        <p:tav tm="100000">
                                          <p:val>
                                            <p:strVal val="#ppt_h"/>
                                          </p:val>
                                        </p:tav>
                                      </p:tavLst>
                                    </p:anim>
                                    <p:anim calcmode="lin" valueType="num">
                                      <p:cBhvr>
                                        <p:cTn id="13"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7"/>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p:cTn id="17" dur="1000" fill="hold"/>
                                        <p:tgtEl>
                                          <p:spTgt spid="32"/>
                                        </p:tgtEl>
                                        <p:attrNameLst>
                                          <p:attrName>ppt_w</p:attrName>
                                        </p:attrNameLst>
                                      </p:cBhvr>
                                      <p:tavLst>
                                        <p:tav tm="0">
                                          <p:val>
                                            <p:fltVal val="0"/>
                                          </p:val>
                                        </p:tav>
                                        <p:tav tm="100000">
                                          <p:val>
                                            <p:strVal val="#ppt_w"/>
                                          </p:val>
                                        </p:tav>
                                      </p:tavLst>
                                    </p:anim>
                                    <p:anim calcmode="lin" valueType="num">
                                      <p:cBhvr>
                                        <p:cTn id="18" dur="1000" fill="hold"/>
                                        <p:tgtEl>
                                          <p:spTgt spid="32"/>
                                        </p:tgtEl>
                                        <p:attrNameLst>
                                          <p:attrName>ppt_h</p:attrName>
                                        </p:attrNameLst>
                                      </p:cBhvr>
                                      <p:tavLst>
                                        <p:tav tm="0">
                                          <p:val>
                                            <p:fltVal val="0"/>
                                          </p:val>
                                        </p:tav>
                                        <p:tav tm="100000">
                                          <p:val>
                                            <p:strVal val="#ppt_h"/>
                                          </p:val>
                                        </p:tav>
                                      </p:tavLst>
                                    </p:anim>
                                    <p:anim calcmode="lin" valueType="num">
                                      <p:cBhvr>
                                        <p:cTn id="19"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2"/>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7"/>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3"/>
                                        </p:tgtEl>
                                        <p:attrNameLst>
                                          <p:attrName>r</p:attrName>
                                        </p:attrNameLst>
                                      </p:cBhvr>
                                    </p:animRot>
                                    <p:animRot by="-240000">
                                      <p:cBhvr>
                                        <p:cTn id="41" dur="100" fill="hold">
                                          <p:stCondLst>
                                            <p:cond delay="100"/>
                                          </p:stCondLst>
                                        </p:cTn>
                                        <p:tgtEl>
                                          <p:spTgt spid="53"/>
                                        </p:tgtEl>
                                        <p:attrNameLst>
                                          <p:attrName>r</p:attrName>
                                        </p:attrNameLst>
                                      </p:cBhvr>
                                    </p:animRot>
                                    <p:animRot by="240000">
                                      <p:cBhvr>
                                        <p:cTn id="42" dur="100" fill="hold">
                                          <p:stCondLst>
                                            <p:cond delay="200"/>
                                          </p:stCondLst>
                                        </p:cTn>
                                        <p:tgtEl>
                                          <p:spTgt spid="53"/>
                                        </p:tgtEl>
                                        <p:attrNameLst>
                                          <p:attrName>r</p:attrName>
                                        </p:attrNameLst>
                                      </p:cBhvr>
                                    </p:animRot>
                                    <p:animRot by="-240000">
                                      <p:cBhvr>
                                        <p:cTn id="43" dur="100" fill="hold">
                                          <p:stCondLst>
                                            <p:cond delay="300"/>
                                          </p:stCondLst>
                                        </p:cTn>
                                        <p:tgtEl>
                                          <p:spTgt spid="53"/>
                                        </p:tgtEl>
                                        <p:attrNameLst>
                                          <p:attrName>r</p:attrName>
                                        </p:attrNameLst>
                                      </p:cBhvr>
                                    </p:animRot>
                                    <p:animRot by="120000">
                                      <p:cBhvr>
                                        <p:cTn id="44" dur="100" fill="hold">
                                          <p:stCondLst>
                                            <p:cond delay="400"/>
                                          </p:stCondLst>
                                        </p:cTn>
                                        <p:tgtEl>
                                          <p:spTgt spid="53"/>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strips(upLeft)">
                                      <p:cBhvr>
                                        <p:cTn id="48" dur="500"/>
                                        <p:tgtEl>
                                          <p:spTgt spid="55"/>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2"/>
                                        </p:tgtEl>
                                        <p:attrNameLst>
                                          <p:attrName>r</p:attrName>
                                        </p:attrNameLst>
                                      </p:cBhvr>
                                    </p:animRot>
                                    <p:animRot by="-240000">
                                      <p:cBhvr>
                                        <p:cTn id="57" dur="100" fill="hold">
                                          <p:stCondLst>
                                            <p:cond delay="100"/>
                                          </p:stCondLst>
                                        </p:cTn>
                                        <p:tgtEl>
                                          <p:spTgt spid="52"/>
                                        </p:tgtEl>
                                        <p:attrNameLst>
                                          <p:attrName>r</p:attrName>
                                        </p:attrNameLst>
                                      </p:cBhvr>
                                    </p:animRot>
                                    <p:animRot by="240000">
                                      <p:cBhvr>
                                        <p:cTn id="58" dur="100" fill="hold">
                                          <p:stCondLst>
                                            <p:cond delay="200"/>
                                          </p:stCondLst>
                                        </p:cTn>
                                        <p:tgtEl>
                                          <p:spTgt spid="52"/>
                                        </p:tgtEl>
                                        <p:attrNameLst>
                                          <p:attrName>r</p:attrName>
                                        </p:attrNameLst>
                                      </p:cBhvr>
                                    </p:animRot>
                                    <p:animRot by="-240000">
                                      <p:cBhvr>
                                        <p:cTn id="59" dur="100" fill="hold">
                                          <p:stCondLst>
                                            <p:cond delay="300"/>
                                          </p:stCondLst>
                                        </p:cTn>
                                        <p:tgtEl>
                                          <p:spTgt spid="52"/>
                                        </p:tgtEl>
                                        <p:attrNameLst>
                                          <p:attrName>r</p:attrName>
                                        </p:attrNameLst>
                                      </p:cBhvr>
                                    </p:animRot>
                                    <p:animRot by="120000">
                                      <p:cBhvr>
                                        <p:cTn id="60" dur="100" fill="hold">
                                          <p:stCondLst>
                                            <p:cond delay="400"/>
                                          </p:stCondLst>
                                        </p:cTn>
                                        <p:tgtEl>
                                          <p:spTgt spid="52"/>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strips(upLeft)">
                                      <p:cBhvr>
                                        <p:cTn id="64" dur="500"/>
                                        <p:tgtEl>
                                          <p:spTgt spid="54"/>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additive="base">
                                        <p:cTn id="68" dur="500" fill="hold"/>
                                        <p:tgtEl>
                                          <p:spTgt spid="56"/>
                                        </p:tgtEl>
                                        <p:attrNameLst>
                                          <p:attrName>ppt_x</p:attrName>
                                        </p:attrNameLst>
                                      </p:cBhvr>
                                      <p:tavLst>
                                        <p:tav tm="0">
                                          <p:val>
                                            <p:strVal val="#ppt_x"/>
                                          </p:val>
                                        </p:tav>
                                        <p:tav tm="100000">
                                          <p:val>
                                            <p:strVal val="#ppt_x"/>
                                          </p:val>
                                        </p:tav>
                                      </p:tavLst>
                                    </p:anim>
                                    <p:anim calcmode="lin" valueType="num">
                                      <p:cBhvr additive="base">
                                        <p:cTn id="69" dur="500" fill="hold"/>
                                        <p:tgtEl>
                                          <p:spTgt spid="56"/>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6"/>
                                        </p:tgtEl>
                                        <p:attrNameLst>
                                          <p:attrName>r</p:attrName>
                                        </p:attrNameLst>
                                      </p:cBhvr>
                                    </p:animRot>
                                    <p:animRot by="-240000">
                                      <p:cBhvr>
                                        <p:cTn id="73" dur="100" fill="hold">
                                          <p:stCondLst>
                                            <p:cond delay="100"/>
                                          </p:stCondLst>
                                        </p:cTn>
                                        <p:tgtEl>
                                          <p:spTgt spid="56"/>
                                        </p:tgtEl>
                                        <p:attrNameLst>
                                          <p:attrName>r</p:attrName>
                                        </p:attrNameLst>
                                      </p:cBhvr>
                                    </p:animRot>
                                    <p:animRot by="240000">
                                      <p:cBhvr>
                                        <p:cTn id="74" dur="100" fill="hold">
                                          <p:stCondLst>
                                            <p:cond delay="200"/>
                                          </p:stCondLst>
                                        </p:cTn>
                                        <p:tgtEl>
                                          <p:spTgt spid="56"/>
                                        </p:tgtEl>
                                        <p:attrNameLst>
                                          <p:attrName>r</p:attrName>
                                        </p:attrNameLst>
                                      </p:cBhvr>
                                    </p:animRot>
                                    <p:animRot by="-240000">
                                      <p:cBhvr>
                                        <p:cTn id="75" dur="100" fill="hold">
                                          <p:stCondLst>
                                            <p:cond delay="300"/>
                                          </p:stCondLst>
                                        </p:cTn>
                                        <p:tgtEl>
                                          <p:spTgt spid="56"/>
                                        </p:tgtEl>
                                        <p:attrNameLst>
                                          <p:attrName>r</p:attrName>
                                        </p:attrNameLst>
                                      </p:cBhvr>
                                    </p:animRot>
                                    <p:animRot by="120000">
                                      <p:cBhvr>
                                        <p:cTn id="76" dur="100" fill="hold">
                                          <p:stCondLst>
                                            <p:cond delay="400"/>
                                          </p:stCondLst>
                                        </p:cTn>
                                        <p:tgtEl>
                                          <p:spTgt spid="56"/>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57"/>
                                        </p:tgtEl>
                                        <p:attrNameLst>
                                          <p:attrName>style.visibility</p:attrName>
                                        </p:attrNameLst>
                                      </p:cBhvr>
                                      <p:to>
                                        <p:strVal val="visible"/>
                                      </p:to>
                                    </p:set>
                                    <p:animEffect transition="in" filter="strips(upLeft)">
                                      <p:cBhvr>
                                        <p:cTn id="80" dur="500"/>
                                        <p:tgtEl>
                                          <p:spTgt spid="57"/>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58"/>
                                        </p:tgtEl>
                                        <p:attrNameLst>
                                          <p:attrName>style.visibility</p:attrName>
                                        </p:attrNameLst>
                                      </p:cBhvr>
                                      <p:to>
                                        <p:strVal val="visible"/>
                                      </p:to>
                                    </p:set>
                                    <p:anim calcmode="lin" valueType="num">
                                      <p:cBhvr additive="base">
                                        <p:cTn id="84" dur="500" fill="hold"/>
                                        <p:tgtEl>
                                          <p:spTgt spid="58"/>
                                        </p:tgtEl>
                                        <p:attrNameLst>
                                          <p:attrName>ppt_x</p:attrName>
                                        </p:attrNameLst>
                                      </p:cBhvr>
                                      <p:tavLst>
                                        <p:tav tm="0">
                                          <p:val>
                                            <p:strVal val="#ppt_x"/>
                                          </p:val>
                                        </p:tav>
                                        <p:tav tm="100000">
                                          <p:val>
                                            <p:strVal val="#ppt_x"/>
                                          </p:val>
                                        </p:tav>
                                      </p:tavLst>
                                    </p:anim>
                                    <p:anim calcmode="lin" valueType="num">
                                      <p:cBhvr additive="base">
                                        <p:cTn id="85" dur="500" fill="hold"/>
                                        <p:tgtEl>
                                          <p:spTgt spid="58"/>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58"/>
                                        </p:tgtEl>
                                        <p:attrNameLst>
                                          <p:attrName>r</p:attrName>
                                        </p:attrNameLst>
                                      </p:cBhvr>
                                    </p:animRot>
                                    <p:animRot by="-240000">
                                      <p:cBhvr>
                                        <p:cTn id="89" dur="100" fill="hold">
                                          <p:stCondLst>
                                            <p:cond delay="100"/>
                                          </p:stCondLst>
                                        </p:cTn>
                                        <p:tgtEl>
                                          <p:spTgt spid="58"/>
                                        </p:tgtEl>
                                        <p:attrNameLst>
                                          <p:attrName>r</p:attrName>
                                        </p:attrNameLst>
                                      </p:cBhvr>
                                    </p:animRot>
                                    <p:animRot by="240000">
                                      <p:cBhvr>
                                        <p:cTn id="90" dur="100" fill="hold">
                                          <p:stCondLst>
                                            <p:cond delay="200"/>
                                          </p:stCondLst>
                                        </p:cTn>
                                        <p:tgtEl>
                                          <p:spTgt spid="58"/>
                                        </p:tgtEl>
                                        <p:attrNameLst>
                                          <p:attrName>r</p:attrName>
                                        </p:attrNameLst>
                                      </p:cBhvr>
                                    </p:animRot>
                                    <p:animRot by="-240000">
                                      <p:cBhvr>
                                        <p:cTn id="91" dur="100" fill="hold">
                                          <p:stCondLst>
                                            <p:cond delay="300"/>
                                          </p:stCondLst>
                                        </p:cTn>
                                        <p:tgtEl>
                                          <p:spTgt spid="58"/>
                                        </p:tgtEl>
                                        <p:attrNameLst>
                                          <p:attrName>r</p:attrName>
                                        </p:attrNameLst>
                                      </p:cBhvr>
                                    </p:animRot>
                                    <p:animRot by="120000">
                                      <p:cBhvr>
                                        <p:cTn id="92" dur="100" fill="hold">
                                          <p:stCondLst>
                                            <p:cond delay="400"/>
                                          </p:stCondLst>
                                        </p:cTn>
                                        <p:tgtEl>
                                          <p:spTgt spid="58"/>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strips(up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52" grpId="0" animBg="1"/>
      <p:bldP spid="52" grpId="1" animBg="1"/>
      <p:bldP spid="53" grpId="0" animBg="1"/>
      <p:bldP spid="53" grpId="1" animBg="1"/>
      <p:bldP spid="54" grpId="0"/>
      <p:bldP spid="55" grpId="0"/>
      <p:bldP spid="56" grpId="0" animBg="1"/>
      <p:bldP spid="56" grpId="1" animBg="1"/>
      <p:bldP spid="57" grpId="0"/>
      <p:bldP spid="58" grpId="0" animBg="1"/>
      <p:bldP spid="58" grpId="1" animBg="1"/>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755576" y="1424023"/>
            <a:ext cx="2349218" cy="280391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1"/>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 name="Freeform 6"/>
          <p:cNvSpPr/>
          <p:nvPr/>
        </p:nvSpPr>
        <p:spPr bwMode="auto">
          <a:xfrm>
            <a:off x="2831223" y="2474869"/>
            <a:ext cx="1494106" cy="178329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chemeClr val="accent2"/>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 name="椭圆 4"/>
          <p:cNvSpPr/>
          <p:nvPr/>
        </p:nvSpPr>
        <p:spPr bwMode="auto">
          <a:xfrm>
            <a:off x="2435171" y="1419622"/>
            <a:ext cx="701804" cy="702078"/>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3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6" name="椭圆 5"/>
          <p:cNvSpPr/>
          <p:nvPr/>
        </p:nvSpPr>
        <p:spPr bwMode="auto">
          <a:xfrm>
            <a:off x="4031927" y="2637864"/>
            <a:ext cx="586805" cy="587034"/>
          </a:xfrm>
          <a:prstGeom prst="ellipse">
            <a:avLst/>
          </a:prstGeom>
          <a:solidFill>
            <a:schemeClr val="bg1">
              <a:lumMod val="50000"/>
            </a:schemeClr>
          </a:solidFill>
          <a:ln w="9525" cap="flat" cmpd="sng" algn="ctr">
            <a:solidFill>
              <a:srgbClr val="F8F8F8"/>
            </a:solidFill>
            <a:prstDash val="solid"/>
            <a:round/>
            <a:headEnd type="none" w="med" len="med"/>
            <a:tailEnd type="none" w="med" len="med"/>
          </a:ln>
          <a:effectLst/>
        </p:spPr>
        <p:txBody>
          <a:bodyPr vert="horz" wrap="square" lIns="68562" tIns="34281" rIns="68562" bIns="34281" numCol="1" rtlCol="0" anchor="t" anchorCtr="0" compatLnSpc="1"/>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zh-CN" altLang="en-US" sz="13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7" name="TextBox 6"/>
          <p:cNvSpPr txBox="1"/>
          <p:nvPr/>
        </p:nvSpPr>
        <p:spPr>
          <a:xfrm>
            <a:off x="2483768" y="1562912"/>
            <a:ext cx="667454" cy="377008"/>
          </a:xfrm>
          <a:prstGeom prst="rect">
            <a:avLst/>
          </a:prstGeom>
          <a:noFill/>
        </p:spPr>
        <p:txBody>
          <a:bodyPr wrap="non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75%</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9" name="TextBox 8"/>
          <p:cNvSpPr txBox="1"/>
          <p:nvPr/>
        </p:nvSpPr>
        <p:spPr>
          <a:xfrm>
            <a:off x="4031056" y="2758266"/>
            <a:ext cx="612952" cy="346230"/>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34%</a:t>
            </a:r>
            <a:endParaRPr kumimoji="0" lang="zh-CN" altLang="en-US" sz="18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10" name="TextBox 9"/>
          <p:cNvSpPr txBox="1"/>
          <p:nvPr/>
        </p:nvSpPr>
        <p:spPr>
          <a:xfrm>
            <a:off x="1619786" y="1851670"/>
            <a:ext cx="753758" cy="438581"/>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目标</a:t>
            </a:r>
            <a:endParaRPr kumimoji="0" lang="zh-CN" altLang="en-US" sz="24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11" name="TextBox 10"/>
          <p:cNvSpPr txBox="1"/>
          <p:nvPr/>
        </p:nvSpPr>
        <p:spPr>
          <a:xfrm>
            <a:off x="940954" y="2419983"/>
            <a:ext cx="1957943" cy="992561"/>
          </a:xfrm>
          <a:prstGeom prst="rect">
            <a:avLst/>
          </a:prstGeom>
          <a:noFill/>
        </p:spPr>
        <p:txBody>
          <a:bodyPr wrap="squar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charset="-122"/>
                <a:ea typeface="微软雅黑" panose="020B0503020204020204" charset="-122"/>
                <a:cs typeface="+mn-cs"/>
              </a:rPr>
              <a:t>请输入您的文字对目标进行说明</a:t>
            </a:r>
            <a:r>
              <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请输入您的文字对目标进行</a:t>
            </a: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charset="-122"/>
                <a:ea typeface="微软雅黑" panose="020B0503020204020204" charset="-122"/>
                <a:cs typeface="+mn-cs"/>
              </a:rPr>
              <a:t>说明请</a:t>
            </a:r>
            <a:r>
              <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输入您的文字对目标进行说明</a:t>
            </a:r>
            <a:endPar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12" name="TextBox 11"/>
          <p:cNvSpPr txBox="1"/>
          <p:nvPr/>
        </p:nvSpPr>
        <p:spPr>
          <a:xfrm>
            <a:off x="3272504" y="2789983"/>
            <a:ext cx="651424" cy="377008"/>
          </a:xfrm>
          <a:prstGeom prst="rect">
            <a:avLst/>
          </a:prstGeom>
          <a:noFill/>
        </p:spPr>
        <p:txBody>
          <a:bodyPr wrap="non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实际</a:t>
            </a:r>
            <a:endParaRPr kumimoji="0" lang="zh-CN" altLang="en-US" sz="20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13" name="TextBox 12"/>
          <p:cNvSpPr txBox="1"/>
          <p:nvPr/>
        </p:nvSpPr>
        <p:spPr>
          <a:xfrm>
            <a:off x="2925994" y="3219822"/>
            <a:ext cx="1399336" cy="438563"/>
          </a:xfrm>
          <a:prstGeom prst="rect">
            <a:avLst/>
          </a:prstGeom>
          <a:noFill/>
        </p:spPr>
        <p:txBody>
          <a:bodyPr wrap="square" lIns="68562" tIns="34281" rIns="68562" bIns="34281"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F8F8F8"/>
                </a:solidFill>
                <a:effectLst/>
                <a:uLnTx/>
                <a:uFillTx/>
                <a:latin typeface="微软雅黑" panose="020B0503020204020204" charset="-122"/>
                <a:ea typeface="微软雅黑" panose="020B0503020204020204" charset="-122"/>
                <a:cs typeface="+mn-cs"/>
              </a:rPr>
              <a:t>请输入您的文字对实际情况进行说明</a:t>
            </a:r>
            <a:endParaRPr kumimoji="0" lang="zh-CN" altLang="en-US" sz="12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sp>
        <p:nvSpPr>
          <p:cNvPr id="14" name="TextBox 13"/>
          <p:cNvSpPr txBox="1"/>
          <p:nvPr/>
        </p:nvSpPr>
        <p:spPr>
          <a:xfrm>
            <a:off x="3461571" y="1475823"/>
            <a:ext cx="4298963" cy="807895"/>
          </a:xfrm>
          <a:prstGeom prst="rect">
            <a:avLst/>
          </a:prstGeom>
          <a:noFill/>
        </p:spPr>
        <p:txBody>
          <a:bodyPr wrap="squar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5" name="TextBox 14"/>
          <p:cNvSpPr txBox="1"/>
          <p:nvPr/>
        </p:nvSpPr>
        <p:spPr>
          <a:xfrm>
            <a:off x="4788024" y="2947341"/>
            <a:ext cx="3600399" cy="992561"/>
          </a:xfrm>
          <a:prstGeom prst="rect">
            <a:avLst/>
          </a:prstGeom>
          <a:noFill/>
        </p:spPr>
        <p:txBody>
          <a:bodyPr wrap="square" lIns="68562" tIns="34281" rIns="68562" bIns="34281"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在此处添加详细描述文本，尽量与标题文本语言风格相符合，语言描述尽量简洁生动，尽可能概括出段落内容</a:t>
            </a: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par>
                                <p:cTn id="21" presetID="26" presetClass="entr" presetSubtype="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435">
                                          <p:stCondLst>
                                            <p:cond delay="0"/>
                                          </p:stCondLst>
                                        </p:cTn>
                                        <p:tgtEl>
                                          <p:spTgt spid="4"/>
                                        </p:tgtEl>
                                      </p:cBhvr>
                                    </p:animEffect>
                                    <p:anim calcmode="lin" valueType="num">
                                      <p:cBhvr>
                                        <p:cTn id="24"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29" dur="20">
                                          <p:stCondLst>
                                            <p:cond delay="487"/>
                                          </p:stCondLst>
                                        </p:cTn>
                                        <p:tgtEl>
                                          <p:spTgt spid="4"/>
                                        </p:tgtEl>
                                      </p:cBhvr>
                                      <p:to x="100000" y="60000"/>
                                    </p:animScale>
                                    <p:animScale>
                                      <p:cBhvr>
                                        <p:cTn id="30" dur="124" decel="50000">
                                          <p:stCondLst>
                                            <p:cond delay="507"/>
                                          </p:stCondLst>
                                        </p:cTn>
                                        <p:tgtEl>
                                          <p:spTgt spid="4"/>
                                        </p:tgtEl>
                                      </p:cBhvr>
                                      <p:to x="100000" y="100000"/>
                                    </p:animScale>
                                    <p:animScale>
                                      <p:cBhvr>
                                        <p:cTn id="31" dur="20">
                                          <p:stCondLst>
                                            <p:cond delay="984"/>
                                          </p:stCondLst>
                                        </p:cTn>
                                        <p:tgtEl>
                                          <p:spTgt spid="4"/>
                                        </p:tgtEl>
                                      </p:cBhvr>
                                      <p:to x="100000" y="80000"/>
                                    </p:animScale>
                                    <p:animScale>
                                      <p:cBhvr>
                                        <p:cTn id="32" dur="124" decel="50000">
                                          <p:stCondLst>
                                            <p:cond delay="1004"/>
                                          </p:stCondLst>
                                        </p:cTn>
                                        <p:tgtEl>
                                          <p:spTgt spid="4"/>
                                        </p:tgtEl>
                                      </p:cBhvr>
                                      <p:to x="100000" y="100000"/>
                                    </p:animScale>
                                    <p:animScale>
                                      <p:cBhvr>
                                        <p:cTn id="33" dur="20">
                                          <p:stCondLst>
                                            <p:cond delay="1231"/>
                                          </p:stCondLst>
                                        </p:cTn>
                                        <p:tgtEl>
                                          <p:spTgt spid="4"/>
                                        </p:tgtEl>
                                      </p:cBhvr>
                                      <p:to x="100000" y="90000"/>
                                    </p:animScale>
                                    <p:animScale>
                                      <p:cBhvr>
                                        <p:cTn id="34" dur="124" decel="50000">
                                          <p:stCondLst>
                                            <p:cond delay="1251"/>
                                          </p:stCondLst>
                                        </p:cTn>
                                        <p:tgtEl>
                                          <p:spTgt spid="4"/>
                                        </p:tgtEl>
                                      </p:cBhvr>
                                      <p:to x="100000" y="100000"/>
                                    </p:animScale>
                                    <p:animScale>
                                      <p:cBhvr>
                                        <p:cTn id="35" dur="20">
                                          <p:stCondLst>
                                            <p:cond delay="1356"/>
                                          </p:stCondLst>
                                        </p:cTn>
                                        <p:tgtEl>
                                          <p:spTgt spid="4"/>
                                        </p:tgtEl>
                                      </p:cBhvr>
                                      <p:to x="100000" y="95000"/>
                                    </p:animScale>
                                    <p:animScale>
                                      <p:cBhvr>
                                        <p:cTn id="36" dur="124" decel="50000">
                                          <p:stCondLst>
                                            <p:cond delay="1376"/>
                                          </p:stCondLst>
                                        </p:cTn>
                                        <p:tgtEl>
                                          <p:spTgt spid="4"/>
                                        </p:tgtEl>
                                      </p:cBhvr>
                                      <p:to x="100000" y="100000"/>
                                    </p:animScale>
                                  </p:childTnLst>
                                </p:cTn>
                              </p:par>
                            </p:childTnLst>
                          </p:cTn>
                        </p:par>
                        <p:par>
                          <p:cTn id="37" fill="hold">
                            <p:stCondLst>
                              <p:cond delay="1500"/>
                            </p:stCondLst>
                            <p:childTnLst>
                              <p:par>
                                <p:cTn id="38" presetID="31"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 calcmode="lin" valueType="num">
                                      <p:cBhvr>
                                        <p:cTn id="42" dur="500" fill="hold"/>
                                        <p:tgtEl>
                                          <p:spTgt spid="10"/>
                                        </p:tgtEl>
                                        <p:attrNameLst>
                                          <p:attrName>style.rotation</p:attrName>
                                        </p:attrNameLst>
                                      </p:cBhvr>
                                      <p:tavLst>
                                        <p:tav tm="0">
                                          <p:val>
                                            <p:fltVal val="90"/>
                                          </p:val>
                                        </p:tav>
                                        <p:tav tm="100000">
                                          <p:val>
                                            <p:fltVal val="0"/>
                                          </p:val>
                                        </p:tav>
                                      </p:tavLst>
                                    </p:anim>
                                    <p:animEffect transition="in" filter="fade">
                                      <p:cBhvr>
                                        <p:cTn id="43" dur="500"/>
                                        <p:tgtEl>
                                          <p:spTgt spid="10"/>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par>
                          <p:cTn id="50" fill="hold">
                            <p:stCondLst>
                              <p:cond delay="2000"/>
                            </p:stCondLst>
                            <p:childTnLst>
                              <p:par>
                                <p:cTn id="51" presetID="5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Scale>
                                      <p:cBhvr>
                                        <p:cTn id="5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5"/>
                                        </p:tgtEl>
                                        <p:attrNameLst>
                                          <p:attrName>ppt_x</p:attrName>
                                          <p:attrName>ppt_y</p:attrName>
                                        </p:attrNameLst>
                                      </p:cBhvr>
                                    </p:animMotion>
                                    <p:animEffect transition="in" filter="fade">
                                      <p:cBhvr>
                                        <p:cTn id="55" dur="1000"/>
                                        <p:tgtEl>
                                          <p:spTgt spid="5"/>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childTnLst>
                          </p:cTn>
                        </p:par>
                        <p:par>
                          <p:cTn id="61" fill="hold">
                            <p:stCondLst>
                              <p:cond delay="3000"/>
                            </p:stCondLst>
                            <p:childTnLst>
                              <p:par>
                                <p:cTn id="62" presetID="22" presetClass="entr" presetSubtype="2"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wipe(right)">
                                      <p:cBhvr>
                                        <p:cTn id="64" dur="500"/>
                                        <p:tgtEl>
                                          <p:spTgt spid="14"/>
                                        </p:tgtEl>
                                      </p:cBhvr>
                                    </p:animEffect>
                                  </p:childTnLst>
                                </p:cTn>
                              </p:par>
                            </p:childTnLst>
                          </p:cTn>
                        </p:par>
                        <p:par>
                          <p:cTn id="65" fill="hold">
                            <p:stCondLst>
                              <p:cond delay="3500"/>
                            </p:stCondLst>
                            <p:childTnLst>
                              <p:par>
                                <p:cTn id="66" presetID="31"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90"/>
                                          </p:val>
                                        </p:tav>
                                        <p:tav tm="100000">
                                          <p:val>
                                            <p:fltVal val="0"/>
                                          </p:val>
                                        </p:tav>
                                      </p:tavLst>
                                    </p:anim>
                                    <p:animEffect transition="in" filter="fade">
                                      <p:cBhvr>
                                        <p:cTn id="71" dur="500"/>
                                        <p:tgtEl>
                                          <p:spTgt spid="12"/>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4000"/>
                            </p:stCondLst>
                            <p:childTnLst>
                              <p:par>
                                <p:cTn id="79" presetID="52" presetClass="entr" presetSubtype="0" fill="hold" grpId="0" nodeType="afterEffect">
                                  <p:stCondLst>
                                    <p:cond delay="0"/>
                                  </p:stCondLst>
                                  <p:childTnLst>
                                    <p:set>
                                      <p:cBhvr>
                                        <p:cTn id="80" dur="1" fill="hold">
                                          <p:stCondLst>
                                            <p:cond delay="0"/>
                                          </p:stCondLst>
                                        </p:cTn>
                                        <p:tgtEl>
                                          <p:spTgt spid="6"/>
                                        </p:tgtEl>
                                        <p:attrNameLst>
                                          <p:attrName>style.visibility</p:attrName>
                                        </p:attrNameLst>
                                      </p:cBhvr>
                                      <p:to>
                                        <p:strVal val="visible"/>
                                      </p:to>
                                    </p:set>
                                    <p:animScale>
                                      <p:cBhvr>
                                        <p:cTn id="8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6"/>
                                        </p:tgtEl>
                                        <p:attrNameLst>
                                          <p:attrName>ppt_x</p:attrName>
                                          <p:attrName>ppt_y</p:attrName>
                                        </p:attrNameLst>
                                      </p:cBhvr>
                                    </p:animMotion>
                                    <p:animEffect transition="in" filter="fade">
                                      <p:cBhvr>
                                        <p:cTn id="83" dur="1000"/>
                                        <p:tgtEl>
                                          <p:spTgt spid="6"/>
                                        </p:tgtEl>
                                      </p:cBhvr>
                                    </p:animEffect>
                                  </p:childTnLst>
                                </p:cTn>
                              </p:par>
                              <p:par>
                                <p:cTn id="84" presetID="52" presetClass="entr" presetSubtype="0" fill="hold" grpId="0" nodeType="withEffect">
                                  <p:stCondLst>
                                    <p:cond delay="0"/>
                                  </p:stCondLst>
                                  <p:childTnLst>
                                    <p:set>
                                      <p:cBhvr>
                                        <p:cTn id="85" dur="1" fill="hold">
                                          <p:stCondLst>
                                            <p:cond delay="0"/>
                                          </p:stCondLst>
                                        </p:cTn>
                                        <p:tgtEl>
                                          <p:spTgt spid="9"/>
                                        </p:tgtEl>
                                        <p:attrNameLst>
                                          <p:attrName>style.visibility</p:attrName>
                                        </p:attrNameLst>
                                      </p:cBhvr>
                                      <p:to>
                                        <p:strVal val="visible"/>
                                      </p:to>
                                    </p:set>
                                    <p:animScale>
                                      <p:cBhvr>
                                        <p:cTn id="8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9"/>
                                        </p:tgtEl>
                                        <p:attrNameLst>
                                          <p:attrName>ppt_x</p:attrName>
                                          <p:attrName>ppt_y</p:attrName>
                                        </p:attrNameLst>
                                      </p:cBhvr>
                                    </p:animMotion>
                                    <p:animEffect transition="in" filter="fade">
                                      <p:cBhvr>
                                        <p:cTn id="88" dur="1000"/>
                                        <p:tgtEl>
                                          <p:spTgt spid="9"/>
                                        </p:tgtEl>
                                      </p:cBhvr>
                                    </p:animEffect>
                                  </p:childTnLst>
                                </p:cTn>
                              </p:par>
                            </p:childTnLst>
                          </p:cTn>
                        </p:par>
                        <p:par>
                          <p:cTn id="89" fill="hold">
                            <p:stCondLst>
                              <p:cond delay="5000"/>
                            </p:stCondLst>
                            <p:childTnLst>
                              <p:par>
                                <p:cTn id="90" presetID="22" presetClass="entr" presetSubtype="2"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wipe(right)">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p:bldP spid="10" grpId="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322708" y="3147276"/>
            <a:ext cx="1942333"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342609" y="3147276"/>
            <a:ext cx="2040247"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0225" y="3147276"/>
            <a:ext cx="2069521" cy="129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7" name="直接连接符 26"/>
          <p:cNvCxnSpPr>
            <a:stCxn id="29" idx="6"/>
            <a:endCxn id="28" idx="2"/>
          </p:cNvCxnSpPr>
          <p:nvPr/>
        </p:nvCxnSpPr>
        <p:spPr>
          <a:xfrm>
            <a:off x="2021149" y="2042740"/>
            <a:ext cx="6826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808" y="1579389"/>
            <a:ext cx="925541" cy="926702"/>
          </a:xfrm>
          <a:prstGeom prst="ellipse">
            <a:avLst/>
          </a:prstGeom>
          <a:noFill/>
          <a:ln w="127000">
            <a:solidFill>
              <a:schemeClr val="accent2"/>
            </a:solidFill>
            <a:round/>
          </a:ln>
        </p:spPr>
        <p:txBody>
          <a:bodyPr vert="horz" wrap="square" lIns="24455" tIns="31057" rIns="24455" bIns="31057"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点击添加说明文字</a:t>
            </a:r>
            <a:endParaRPr kumimoji="0" lang="zh-CN" altLang="en-US" sz="11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sp>
        <p:nvSpPr>
          <p:cNvPr id="29" name="Oval 15"/>
          <p:cNvSpPr>
            <a:spLocks noChangeArrowheads="1"/>
          </p:cNvSpPr>
          <p:nvPr/>
        </p:nvSpPr>
        <p:spPr bwMode="auto">
          <a:xfrm>
            <a:off x="1275433" y="1668447"/>
            <a:ext cx="745717" cy="748589"/>
          </a:xfrm>
          <a:prstGeom prst="ellipse">
            <a:avLst/>
          </a:prstGeom>
          <a:noFill/>
          <a:ln w="127000">
            <a:solidFill>
              <a:schemeClr val="accent5"/>
            </a:solidFill>
            <a:round/>
          </a:ln>
          <a:effectLst/>
        </p:spPr>
        <p:txBody>
          <a:bodyPr vert="horz" wrap="square" lIns="62117" tIns="31057" rIns="62117" bIns="31057"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添加标题</a:t>
            </a:r>
            <a:endParaRPr kumimoji="0" lang="zh-CN" altLang="en-US" sz="1400" b="0" i="0" u="none" strike="noStrike" kern="1200" cap="none" spc="0" normalizeH="0" baseline="0" noProof="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grpSp>
        <p:nvGrpSpPr>
          <p:cNvPr id="30" name="Group 22"/>
          <p:cNvGrpSpPr/>
          <p:nvPr/>
        </p:nvGrpSpPr>
        <p:grpSpPr bwMode="auto">
          <a:xfrm>
            <a:off x="4648347" y="1265078"/>
            <a:ext cx="769718" cy="342211"/>
            <a:chOff x="0" y="0"/>
            <a:chExt cx="1131895" cy="504056"/>
          </a:xfrm>
        </p:grpSpPr>
        <p:sp>
          <p:nvSpPr>
            <p:cNvPr id="31"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32"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方正兰亭细黑_GBK" charset="-122"/>
                </a:rPr>
                <a:t>关键字</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方正兰亭细黑_GBK" charset="-122"/>
              </a:endParaRPr>
            </a:p>
          </p:txBody>
        </p:sp>
      </p:grpSp>
      <p:sp>
        <p:nvSpPr>
          <p:cNvPr id="33" name="矩形 60"/>
          <p:cNvSpPr>
            <a:spLocks noChangeArrowheads="1"/>
          </p:cNvSpPr>
          <p:nvPr/>
        </p:nvSpPr>
        <p:spPr bwMode="auto">
          <a:xfrm>
            <a:off x="5546664" y="1193002"/>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grpSp>
        <p:nvGrpSpPr>
          <p:cNvPr id="34" name="Group 22"/>
          <p:cNvGrpSpPr/>
          <p:nvPr/>
        </p:nvGrpSpPr>
        <p:grpSpPr bwMode="auto">
          <a:xfrm>
            <a:off x="4648347" y="1865240"/>
            <a:ext cx="769718" cy="342211"/>
            <a:chOff x="0" y="0"/>
            <a:chExt cx="1131895" cy="504056"/>
          </a:xfrm>
        </p:grpSpPr>
        <p:sp>
          <p:nvSpPr>
            <p:cNvPr id="35"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36" name="文本框 47"/>
            <p:cNvSpPr>
              <a:spLocks noChangeArrowheads="1"/>
            </p:cNvSpPr>
            <p:nvPr/>
          </p:nvSpPr>
          <p:spPr bwMode="auto">
            <a:xfrm>
              <a:off x="51776" y="41771"/>
              <a:ext cx="1080119"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方正兰亭细黑_GBK" charset="-122"/>
                </a:rPr>
                <a:t>关键字</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方正兰亭细黑_GBK" charset="-122"/>
              </a:endParaRPr>
            </a:p>
          </p:txBody>
        </p:sp>
      </p:grpSp>
      <p:sp>
        <p:nvSpPr>
          <p:cNvPr id="37" name="矩形 60"/>
          <p:cNvSpPr>
            <a:spLocks noChangeArrowheads="1"/>
          </p:cNvSpPr>
          <p:nvPr/>
        </p:nvSpPr>
        <p:spPr bwMode="auto">
          <a:xfrm>
            <a:off x="5546664" y="1793165"/>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grpSp>
        <p:nvGrpSpPr>
          <p:cNvPr id="38" name="Group 22"/>
          <p:cNvGrpSpPr/>
          <p:nvPr/>
        </p:nvGrpSpPr>
        <p:grpSpPr bwMode="auto">
          <a:xfrm>
            <a:off x="4648347" y="2474110"/>
            <a:ext cx="769718" cy="342211"/>
            <a:chOff x="0" y="0"/>
            <a:chExt cx="1131894" cy="504056"/>
          </a:xfrm>
        </p:grpSpPr>
        <p:sp>
          <p:nvSpPr>
            <p:cNvPr id="39" name="矩形 46"/>
            <p:cNvSpPr>
              <a:spLocks noChangeArrowheads="1"/>
            </p:cNvSpPr>
            <p:nvPr/>
          </p:nvSpPr>
          <p:spPr bwMode="auto">
            <a:xfrm>
              <a:off x="0" y="0"/>
              <a:ext cx="1080120" cy="50405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srgbClr val="FFFFFF"/>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40" name="文本框 47"/>
            <p:cNvSpPr>
              <a:spLocks noChangeArrowheads="1"/>
            </p:cNvSpPr>
            <p:nvPr/>
          </p:nvSpPr>
          <p:spPr bwMode="auto">
            <a:xfrm>
              <a:off x="51774" y="41771"/>
              <a:ext cx="1080120" cy="45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方正兰亭细黑_GBK" charset="-122"/>
                </a:rPr>
                <a:t>关键字</a:t>
              </a:r>
              <a:endParaRPr kumimoji="0" lang="zh-CN" altLang="en-US" sz="1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方正兰亭细黑_GBK" charset="-122"/>
              </a:endParaRPr>
            </a:p>
          </p:txBody>
        </p:sp>
      </p:grpSp>
      <p:sp>
        <p:nvSpPr>
          <p:cNvPr id="41" name="矩形 60"/>
          <p:cNvSpPr>
            <a:spLocks noChangeArrowheads="1"/>
          </p:cNvSpPr>
          <p:nvPr/>
        </p:nvSpPr>
        <p:spPr bwMode="auto">
          <a:xfrm>
            <a:off x="5546664" y="2402034"/>
            <a:ext cx="2265696" cy="46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7" tIns="31057" rIns="62117" bIns="31057">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grpSp>
        <p:nvGrpSpPr>
          <p:cNvPr id="42" name="组合 41"/>
          <p:cNvGrpSpPr/>
          <p:nvPr/>
        </p:nvGrpSpPr>
        <p:grpSpPr>
          <a:xfrm>
            <a:off x="3673015" y="1419622"/>
            <a:ext cx="975332" cy="1209028"/>
            <a:chOff x="3851918" y="1267706"/>
            <a:chExt cx="1077194" cy="1333449"/>
          </a:xfrm>
        </p:grpSpPr>
        <p:cxnSp>
          <p:nvCxnSpPr>
            <p:cNvPr id="43" name="肘形连接符 42"/>
            <p:cNvCxnSpPr/>
            <p:nvPr/>
          </p:nvCxnSpPr>
          <p:spPr>
            <a:xfrm rot="16200000" flipH="1">
              <a:off x="4343275" y="2020110"/>
              <a:ext cx="750262" cy="4118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rot="5400000" flipH="1" flipV="1">
              <a:off x="4426808" y="1353388"/>
              <a:ext cx="583191" cy="411828"/>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endCxn id="35" idx="1"/>
            </p:cNvCxnSpPr>
            <p:nvPr/>
          </p:nvCxnSpPr>
          <p:spPr>
            <a:xfrm>
              <a:off x="3851920" y="1947897"/>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left)">
                                      <p:cBhvr>
                                        <p:cTn id="19" dur="500"/>
                                        <p:tgtEl>
                                          <p:spTgt spid="42"/>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1+#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fill="hold"/>
                                        <p:tgtEl>
                                          <p:spTgt spid="41"/>
                                        </p:tgtEl>
                                        <p:attrNameLst>
                                          <p:attrName>ppt_x</p:attrName>
                                        </p:attrNameLst>
                                      </p:cBhvr>
                                      <p:tavLst>
                                        <p:tav tm="0">
                                          <p:val>
                                            <p:strVal val="1+#ppt_w/2"/>
                                          </p:val>
                                        </p:tav>
                                        <p:tav tm="100000">
                                          <p:val>
                                            <p:strVal val="#ppt_x"/>
                                          </p:val>
                                        </p:tav>
                                      </p:tavLst>
                                    </p:anim>
                                    <p:anim calcmode="lin" valueType="num">
                                      <p:cBhvr additive="base">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1+#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500" fill="hold"/>
                                        <p:tgtEl>
                                          <p:spTgt spid="25"/>
                                        </p:tgtEl>
                                        <p:attrNameLst>
                                          <p:attrName>ppt_x</p:attrName>
                                        </p:attrNameLst>
                                      </p:cBhvr>
                                      <p:tavLst>
                                        <p:tav tm="0">
                                          <p:val>
                                            <p:strVal val="1+#ppt_w/2"/>
                                          </p:val>
                                        </p:tav>
                                        <p:tav tm="100000">
                                          <p:val>
                                            <p:strVal val="#ppt_x"/>
                                          </p:val>
                                        </p:tav>
                                      </p:tavLst>
                                    </p:anim>
                                    <p:anim calcmode="lin" valueType="num">
                                      <p:cBhvr additive="base">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1+#ppt_w/2"/>
                                          </p:val>
                                        </p:tav>
                                        <p:tav tm="100000">
                                          <p:val>
                                            <p:strVal val="#ppt_x"/>
                                          </p:val>
                                        </p:tav>
                                      </p:tavLst>
                                    </p:anim>
                                    <p:anim calcmode="lin" valueType="num">
                                      <p:cBhvr additive="base">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16"/>
          <p:cNvSpPr/>
          <p:nvPr/>
        </p:nvSpPr>
        <p:spPr>
          <a:xfrm rot="16200000">
            <a:off x="3840301" y="2811506"/>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47" name="Group 1"/>
          <p:cNvGrpSpPr/>
          <p:nvPr/>
        </p:nvGrpSpPr>
        <p:grpSpPr>
          <a:xfrm rot="16200000">
            <a:off x="3186642" y="2269744"/>
            <a:ext cx="40469" cy="1278632"/>
            <a:chOff x="6077893" y="2108487"/>
            <a:chExt cx="36214" cy="1552769"/>
          </a:xfrm>
          <a:solidFill>
            <a:schemeClr val="accent2">
              <a:lumMod val="75000"/>
            </a:schemeClr>
          </a:solidFill>
        </p:grpSpPr>
        <p:cxnSp>
          <p:nvCxnSpPr>
            <p:cNvPr id="48" name="Straight Connector 14"/>
            <p:cNvCxnSpPr/>
            <p:nvPr/>
          </p:nvCxnSpPr>
          <p:spPr>
            <a:xfrm>
              <a:off x="6114107"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24"/>
            <p:cNvCxnSpPr/>
            <p:nvPr/>
          </p:nvCxnSpPr>
          <p:spPr>
            <a:xfrm>
              <a:off x="6077893" y="2108487"/>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0" name="Group 2"/>
          <p:cNvGrpSpPr/>
          <p:nvPr/>
        </p:nvGrpSpPr>
        <p:grpSpPr>
          <a:xfrm rot="16200000">
            <a:off x="4573515" y="2350291"/>
            <a:ext cx="40473" cy="1129452"/>
            <a:chOff x="6077893" y="3797444"/>
            <a:chExt cx="36214" cy="1371599"/>
          </a:xfrm>
          <a:solidFill>
            <a:schemeClr val="accent2">
              <a:lumMod val="75000"/>
            </a:schemeClr>
          </a:solidFill>
        </p:grpSpPr>
        <p:cxnSp>
          <p:nvCxnSpPr>
            <p:cNvPr id="51" name="Straight Connector 19"/>
            <p:cNvCxnSpPr/>
            <p:nvPr/>
          </p:nvCxnSpPr>
          <p:spPr>
            <a:xfrm>
              <a:off x="6114107"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25"/>
            <p:cNvCxnSpPr/>
            <p:nvPr/>
          </p:nvCxnSpPr>
          <p:spPr>
            <a:xfrm>
              <a:off x="6077893" y="3797444"/>
              <a:ext cx="0" cy="137159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53" name="Group 3"/>
          <p:cNvGrpSpPr/>
          <p:nvPr/>
        </p:nvGrpSpPr>
        <p:grpSpPr>
          <a:xfrm rot="16200000">
            <a:off x="5987203" y="2277133"/>
            <a:ext cx="40471" cy="1278634"/>
            <a:chOff x="6077893" y="5305231"/>
            <a:chExt cx="36214" cy="1552769"/>
          </a:xfrm>
          <a:solidFill>
            <a:schemeClr val="accent2">
              <a:lumMod val="75000"/>
            </a:schemeClr>
          </a:solidFill>
        </p:grpSpPr>
        <p:cxnSp>
          <p:nvCxnSpPr>
            <p:cNvPr id="54" name="Straight Connector 21"/>
            <p:cNvCxnSpPr/>
            <p:nvPr/>
          </p:nvCxnSpPr>
          <p:spPr>
            <a:xfrm>
              <a:off x="6114107"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26"/>
            <p:cNvCxnSpPr/>
            <p:nvPr/>
          </p:nvCxnSpPr>
          <p:spPr>
            <a:xfrm>
              <a:off x="6077893" y="5305231"/>
              <a:ext cx="0" cy="1552769"/>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56" name="Oval 40"/>
          <p:cNvSpPr/>
          <p:nvPr/>
        </p:nvSpPr>
        <p:spPr>
          <a:xfrm rot="16200000">
            <a:off x="2369529" y="2798567"/>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7" name="Oval 41"/>
          <p:cNvSpPr/>
          <p:nvPr/>
        </p:nvSpPr>
        <p:spPr>
          <a:xfrm rot="16200000">
            <a:off x="5162181" y="2813768"/>
            <a:ext cx="185022" cy="192427"/>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Isosceles Triangle 45"/>
          <p:cNvSpPr/>
          <p:nvPr/>
        </p:nvSpPr>
        <p:spPr>
          <a:xfrm>
            <a:off x="2421598" y="2603540"/>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9" name="Isosceles Triangle 48"/>
          <p:cNvSpPr/>
          <p:nvPr/>
        </p:nvSpPr>
        <p:spPr>
          <a:xfrm rot="10800000" flipH="1">
            <a:off x="3892235" y="304079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0" name="Isosceles Triangle 69"/>
          <p:cNvSpPr/>
          <p:nvPr/>
        </p:nvSpPr>
        <p:spPr>
          <a:xfrm>
            <a:off x="5204973" y="2621957"/>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Rectangle 70"/>
          <p:cNvSpPr/>
          <p:nvPr/>
        </p:nvSpPr>
        <p:spPr>
          <a:xfrm>
            <a:off x="1331640" y="1387737"/>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2" name="TextBox 61"/>
          <p:cNvSpPr txBox="1"/>
          <p:nvPr/>
        </p:nvSpPr>
        <p:spPr>
          <a:xfrm>
            <a:off x="1331640" y="1710165"/>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3" name="TextBox 62"/>
          <p:cNvSpPr txBox="1"/>
          <p:nvPr/>
        </p:nvSpPr>
        <p:spPr>
          <a:xfrm>
            <a:off x="1331640" y="1401233"/>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项目一完成情况</a:t>
            </a:r>
            <a:endParaRPr kumimoji="0" lang="id-ID"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Oval 40"/>
          <p:cNvSpPr/>
          <p:nvPr/>
        </p:nvSpPr>
        <p:spPr>
          <a:xfrm rot="16200000">
            <a:off x="6655263" y="2817019"/>
            <a:ext cx="185022" cy="192428"/>
          </a:xfrm>
          <a:prstGeom prst="ellipse">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Isosceles Triangle 45"/>
          <p:cNvSpPr/>
          <p:nvPr/>
        </p:nvSpPr>
        <p:spPr>
          <a:xfrm rot="10800000">
            <a:off x="6707197" y="3056158"/>
            <a:ext cx="94094" cy="164200"/>
          </a:xfrm>
          <a:prstGeom prs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6" name="Group 1"/>
          <p:cNvGrpSpPr/>
          <p:nvPr/>
        </p:nvGrpSpPr>
        <p:grpSpPr>
          <a:xfrm rot="16200000">
            <a:off x="7703961" y="2034884"/>
            <a:ext cx="40515" cy="1760461"/>
            <a:chOff x="6077892" y="2108486"/>
            <a:chExt cx="36254" cy="2137898"/>
          </a:xfrm>
          <a:solidFill>
            <a:schemeClr val="accent2">
              <a:lumMod val="75000"/>
            </a:schemeClr>
          </a:solidFill>
        </p:grpSpPr>
        <p:cxnSp>
          <p:nvCxnSpPr>
            <p:cNvPr id="67" name="Straight Connector 14"/>
            <p:cNvCxnSpPr/>
            <p:nvPr/>
          </p:nvCxnSpPr>
          <p:spPr>
            <a:xfrm rot="5400000" flipV="1">
              <a:off x="5045170" y="3177408"/>
              <a:ext cx="2137897" cy="54"/>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24"/>
            <p:cNvCxnSpPr/>
            <p:nvPr/>
          </p:nvCxnSpPr>
          <p:spPr>
            <a:xfrm rot="5400000" flipV="1">
              <a:off x="5008945" y="3177435"/>
              <a:ext cx="2137896" cy="1"/>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9" name="Group 1"/>
          <p:cNvGrpSpPr/>
          <p:nvPr/>
        </p:nvGrpSpPr>
        <p:grpSpPr>
          <a:xfrm rot="16200000">
            <a:off x="1396086" y="1946032"/>
            <a:ext cx="41039" cy="1926701"/>
            <a:chOff x="6077893" y="1321466"/>
            <a:chExt cx="36727" cy="2339790"/>
          </a:xfrm>
          <a:solidFill>
            <a:schemeClr val="accent2">
              <a:lumMod val="75000"/>
            </a:schemeClr>
          </a:solidFill>
        </p:grpSpPr>
        <p:cxnSp>
          <p:nvCxnSpPr>
            <p:cNvPr id="70" name="Straight Connector 14"/>
            <p:cNvCxnSpPr/>
            <p:nvPr/>
          </p:nvCxnSpPr>
          <p:spPr>
            <a:xfrm rot="5400000">
              <a:off x="4944469" y="2491105"/>
              <a:ext cx="2339789" cy="513"/>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24"/>
            <p:cNvCxnSpPr/>
            <p:nvPr/>
          </p:nvCxnSpPr>
          <p:spPr>
            <a:xfrm rot="5400000">
              <a:off x="4908253" y="2491106"/>
              <a:ext cx="2339789" cy="510"/>
            </a:xfrm>
            <a:prstGeom prst="line">
              <a:avLst/>
            </a:prstGeom>
            <a:grpFill/>
            <a:ln w="19050" cmpd="sng">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72" name="Oval 71"/>
          <p:cNvSpPr/>
          <p:nvPr/>
        </p:nvSpPr>
        <p:spPr>
          <a:xfrm>
            <a:off x="3346110" y="1131921"/>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1</a:t>
            </a:r>
            <a:endParaRPr kumimoji="0" lang="id-ID"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73" name="TextBox 72"/>
          <p:cNvSpPr txBox="1"/>
          <p:nvPr/>
        </p:nvSpPr>
        <p:spPr>
          <a:xfrm rot="16200000">
            <a:off x="5201896" y="1879196"/>
            <a:ext cx="471924" cy="238527"/>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2014</a:t>
            </a:r>
            <a:endPar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4" name="Rectangle 70"/>
          <p:cNvSpPr/>
          <p:nvPr/>
        </p:nvSpPr>
        <p:spPr>
          <a:xfrm>
            <a:off x="4106831" y="1387405"/>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5" name="TextBox 74"/>
          <p:cNvSpPr txBox="1"/>
          <p:nvPr/>
        </p:nvSpPr>
        <p:spPr>
          <a:xfrm>
            <a:off x="4106831" y="1709834"/>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6" name="TextBox 75"/>
          <p:cNvSpPr txBox="1"/>
          <p:nvPr/>
        </p:nvSpPr>
        <p:spPr>
          <a:xfrm>
            <a:off x="4106831" y="1400902"/>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项目三完成情况</a:t>
            </a:r>
            <a:endParaRPr kumimoji="0" lang="id-ID"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7" name="Oval 71"/>
          <p:cNvSpPr/>
          <p:nvPr/>
        </p:nvSpPr>
        <p:spPr>
          <a:xfrm>
            <a:off x="6121301" y="1131590"/>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3</a:t>
            </a:r>
            <a:endParaRPr kumimoji="0" lang="id-ID"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78" name="Rectangle 70"/>
          <p:cNvSpPr/>
          <p:nvPr/>
        </p:nvSpPr>
        <p:spPr>
          <a:xfrm>
            <a:off x="2797167" y="3452400"/>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9" name="TextBox 78"/>
          <p:cNvSpPr txBox="1"/>
          <p:nvPr/>
        </p:nvSpPr>
        <p:spPr>
          <a:xfrm>
            <a:off x="2797167" y="3774828"/>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0" name="TextBox 79"/>
          <p:cNvSpPr txBox="1"/>
          <p:nvPr/>
        </p:nvSpPr>
        <p:spPr>
          <a:xfrm>
            <a:off x="2797167" y="3465896"/>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项目二完成情况</a:t>
            </a:r>
            <a:endParaRPr kumimoji="0" lang="id-ID"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1" name="Oval 71"/>
          <p:cNvSpPr/>
          <p:nvPr/>
        </p:nvSpPr>
        <p:spPr>
          <a:xfrm>
            <a:off x="4811638" y="3196584"/>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2</a:t>
            </a:r>
            <a:endParaRPr kumimoji="0" lang="id-ID"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82" name="TextBox 81"/>
          <p:cNvSpPr txBox="1"/>
          <p:nvPr/>
        </p:nvSpPr>
        <p:spPr>
          <a:xfrm rot="16200000">
            <a:off x="6708746" y="3943632"/>
            <a:ext cx="471924" cy="238527"/>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2014</a:t>
            </a:r>
            <a:endPar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3" name="Rectangle 70"/>
          <p:cNvSpPr/>
          <p:nvPr/>
        </p:nvSpPr>
        <p:spPr>
          <a:xfrm>
            <a:off x="5613681" y="3451842"/>
            <a:ext cx="2295722" cy="1063566"/>
          </a:xfrm>
          <a:prstGeom prst="rect">
            <a:avLst/>
          </a:prstGeom>
          <a:noFill/>
          <a:ln w="38100">
            <a:solidFill>
              <a:schemeClr val="accent1"/>
            </a:solidFill>
          </a:ln>
          <a:effectLst>
            <a:outerShdw blurRad="177800" dist="635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1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4" name="TextBox 83"/>
          <p:cNvSpPr txBox="1"/>
          <p:nvPr/>
        </p:nvSpPr>
        <p:spPr>
          <a:xfrm>
            <a:off x="5613681" y="3774270"/>
            <a:ext cx="2295722" cy="577081"/>
          </a:xfrm>
          <a:prstGeom prst="rect">
            <a:avLst/>
          </a:prstGeom>
          <a:noFill/>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id-ID" sz="11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5" name="TextBox 84"/>
          <p:cNvSpPr txBox="1"/>
          <p:nvPr/>
        </p:nvSpPr>
        <p:spPr>
          <a:xfrm>
            <a:off x="5613681" y="3465338"/>
            <a:ext cx="2295722" cy="253916"/>
          </a:xfrm>
          <a:prstGeom prst="rect">
            <a:avLst/>
          </a:prstGeom>
          <a:solidFill>
            <a:schemeClr val="accent1"/>
          </a:solidFill>
          <a:ln>
            <a:noFill/>
          </a:ln>
        </p:spPr>
        <p:txBody>
          <a:bodyPr wrap="square" lIns="68580" tIns="34290" rIns="68580" bIns="3429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项目四完成情况</a:t>
            </a:r>
            <a:endParaRPr kumimoji="0" lang="id-ID" sz="12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86" name="Oval 71"/>
          <p:cNvSpPr/>
          <p:nvPr/>
        </p:nvSpPr>
        <p:spPr>
          <a:xfrm>
            <a:off x="7628152" y="3196027"/>
            <a:ext cx="479053" cy="479053"/>
          </a:xfrm>
          <a:prstGeom prst="ellipse">
            <a:avLst/>
          </a:prstGeom>
          <a:solidFill>
            <a:schemeClr val="bg1">
              <a:lumMod val="95000"/>
            </a:schemeClr>
          </a:solidFill>
          <a:ln w="730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4</a:t>
            </a:r>
            <a:endParaRPr kumimoji="0" lang="id-ID" sz="23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300"/>
                                        <p:tgtEl>
                                          <p:spTgt spid="6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300" fill="hold"/>
                                        <p:tgtEl>
                                          <p:spTgt spid="56"/>
                                        </p:tgtEl>
                                        <p:attrNameLst>
                                          <p:attrName>ppt_w</p:attrName>
                                        </p:attrNameLst>
                                      </p:cBhvr>
                                      <p:tavLst>
                                        <p:tav tm="0">
                                          <p:val>
                                            <p:fltVal val="0"/>
                                          </p:val>
                                        </p:tav>
                                        <p:tav tm="100000">
                                          <p:val>
                                            <p:strVal val="#ppt_w"/>
                                          </p:val>
                                        </p:tav>
                                      </p:tavLst>
                                    </p:anim>
                                    <p:anim calcmode="lin" valueType="num">
                                      <p:cBhvr>
                                        <p:cTn id="12" dur="300" fill="hold"/>
                                        <p:tgtEl>
                                          <p:spTgt spid="56"/>
                                        </p:tgtEl>
                                        <p:attrNameLst>
                                          <p:attrName>ppt_h</p:attrName>
                                        </p:attrNameLst>
                                      </p:cBhvr>
                                      <p:tavLst>
                                        <p:tav tm="0">
                                          <p:val>
                                            <p:fltVal val="0"/>
                                          </p:val>
                                        </p:tav>
                                        <p:tav tm="100000">
                                          <p:val>
                                            <p:strVal val="#ppt_h"/>
                                          </p:val>
                                        </p:tav>
                                      </p:tavLst>
                                    </p:anim>
                                    <p:animEffect transition="in" filter="fade">
                                      <p:cBhvr>
                                        <p:cTn id="13" dur="300"/>
                                        <p:tgtEl>
                                          <p:spTgt spid="5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300"/>
                                        <p:tgtEl>
                                          <p:spTgt spid="5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300" fill="hold"/>
                                        <p:tgtEl>
                                          <p:spTgt spid="72"/>
                                        </p:tgtEl>
                                        <p:attrNameLst>
                                          <p:attrName>ppt_w</p:attrName>
                                        </p:attrNameLst>
                                      </p:cBhvr>
                                      <p:tavLst>
                                        <p:tav tm="0">
                                          <p:val>
                                            <p:fltVal val="0"/>
                                          </p:val>
                                        </p:tav>
                                        <p:tav tm="100000">
                                          <p:val>
                                            <p:strVal val="#ppt_w"/>
                                          </p:val>
                                        </p:tav>
                                      </p:tavLst>
                                    </p:anim>
                                    <p:anim calcmode="lin" valueType="num">
                                      <p:cBhvr>
                                        <p:cTn id="22" dur="300" fill="hold"/>
                                        <p:tgtEl>
                                          <p:spTgt spid="72"/>
                                        </p:tgtEl>
                                        <p:attrNameLst>
                                          <p:attrName>ppt_h</p:attrName>
                                        </p:attrNameLst>
                                      </p:cBhvr>
                                      <p:tavLst>
                                        <p:tav tm="0">
                                          <p:val>
                                            <p:fltVal val="0"/>
                                          </p:val>
                                        </p:tav>
                                        <p:tav tm="100000">
                                          <p:val>
                                            <p:strVal val="#ppt_h"/>
                                          </p:val>
                                        </p:tav>
                                      </p:tavLst>
                                    </p:anim>
                                    <p:animEffect transition="in" filter="fade">
                                      <p:cBhvr>
                                        <p:cTn id="23" dur="300"/>
                                        <p:tgtEl>
                                          <p:spTgt spid="72"/>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wipe(up)">
                                      <p:cBhvr>
                                        <p:cTn id="27" dur="300"/>
                                        <p:tgtEl>
                                          <p:spTgt spid="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300"/>
                                        <p:tgtEl>
                                          <p:spTgt spid="63"/>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600"/>
                                        <p:tgtEl>
                                          <p:spTgt spid="62"/>
                                        </p:tgtEl>
                                      </p:cBhvr>
                                    </p:animEffect>
                                    <p:anim calcmode="lin" valueType="num">
                                      <p:cBhvr>
                                        <p:cTn id="36" dur="600" fill="hold"/>
                                        <p:tgtEl>
                                          <p:spTgt spid="62"/>
                                        </p:tgtEl>
                                        <p:attrNameLst>
                                          <p:attrName>ppt_x</p:attrName>
                                        </p:attrNameLst>
                                      </p:cBhvr>
                                      <p:tavLst>
                                        <p:tav tm="0">
                                          <p:val>
                                            <p:strVal val="#ppt_x"/>
                                          </p:val>
                                        </p:tav>
                                        <p:tav tm="100000">
                                          <p:val>
                                            <p:strVal val="#ppt_x"/>
                                          </p:val>
                                        </p:tav>
                                      </p:tavLst>
                                    </p:anim>
                                    <p:anim calcmode="lin" valueType="num">
                                      <p:cBhvr>
                                        <p:cTn id="37" dur="600" fill="hold"/>
                                        <p:tgtEl>
                                          <p:spTgt spid="62"/>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300"/>
                                        <p:tgtEl>
                                          <p:spTgt spid="47"/>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p:cTn id="45" dur="300" fill="hold"/>
                                        <p:tgtEl>
                                          <p:spTgt spid="46"/>
                                        </p:tgtEl>
                                        <p:attrNameLst>
                                          <p:attrName>ppt_w</p:attrName>
                                        </p:attrNameLst>
                                      </p:cBhvr>
                                      <p:tavLst>
                                        <p:tav tm="0">
                                          <p:val>
                                            <p:fltVal val="0"/>
                                          </p:val>
                                        </p:tav>
                                        <p:tav tm="100000">
                                          <p:val>
                                            <p:strVal val="#ppt_w"/>
                                          </p:val>
                                        </p:tav>
                                      </p:tavLst>
                                    </p:anim>
                                    <p:anim calcmode="lin" valueType="num">
                                      <p:cBhvr>
                                        <p:cTn id="46" dur="300" fill="hold"/>
                                        <p:tgtEl>
                                          <p:spTgt spid="46"/>
                                        </p:tgtEl>
                                        <p:attrNameLst>
                                          <p:attrName>ppt_h</p:attrName>
                                        </p:attrNameLst>
                                      </p:cBhvr>
                                      <p:tavLst>
                                        <p:tav tm="0">
                                          <p:val>
                                            <p:fltVal val="0"/>
                                          </p:val>
                                        </p:tav>
                                        <p:tav tm="100000">
                                          <p:val>
                                            <p:strVal val="#ppt_h"/>
                                          </p:val>
                                        </p:tav>
                                      </p:tavLst>
                                    </p:anim>
                                    <p:animEffect transition="in" filter="fade">
                                      <p:cBhvr>
                                        <p:cTn id="47" dur="300"/>
                                        <p:tgtEl>
                                          <p:spTgt spid="46"/>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300"/>
                                        <p:tgtEl>
                                          <p:spTgt spid="5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00" fill="hold"/>
                                        <p:tgtEl>
                                          <p:spTgt spid="81"/>
                                        </p:tgtEl>
                                        <p:attrNameLst>
                                          <p:attrName>ppt_w</p:attrName>
                                        </p:attrNameLst>
                                      </p:cBhvr>
                                      <p:tavLst>
                                        <p:tav tm="0">
                                          <p:val>
                                            <p:fltVal val="0"/>
                                          </p:val>
                                        </p:tav>
                                        <p:tav tm="100000">
                                          <p:val>
                                            <p:strVal val="#ppt_w"/>
                                          </p:val>
                                        </p:tav>
                                      </p:tavLst>
                                    </p:anim>
                                    <p:anim calcmode="lin" valueType="num">
                                      <p:cBhvr>
                                        <p:cTn id="56" dur="300" fill="hold"/>
                                        <p:tgtEl>
                                          <p:spTgt spid="81"/>
                                        </p:tgtEl>
                                        <p:attrNameLst>
                                          <p:attrName>ppt_h</p:attrName>
                                        </p:attrNameLst>
                                      </p:cBhvr>
                                      <p:tavLst>
                                        <p:tav tm="0">
                                          <p:val>
                                            <p:fltVal val="0"/>
                                          </p:val>
                                        </p:tav>
                                        <p:tav tm="100000">
                                          <p:val>
                                            <p:strVal val="#ppt_h"/>
                                          </p:val>
                                        </p:tav>
                                      </p:tavLst>
                                    </p:anim>
                                    <p:animEffect transition="in" filter="fade">
                                      <p:cBhvr>
                                        <p:cTn id="57" dur="300"/>
                                        <p:tgtEl>
                                          <p:spTgt spid="81"/>
                                        </p:tgtEl>
                                      </p:cBhvr>
                                    </p:animEffec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wipe(up)">
                                      <p:cBhvr>
                                        <p:cTn id="61" dur="300"/>
                                        <p:tgtEl>
                                          <p:spTgt spid="78"/>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300"/>
                                        <p:tgtEl>
                                          <p:spTgt spid="80"/>
                                        </p:tgtEl>
                                      </p:cBhvr>
                                    </p:animEffect>
                                  </p:childTnLst>
                                </p:cTn>
                              </p:par>
                            </p:childTnLst>
                          </p:cTn>
                        </p:par>
                        <p:par>
                          <p:cTn id="66" fill="hold">
                            <p:stCondLst>
                              <p:cond delay="7000"/>
                            </p:stCondLst>
                            <p:childTnLst>
                              <p:par>
                                <p:cTn id="67" presetID="42" presetClass="entr" presetSubtype="0" fill="hold" grpId="0" nodeType="afterEffect">
                                  <p:stCondLst>
                                    <p:cond delay="0"/>
                                  </p:stCondLst>
                                  <p:childTnLst>
                                    <p:set>
                                      <p:cBhvr>
                                        <p:cTn id="68" dur="1" fill="hold">
                                          <p:stCondLst>
                                            <p:cond delay="0"/>
                                          </p:stCondLst>
                                        </p:cTn>
                                        <p:tgtEl>
                                          <p:spTgt spid="79"/>
                                        </p:tgtEl>
                                        <p:attrNameLst>
                                          <p:attrName>style.visibility</p:attrName>
                                        </p:attrNameLst>
                                      </p:cBhvr>
                                      <p:to>
                                        <p:strVal val="visible"/>
                                      </p:to>
                                    </p:set>
                                    <p:animEffect transition="in" filter="fade">
                                      <p:cBhvr>
                                        <p:cTn id="69" dur="600"/>
                                        <p:tgtEl>
                                          <p:spTgt spid="79"/>
                                        </p:tgtEl>
                                      </p:cBhvr>
                                    </p:animEffect>
                                    <p:anim calcmode="lin" valueType="num">
                                      <p:cBhvr>
                                        <p:cTn id="70" dur="600" fill="hold"/>
                                        <p:tgtEl>
                                          <p:spTgt spid="79"/>
                                        </p:tgtEl>
                                        <p:attrNameLst>
                                          <p:attrName>ppt_x</p:attrName>
                                        </p:attrNameLst>
                                      </p:cBhvr>
                                      <p:tavLst>
                                        <p:tav tm="0">
                                          <p:val>
                                            <p:strVal val="#ppt_x"/>
                                          </p:val>
                                        </p:tav>
                                        <p:tav tm="100000">
                                          <p:val>
                                            <p:strVal val="#ppt_x"/>
                                          </p:val>
                                        </p:tav>
                                      </p:tavLst>
                                    </p:anim>
                                    <p:anim calcmode="lin" valueType="num">
                                      <p:cBhvr>
                                        <p:cTn id="71" dur="600" fill="hold"/>
                                        <p:tgtEl>
                                          <p:spTgt spid="79"/>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left)">
                                      <p:cBhvr>
                                        <p:cTn id="75" dur="300"/>
                                        <p:tgtEl>
                                          <p:spTgt spid="50"/>
                                        </p:tgtEl>
                                      </p:cBhvr>
                                    </p:animEffect>
                                  </p:childTnLst>
                                </p:cTn>
                              </p:par>
                            </p:childTnLst>
                          </p:cTn>
                        </p:par>
                        <p:par>
                          <p:cTn id="76" fill="hold">
                            <p:stCondLst>
                              <p:cond delay="8500"/>
                            </p:stCondLst>
                            <p:childTnLst>
                              <p:par>
                                <p:cTn id="77" presetID="53" presetClass="entr" presetSubtype="16"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300" fill="hold"/>
                                        <p:tgtEl>
                                          <p:spTgt spid="57"/>
                                        </p:tgtEl>
                                        <p:attrNameLst>
                                          <p:attrName>ppt_w</p:attrName>
                                        </p:attrNameLst>
                                      </p:cBhvr>
                                      <p:tavLst>
                                        <p:tav tm="0">
                                          <p:val>
                                            <p:fltVal val="0"/>
                                          </p:val>
                                        </p:tav>
                                        <p:tav tm="100000">
                                          <p:val>
                                            <p:strVal val="#ppt_w"/>
                                          </p:val>
                                        </p:tav>
                                      </p:tavLst>
                                    </p:anim>
                                    <p:anim calcmode="lin" valueType="num">
                                      <p:cBhvr>
                                        <p:cTn id="80" dur="300" fill="hold"/>
                                        <p:tgtEl>
                                          <p:spTgt spid="57"/>
                                        </p:tgtEl>
                                        <p:attrNameLst>
                                          <p:attrName>ppt_h</p:attrName>
                                        </p:attrNameLst>
                                      </p:cBhvr>
                                      <p:tavLst>
                                        <p:tav tm="0">
                                          <p:val>
                                            <p:fltVal val="0"/>
                                          </p:val>
                                        </p:tav>
                                        <p:tav tm="100000">
                                          <p:val>
                                            <p:strVal val="#ppt_h"/>
                                          </p:val>
                                        </p:tav>
                                      </p:tavLst>
                                    </p:anim>
                                    <p:animEffect transition="in" filter="fade">
                                      <p:cBhvr>
                                        <p:cTn id="81" dur="300"/>
                                        <p:tgtEl>
                                          <p:spTgt spid="57"/>
                                        </p:tgtEl>
                                      </p:cBhvr>
                                    </p:animEffect>
                                  </p:childTnLst>
                                </p:cTn>
                              </p:par>
                            </p:childTnLst>
                          </p:cTn>
                        </p:par>
                        <p:par>
                          <p:cTn id="82" fill="hold">
                            <p:stCondLst>
                              <p:cond delay="9000"/>
                            </p:stCondLst>
                            <p:childTnLst>
                              <p:par>
                                <p:cTn id="83" presetID="10" presetClass="entr" presetSubtype="0" fill="hold" grpId="0" nodeType="afterEffect">
                                  <p:stCondLst>
                                    <p:cond delay="0"/>
                                  </p:stCondLst>
                                  <p:childTnLst>
                                    <p:set>
                                      <p:cBhvr>
                                        <p:cTn id="84" dur="1" fill="hold">
                                          <p:stCondLst>
                                            <p:cond delay="0"/>
                                          </p:stCondLst>
                                        </p:cTn>
                                        <p:tgtEl>
                                          <p:spTgt spid="60"/>
                                        </p:tgtEl>
                                        <p:attrNameLst>
                                          <p:attrName>style.visibility</p:attrName>
                                        </p:attrNameLst>
                                      </p:cBhvr>
                                      <p:to>
                                        <p:strVal val="visible"/>
                                      </p:to>
                                    </p:set>
                                    <p:animEffect transition="in" filter="fade">
                                      <p:cBhvr>
                                        <p:cTn id="85" dur="300"/>
                                        <p:tgtEl>
                                          <p:spTgt spid="60"/>
                                        </p:tgtEl>
                                      </p:cBhvr>
                                    </p:animEffect>
                                  </p:childTnLst>
                                </p:cTn>
                              </p:par>
                            </p:childTnLst>
                          </p:cTn>
                        </p:par>
                        <p:par>
                          <p:cTn id="86" fill="hold">
                            <p:stCondLst>
                              <p:cond delay="9500"/>
                            </p:stCondLst>
                            <p:childTnLst>
                              <p:par>
                                <p:cTn id="87" presetID="53" presetClass="entr" presetSubtype="16"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p:cTn id="89" dur="300" fill="hold"/>
                                        <p:tgtEl>
                                          <p:spTgt spid="77"/>
                                        </p:tgtEl>
                                        <p:attrNameLst>
                                          <p:attrName>ppt_w</p:attrName>
                                        </p:attrNameLst>
                                      </p:cBhvr>
                                      <p:tavLst>
                                        <p:tav tm="0">
                                          <p:val>
                                            <p:fltVal val="0"/>
                                          </p:val>
                                        </p:tav>
                                        <p:tav tm="100000">
                                          <p:val>
                                            <p:strVal val="#ppt_w"/>
                                          </p:val>
                                        </p:tav>
                                      </p:tavLst>
                                    </p:anim>
                                    <p:anim calcmode="lin" valueType="num">
                                      <p:cBhvr>
                                        <p:cTn id="90" dur="300" fill="hold"/>
                                        <p:tgtEl>
                                          <p:spTgt spid="77"/>
                                        </p:tgtEl>
                                        <p:attrNameLst>
                                          <p:attrName>ppt_h</p:attrName>
                                        </p:attrNameLst>
                                      </p:cBhvr>
                                      <p:tavLst>
                                        <p:tav tm="0">
                                          <p:val>
                                            <p:fltVal val="0"/>
                                          </p:val>
                                        </p:tav>
                                        <p:tav tm="100000">
                                          <p:val>
                                            <p:strVal val="#ppt_h"/>
                                          </p:val>
                                        </p:tav>
                                      </p:tavLst>
                                    </p:anim>
                                    <p:animEffect transition="in" filter="fade">
                                      <p:cBhvr>
                                        <p:cTn id="91" dur="300"/>
                                        <p:tgtEl>
                                          <p:spTgt spid="77"/>
                                        </p:tgtEl>
                                      </p:cBhvr>
                                    </p:animEffect>
                                  </p:childTnLst>
                                </p:cTn>
                              </p:par>
                            </p:childTnLst>
                          </p:cTn>
                        </p:par>
                        <p:par>
                          <p:cTn id="92" fill="hold">
                            <p:stCondLst>
                              <p:cond delay="10000"/>
                            </p:stCondLst>
                            <p:childTnLst>
                              <p:par>
                                <p:cTn id="93" presetID="22" presetClass="entr" presetSubtype="1"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up)">
                                      <p:cBhvr>
                                        <p:cTn id="95" dur="300"/>
                                        <p:tgtEl>
                                          <p:spTgt spid="74"/>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76"/>
                                        </p:tgtEl>
                                        <p:attrNameLst>
                                          <p:attrName>style.visibility</p:attrName>
                                        </p:attrNameLst>
                                      </p:cBhvr>
                                      <p:to>
                                        <p:strVal val="visible"/>
                                      </p:to>
                                    </p:set>
                                    <p:animEffect transition="in" filter="fade">
                                      <p:cBhvr>
                                        <p:cTn id="99" dur="300"/>
                                        <p:tgtEl>
                                          <p:spTgt spid="76"/>
                                        </p:tgtEl>
                                      </p:cBhvr>
                                    </p:animEffect>
                                  </p:childTnLst>
                                </p:cTn>
                              </p:par>
                            </p:childTnLst>
                          </p:cTn>
                        </p:par>
                        <p:par>
                          <p:cTn id="100" fill="hold">
                            <p:stCondLst>
                              <p:cond delay="11000"/>
                            </p:stCondLst>
                            <p:childTnLst>
                              <p:par>
                                <p:cTn id="101" presetID="42"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600"/>
                                        <p:tgtEl>
                                          <p:spTgt spid="75"/>
                                        </p:tgtEl>
                                      </p:cBhvr>
                                    </p:animEffect>
                                    <p:anim calcmode="lin" valueType="num">
                                      <p:cBhvr>
                                        <p:cTn id="104" dur="600" fill="hold"/>
                                        <p:tgtEl>
                                          <p:spTgt spid="75"/>
                                        </p:tgtEl>
                                        <p:attrNameLst>
                                          <p:attrName>ppt_x</p:attrName>
                                        </p:attrNameLst>
                                      </p:cBhvr>
                                      <p:tavLst>
                                        <p:tav tm="0">
                                          <p:val>
                                            <p:strVal val="#ppt_x"/>
                                          </p:val>
                                        </p:tav>
                                        <p:tav tm="100000">
                                          <p:val>
                                            <p:strVal val="#ppt_x"/>
                                          </p:val>
                                        </p:tav>
                                      </p:tavLst>
                                    </p:anim>
                                    <p:anim calcmode="lin" valueType="num">
                                      <p:cBhvr>
                                        <p:cTn id="105" dur="600" fill="hold"/>
                                        <p:tgtEl>
                                          <p:spTgt spid="75"/>
                                        </p:tgtEl>
                                        <p:attrNameLst>
                                          <p:attrName>ppt_y</p:attrName>
                                        </p:attrNameLst>
                                      </p:cBhvr>
                                      <p:tavLst>
                                        <p:tav tm="0">
                                          <p:val>
                                            <p:strVal val="#ppt_y+.1"/>
                                          </p:val>
                                        </p:tav>
                                        <p:tav tm="100000">
                                          <p:val>
                                            <p:strVal val="#ppt_y"/>
                                          </p:val>
                                        </p:tav>
                                      </p:tavLst>
                                    </p:anim>
                                  </p:childTnLst>
                                </p:cTn>
                              </p:par>
                            </p:childTnLst>
                          </p:cTn>
                        </p:par>
                        <p:par>
                          <p:cTn id="106" fill="hold">
                            <p:stCondLst>
                              <p:cond delay="12000"/>
                            </p:stCondLst>
                            <p:childTnLst>
                              <p:par>
                                <p:cTn id="107" presetID="22" presetClass="entr" presetSubtype="8" fill="hold"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300"/>
                                        <p:tgtEl>
                                          <p:spTgt spid="53"/>
                                        </p:tgtEl>
                                      </p:cBhvr>
                                    </p:animEffect>
                                  </p:childTnLst>
                                </p:cTn>
                              </p:par>
                            </p:childTnLst>
                          </p:cTn>
                        </p:par>
                        <p:par>
                          <p:cTn id="110" fill="hold">
                            <p:stCondLst>
                              <p:cond delay="12500"/>
                            </p:stCondLst>
                            <p:childTnLst>
                              <p:par>
                                <p:cTn id="111" presetID="53" presetClass="entr" presetSubtype="16" fill="hold" grpId="0" nodeType="after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p:cTn id="113" dur="300" fill="hold"/>
                                        <p:tgtEl>
                                          <p:spTgt spid="64"/>
                                        </p:tgtEl>
                                        <p:attrNameLst>
                                          <p:attrName>ppt_w</p:attrName>
                                        </p:attrNameLst>
                                      </p:cBhvr>
                                      <p:tavLst>
                                        <p:tav tm="0">
                                          <p:val>
                                            <p:fltVal val="0"/>
                                          </p:val>
                                        </p:tav>
                                        <p:tav tm="100000">
                                          <p:val>
                                            <p:strVal val="#ppt_w"/>
                                          </p:val>
                                        </p:tav>
                                      </p:tavLst>
                                    </p:anim>
                                    <p:anim calcmode="lin" valueType="num">
                                      <p:cBhvr>
                                        <p:cTn id="114" dur="300" fill="hold"/>
                                        <p:tgtEl>
                                          <p:spTgt spid="64"/>
                                        </p:tgtEl>
                                        <p:attrNameLst>
                                          <p:attrName>ppt_h</p:attrName>
                                        </p:attrNameLst>
                                      </p:cBhvr>
                                      <p:tavLst>
                                        <p:tav tm="0">
                                          <p:val>
                                            <p:fltVal val="0"/>
                                          </p:val>
                                        </p:tav>
                                        <p:tav tm="100000">
                                          <p:val>
                                            <p:strVal val="#ppt_h"/>
                                          </p:val>
                                        </p:tav>
                                      </p:tavLst>
                                    </p:anim>
                                    <p:animEffect transition="in" filter="fade">
                                      <p:cBhvr>
                                        <p:cTn id="115" dur="300"/>
                                        <p:tgtEl>
                                          <p:spTgt spid="64"/>
                                        </p:tgtEl>
                                      </p:cBhvr>
                                    </p:animEffect>
                                  </p:childTnLst>
                                </p:cTn>
                              </p:par>
                            </p:childTnLst>
                          </p:cTn>
                        </p:par>
                        <p:par>
                          <p:cTn id="116" fill="hold">
                            <p:stCondLst>
                              <p:cond delay="130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300"/>
                                        <p:tgtEl>
                                          <p:spTgt spid="65"/>
                                        </p:tgtEl>
                                      </p:cBhvr>
                                    </p:animEffect>
                                  </p:childTnLst>
                                </p:cTn>
                              </p:par>
                            </p:childTnLst>
                          </p:cTn>
                        </p:par>
                        <p:par>
                          <p:cTn id="120" fill="hold">
                            <p:stCondLst>
                              <p:cond delay="13500"/>
                            </p:stCondLst>
                            <p:childTnLst>
                              <p:par>
                                <p:cTn id="121" presetID="53" presetClass="entr" presetSubtype="16" fill="hold" grpId="0" nodeType="afterEffect">
                                  <p:stCondLst>
                                    <p:cond delay="0"/>
                                  </p:stCondLst>
                                  <p:childTnLst>
                                    <p:set>
                                      <p:cBhvr>
                                        <p:cTn id="122" dur="1" fill="hold">
                                          <p:stCondLst>
                                            <p:cond delay="0"/>
                                          </p:stCondLst>
                                        </p:cTn>
                                        <p:tgtEl>
                                          <p:spTgt spid="86"/>
                                        </p:tgtEl>
                                        <p:attrNameLst>
                                          <p:attrName>style.visibility</p:attrName>
                                        </p:attrNameLst>
                                      </p:cBhvr>
                                      <p:to>
                                        <p:strVal val="visible"/>
                                      </p:to>
                                    </p:set>
                                    <p:anim calcmode="lin" valueType="num">
                                      <p:cBhvr>
                                        <p:cTn id="123" dur="300" fill="hold"/>
                                        <p:tgtEl>
                                          <p:spTgt spid="86"/>
                                        </p:tgtEl>
                                        <p:attrNameLst>
                                          <p:attrName>ppt_w</p:attrName>
                                        </p:attrNameLst>
                                      </p:cBhvr>
                                      <p:tavLst>
                                        <p:tav tm="0">
                                          <p:val>
                                            <p:fltVal val="0"/>
                                          </p:val>
                                        </p:tav>
                                        <p:tav tm="100000">
                                          <p:val>
                                            <p:strVal val="#ppt_w"/>
                                          </p:val>
                                        </p:tav>
                                      </p:tavLst>
                                    </p:anim>
                                    <p:anim calcmode="lin" valueType="num">
                                      <p:cBhvr>
                                        <p:cTn id="124" dur="300" fill="hold"/>
                                        <p:tgtEl>
                                          <p:spTgt spid="86"/>
                                        </p:tgtEl>
                                        <p:attrNameLst>
                                          <p:attrName>ppt_h</p:attrName>
                                        </p:attrNameLst>
                                      </p:cBhvr>
                                      <p:tavLst>
                                        <p:tav tm="0">
                                          <p:val>
                                            <p:fltVal val="0"/>
                                          </p:val>
                                        </p:tav>
                                        <p:tav tm="100000">
                                          <p:val>
                                            <p:strVal val="#ppt_h"/>
                                          </p:val>
                                        </p:tav>
                                      </p:tavLst>
                                    </p:anim>
                                    <p:animEffect transition="in" filter="fade">
                                      <p:cBhvr>
                                        <p:cTn id="125" dur="300"/>
                                        <p:tgtEl>
                                          <p:spTgt spid="86"/>
                                        </p:tgtEl>
                                      </p:cBhvr>
                                    </p:animEffect>
                                  </p:childTnLst>
                                </p:cTn>
                              </p:par>
                            </p:childTnLst>
                          </p:cTn>
                        </p:par>
                        <p:par>
                          <p:cTn id="126" fill="hold">
                            <p:stCondLst>
                              <p:cond delay="14000"/>
                            </p:stCondLst>
                            <p:childTnLst>
                              <p:par>
                                <p:cTn id="127" presetID="22" presetClass="entr" presetSubtype="1" fill="hold" grpId="0" nodeType="afterEffect">
                                  <p:stCondLst>
                                    <p:cond delay="0"/>
                                  </p:stCondLst>
                                  <p:childTnLst>
                                    <p:set>
                                      <p:cBhvr>
                                        <p:cTn id="128" dur="1" fill="hold">
                                          <p:stCondLst>
                                            <p:cond delay="0"/>
                                          </p:stCondLst>
                                        </p:cTn>
                                        <p:tgtEl>
                                          <p:spTgt spid="83"/>
                                        </p:tgtEl>
                                        <p:attrNameLst>
                                          <p:attrName>style.visibility</p:attrName>
                                        </p:attrNameLst>
                                      </p:cBhvr>
                                      <p:to>
                                        <p:strVal val="visible"/>
                                      </p:to>
                                    </p:set>
                                    <p:animEffect transition="in" filter="wipe(up)">
                                      <p:cBhvr>
                                        <p:cTn id="129" dur="300"/>
                                        <p:tgtEl>
                                          <p:spTgt spid="83"/>
                                        </p:tgtEl>
                                      </p:cBhvr>
                                    </p:animEffect>
                                  </p:childTnLst>
                                </p:cTn>
                              </p:par>
                            </p:childTnLst>
                          </p:cTn>
                        </p:par>
                        <p:par>
                          <p:cTn id="130" fill="hold">
                            <p:stCondLst>
                              <p:cond delay="14500"/>
                            </p:stCondLst>
                            <p:childTnLst>
                              <p:par>
                                <p:cTn id="131" presetID="10" presetClass="entr" presetSubtype="0"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fade">
                                      <p:cBhvr>
                                        <p:cTn id="133" dur="300"/>
                                        <p:tgtEl>
                                          <p:spTgt spid="85"/>
                                        </p:tgtEl>
                                      </p:cBhvr>
                                    </p:animEffect>
                                  </p:childTnLst>
                                </p:cTn>
                              </p:par>
                            </p:childTnLst>
                          </p:cTn>
                        </p:par>
                        <p:par>
                          <p:cTn id="134" fill="hold">
                            <p:stCondLst>
                              <p:cond delay="15000"/>
                            </p:stCondLst>
                            <p:childTnLst>
                              <p:par>
                                <p:cTn id="135" presetID="42" presetClass="entr" presetSubtype="0" fill="hold" grpId="0" nodeType="afterEffect">
                                  <p:stCondLst>
                                    <p:cond delay="0"/>
                                  </p:stCondLst>
                                  <p:childTnLst>
                                    <p:set>
                                      <p:cBhvr>
                                        <p:cTn id="136" dur="1" fill="hold">
                                          <p:stCondLst>
                                            <p:cond delay="0"/>
                                          </p:stCondLst>
                                        </p:cTn>
                                        <p:tgtEl>
                                          <p:spTgt spid="84"/>
                                        </p:tgtEl>
                                        <p:attrNameLst>
                                          <p:attrName>style.visibility</p:attrName>
                                        </p:attrNameLst>
                                      </p:cBhvr>
                                      <p:to>
                                        <p:strVal val="visible"/>
                                      </p:to>
                                    </p:set>
                                    <p:animEffect transition="in" filter="fade">
                                      <p:cBhvr>
                                        <p:cTn id="137" dur="1000"/>
                                        <p:tgtEl>
                                          <p:spTgt spid="84"/>
                                        </p:tgtEl>
                                      </p:cBhvr>
                                    </p:animEffect>
                                    <p:anim calcmode="lin" valueType="num">
                                      <p:cBhvr>
                                        <p:cTn id="138" dur="1000" fill="hold"/>
                                        <p:tgtEl>
                                          <p:spTgt spid="84"/>
                                        </p:tgtEl>
                                        <p:attrNameLst>
                                          <p:attrName>ppt_x</p:attrName>
                                        </p:attrNameLst>
                                      </p:cBhvr>
                                      <p:tavLst>
                                        <p:tav tm="0">
                                          <p:val>
                                            <p:strVal val="#ppt_x"/>
                                          </p:val>
                                        </p:tav>
                                        <p:tav tm="100000">
                                          <p:val>
                                            <p:strVal val="#ppt_x"/>
                                          </p:val>
                                        </p:tav>
                                      </p:tavLst>
                                    </p:anim>
                                    <p:anim calcmode="lin" valueType="num">
                                      <p:cBhvr>
                                        <p:cTn id="139" dur="1000" fill="hold"/>
                                        <p:tgtEl>
                                          <p:spTgt spid="84"/>
                                        </p:tgtEl>
                                        <p:attrNameLst>
                                          <p:attrName>ppt_y</p:attrName>
                                        </p:attrNameLst>
                                      </p:cBhvr>
                                      <p:tavLst>
                                        <p:tav tm="0">
                                          <p:val>
                                            <p:strVal val="#ppt_y+.1"/>
                                          </p:val>
                                        </p:tav>
                                        <p:tav tm="100000">
                                          <p:val>
                                            <p:strVal val="#ppt_y"/>
                                          </p:val>
                                        </p:tav>
                                      </p:tavLst>
                                    </p:anim>
                                  </p:childTnLst>
                                </p:cTn>
                              </p:par>
                            </p:childTnLst>
                          </p:cTn>
                        </p:par>
                        <p:par>
                          <p:cTn id="140" fill="hold">
                            <p:stCondLst>
                              <p:cond delay="16000"/>
                            </p:stCondLst>
                            <p:childTnLst>
                              <p:par>
                                <p:cTn id="141" presetID="22" presetClass="entr" presetSubtype="8" fill="hold" nodeType="afterEffect">
                                  <p:stCondLst>
                                    <p:cond delay="0"/>
                                  </p:stCondLst>
                                  <p:childTnLst>
                                    <p:set>
                                      <p:cBhvr>
                                        <p:cTn id="142" dur="1" fill="hold">
                                          <p:stCondLst>
                                            <p:cond delay="0"/>
                                          </p:stCondLst>
                                        </p:cTn>
                                        <p:tgtEl>
                                          <p:spTgt spid="66"/>
                                        </p:tgtEl>
                                        <p:attrNameLst>
                                          <p:attrName>style.visibility</p:attrName>
                                        </p:attrNameLst>
                                      </p:cBhvr>
                                      <p:to>
                                        <p:strVal val="visible"/>
                                      </p:to>
                                    </p:set>
                                    <p:animEffect transition="in" filter="wipe(left)">
                                      <p:cBhvr>
                                        <p:cTn id="143" dur="300"/>
                                        <p:tgtEl>
                                          <p:spTgt spid="66"/>
                                        </p:tgtEl>
                                      </p:cBhvr>
                                    </p:animEffect>
                                  </p:childTnLst>
                                </p:cTn>
                              </p:par>
                            </p:childTnLst>
                          </p:cTn>
                        </p:par>
                        <p:par>
                          <p:cTn id="144" fill="hold">
                            <p:stCondLst>
                              <p:cond delay="16500"/>
                            </p:stCondLst>
                            <p:childTnLst>
                              <p:par>
                                <p:cTn id="145" presetID="10" presetClass="entr" presetSubtype="0" fill="hold" grpId="0" nodeType="afterEffect">
                                  <p:stCondLst>
                                    <p:cond delay="0"/>
                                  </p:stCondLst>
                                  <p:childTnLst>
                                    <p:set>
                                      <p:cBhvr>
                                        <p:cTn id="146" dur="1" fill="hold">
                                          <p:stCondLst>
                                            <p:cond delay="0"/>
                                          </p:stCondLst>
                                        </p:cTn>
                                        <p:tgtEl>
                                          <p:spTgt spid="73"/>
                                        </p:tgtEl>
                                        <p:attrNameLst>
                                          <p:attrName>style.visibility</p:attrName>
                                        </p:attrNameLst>
                                      </p:cBhvr>
                                      <p:to>
                                        <p:strVal val="visible"/>
                                      </p:to>
                                    </p:set>
                                    <p:animEffect transition="in" filter="fade">
                                      <p:cBhvr>
                                        <p:cTn id="147" dur="300"/>
                                        <p:tgtEl>
                                          <p:spTgt spid="73"/>
                                        </p:tgtEl>
                                      </p:cBhvr>
                                    </p:animEffect>
                                  </p:childTnLst>
                                </p:cTn>
                              </p:par>
                            </p:childTnLst>
                          </p:cTn>
                        </p:par>
                        <p:par>
                          <p:cTn id="148" fill="hold">
                            <p:stCondLst>
                              <p:cond delay="17000"/>
                            </p:stCondLst>
                            <p:childTnLst>
                              <p:par>
                                <p:cTn id="149" presetID="10" presetClass="entr" presetSubtype="0" fill="hold" grpId="0" nodeType="afterEffect">
                                  <p:stCondLst>
                                    <p:cond delay="0"/>
                                  </p:stCondLst>
                                  <p:childTnLst>
                                    <p:set>
                                      <p:cBhvr>
                                        <p:cTn id="150" dur="1" fill="hold">
                                          <p:stCondLst>
                                            <p:cond delay="0"/>
                                          </p:stCondLst>
                                        </p:cTn>
                                        <p:tgtEl>
                                          <p:spTgt spid="82"/>
                                        </p:tgtEl>
                                        <p:attrNameLst>
                                          <p:attrName>style.visibility</p:attrName>
                                        </p:attrNameLst>
                                      </p:cBhvr>
                                      <p:to>
                                        <p:strVal val="visible"/>
                                      </p:to>
                                    </p:set>
                                    <p:animEffect transition="in" filter="fade">
                                      <p:cBhvr>
                                        <p:cTn id="151" dur="3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6" grpId="0" animBg="1"/>
      <p:bldP spid="57" grpId="0" animBg="1"/>
      <p:bldP spid="58" grpId="0" animBg="1"/>
      <p:bldP spid="59" grpId="0" animBg="1"/>
      <p:bldP spid="60" grpId="0" animBg="1"/>
      <p:bldP spid="61" grpId="0" animBg="1"/>
      <p:bldP spid="62" grpId="0"/>
      <p:bldP spid="63" grpId="0" animBg="1"/>
      <p:bldP spid="64" grpId="0" animBg="1"/>
      <p:bldP spid="65" grpId="0" animBg="1"/>
      <p:bldP spid="72" grpId="0" animBg="1"/>
      <p:bldP spid="73" grpId="0"/>
      <p:bldP spid="74" grpId="0" animBg="1"/>
      <p:bldP spid="75" grpId="0"/>
      <p:bldP spid="76" grpId="0" animBg="1"/>
      <p:bldP spid="77" grpId="0" animBg="1"/>
      <p:bldP spid="78" grpId="0" animBg="1"/>
      <p:bldP spid="79" grpId="0"/>
      <p:bldP spid="80" grpId="0" animBg="1"/>
      <p:bldP spid="81" grpId="0" animBg="1"/>
      <p:bldP spid="82" grpId="0"/>
      <p:bldP spid="83" grpId="0" animBg="1"/>
      <p:bldP spid="84" grpId="0"/>
      <p:bldP spid="85" grpId="0" animBg="1"/>
      <p:bldP spid="8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9606" y="1367050"/>
            <a:ext cx="2881617" cy="1728971"/>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1"/>
            </a:graphicData>
          </a:graphic>
        </p:graphicFrame>
        <p:sp>
          <p:nvSpPr>
            <p:cNvPr id="5" name="矩形 4"/>
            <p:cNvSpPr/>
            <p:nvPr/>
          </p:nvSpPr>
          <p:spPr>
            <a:xfrm>
              <a:off x="5448493" y="3100630"/>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6" name="组合 5"/>
          <p:cNvGrpSpPr/>
          <p:nvPr/>
        </p:nvGrpSpPr>
        <p:grpSpPr>
          <a:xfrm>
            <a:off x="1323900" y="1383742"/>
            <a:ext cx="2155756" cy="1728970"/>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1633394" y="3031443"/>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0" name="组合 9"/>
          <p:cNvGrpSpPr/>
          <p:nvPr/>
        </p:nvGrpSpPr>
        <p:grpSpPr>
          <a:xfrm>
            <a:off x="5018456" y="1365243"/>
            <a:ext cx="2881617" cy="1728971"/>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矩形 11"/>
            <p:cNvSpPr/>
            <p:nvPr/>
          </p:nvSpPr>
          <p:spPr>
            <a:xfrm>
              <a:off x="8902590" y="3068606"/>
              <a:ext cx="1702003" cy="9278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23%</a:t>
              </a:r>
              <a:endParaRPr kumimoji="0" lang="zh-CN" altLang="en-US" sz="32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1494651" y="3169104"/>
            <a:ext cx="1936711" cy="914814"/>
            <a:chOff x="1494651" y="3223483"/>
            <a:chExt cx="1936711" cy="914814"/>
          </a:xfrm>
        </p:grpSpPr>
        <p:sp>
          <p:nvSpPr>
            <p:cNvPr id="14" name="Rectangle 42"/>
            <p:cNvSpPr/>
            <p:nvPr/>
          </p:nvSpPr>
          <p:spPr>
            <a:xfrm>
              <a:off x="1494652"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5" name="文本框 15"/>
            <p:cNvSpPr txBox="1"/>
            <p:nvPr/>
          </p:nvSpPr>
          <p:spPr>
            <a:xfrm>
              <a:off x="1494651" y="3223483"/>
              <a:ext cx="193671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销售量全年提高</a:t>
              </a:r>
              <a:r>
                <a:rPr kumimoji="0" lang="en-US" altLang="zh-CN" sz="14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50%</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grpSp>
      <p:grpSp>
        <p:nvGrpSpPr>
          <p:cNvPr id="16" name="组合 15"/>
          <p:cNvGrpSpPr/>
          <p:nvPr/>
        </p:nvGrpSpPr>
        <p:grpSpPr>
          <a:xfrm>
            <a:off x="3688474" y="3169104"/>
            <a:ext cx="1936711" cy="914814"/>
            <a:chOff x="3688474" y="3223483"/>
            <a:chExt cx="1936711" cy="914814"/>
          </a:xfrm>
        </p:grpSpPr>
        <p:sp>
          <p:nvSpPr>
            <p:cNvPr id="17" name="Rectangle 42"/>
            <p:cNvSpPr/>
            <p:nvPr/>
          </p:nvSpPr>
          <p:spPr>
            <a:xfrm>
              <a:off x="3688474"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8" name="文本框 17"/>
            <p:cNvSpPr txBox="1"/>
            <p:nvPr/>
          </p:nvSpPr>
          <p:spPr>
            <a:xfrm>
              <a:off x="3688474" y="3223483"/>
              <a:ext cx="193671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签约成功率达</a:t>
              </a:r>
              <a:r>
                <a:rPr kumimoji="0" lang="en-US" altLang="zh-CN" sz="14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90%</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grpSp>
      <p:grpSp>
        <p:nvGrpSpPr>
          <p:cNvPr id="19" name="组合 18"/>
          <p:cNvGrpSpPr/>
          <p:nvPr/>
        </p:nvGrpSpPr>
        <p:grpSpPr>
          <a:xfrm>
            <a:off x="5882297" y="3169104"/>
            <a:ext cx="2002071" cy="914814"/>
            <a:chOff x="5882297" y="3223483"/>
            <a:chExt cx="2002071" cy="914814"/>
          </a:xfrm>
        </p:grpSpPr>
        <p:sp>
          <p:nvSpPr>
            <p:cNvPr id="20" name="Rectangle 42"/>
            <p:cNvSpPr/>
            <p:nvPr/>
          </p:nvSpPr>
          <p:spPr>
            <a:xfrm>
              <a:off x="5882297" y="3672556"/>
              <a:ext cx="1779491" cy="465741"/>
            </a:xfrm>
            <a:prstGeom prst="rect">
              <a:avLst/>
            </a:prstGeom>
            <a:noFill/>
            <a:ln w="12700" cap="flat" cmpd="sng" algn="ctr">
              <a:noFill/>
              <a:prstDash val="solid"/>
            </a:ln>
            <a:effectLst/>
          </p:spPr>
          <p:txBody>
            <a:bodyPr lIns="68580" tIns="0" rIns="68580" bIns="0" rtlCol="0" anchor="t"/>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编辑数据比例点击数据，右键，编辑数据，输入数据即可</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21" name="文本框 19"/>
            <p:cNvSpPr txBox="1"/>
            <p:nvPr/>
          </p:nvSpPr>
          <p:spPr>
            <a:xfrm>
              <a:off x="5882297" y="3223483"/>
              <a:ext cx="2002071" cy="28469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公司利润提高</a:t>
              </a:r>
              <a:r>
                <a:rPr kumimoji="0" lang="en-US" altLang="zh-CN" sz="14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23%</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ppt_x"/>
                                          </p:val>
                                        </p:tav>
                                        <p:tav tm="100000">
                                          <p:val>
                                            <p:strVal val="#ppt_x"/>
                                          </p:val>
                                        </p:tav>
                                      </p:tavLst>
                                    </p:anim>
                                    <p:anim calcmode="lin" valueType="num">
                                      <p:cBhvr additive="base">
                                        <p:cTn id="3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BEBA8EAE-BF5A-486C-A8C5-ECC9F3942E4B}">
                <a14:imgProps xmlns:a14="http://schemas.microsoft.com/office/drawing/2010/main">
                  <a14:imgLayer r:embed="rId2">
                    <a14:imgEffect>
                      <a14:artisticBlur/>
                    </a14:imgEffect>
                    <a14:imgEffect>
                      <a14:brightnessContrast contrast="1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17" name="文本框 2"/>
          <p:cNvSpPr txBox="1">
            <a:spLocks noChangeArrowheads="1"/>
          </p:cNvSpPr>
          <p:nvPr>
            <p:custDataLst>
              <p:tags r:id="rId3"/>
            </p:custDataLst>
          </p:nvPr>
        </p:nvSpPr>
        <p:spPr bwMode="auto">
          <a:xfrm>
            <a:off x="3677866" y="944790"/>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4925" b="1" i="0" u="none" strike="noStrike" kern="1200" cap="none" spc="0" normalizeH="0" baseline="0" noProof="0" dirty="0" smtClean="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rPr>
              <a:t>03</a:t>
            </a:r>
            <a:endParaRPr kumimoji="0" lang="zh-CN" altLang="en-US" sz="14925" b="1" i="0" u="none" strike="noStrike" kern="1200" cap="none" spc="0" normalizeH="0" baseline="0" noProof="0" dirty="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endParaRPr>
          </a:p>
        </p:txBody>
      </p:sp>
      <p:cxnSp>
        <p:nvCxnSpPr>
          <p:cNvPr id="26" name="直接连接符 25"/>
          <p:cNvCxnSpPr/>
          <p:nvPr>
            <p:custDataLst>
              <p:tags r:id="rId4"/>
            </p:custDataLst>
          </p:nvPr>
        </p:nvCxnSpPr>
        <p:spPr>
          <a:xfrm>
            <a:off x="3375448" y="3587209"/>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5"/>
            </p:custDataLst>
          </p:nvPr>
        </p:nvSpPr>
        <p:spPr bwMode="auto">
          <a:xfrm>
            <a:off x="3644528" y="1885384"/>
            <a:ext cx="2915841" cy="507831"/>
          </a:xfrm>
          <a:prstGeom prst="rect">
            <a:avLst/>
          </a:prstGeom>
          <a:solidFill>
            <a:schemeClr val="bg1"/>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a:t>
            </a:r>
            <a:r>
              <a:rPr lang="en-US" altLang="zh-CN" sz="2700" b="1" dirty="0" smtClean="0">
                <a:solidFill>
                  <a:srgbClr val="0070C0"/>
                </a:solidFill>
                <a:latin typeface="Times New Roman" panose="02020603050405020304" pitchFamily="18" charset="0"/>
                <a:cs typeface="Times New Roman" panose="02020603050405020304" pitchFamily="18" charset="0"/>
              </a:rPr>
              <a:t>THREE</a:t>
            </a:r>
            <a:endParaRPr kumimoji="0" lang="zh-CN" altLang="en-US"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6"/>
            </p:custDataLst>
          </p:nvPr>
        </p:nvSpPr>
        <p:spPr bwMode="auto">
          <a:xfrm>
            <a:off x="3334967" y="2958957"/>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charset="-122"/>
                <a:ea typeface="微软雅黑" panose="020B050302020402020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29" name="文本框 28"/>
          <p:cNvSpPr txBox="1">
            <a:spLocks noChangeArrowheads="1"/>
          </p:cNvSpPr>
          <p:nvPr>
            <p:custDataLst>
              <p:tags r:id="rId7"/>
            </p:custDataLst>
          </p:nvPr>
        </p:nvSpPr>
        <p:spPr bwMode="auto">
          <a:xfrm>
            <a:off x="3923928" y="3651870"/>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300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50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9"/>
          <p:cNvSpPr/>
          <p:nvPr/>
        </p:nvSpPr>
        <p:spPr bwMode="auto">
          <a:xfrm>
            <a:off x="6406538" y="2059480"/>
            <a:ext cx="1165115" cy="227883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marL="0" marR="0" lvl="0" indent="0" algn="l" defTabSz="556895" rtl="0" eaLnBrk="1" fontAlgn="base" latinLnBrk="0" hangingPunct="1">
              <a:lnSpc>
                <a:spcPct val="80000"/>
              </a:lnSpc>
              <a:spcBef>
                <a:spcPct val="0"/>
              </a:spcBef>
              <a:spcAft>
                <a:spcPct val="0"/>
              </a:spcAft>
              <a:buClrTx/>
              <a:buSzTx/>
              <a:buFontTx/>
              <a:buNone/>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a:p>
            <a:pPr marL="0" marR="0" lvl="0" indent="0" algn="l" defTabSz="556895" rtl="0" eaLnBrk="1" fontAlgn="base" latinLnBrk="0" hangingPunct="1">
              <a:lnSpc>
                <a:spcPct val="80000"/>
              </a:lnSpc>
              <a:spcBef>
                <a:spcPct val="0"/>
              </a:spcBef>
              <a:spcAft>
                <a:spcPct val="0"/>
              </a:spcAft>
              <a:buClrTx/>
              <a:buSzTx/>
              <a:buFontTx/>
              <a:buNone/>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rPr>
              <a:t>单击添加标题</a:t>
            </a:r>
            <a:endPar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p:txBody>
      </p:sp>
      <p:sp>
        <p:nvSpPr>
          <p:cNvPr id="4" name="Rectangle 68"/>
          <p:cNvSpPr/>
          <p:nvPr/>
        </p:nvSpPr>
        <p:spPr bwMode="auto">
          <a:xfrm>
            <a:off x="5174382" y="2059481"/>
            <a:ext cx="1165115" cy="1109415"/>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marL="0" marR="0" lvl="0" indent="0" algn="l" defTabSz="556895" rtl="0" eaLnBrk="1" fontAlgn="base" latinLnBrk="0" hangingPunct="1">
              <a:lnSpc>
                <a:spcPct val="80000"/>
              </a:lnSpc>
              <a:spcBef>
                <a:spcPct val="0"/>
              </a:spcBef>
              <a:spcAft>
                <a:spcPct val="0"/>
              </a:spcAft>
              <a:buClrTx/>
              <a:buSzTx/>
              <a:buFontTx/>
              <a:buNone/>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a:p>
            <a:pPr marL="0" marR="0" lvl="0" indent="0" algn="l" defTabSz="556895" rtl="0" eaLnBrk="1" fontAlgn="base" latinLnBrk="0" hangingPunct="1">
              <a:lnSpc>
                <a:spcPct val="80000"/>
              </a:lnSpc>
              <a:spcBef>
                <a:spcPct val="0"/>
              </a:spcBef>
              <a:spcAft>
                <a:spcPct val="0"/>
              </a:spcAft>
              <a:buClrTx/>
              <a:buSzTx/>
              <a:buFontTx/>
              <a:buNone/>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a:p>
            <a:pPr marL="0" marR="0" lvl="0" indent="0" algn="l" defTabSz="556895" rtl="0" eaLnBrk="1" fontAlgn="base" latinLnBrk="0" hangingPunct="1">
              <a:lnSpc>
                <a:spcPct val="80000"/>
              </a:lnSpc>
              <a:spcBef>
                <a:spcPct val="0"/>
              </a:spcBef>
              <a:spcAft>
                <a:spcPct val="0"/>
              </a:spcAft>
              <a:buClrTx/>
              <a:buSzTx/>
              <a:buFontTx/>
              <a:buNone/>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a:p>
            <a:pPr marL="0" marR="0" lvl="0" indent="0" algn="l" defTabSz="556895" rtl="0" eaLnBrk="1" fontAlgn="base" latinLnBrk="0" hangingPunct="1">
              <a:lnSpc>
                <a:spcPct val="80000"/>
              </a:lnSpc>
              <a:spcBef>
                <a:spcPct val="0"/>
              </a:spcBef>
              <a:spcAft>
                <a:spcPct val="0"/>
              </a:spcAft>
              <a:buClrTx/>
              <a:buSzTx/>
              <a:buFontTx/>
              <a:buNone/>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a:p>
            <a:pPr marL="0" marR="0" lvl="0" indent="0" algn="l" defTabSz="556895" rtl="0" eaLnBrk="1" fontAlgn="base" latinLnBrk="0" hangingPunct="1">
              <a:lnSpc>
                <a:spcPct val="80000"/>
              </a:lnSpc>
              <a:spcBef>
                <a:spcPct val="0"/>
              </a:spcBef>
              <a:spcAft>
                <a:spcPct val="0"/>
              </a:spcAft>
              <a:buClrTx/>
              <a:buSzTx/>
              <a:buFontTx/>
              <a:buNone/>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a:p>
            <a:pPr marL="0" marR="0" lvl="0" indent="0" algn="l" defTabSz="556895" rtl="0" eaLnBrk="1" fontAlgn="base" latinLnBrk="0" hangingPunct="1">
              <a:lnSpc>
                <a:spcPct val="80000"/>
              </a:lnSpc>
              <a:spcBef>
                <a:spcPct val="0"/>
              </a:spcBef>
              <a:spcAft>
                <a:spcPct val="0"/>
              </a:spcAft>
              <a:buClrTx/>
              <a:buSzTx/>
              <a:buFontTx/>
              <a:buNone/>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rPr>
              <a:t>单击添加标题</a:t>
            </a:r>
            <a:endPar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p:txBody>
      </p:sp>
      <p:sp>
        <p:nvSpPr>
          <p:cNvPr id="5" name="Rectangle 69"/>
          <p:cNvSpPr/>
          <p:nvPr/>
        </p:nvSpPr>
        <p:spPr bwMode="auto">
          <a:xfrm>
            <a:off x="5174382" y="3228904"/>
            <a:ext cx="1165115" cy="110941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7866" tIns="27866" rIns="27866" bIns="27866" numCol="1" spcCol="0" rtlCol="0" fromWordArt="0" anchor="t" anchorCtr="0" forceAA="0" compatLnSpc="1">
            <a:noAutofit/>
          </a:bodyPr>
          <a:lstStyle/>
          <a:p>
            <a:pPr marL="0" marR="0" lvl="0" indent="0" algn="l" defTabSz="556895" rtl="0" eaLnBrk="1" fontAlgn="base" latinLnBrk="0" hangingPunct="1">
              <a:lnSpc>
                <a:spcPct val="80000"/>
              </a:lnSpc>
              <a:spcBef>
                <a:spcPct val="0"/>
              </a:spcBef>
              <a:spcAft>
                <a:spcPct val="0"/>
              </a:spcAft>
              <a:buClrTx/>
              <a:buSzTx/>
              <a:buFontTx/>
              <a:buNone/>
              <a:defRPr/>
            </a:pPr>
            <a:endParaRPr kumimoji="0" lang="en-US" altLang="zh-CN"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a:p>
            <a:pPr marL="0" marR="0" lvl="0" indent="0" algn="l" defTabSz="556895" rtl="0" eaLnBrk="1" fontAlgn="base" latinLnBrk="0" hangingPunct="1">
              <a:lnSpc>
                <a:spcPct val="80000"/>
              </a:lnSpc>
              <a:spcBef>
                <a:spcPct val="0"/>
              </a:spcBef>
              <a:spcAft>
                <a:spcPct val="0"/>
              </a:spcAft>
              <a:buClrTx/>
              <a:buSzTx/>
              <a:buFontTx/>
              <a:buNone/>
              <a:defRPr/>
            </a:pPr>
            <a:r>
              <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rPr>
              <a:t>单击添加标题</a:t>
            </a:r>
            <a:endParaRPr kumimoji="0" lang="zh-CN" altLang="en-US" sz="1200" b="0" i="0" u="none" strike="noStrike" kern="1200" cap="none" spc="-31"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Segoe UI" panose="020B0502040204020203" pitchFamily="34" charset="0"/>
            </a:endParaRPr>
          </a:p>
        </p:txBody>
      </p:sp>
      <p:sp>
        <p:nvSpPr>
          <p:cNvPr id="6" name="Right Arrow 74"/>
          <p:cNvSpPr/>
          <p:nvPr/>
        </p:nvSpPr>
        <p:spPr bwMode="auto">
          <a:xfrm rot="16200000" flipV="1">
            <a:off x="6291250" y="3050715"/>
            <a:ext cx="2068558"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marL="0" marR="0" lvl="0" indent="0" algn="ctr" defTabSz="556895"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mn-cs"/>
            </a:endParaRPr>
          </a:p>
        </p:txBody>
      </p:sp>
      <p:sp>
        <p:nvSpPr>
          <p:cNvPr id="7" name="TextBox 6"/>
          <p:cNvSpPr txBox="1"/>
          <p:nvPr/>
        </p:nvSpPr>
        <p:spPr>
          <a:xfrm>
            <a:off x="6536952" y="3206631"/>
            <a:ext cx="860972"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anose="020B0503020204020204" charset="-122"/>
                <a:ea typeface="微软雅黑" panose="020B0503020204020204" charset="-122"/>
                <a:cs typeface="+mn-cs"/>
              </a:rPr>
              <a:t>+80%</a:t>
            </a:r>
            <a:endPar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anose="020B0503020204020204" charset="-122"/>
              <a:ea typeface="微软雅黑" panose="020B0503020204020204" charset="-122"/>
              <a:cs typeface="+mn-cs"/>
            </a:endParaRPr>
          </a:p>
        </p:txBody>
      </p:sp>
      <p:sp>
        <p:nvSpPr>
          <p:cNvPr id="9" name="Right Arrow 76"/>
          <p:cNvSpPr/>
          <p:nvPr/>
        </p:nvSpPr>
        <p:spPr bwMode="auto">
          <a:xfrm rot="5400000" flipV="1">
            <a:off x="5747639" y="2139607"/>
            <a:ext cx="670465"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marL="0" marR="0" lvl="0" indent="0" algn="ctr" defTabSz="556895"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mn-cs"/>
            </a:endParaRPr>
          </a:p>
        </p:txBody>
      </p:sp>
      <p:sp>
        <p:nvSpPr>
          <p:cNvPr id="10" name="TextBox 9"/>
          <p:cNvSpPr txBox="1"/>
          <p:nvPr/>
        </p:nvSpPr>
        <p:spPr>
          <a:xfrm>
            <a:off x="5301045" y="3917279"/>
            <a:ext cx="998412"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anose="020B0503020204020204" charset="-122"/>
                <a:ea typeface="微软雅黑" panose="020B0503020204020204" charset="-122"/>
                <a:cs typeface="+mn-cs"/>
              </a:rPr>
              <a:t>+50%</a:t>
            </a:r>
            <a:endPar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anose="020B0503020204020204" charset="-122"/>
              <a:ea typeface="微软雅黑" panose="020B0503020204020204" charset="-122"/>
              <a:cs typeface="+mn-cs"/>
            </a:endParaRPr>
          </a:p>
        </p:txBody>
      </p:sp>
      <p:sp>
        <p:nvSpPr>
          <p:cNvPr id="11" name="Right Arrow 78"/>
          <p:cNvSpPr/>
          <p:nvPr/>
        </p:nvSpPr>
        <p:spPr bwMode="auto">
          <a:xfrm rot="16200000">
            <a:off x="5678989" y="3680479"/>
            <a:ext cx="807770" cy="504697"/>
          </a:xfrm>
          <a:prstGeom prst="rightArrow">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5729" tIns="27866" rIns="55729" bIns="27866" numCol="1" rtlCol="0" anchor="ctr" anchorCtr="0" compatLnSpc="1"/>
          <a:lstStyle/>
          <a:p>
            <a:pPr marL="0" marR="0" lvl="0" indent="0" algn="ctr" defTabSz="556895" rtl="0" eaLnBrk="1" fontAlgn="base" latinLnBrk="0" hangingPunct="1">
              <a:lnSpc>
                <a:spcPct val="100000"/>
              </a:lnSpc>
              <a:spcBef>
                <a:spcPct val="0"/>
              </a:spcBef>
              <a:spcAft>
                <a:spcPct val="0"/>
              </a:spcAft>
              <a:buClrTx/>
              <a:buSzTx/>
              <a:buFontTx/>
              <a:buNone/>
              <a:defRPr/>
            </a:pPr>
            <a:endParaRPr kumimoji="0" lang="en-US" sz="1200" b="0" i="0" u="none" strike="noStrike" kern="1200" cap="none" spc="0" normalizeH="0" baseline="0" noProof="0" dirty="0">
              <a:ln>
                <a:noFill/>
              </a:ln>
              <a:gradFill>
                <a:gsLst>
                  <a:gs pos="0">
                    <a:srgbClr val="FFFFFF"/>
                  </a:gs>
                  <a:gs pos="100000">
                    <a:srgbClr val="FFFFFF"/>
                  </a:gs>
                </a:gsLst>
                <a:lin ang="5400000" scaled="0"/>
              </a:gradFill>
              <a:effectLst/>
              <a:uLnTx/>
              <a:uFillTx/>
              <a:latin typeface="微软雅黑" panose="020B0503020204020204" charset="-122"/>
              <a:ea typeface="微软雅黑" panose="020B0503020204020204" charset="-122"/>
              <a:cs typeface="+mn-cs"/>
            </a:endParaRPr>
          </a:p>
        </p:txBody>
      </p:sp>
      <p:sp>
        <p:nvSpPr>
          <p:cNvPr id="12" name="TextBox 11"/>
          <p:cNvSpPr txBox="1"/>
          <p:nvPr/>
        </p:nvSpPr>
        <p:spPr>
          <a:xfrm>
            <a:off x="5276510" y="2226030"/>
            <a:ext cx="998411" cy="2308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anose="020B0503020204020204" charset="-122"/>
                <a:ea typeface="微软雅黑" panose="020B0503020204020204" charset="-122"/>
                <a:cs typeface="+mn-cs"/>
              </a:rPr>
              <a:t>-30%   </a:t>
            </a:r>
            <a:endParaRPr kumimoji="0" lang="en-US" sz="1500" b="1" i="0" u="none" strike="noStrike" kern="1200" cap="none" spc="0" normalizeH="0" baseline="0" noProof="0" dirty="0">
              <a:ln>
                <a:noFill/>
              </a:ln>
              <a:gradFill>
                <a:gsLst>
                  <a:gs pos="0">
                    <a:srgbClr val="FFFFFF"/>
                  </a:gs>
                  <a:gs pos="86000">
                    <a:srgbClr val="FFFFFF"/>
                  </a:gs>
                </a:gsLst>
                <a:lin ang="5400000" scaled="0"/>
              </a:gradFill>
              <a:effectLst/>
              <a:uLnTx/>
              <a:uFillTx/>
              <a:latin typeface="微软雅黑" panose="020B0503020204020204" charset="-122"/>
              <a:ea typeface="微软雅黑" panose="020B0503020204020204" charset="-122"/>
              <a:cs typeface="+mn-cs"/>
            </a:endParaRPr>
          </a:p>
        </p:txBody>
      </p:sp>
      <p:graphicFrame>
        <p:nvGraphicFramePr>
          <p:cNvPr id="13" name="Chart 2"/>
          <p:cNvGraphicFramePr/>
          <p:nvPr/>
        </p:nvGraphicFramePr>
        <p:xfrm>
          <a:off x="1413895" y="1707654"/>
          <a:ext cx="3653916" cy="2733178"/>
        </p:xfrm>
        <a:graphic>
          <a:graphicData uri="http://schemas.openxmlformats.org/drawingml/2006/chart">
            <c:chart xmlns:c="http://schemas.openxmlformats.org/drawingml/2006/chart" xmlns:r="http://schemas.openxmlformats.org/officeDocument/2006/relationships" r:id="rId1"/>
          </a:graphicData>
        </a:graphic>
      </p:graphicFrame>
      <p:sp>
        <p:nvSpPr>
          <p:cNvPr id="14" name="Content Placeholder 2"/>
          <p:cNvSpPr txBox="1"/>
          <p:nvPr/>
        </p:nvSpPr>
        <p:spPr>
          <a:xfrm>
            <a:off x="1122464" y="1438945"/>
            <a:ext cx="2729456" cy="888635"/>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100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a:t>
            </a:r>
            <a:endParaRPr kumimoji="0" 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5" name="Title 13"/>
          <p:cNvSpPr txBox="1"/>
          <p:nvPr/>
        </p:nvSpPr>
        <p:spPr>
          <a:xfrm>
            <a:off x="1108862" y="1052494"/>
            <a:ext cx="2163319" cy="439136"/>
          </a:xfrm>
          <a:prstGeom prst="rect">
            <a:avLst/>
          </a:prstGeom>
        </p:spPr>
        <p:txBody>
          <a:bodyPr vert="horz" lIns="68580" tIns="34290" rIns="68580" bIns="3429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j-cs"/>
              </a:rPr>
              <a:t>单击此处添加标题</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j-cs"/>
            </a:endParaRPr>
          </a:p>
        </p:txBody>
      </p:sp>
      <p:sp>
        <p:nvSpPr>
          <p:cNvPr id="16" name="矩形 15"/>
          <p:cNvSpPr/>
          <p:nvPr/>
        </p:nvSpPr>
        <p:spPr>
          <a:xfrm>
            <a:off x="1533618" y="4439540"/>
            <a:ext cx="840743" cy="241605"/>
          </a:xfrm>
          <a:prstGeom prst="rect">
            <a:avLst/>
          </a:prstGeom>
        </p:spPr>
        <p:txBody>
          <a:bodyPr wrap="none" lIns="68580" tIns="34290" rIns="68580" bIns="34290">
            <a:spAutoFit/>
          </a:bodyPr>
          <a:lstStyle/>
          <a:p>
            <a:pPr marL="0" marR="0" lvl="0" indent="0" algn="l" defTabSz="556895" rtl="0" eaLnBrk="1" fontAlgn="base" latinLnBrk="0" hangingPunct="1">
              <a:lnSpc>
                <a:spcPct val="80000"/>
              </a:lnSpc>
              <a:spcBef>
                <a:spcPct val="0"/>
              </a:spcBef>
              <a:spcAft>
                <a:spcPct val="0"/>
              </a:spcAft>
              <a:buClrTx/>
              <a:buSzTx/>
              <a:buFontTx/>
              <a:buNone/>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rPr>
              <a:t>添加标题</a:t>
            </a:r>
            <a:endPar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endParaRPr>
          </a:p>
        </p:txBody>
      </p:sp>
      <p:sp>
        <p:nvSpPr>
          <p:cNvPr id="17" name="矩形 16"/>
          <p:cNvSpPr/>
          <p:nvPr/>
        </p:nvSpPr>
        <p:spPr>
          <a:xfrm>
            <a:off x="2391703" y="4439540"/>
            <a:ext cx="840743" cy="241605"/>
          </a:xfrm>
          <a:prstGeom prst="rect">
            <a:avLst/>
          </a:prstGeom>
        </p:spPr>
        <p:txBody>
          <a:bodyPr wrap="none" lIns="68580" tIns="34290" rIns="68580" bIns="34290">
            <a:spAutoFit/>
          </a:bodyPr>
          <a:lstStyle/>
          <a:p>
            <a:pPr marL="0" marR="0" lvl="0" indent="0" algn="l" defTabSz="556895" rtl="0" eaLnBrk="1" fontAlgn="base" latinLnBrk="0" hangingPunct="1">
              <a:lnSpc>
                <a:spcPct val="80000"/>
              </a:lnSpc>
              <a:spcBef>
                <a:spcPct val="0"/>
              </a:spcBef>
              <a:spcAft>
                <a:spcPct val="0"/>
              </a:spcAft>
              <a:buClrTx/>
              <a:buSzTx/>
              <a:buFontTx/>
              <a:buNone/>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rPr>
              <a:t>添加标题</a:t>
            </a:r>
            <a:endPar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endParaRPr>
          </a:p>
        </p:txBody>
      </p:sp>
      <p:sp>
        <p:nvSpPr>
          <p:cNvPr id="18" name="矩形 17"/>
          <p:cNvSpPr/>
          <p:nvPr/>
        </p:nvSpPr>
        <p:spPr>
          <a:xfrm>
            <a:off x="3272181" y="4439540"/>
            <a:ext cx="840743" cy="241605"/>
          </a:xfrm>
          <a:prstGeom prst="rect">
            <a:avLst/>
          </a:prstGeom>
        </p:spPr>
        <p:txBody>
          <a:bodyPr wrap="none" lIns="68580" tIns="34290" rIns="68580" bIns="34290">
            <a:spAutoFit/>
          </a:bodyPr>
          <a:lstStyle/>
          <a:p>
            <a:pPr marL="0" marR="0" lvl="0" indent="0" algn="l" defTabSz="556895" rtl="0" eaLnBrk="1" fontAlgn="base" latinLnBrk="0" hangingPunct="1">
              <a:lnSpc>
                <a:spcPct val="80000"/>
              </a:lnSpc>
              <a:spcBef>
                <a:spcPct val="0"/>
              </a:spcBef>
              <a:spcAft>
                <a:spcPct val="0"/>
              </a:spcAft>
              <a:buClrTx/>
              <a:buSzTx/>
              <a:buFontTx/>
              <a:buNone/>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rPr>
              <a:t>添加标题</a:t>
            </a:r>
            <a:endPar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endParaRPr>
          </a:p>
        </p:txBody>
      </p:sp>
      <p:sp>
        <p:nvSpPr>
          <p:cNvPr id="19" name="矩形 18"/>
          <p:cNvSpPr/>
          <p:nvPr/>
        </p:nvSpPr>
        <p:spPr>
          <a:xfrm>
            <a:off x="4160111" y="4439540"/>
            <a:ext cx="840743" cy="241605"/>
          </a:xfrm>
          <a:prstGeom prst="rect">
            <a:avLst/>
          </a:prstGeom>
        </p:spPr>
        <p:txBody>
          <a:bodyPr wrap="none" lIns="68580" tIns="34290" rIns="68580" bIns="34290">
            <a:spAutoFit/>
          </a:bodyPr>
          <a:lstStyle/>
          <a:p>
            <a:pPr marL="0" marR="0" lvl="0" indent="0" algn="l" defTabSz="556895" rtl="0" eaLnBrk="1" fontAlgn="base" latinLnBrk="0" hangingPunct="1">
              <a:lnSpc>
                <a:spcPct val="80000"/>
              </a:lnSpc>
              <a:spcBef>
                <a:spcPct val="0"/>
              </a:spcBef>
              <a:spcAft>
                <a:spcPct val="0"/>
              </a:spcAft>
              <a:buClrTx/>
              <a:buSzTx/>
              <a:buFontTx/>
              <a:buNone/>
              <a:defRPr/>
            </a:pPr>
            <a:r>
              <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rPr>
              <a:t>添加标题</a:t>
            </a:r>
            <a:endParaRPr kumimoji="0" lang="zh-CN" altLang="en-US" sz="1400" b="0" i="0" u="none" strike="noStrike" kern="1200" cap="none" spc="-31"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Segoe UI" panose="020B0502040204020203" pitchFamily="34" charset="0"/>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1000"/>
                                        <p:tgtEl>
                                          <p:spTgt spid="13"/>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3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500"/>
                                        <p:tgtEl>
                                          <p:spTgt spid="11"/>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childTnLst>
                          </p:cTn>
                        </p:par>
                        <p:par>
                          <p:cTn id="49" fill="hold">
                            <p:stCondLst>
                              <p:cond delay="50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500"/>
                                        <p:tgtEl>
                                          <p:spTgt spid="15"/>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9" grpId="0" animBg="1"/>
      <p:bldP spid="10" grpId="0"/>
      <p:bldP spid="11" grpId="0" animBg="1"/>
      <p:bldP spid="12" grpId="0"/>
      <p:bldGraphic spid="13" grpId="0">
        <p:bldAsOne/>
      </p:bldGraphic>
      <p:bldP spid="14" grpId="0"/>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30854" y="1283610"/>
            <a:ext cx="5153514" cy="348839"/>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 name="TextBox 4"/>
            <p:cNvSpPr txBox="1"/>
            <p:nvPr/>
          </p:nvSpPr>
          <p:spPr>
            <a:xfrm>
              <a:off x="3033222" y="1474123"/>
              <a:ext cx="5688632" cy="358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单击此处添加标题</a:t>
              </a:r>
              <a:endParaRPr kumimoji="0" lang="zh-CN" altLang="en-US" sz="16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grpSp>
      <p:grpSp>
        <p:nvGrpSpPr>
          <p:cNvPr id="6" name="组合 5"/>
          <p:cNvGrpSpPr/>
          <p:nvPr/>
        </p:nvGrpSpPr>
        <p:grpSpPr>
          <a:xfrm>
            <a:off x="2730854" y="2981927"/>
            <a:ext cx="5153514" cy="354849"/>
            <a:chOff x="3002037" y="3922395"/>
            <a:chExt cx="7067433" cy="375695"/>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 name="TextBox 8"/>
            <p:cNvSpPr txBox="1"/>
            <p:nvPr/>
          </p:nvSpPr>
          <p:spPr>
            <a:xfrm>
              <a:off x="3023808" y="3939647"/>
              <a:ext cx="4085844" cy="358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rPr>
                <a:t>单击此处添加标题</a:t>
              </a:r>
              <a:endParaRPr kumimoji="0" lang="zh-CN" altLang="en-US" sz="1600" b="0" i="0" u="none" strike="noStrike" kern="1200" cap="none" spc="0" normalizeH="0" baseline="0" noProof="0" dirty="0">
                <a:ln>
                  <a:noFill/>
                </a:ln>
                <a:solidFill>
                  <a:srgbClr val="F8F8F8"/>
                </a:solidFill>
                <a:effectLst/>
                <a:uLnTx/>
                <a:uFillTx/>
                <a:latin typeface="微软雅黑" panose="020B0503020204020204" charset="-122"/>
                <a:ea typeface="微软雅黑" panose="020B0503020204020204" charset="-122"/>
                <a:cs typeface="+mn-cs"/>
              </a:endParaRPr>
            </a:p>
          </p:txBody>
        </p:sp>
      </p:grpSp>
      <p:sp>
        <p:nvSpPr>
          <p:cNvPr id="10" name="TextBox 9"/>
          <p:cNvSpPr txBox="1"/>
          <p:nvPr/>
        </p:nvSpPr>
        <p:spPr>
          <a:xfrm>
            <a:off x="2730854" y="1815365"/>
            <a:ext cx="5153514" cy="102951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1" name="TextBox 10"/>
          <p:cNvSpPr txBox="1"/>
          <p:nvPr/>
        </p:nvSpPr>
        <p:spPr>
          <a:xfrm>
            <a:off x="2730854" y="3486453"/>
            <a:ext cx="5153514" cy="1029513"/>
          </a:xfrm>
          <a:prstGeom prst="rect">
            <a:avLst/>
          </a:prstGeom>
          <a:noFill/>
        </p:spPr>
        <p:txBody>
          <a:bodyPr wrap="square" lIns="68580" tIns="34290" rIns="68580" bIns="34290"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kumimoji="0" lang="zh-CN" altLang="en-US" sz="1200" b="0"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2" name="等腰三角形 2"/>
          <p:cNvSpPr/>
          <p:nvPr/>
        </p:nvSpPr>
        <p:spPr bwMode="auto">
          <a:xfrm rot="2747878">
            <a:off x="1522002" y="1241247"/>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a:noFill/>
          </a:ln>
        </p:spPr>
        <p:txBody>
          <a:bodyPr wrap="none"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3" name="TextBox 12"/>
          <p:cNvSpPr txBox="1"/>
          <p:nvPr/>
        </p:nvSpPr>
        <p:spPr>
          <a:xfrm>
            <a:off x="1628226" y="1682507"/>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charset="-122"/>
                <a:ea typeface="微软雅黑" panose="020B050302020402020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FFFFFF"/>
                </a:solidFill>
                <a:effectLst/>
                <a:uLnTx/>
                <a:uFillTx/>
                <a:latin typeface="微软雅黑" panose="020B0503020204020204" charset="-122"/>
                <a:ea typeface="微软雅黑" panose="020B0503020204020204" charset="-122"/>
                <a:cs typeface="+mn-cs"/>
              </a:rPr>
              <a:t>正面</a:t>
            </a:r>
            <a:endParaRPr kumimoji="0" lang="en-US" altLang="zh-CN" sz="2000" b="1" i="0" u="none" strike="noStrike" kern="0" cap="none" spc="0" normalizeH="0" baseline="0" noProof="0" dirty="0" smtClean="0">
              <a:ln>
                <a:noFill/>
              </a:ln>
              <a:solidFill>
                <a:srgbClr val="FFFFFF"/>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FFFFFF"/>
                </a:solidFill>
                <a:effectLst/>
                <a:uLnTx/>
                <a:uFillTx/>
                <a:latin typeface="微软雅黑" panose="020B0503020204020204" charset="-122"/>
                <a:ea typeface="微软雅黑" panose="020B0503020204020204" charset="-122"/>
                <a:cs typeface="+mn-cs"/>
              </a:rPr>
              <a:t>观点</a:t>
            </a:r>
            <a:endParaRPr kumimoji="0" lang="zh-CN" altLang="en-US"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4" name="等腰三角形 2"/>
          <p:cNvSpPr/>
          <p:nvPr/>
        </p:nvSpPr>
        <p:spPr bwMode="auto">
          <a:xfrm rot="3036074">
            <a:off x="1522001" y="2986140"/>
            <a:ext cx="992273" cy="1148112"/>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a:noFill/>
          </a:ln>
        </p:spPr>
        <p:txBody>
          <a:bodyPr wrap="none" lIns="68580" tIns="34290" rIns="68580" bIns="3429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5" name="TextBox 14"/>
          <p:cNvSpPr txBox="1"/>
          <p:nvPr/>
        </p:nvSpPr>
        <p:spPr>
          <a:xfrm>
            <a:off x="1628228" y="342120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anose="020B0503020204020204" charset="-122"/>
                <a:ea typeface="微软雅黑" panose="020B050302020402020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FFFFFF"/>
                </a:solidFill>
                <a:effectLst/>
                <a:uLnTx/>
                <a:uFillTx/>
                <a:latin typeface="微软雅黑" panose="020B0503020204020204" charset="-122"/>
                <a:ea typeface="微软雅黑" panose="020B0503020204020204" charset="-122"/>
                <a:cs typeface="+mn-cs"/>
              </a:rPr>
              <a:t>负面</a:t>
            </a:r>
            <a:endParaRPr kumimoji="0" lang="en-US" altLang="zh-CN" sz="2000" b="1" i="0" u="none" strike="noStrike" kern="0" cap="none" spc="0" normalizeH="0" baseline="0" noProof="0" dirty="0" smtClean="0">
              <a:ln>
                <a:noFill/>
              </a:ln>
              <a:solidFill>
                <a:srgbClr val="FFFFFF"/>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FFFFFF"/>
                </a:solidFill>
                <a:effectLst/>
                <a:uLnTx/>
                <a:uFillTx/>
                <a:latin typeface="微软雅黑" panose="020B0503020204020204" charset="-122"/>
                <a:ea typeface="微软雅黑" panose="020B0503020204020204" charset="-122"/>
                <a:cs typeface="+mn-cs"/>
              </a:rPr>
              <a:t>观点</a:t>
            </a:r>
            <a:endParaRPr kumimoji="0" lang="zh-CN" altLang="en-US" sz="2000" b="1" i="0" u="none" strike="noStrike" kern="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left)">
                                      <p:cBhvr>
                                        <p:cTn id="72" dur="1000"/>
                                        <p:tgtEl>
                                          <p:spTgt spid="3"/>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6"/>
                                        </p:tgtEl>
                                        <p:attrNameLst>
                                          <p:attrName>style.visibility</p:attrName>
                                        </p:attrNameLst>
                                      </p:cBhvr>
                                      <p:to>
                                        <p:strVal val="visible"/>
                                      </p:to>
                                    </p:set>
                                    <p:animEffect transition="in" filter="wipe(left)">
                                      <p:cBhvr>
                                        <p:cTn id="79" dur="1000"/>
                                        <p:tgtEl>
                                          <p:spTgt spid="6"/>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567257" y="1176418"/>
            <a:ext cx="8016139" cy="613694"/>
          </a:xfrm>
          <a:prstGeom prst="rect">
            <a:avLst/>
          </a:prstGeom>
        </p:spPr>
        <p:txBody>
          <a:bodyPr wrap="square">
            <a:spAutoFit/>
          </a:bodyPr>
          <a:lstStyle/>
          <a:p>
            <a:pPr marL="0" marR="0" lvl="0" indent="0" algn="l" defTabSz="914400" rtl="0" eaLnBrk="1" fontAlgn="auto" latinLnBrk="0" hangingPunct="1">
              <a:lnSpc>
                <a:spcPct val="150000"/>
              </a:lnSpc>
              <a:spcBef>
                <a:spcPts val="600"/>
              </a:spcBef>
              <a:spcAft>
                <a:spcPts val="60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t="16006" b="21838"/>
          <a:stretch>
            <a:fillRect/>
          </a:stretch>
        </p:blipFill>
        <p:spPr>
          <a:xfrm>
            <a:off x="567258" y="2106429"/>
            <a:ext cx="5486547" cy="2419988"/>
          </a:xfrm>
          <a:prstGeom prst="rect">
            <a:avLst/>
          </a:prstGeom>
        </p:spPr>
      </p:pic>
      <p:sp>
        <p:nvSpPr>
          <p:cNvPr id="29" name="Rectangle 12"/>
          <p:cNvSpPr/>
          <p:nvPr/>
        </p:nvSpPr>
        <p:spPr bwMode="auto">
          <a:xfrm>
            <a:off x="6130216" y="2106429"/>
            <a:ext cx="2453181" cy="2419987"/>
          </a:xfrm>
          <a:prstGeom prst="rect">
            <a:avLst/>
          </a:prstGeom>
          <a:solidFill>
            <a:schemeClr val="accent1"/>
          </a:solidFill>
          <a:ln w="9525" cap="flat" cmpd="sng" algn="ctr">
            <a:noFill/>
            <a:prstDash val="solid"/>
            <a:headEnd type="none" w="med" len="med"/>
            <a:tailEnd type="none" w="med" len="med"/>
          </a:ln>
          <a:effectLst/>
        </p:spPr>
        <p:txBody>
          <a:bodyPr rot="0" spcFirstLastPara="0" vert="horz" wrap="square" lIns="137166" tIns="68583" rIns="34292" bIns="34292" numCol="1" spcCol="0" rtlCol="0" fromWordArt="0" anchor="t" anchorCtr="0" forceAA="0" compatLnSpc="1">
            <a:noAutofit/>
          </a:bodyPr>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450"/>
              </a:spcAft>
              <a:buClrTx/>
              <a:buSzTx/>
              <a:buFontTx/>
              <a:buNone/>
              <a:defRPr/>
            </a:pPr>
            <a:endParaRPr kumimoji="0" lang="en-US" sz="2700" b="0" i="0" u="none" strike="noStrike" kern="1200" cap="none" spc="0" normalizeH="0" baseline="0" noProof="0" dirty="0">
              <a:ln>
                <a:noFill/>
              </a:ln>
              <a:solidFill>
                <a:srgbClr val="FFFFFF">
                  <a:alpha val="99000"/>
                </a:srgbClr>
              </a:solidFill>
              <a:effectLst/>
              <a:uLnTx/>
              <a:uFillTx/>
              <a:latin typeface="Segoe UI Light" panose="020B0502040204020203" pitchFamily="34" charset="0"/>
              <a:ea typeface="+mn-ea"/>
              <a:cs typeface="+mn-cs"/>
            </a:endParaRPr>
          </a:p>
        </p:txBody>
      </p:sp>
      <p:sp>
        <p:nvSpPr>
          <p:cNvPr id="30" name="文本框 81"/>
          <p:cNvSpPr txBox="1">
            <a:spLocks noChangeArrowheads="1"/>
          </p:cNvSpPr>
          <p:nvPr/>
        </p:nvSpPr>
        <p:spPr bwMode="auto">
          <a:xfrm>
            <a:off x="6423157" y="2493443"/>
            <a:ext cx="1944216" cy="173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此处</a:t>
            </a: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输入您的文本请在此处输入您的文本此处输入您的文本此处输入您的文本此处输入您的文本请在此处输入您的文本此处输入您的</a:t>
            </a:r>
            <a:r>
              <a:rPr kumimoji="0" lang="zh-CN" altLang="en-US" sz="12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文本。</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3"/>
          <p:cNvGrpSpPr/>
          <p:nvPr/>
        </p:nvGrpSpPr>
        <p:grpSpPr>
          <a:xfrm rot="16200000">
            <a:off x="4783889" y="1729091"/>
            <a:ext cx="3569708" cy="2436089"/>
            <a:chOff x="260426" y="2358606"/>
            <a:chExt cx="4159174" cy="2194345"/>
          </a:xfrm>
          <a:solidFill>
            <a:schemeClr val="accent2">
              <a:lumMod val="75000"/>
            </a:schemeClr>
          </a:solidFill>
        </p:grpSpPr>
        <p:sp>
          <p:nvSpPr>
            <p:cNvPr id="59" name="Rectangle 21"/>
            <p:cNvSpPr/>
            <p:nvPr/>
          </p:nvSpPr>
          <p:spPr>
            <a:xfrm>
              <a:off x="260426" y="2610463"/>
              <a:ext cx="4159174" cy="19424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ight Triangle 22"/>
            <p:cNvSpPr/>
            <p:nvPr/>
          </p:nvSpPr>
          <p:spPr>
            <a:xfrm flipH="1">
              <a:off x="2107958" y="2358606"/>
              <a:ext cx="556445" cy="64608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1" name="组合 60"/>
          <p:cNvGrpSpPr/>
          <p:nvPr/>
        </p:nvGrpSpPr>
        <p:grpSpPr>
          <a:xfrm>
            <a:off x="1340028" y="1447230"/>
            <a:ext cx="3138671" cy="2769043"/>
            <a:chOff x="2209559" y="721211"/>
            <a:chExt cx="4369160" cy="3684607"/>
          </a:xfrm>
          <a:solidFill>
            <a:schemeClr val="bg1">
              <a:lumMod val="75000"/>
            </a:schemeClr>
          </a:solidFill>
        </p:grpSpPr>
        <p:sp>
          <p:nvSpPr>
            <p:cNvPr id="62" name="Freeform 6"/>
            <p:cNvSpPr/>
            <p:nvPr/>
          </p:nvSpPr>
          <p:spPr bwMode="auto">
            <a:xfrm>
              <a:off x="5901001" y="3569840"/>
              <a:ext cx="292326" cy="452166"/>
            </a:xfrm>
            <a:custGeom>
              <a:avLst/>
              <a:gdLst>
                <a:gd name="T0" fmla="*/ 242 w 501"/>
                <a:gd name="T1" fmla="*/ 1207 h 1207"/>
                <a:gd name="T2" fmla="*/ 150 w 501"/>
                <a:gd name="T3" fmla="*/ 1064 h 1207"/>
                <a:gd name="T4" fmla="*/ 93 w 501"/>
                <a:gd name="T5" fmla="*/ 1046 h 1207"/>
                <a:gd name="T6" fmla="*/ 14 w 501"/>
                <a:gd name="T7" fmla="*/ 904 h 1207"/>
                <a:gd name="T8" fmla="*/ 11 w 501"/>
                <a:gd name="T9" fmla="*/ 835 h 1207"/>
                <a:gd name="T10" fmla="*/ 38 w 501"/>
                <a:gd name="T11" fmla="*/ 662 h 1207"/>
                <a:gd name="T12" fmla="*/ 109 w 501"/>
                <a:gd name="T13" fmla="*/ 434 h 1207"/>
                <a:gd name="T14" fmla="*/ 129 w 501"/>
                <a:gd name="T15" fmla="*/ 327 h 1207"/>
                <a:gd name="T16" fmla="*/ 271 w 501"/>
                <a:gd name="T17" fmla="*/ 82 h 1207"/>
                <a:gd name="T18" fmla="*/ 367 w 501"/>
                <a:gd name="T19" fmla="*/ 2 h 1207"/>
                <a:gd name="T20" fmla="*/ 473 w 501"/>
                <a:gd name="T21" fmla="*/ 2 h 1207"/>
                <a:gd name="T22" fmla="*/ 491 w 501"/>
                <a:gd name="T23" fmla="*/ 136 h 1207"/>
                <a:gd name="T24" fmla="*/ 457 w 501"/>
                <a:gd name="T25" fmla="*/ 541 h 1207"/>
                <a:gd name="T26" fmla="*/ 324 w 501"/>
                <a:gd name="T27" fmla="*/ 839 h 1207"/>
                <a:gd name="T28" fmla="*/ 301 w 501"/>
                <a:gd name="T29" fmla="*/ 898 h 1207"/>
                <a:gd name="T30" fmla="*/ 268 w 501"/>
                <a:gd name="T31" fmla="*/ 1185 h 1207"/>
                <a:gd name="T32" fmla="*/ 242 w 501"/>
                <a:gd name="T33" fmla="*/ 1207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3" name="Freeform 7"/>
            <p:cNvSpPr/>
            <p:nvPr/>
          </p:nvSpPr>
          <p:spPr bwMode="auto">
            <a:xfrm>
              <a:off x="4902561" y="4228107"/>
              <a:ext cx="222927" cy="177711"/>
            </a:xfrm>
            <a:custGeom>
              <a:avLst/>
              <a:gdLst>
                <a:gd name="T0" fmla="*/ 277 w 776"/>
                <a:gd name="T1" fmla="*/ 619 h 619"/>
                <a:gd name="T2" fmla="*/ 98 w 776"/>
                <a:gd name="T3" fmla="*/ 552 h 619"/>
                <a:gd name="T4" fmla="*/ 33 w 776"/>
                <a:gd name="T5" fmla="*/ 337 h 619"/>
                <a:gd name="T6" fmla="*/ 126 w 776"/>
                <a:gd name="T7" fmla="*/ 228 h 619"/>
                <a:gd name="T8" fmla="*/ 161 w 776"/>
                <a:gd name="T9" fmla="*/ 200 h 619"/>
                <a:gd name="T10" fmla="*/ 168 w 776"/>
                <a:gd name="T11" fmla="*/ 85 h 619"/>
                <a:gd name="T12" fmla="*/ 181 w 776"/>
                <a:gd name="T13" fmla="*/ 82 h 619"/>
                <a:gd name="T14" fmla="*/ 290 w 776"/>
                <a:gd name="T15" fmla="*/ 95 h 619"/>
                <a:gd name="T16" fmla="*/ 443 w 776"/>
                <a:gd name="T17" fmla="*/ 10 h 619"/>
                <a:gd name="T18" fmla="*/ 696 w 776"/>
                <a:gd name="T19" fmla="*/ 0 h 619"/>
                <a:gd name="T20" fmla="*/ 775 w 776"/>
                <a:gd name="T21" fmla="*/ 114 h 619"/>
                <a:gd name="T22" fmla="*/ 691 w 776"/>
                <a:gd name="T23" fmla="*/ 233 h 619"/>
                <a:gd name="T24" fmla="*/ 604 w 776"/>
                <a:gd name="T25" fmla="*/ 437 h 619"/>
                <a:gd name="T26" fmla="*/ 331 w 776"/>
                <a:gd name="T27" fmla="*/ 607 h 619"/>
                <a:gd name="T28" fmla="*/ 277 w 776"/>
                <a:gd name="T2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4" name="Freeform 8"/>
            <p:cNvSpPr/>
            <p:nvPr/>
          </p:nvSpPr>
          <p:spPr bwMode="auto">
            <a:xfrm>
              <a:off x="3913059" y="3247015"/>
              <a:ext cx="767627" cy="846494"/>
            </a:xfrm>
            <a:custGeom>
              <a:avLst/>
              <a:gdLst>
                <a:gd name="T0" fmla="*/ 1076 w 2678"/>
                <a:gd name="T1" fmla="*/ 2846 h 2954"/>
                <a:gd name="T2" fmla="*/ 1033 w 2678"/>
                <a:gd name="T3" fmla="*/ 2648 h 2954"/>
                <a:gd name="T4" fmla="*/ 783 w 2678"/>
                <a:gd name="T5" fmla="*/ 2721 h 2954"/>
                <a:gd name="T6" fmla="*/ 519 w 2678"/>
                <a:gd name="T7" fmla="*/ 2517 h 2954"/>
                <a:gd name="T8" fmla="*/ 486 w 2678"/>
                <a:gd name="T9" fmla="*/ 2160 h 2954"/>
                <a:gd name="T10" fmla="*/ 340 w 2678"/>
                <a:gd name="T11" fmla="*/ 1946 h 2954"/>
                <a:gd name="T12" fmla="*/ 172 w 2678"/>
                <a:gd name="T13" fmla="*/ 1759 h 2954"/>
                <a:gd name="T14" fmla="*/ 2 w 2678"/>
                <a:gd name="T15" fmla="*/ 1817 h 2954"/>
                <a:gd name="T16" fmla="*/ 46 w 2678"/>
                <a:gd name="T17" fmla="*/ 1438 h 2954"/>
                <a:gd name="T18" fmla="*/ 329 w 2678"/>
                <a:gd name="T19" fmla="*/ 1183 h 2954"/>
                <a:gd name="T20" fmla="*/ 368 w 2678"/>
                <a:gd name="T21" fmla="*/ 994 h 2954"/>
                <a:gd name="T22" fmla="*/ 390 w 2678"/>
                <a:gd name="T23" fmla="*/ 585 h 2954"/>
                <a:gd name="T24" fmla="*/ 263 w 2678"/>
                <a:gd name="T25" fmla="*/ 369 h 2954"/>
                <a:gd name="T26" fmla="*/ 367 w 2678"/>
                <a:gd name="T27" fmla="*/ 68 h 2954"/>
                <a:gd name="T28" fmla="*/ 564 w 2678"/>
                <a:gd name="T29" fmla="*/ 315 h 2954"/>
                <a:gd name="T30" fmla="*/ 670 w 2678"/>
                <a:gd name="T31" fmla="*/ 173 h 2954"/>
                <a:gd name="T32" fmla="*/ 775 w 2678"/>
                <a:gd name="T33" fmla="*/ 310 h 2954"/>
                <a:gd name="T34" fmla="*/ 1013 w 2678"/>
                <a:gd name="T35" fmla="*/ 506 h 2954"/>
                <a:gd name="T36" fmla="*/ 1232 w 2678"/>
                <a:gd name="T37" fmla="*/ 872 h 2954"/>
                <a:gd name="T38" fmla="*/ 1189 w 2678"/>
                <a:gd name="T39" fmla="*/ 1058 h 2954"/>
                <a:gd name="T40" fmla="*/ 1437 w 2678"/>
                <a:gd name="T41" fmla="*/ 1241 h 2954"/>
                <a:gd name="T42" fmla="*/ 1744 w 2678"/>
                <a:gd name="T43" fmla="*/ 1140 h 2954"/>
                <a:gd name="T44" fmla="*/ 1698 w 2678"/>
                <a:gd name="T45" fmla="*/ 877 h 2954"/>
                <a:gd name="T46" fmla="*/ 1888 w 2678"/>
                <a:gd name="T47" fmla="*/ 620 h 2954"/>
                <a:gd name="T48" fmla="*/ 1829 w 2678"/>
                <a:gd name="T49" fmla="*/ 425 h 2954"/>
                <a:gd name="T50" fmla="*/ 1873 w 2678"/>
                <a:gd name="T51" fmla="*/ 394 h 2954"/>
                <a:gd name="T52" fmla="*/ 2116 w 2678"/>
                <a:gd name="T53" fmla="*/ 459 h 2954"/>
                <a:gd name="T54" fmla="*/ 2307 w 2678"/>
                <a:gd name="T55" fmla="*/ 549 h 2954"/>
                <a:gd name="T56" fmla="*/ 2426 w 2678"/>
                <a:gd name="T57" fmla="*/ 509 h 2954"/>
                <a:gd name="T58" fmla="*/ 2293 w 2678"/>
                <a:gd name="T59" fmla="*/ 728 h 2954"/>
                <a:gd name="T60" fmla="*/ 1954 w 2678"/>
                <a:gd name="T61" fmla="*/ 746 h 2954"/>
                <a:gd name="T62" fmla="*/ 1934 w 2678"/>
                <a:gd name="T63" fmla="*/ 939 h 2954"/>
                <a:gd name="T64" fmla="*/ 2182 w 2678"/>
                <a:gd name="T65" fmla="*/ 1106 h 2954"/>
                <a:gd name="T66" fmla="*/ 2231 w 2678"/>
                <a:gd name="T67" fmla="*/ 1460 h 2954"/>
                <a:gd name="T68" fmla="*/ 2217 w 2678"/>
                <a:gd name="T69" fmla="*/ 1748 h 2954"/>
                <a:gd name="T70" fmla="*/ 2513 w 2678"/>
                <a:gd name="T71" fmla="*/ 1919 h 2954"/>
                <a:gd name="T72" fmla="*/ 2663 w 2678"/>
                <a:gd name="T73" fmla="*/ 1976 h 2954"/>
                <a:gd name="T74" fmla="*/ 2646 w 2678"/>
                <a:gd name="T75" fmla="*/ 2096 h 2954"/>
                <a:gd name="T76" fmla="*/ 2259 w 2678"/>
                <a:gd name="T77" fmla="*/ 2257 h 2954"/>
                <a:gd name="T78" fmla="*/ 2066 w 2678"/>
                <a:gd name="T79" fmla="*/ 2360 h 2954"/>
                <a:gd name="T80" fmla="*/ 1737 w 2678"/>
                <a:gd name="T81" fmla="*/ 2427 h 2954"/>
                <a:gd name="T82" fmla="*/ 1433 w 2678"/>
                <a:gd name="T83" fmla="*/ 2439 h 2954"/>
                <a:gd name="T84" fmla="*/ 1255 w 2678"/>
                <a:gd name="T85" fmla="*/ 2408 h 2954"/>
                <a:gd name="T86" fmla="*/ 1237 w 2678"/>
                <a:gd name="T87" fmla="*/ 2732 h 2954"/>
                <a:gd name="T88" fmla="*/ 1223 w 2678"/>
                <a:gd name="T89" fmla="*/ 2954 h 2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5" name="Freeform 9"/>
            <p:cNvSpPr/>
            <p:nvPr/>
          </p:nvSpPr>
          <p:spPr bwMode="auto">
            <a:xfrm>
              <a:off x="4559756" y="3580356"/>
              <a:ext cx="653009" cy="496329"/>
            </a:xfrm>
            <a:custGeom>
              <a:avLst/>
              <a:gdLst>
                <a:gd name="T0" fmla="*/ 1361 w 2275"/>
                <a:gd name="T1" fmla="*/ 1675 h 1731"/>
                <a:gd name="T2" fmla="*/ 1298 w 2275"/>
                <a:gd name="T3" fmla="*/ 1637 h 1731"/>
                <a:gd name="T4" fmla="*/ 1179 w 2275"/>
                <a:gd name="T5" fmla="*/ 1654 h 1731"/>
                <a:gd name="T6" fmla="*/ 844 w 2275"/>
                <a:gd name="T7" fmla="*/ 1632 h 1731"/>
                <a:gd name="T8" fmla="*/ 659 w 2275"/>
                <a:gd name="T9" fmla="*/ 1523 h 1731"/>
                <a:gd name="T10" fmla="*/ 615 w 2275"/>
                <a:gd name="T11" fmla="*/ 1463 h 1731"/>
                <a:gd name="T12" fmla="*/ 642 w 2275"/>
                <a:gd name="T13" fmla="*/ 1234 h 1731"/>
                <a:gd name="T14" fmla="*/ 566 w 2275"/>
                <a:gd name="T15" fmla="*/ 1167 h 1731"/>
                <a:gd name="T16" fmla="*/ 246 w 2275"/>
                <a:gd name="T17" fmla="*/ 1110 h 1731"/>
                <a:gd name="T18" fmla="*/ 311 w 2275"/>
                <a:gd name="T19" fmla="*/ 1026 h 1731"/>
                <a:gd name="T20" fmla="*/ 427 w 2275"/>
                <a:gd name="T21" fmla="*/ 784 h 1731"/>
                <a:gd name="T22" fmla="*/ 57 w 2275"/>
                <a:gd name="T23" fmla="*/ 650 h 1731"/>
                <a:gd name="T24" fmla="*/ 186 w 2275"/>
                <a:gd name="T25" fmla="*/ 437 h 1731"/>
                <a:gd name="T26" fmla="*/ 362 w 2275"/>
                <a:gd name="T27" fmla="*/ 553 h 1731"/>
                <a:gd name="T28" fmla="*/ 727 w 2275"/>
                <a:gd name="T29" fmla="*/ 346 h 1731"/>
                <a:gd name="T30" fmla="*/ 804 w 2275"/>
                <a:gd name="T31" fmla="*/ 272 h 1731"/>
                <a:gd name="T32" fmla="*/ 985 w 2275"/>
                <a:gd name="T33" fmla="*/ 398 h 1731"/>
                <a:gd name="T34" fmla="*/ 1171 w 2275"/>
                <a:gd name="T35" fmla="*/ 360 h 1731"/>
                <a:gd name="T36" fmla="*/ 1370 w 2275"/>
                <a:gd name="T37" fmla="*/ 215 h 1731"/>
                <a:gd name="T38" fmla="*/ 1677 w 2275"/>
                <a:gd name="T39" fmla="*/ 111 h 1731"/>
                <a:gd name="T40" fmla="*/ 1990 w 2275"/>
                <a:gd name="T41" fmla="*/ 119 h 1731"/>
                <a:gd name="T42" fmla="*/ 1944 w 2275"/>
                <a:gd name="T43" fmla="*/ 350 h 1731"/>
                <a:gd name="T44" fmla="*/ 2043 w 2275"/>
                <a:gd name="T45" fmla="*/ 451 h 1731"/>
                <a:gd name="T46" fmla="*/ 2099 w 2275"/>
                <a:gd name="T47" fmla="*/ 583 h 1731"/>
                <a:gd name="T48" fmla="*/ 2274 w 2275"/>
                <a:gd name="T49" fmla="*/ 755 h 1731"/>
                <a:gd name="T50" fmla="*/ 2181 w 2275"/>
                <a:gd name="T51" fmla="*/ 838 h 1731"/>
                <a:gd name="T52" fmla="*/ 2125 w 2275"/>
                <a:gd name="T53" fmla="*/ 1062 h 1731"/>
                <a:gd name="T54" fmla="*/ 1871 w 2275"/>
                <a:gd name="T55" fmla="*/ 1311 h 1731"/>
                <a:gd name="T56" fmla="*/ 1733 w 2275"/>
                <a:gd name="T57" fmla="*/ 1442 h 1731"/>
                <a:gd name="T58" fmla="*/ 1714 w 2275"/>
                <a:gd name="T59" fmla="*/ 1458 h 1731"/>
                <a:gd name="T60" fmla="*/ 1614 w 2275"/>
                <a:gd name="T61" fmla="*/ 1554 h 1731"/>
                <a:gd name="T62" fmla="*/ 1412 w 2275"/>
                <a:gd name="T63" fmla="*/ 1729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6" name="Freeform 10"/>
            <p:cNvSpPr/>
            <p:nvPr/>
          </p:nvSpPr>
          <p:spPr bwMode="auto">
            <a:xfrm>
              <a:off x="5577651" y="3329036"/>
              <a:ext cx="365937" cy="481607"/>
            </a:xfrm>
            <a:custGeom>
              <a:avLst/>
              <a:gdLst>
                <a:gd name="T0" fmla="*/ 422 w 1277"/>
                <a:gd name="T1" fmla="*/ 1680 h 1680"/>
                <a:gd name="T2" fmla="*/ 362 w 1277"/>
                <a:gd name="T3" fmla="*/ 1571 h 1680"/>
                <a:gd name="T4" fmla="*/ 359 w 1277"/>
                <a:gd name="T5" fmla="*/ 1554 h 1680"/>
                <a:gd name="T6" fmla="*/ 188 w 1277"/>
                <a:gd name="T7" fmla="*/ 1321 h 1680"/>
                <a:gd name="T8" fmla="*/ 16 w 1277"/>
                <a:gd name="T9" fmla="*/ 1297 h 1680"/>
                <a:gd name="T10" fmla="*/ 30 w 1277"/>
                <a:gd name="T11" fmla="*/ 1114 h 1680"/>
                <a:gd name="T12" fmla="*/ 37 w 1277"/>
                <a:gd name="T13" fmla="*/ 947 h 1680"/>
                <a:gd name="T14" fmla="*/ 133 w 1277"/>
                <a:gd name="T15" fmla="*/ 835 h 1680"/>
                <a:gd name="T16" fmla="*/ 150 w 1277"/>
                <a:gd name="T17" fmla="*/ 760 h 1680"/>
                <a:gd name="T18" fmla="*/ 157 w 1277"/>
                <a:gd name="T19" fmla="*/ 590 h 1680"/>
                <a:gd name="T20" fmla="*/ 241 w 1277"/>
                <a:gd name="T21" fmla="*/ 539 h 1680"/>
                <a:gd name="T22" fmla="*/ 302 w 1277"/>
                <a:gd name="T23" fmla="*/ 472 h 1680"/>
                <a:gd name="T24" fmla="*/ 328 w 1277"/>
                <a:gd name="T25" fmla="*/ 414 h 1680"/>
                <a:gd name="T26" fmla="*/ 325 w 1277"/>
                <a:gd name="T27" fmla="*/ 358 h 1680"/>
                <a:gd name="T28" fmla="*/ 380 w 1277"/>
                <a:gd name="T29" fmla="*/ 189 h 1680"/>
                <a:gd name="T30" fmla="*/ 540 w 1277"/>
                <a:gd name="T31" fmla="*/ 154 h 1680"/>
                <a:gd name="T32" fmla="*/ 640 w 1277"/>
                <a:gd name="T33" fmla="*/ 12 h 1680"/>
                <a:gd name="T34" fmla="*/ 723 w 1277"/>
                <a:gd name="T35" fmla="*/ 31 h 1680"/>
                <a:gd name="T36" fmla="*/ 868 w 1277"/>
                <a:gd name="T37" fmla="*/ 310 h 1680"/>
                <a:gd name="T38" fmla="*/ 1037 w 1277"/>
                <a:gd name="T39" fmla="*/ 327 h 1680"/>
                <a:gd name="T40" fmla="*/ 1245 w 1277"/>
                <a:gd name="T41" fmla="*/ 286 h 1680"/>
                <a:gd name="T42" fmla="*/ 1277 w 1277"/>
                <a:gd name="T43" fmla="*/ 304 h 1680"/>
                <a:gd name="T44" fmla="*/ 1184 w 1277"/>
                <a:gd name="T45" fmla="*/ 406 h 1680"/>
                <a:gd name="T46" fmla="*/ 1180 w 1277"/>
                <a:gd name="T47" fmla="*/ 504 h 1680"/>
                <a:gd name="T48" fmla="*/ 1010 w 1277"/>
                <a:gd name="T49" fmla="*/ 575 h 1680"/>
                <a:gd name="T50" fmla="*/ 1074 w 1277"/>
                <a:gd name="T51" fmla="*/ 636 h 1680"/>
                <a:gd name="T52" fmla="*/ 1122 w 1277"/>
                <a:gd name="T53" fmla="*/ 670 h 1680"/>
                <a:gd name="T54" fmla="*/ 1080 w 1277"/>
                <a:gd name="T55" fmla="*/ 708 h 1680"/>
                <a:gd name="T56" fmla="*/ 1066 w 1277"/>
                <a:gd name="T57" fmla="*/ 940 h 1680"/>
                <a:gd name="T58" fmla="*/ 1098 w 1277"/>
                <a:gd name="T59" fmla="*/ 967 h 1680"/>
                <a:gd name="T60" fmla="*/ 1098 w 1277"/>
                <a:gd name="T61" fmla="*/ 977 h 1680"/>
                <a:gd name="T62" fmla="*/ 1078 w 1277"/>
                <a:gd name="T63" fmla="*/ 970 h 1680"/>
                <a:gd name="T64" fmla="*/ 992 w 1277"/>
                <a:gd name="T65" fmla="*/ 971 h 1680"/>
                <a:gd name="T66" fmla="*/ 982 w 1277"/>
                <a:gd name="T67" fmla="*/ 1062 h 1680"/>
                <a:gd name="T68" fmla="*/ 888 w 1277"/>
                <a:gd name="T69" fmla="*/ 1211 h 1680"/>
                <a:gd name="T70" fmla="*/ 824 w 1277"/>
                <a:gd name="T71" fmla="*/ 1281 h 1680"/>
                <a:gd name="T72" fmla="*/ 719 w 1277"/>
                <a:gd name="T73" fmla="*/ 1285 h 1680"/>
                <a:gd name="T74" fmla="*/ 741 w 1277"/>
                <a:gd name="T75" fmla="*/ 1380 h 1680"/>
                <a:gd name="T76" fmla="*/ 522 w 1277"/>
                <a:gd name="T77" fmla="*/ 1562 h 1680"/>
                <a:gd name="T78" fmla="*/ 512 w 1277"/>
                <a:gd name="T79" fmla="*/ 1607 h 1680"/>
                <a:gd name="T80" fmla="*/ 422 w 1277"/>
                <a:gd name="T81" fmla="*/ 1680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7" name="Freeform 11"/>
            <p:cNvSpPr/>
            <p:nvPr/>
          </p:nvSpPr>
          <p:spPr bwMode="auto">
            <a:xfrm>
              <a:off x="4472480" y="3260688"/>
              <a:ext cx="526823" cy="473194"/>
            </a:xfrm>
            <a:custGeom>
              <a:avLst/>
              <a:gdLst>
                <a:gd name="T0" fmla="*/ 724 w 1839"/>
                <a:gd name="T1" fmla="*/ 1648 h 1648"/>
                <a:gd name="T2" fmla="*/ 584 w 1839"/>
                <a:gd name="T3" fmla="*/ 1546 h 1648"/>
                <a:gd name="T4" fmla="*/ 520 w 1839"/>
                <a:gd name="T5" fmla="*/ 1521 h 1648"/>
                <a:gd name="T6" fmla="*/ 335 w 1839"/>
                <a:gd name="T7" fmla="*/ 1562 h 1648"/>
                <a:gd name="T8" fmla="*/ 287 w 1839"/>
                <a:gd name="T9" fmla="*/ 1627 h 1648"/>
                <a:gd name="T10" fmla="*/ 310 w 1839"/>
                <a:gd name="T11" fmla="*/ 1516 h 1648"/>
                <a:gd name="T12" fmla="*/ 317 w 1839"/>
                <a:gd name="T13" fmla="*/ 1388 h 1648"/>
                <a:gd name="T14" fmla="*/ 183 w 1839"/>
                <a:gd name="T15" fmla="*/ 1323 h 1648"/>
                <a:gd name="T16" fmla="*/ 206 w 1839"/>
                <a:gd name="T17" fmla="*/ 1255 h 1648"/>
                <a:gd name="T18" fmla="*/ 255 w 1839"/>
                <a:gd name="T19" fmla="*/ 1086 h 1648"/>
                <a:gd name="T20" fmla="*/ 255 w 1839"/>
                <a:gd name="T21" fmla="*/ 971 h 1648"/>
                <a:gd name="T22" fmla="*/ 214 w 1839"/>
                <a:gd name="T23" fmla="*/ 924 h 1648"/>
                <a:gd name="T24" fmla="*/ 60 w 1839"/>
                <a:gd name="T25" fmla="*/ 950 h 1648"/>
                <a:gd name="T26" fmla="*/ 16 w 1839"/>
                <a:gd name="T27" fmla="*/ 873 h 1648"/>
                <a:gd name="T28" fmla="*/ 0 w 1839"/>
                <a:gd name="T29" fmla="*/ 837 h 1648"/>
                <a:gd name="T30" fmla="*/ 180 w 1839"/>
                <a:gd name="T31" fmla="*/ 651 h 1648"/>
                <a:gd name="T32" fmla="*/ 228 w 1839"/>
                <a:gd name="T33" fmla="*/ 653 h 1648"/>
                <a:gd name="T34" fmla="*/ 439 w 1839"/>
                <a:gd name="T35" fmla="*/ 697 h 1648"/>
                <a:gd name="T36" fmla="*/ 481 w 1839"/>
                <a:gd name="T37" fmla="*/ 649 h 1648"/>
                <a:gd name="T38" fmla="*/ 497 w 1839"/>
                <a:gd name="T39" fmla="*/ 591 h 1648"/>
                <a:gd name="T40" fmla="*/ 529 w 1839"/>
                <a:gd name="T41" fmla="*/ 588 h 1648"/>
                <a:gd name="T42" fmla="*/ 765 w 1839"/>
                <a:gd name="T43" fmla="*/ 624 h 1648"/>
                <a:gd name="T44" fmla="*/ 811 w 1839"/>
                <a:gd name="T45" fmla="*/ 441 h 1648"/>
                <a:gd name="T46" fmla="*/ 601 w 1839"/>
                <a:gd name="T47" fmla="*/ 318 h 1648"/>
                <a:gd name="T48" fmla="*/ 659 w 1839"/>
                <a:gd name="T49" fmla="*/ 231 h 1648"/>
                <a:gd name="T50" fmla="*/ 726 w 1839"/>
                <a:gd name="T51" fmla="*/ 279 h 1648"/>
                <a:gd name="T52" fmla="*/ 850 w 1839"/>
                <a:gd name="T53" fmla="*/ 308 h 1648"/>
                <a:gd name="T54" fmla="*/ 1181 w 1839"/>
                <a:gd name="T55" fmla="*/ 94 h 1648"/>
                <a:gd name="T56" fmla="*/ 1315 w 1839"/>
                <a:gd name="T57" fmla="*/ 2 h 1648"/>
                <a:gd name="T58" fmla="*/ 1429 w 1839"/>
                <a:gd name="T59" fmla="*/ 211 h 1648"/>
                <a:gd name="T60" fmla="*/ 1604 w 1839"/>
                <a:gd name="T61" fmla="*/ 416 h 1648"/>
                <a:gd name="T62" fmla="*/ 1699 w 1839"/>
                <a:gd name="T63" fmla="*/ 454 h 1648"/>
                <a:gd name="T64" fmla="*/ 1698 w 1839"/>
                <a:gd name="T65" fmla="*/ 647 h 1648"/>
                <a:gd name="T66" fmla="*/ 1537 w 1839"/>
                <a:gd name="T67" fmla="*/ 827 h 1648"/>
                <a:gd name="T68" fmla="*/ 1617 w 1839"/>
                <a:gd name="T69" fmla="*/ 812 h 1648"/>
                <a:gd name="T70" fmla="*/ 1742 w 1839"/>
                <a:gd name="T71" fmla="*/ 812 h 1648"/>
                <a:gd name="T72" fmla="*/ 1728 w 1839"/>
                <a:gd name="T73" fmla="*/ 1031 h 1648"/>
                <a:gd name="T74" fmla="*/ 1801 w 1839"/>
                <a:gd name="T75" fmla="*/ 1121 h 1648"/>
                <a:gd name="T76" fmla="*/ 1839 w 1839"/>
                <a:gd name="T77" fmla="*/ 1191 h 1648"/>
                <a:gd name="T78" fmla="*/ 1682 w 1839"/>
                <a:gd name="T79" fmla="*/ 1253 h 1648"/>
                <a:gd name="T80" fmla="*/ 1460 w 1839"/>
                <a:gd name="T81" fmla="*/ 1437 h 1648"/>
                <a:gd name="T82" fmla="*/ 1272 w 1839"/>
                <a:gd name="T83" fmla="*/ 1471 h 1648"/>
                <a:gd name="T84" fmla="*/ 1186 w 1839"/>
                <a:gd name="T85" fmla="*/ 1420 h 1648"/>
                <a:gd name="T86" fmla="*/ 1039 w 1839"/>
                <a:gd name="T87" fmla="*/ 1351 h 1648"/>
                <a:gd name="T88" fmla="*/ 1004 w 1839"/>
                <a:gd name="T89" fmla="*/ 1373 h 1648"/>
                <a:gd name="T90" fmla="*/ 997 w 1839"/>
                <a:gd name="T91" fmla="*/ 1442 h 1648"/>
                <a:gd name="T92" fmla="*/ 843 w 1839"/>
                <a:gd name="T93" fmla="*/ 1618 h 1648"/>
                <a:gd name="T94" fmla="*/ 724 w 1839"/>
                <a:gd name="T95" fmla="*/ 1648 h 1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8" name="Freeform 12"/>
            <p:cNvSpPr/>
            <p:nvPr/>
          </p:nvSpPr>
          <p:spPr bwMode="auto">
            <a:xfrm>
              <a:off x="4921487" y="3161840"/>
              <a:ext cx="467937" cy="580453"/>
            </a:xfrm>
            <a:custGeom>
              <a:avLst/>
              <a:gdLst>
                <a:gd name="T0" fmla="*/ 1005 w 1633"/>
                <a:gd name="T1" fmla="*/ 2024 h 2024"/>
                <a:gd name="T2" fmla="*/ 858 w 1633"/>
                <a:gd name="T3" fmla="*/ 2014 h 2024"/>
                <a:gd name="T4" fmla="*/ 829 w 1633"/>
                <a:gd name="T5" fmla="*/ 1964 h 2024"/>
                <a:gd name="T6" fmla="*/ 708 w 1633"/>
                <a:gd name="T7" fmla="*/ 1879 h 2024"/>
                <a:gd name="T8" fmla="*/ 709 w 1633"/>
                <a:gd name="T9" fmla="*/ 1836 h 2024"/>
                <a:gd name="T10" fmla="*/ 815 w 1633"/>
                <a:gd name="T11" fmla="*/ 1613 h 2024"/>
                <a:gd name="T12" fmla="*/ 717 w 1633"/>
                <a:gd name="T13" fmla="*/ 1470 h 2024"/>
                <a:gd name="T14" fmla="*/ 622 w 1633"/>
                <a:gd name="T15" fmla="*/ 1425 h 2024"/>
                <a:gd name="T16" fmla="*/ 526 w 1633"/>
                <a:gd name="T17" fmla="*/ 1445 h 2024"/>
                <a:gd name="T18" fmla="*/ 401 w 1633"/>
                <a:gd name="T19" fmla="*/ 1534 h 2024"/>
                <a:gd name="T20" fmla="*/ 301 w 1633"/>
                <a:gd name="T21" fmla="*/ 1538 h 2024"/>
                <a:gd name="T22" fmla="*/ 210 w 1633"/>
                <a:gd name="T23" fmla="*/ 1395 h 2024"/>
                <a:gd name="T24" fmla="*/ 194 w 1633"/>
                <a:gd name="T25" fmla="*/ 1365 h 2024"/>
                <a:gd name="T26" fmla="*/ 198 w 1633"/>
                <a:gd name="T27" fmla="*/ 1119 h 2024"/>
                <a:gd name="T28" fmla="*/ 0 w 1633"/>
                <a:gd name="T29" fmla="*/ 1137 h 2024"/>
                <a:gd name="T30" fmla="*/ 100 w 1633"/>
                <a:gd name="T31" fmla="*/ 1058 h 2024"/>
                <a:gd name="T32" fmla="*/ 193 w 1633"/>
                <a:gd name="T33" fmla="*/ 900 h 2024"/>
                <a:gd name="T34" fmla="*/ 150 w 1633"/>
                <a:gd name="T35" fmla="*/ 715 h 2024"/>
                <a:gd name="T36" fmla="*/ 145 w 1633"/>
                <a:gd name="T37" fmla="*/ 496 h 2024"/>
                <a:gd name="T38" fmla="*/ 126 w 1633"/>
                <a:gd name="T39" fmla="*/ 420 h 2024"/>
                <a:gd name="T40" fmla="*/ 251 w 1633"/>
                <a:gd name="T41" fmla="*/ 259 h 2024"/>
                <a:gd name="T42" fmla="*/ 440 w 1633"/>
                <a:gd name="T43" fmla="*/ 202 h 2024"/>
                <a:gd name="T44" fmla="*/ 520 w 1633"/>
                <a:gd name="T45" fmla="*/ 158 h 2024"/>
                <a:gd name="T46" fmla="*/ 473 w 1633"/>
                <a:gd name="T47" fmla="*/ 52 h 2024"/>
                <a:gd name="T48" fmla="*/ 646 w 1633"/>
                <a:gd name="T49" fmla="*/ 66 h 2024"/>
                <a:gd name="T50" fmla="*/ 735 w 1633"/>
                <a:gd name="T51" fmla="*/ 78 h 2024"/>
                <a:gd name="T52" fmla="*/ 955 w 1633"/>
                <a:gd name="T53" fmla="*/ 212 h 2024"/>
                <a:gd name="T54" fmla="*/ 1047 w 1633"/>
                <a:gd name="T55" fmla="*/ 247 h 2024"/>
                <a:gd name="T56" fmla="*/ 1137 w 1633"/>
                <a:gd name="T57" fmla="*/ 252 h 2024"/>
                <a:gd name="T58" fmla="*/ 1201 w 1633"/>
                <a:gd name="T59" fmla="*/ 179 h 2024"/>
                <a:gd name="T60" fmla="*/ 1319 w 1633"/>
                <a:gd name="T61" fmla="*/ 270 h 2024"/>
                <a:gd name="T62" fmla="*/ 1379 w 1633"/>
                <a:gd name="T63" fmla="*/ 304 h 2024"/>
                <a:gd name="T64" fmla="*/ 1573 w 1633"/>
                <a:gd name="T65" fmla="*/ 470 h 2024"/>
                <a:gd name="T66" fmla="*/ 1575 w 1633"/>
                <a:gd name="T67" fmla="*/ 715 h 2024"/>
                <a:gd name="T68" fmla="*/ 1506 w 1633"/>
                <a:gd name="T69" fmla="*/ 1044 h 2024"/>
                <a:gd name="T70" fmla="*/ 1521 w 1633"/>
                <a:gd name="T71" fmla="*/ 1107 h 2024"/>
                <a:gd name="T72" fmla="*/ 1587 w 1633"/>
                <a:gd name="T73" fmla="*/ 1344 h 2024"/>
                <a:gd name="T74" fmla="*/ 1605 w 1633"/>
                <a:gd name="T75" fmla="*/ 1525 h 2024"/>
                <a:gd name="T76" fmla="*/ 1633 w 1633"/>
                <a:gd name="T77" fmla="*/ 1722 h 2024"/>
                <a:gd name="T78" fmla="*/ 1297 w 1633"/>
                <a:gd name="T79" fmla="*/ 1727 h 2024"/>
                <a:gd name="T80" fmla="*/ 1357 w 1633"/>
                <a:gd name="T81" fmla="*/ 1856 h 2024"/>
                <a:gd name="T82" fmla="*/ 1341 w 1633"/>
                <a:gd name="T83" fmla="*/ 1911 h 2024"/>
                <a:gd name="T84" fmla="*/ 1223 w 1633"/>
                <a:gd name="T85" fmla="*/ 1810 h 2024"/>
                <a:gd name="T86" fmla="*/ 1121 w 1633"/>
                <a:gd name="T87" fmla="*/ 1804 h 2024"/>
                <a:gd name="T88" fmla="*/ 1063 w 1633"/>
                <a:gd name="T89" fmla="*/ 1891 h 2024"/>
                <a:gd name="T90" fmla="*/ 1005 w 1633"/>
                <a:gd name="T91" fmla="*/ 2024 h 2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9" name="Freeform 13"/>
            <p:cNvSpPr/>
            <p:nvPr/>
          </p:nvSpPr>
          <p:spPr bwMode="auto">
            <a:xfrm>
              <a:off x="5344209" y="3148171"/>
              <a:ext cx="412205" cy="593071"/>
            </a:xfrm>
            <a:custGeom>
              <a:avLst/>
              <a:gdLst>
                <a:gd name="T0" fmla="*/ 373 w 1437"/>
                <a:gd name="T1" fmla="*/ 2065 h 2065"/>
                <a:gd name="T2" fmla="*/ 300 w 1437"/>
                <a:gd name="T3" fmla="*/ 2034 h 2065"/>
                <a:gd name="T4" fmla="*/ 297 w 1437"/>
                <a:gd name="T5" fmla="*/ 2014 h 2065"/>
                <a:gd name="T6" fmla="*/ 422 w 1437"/>
                <a:gd name="T7" fmla="*/ 1860 h 2065"/>
                <a:gd name="T8" fmla="*/ 404 w 1437"/>
                <a:gd name="T9" fmla="*/ 1755 h 2065"/>
                <a:gd name="T10" fmla="*/ 282 w 1437"/>
                <a:gd name="T11" fmla="*/ 1784 h 2065"/>
                <a:gd name="T12" fmla="*/ 196 w 1437"/>
                <a:gd name="T13" fmla="*/ 1785 h 2065"/>
                <a:gd name="T14" fmla="*/ 162 w 1437"/>
                <a:gd name="T15" fmla="*/ 1660 h 2065"/>
                <a:gd name="T16" fmla="*/ 173 w 1437"/>
                <a:gd name="T17" fmla="*/ 1408 h 2065"/>
                <a:gd name="T18" fmla="*/ 144 w 1437"/>
                <a:gd name="T19" fmla="*/ 1378 h 2065"/>
                <a:gd name="T20" fmla="*/ 69 w 1437"/>
                <a:gd name="T21" fmla="*/ 1094 h 2065"/>
                <a:gd name="T22" fmla="*/ 54 w 1437"/>
                <a:gd name="T23" fmla="*/ 865 h 2065"/>
                <a:gd name="T24" fmla="*/ 151 w 1437"/>
                <a:gd name="T25" fmla="*/ 736 h 2065"/>
                <a:gd name="T26" fmla="*/ 152 w 1437"/>
                <a:gd name="T27" fmla="*/ 569 h 2065"/>
                <a:gd name="T28" fmla="*/ 114 w 1437"/>
                <a:gd name="T29" fmla="*/ 470 h 2065"/>
                <a:gd name="T30" fmla="*/ 89 w 1437"/>
                <a:gd name="T31" fmla="*/ 440 h 2065"/>
                <a:gd name="T32" fmla="*/ 163 w 1437"/>
                <a:gd name="T33" fmla="*/ 376 h 2065"/>
                <a:gd name="T34" fmla="*/ 268 w 1437"/>
                <a:gd name="T35" fmla="*/ 346 h 2065"/>
                <a:gd name="T36" fmla="*/ 291 w 1437"/>
                <a:gd name="T37" fmla="*/ 344 h 2065"/>
                <a:gd name="T38" fmla="*/ 512 w 1437"/>
                <a:gd name="T39" fmla="*/ 182 h 2065"/>
                <a:gd name="T40" fmla="*/ 784 w 1437"/>
                <a:gd name="T41" fmla="*/ 68 h 2065"/>
                <a:gd name="T42" fmla="*/ 890 w 1437"/>
                <a:gd name="T43" fmla="*/ 2 h 2065"/>
                <a:gd name="T44" fmla="*/ 896 w 1437"/>
                <a:gd name="T45" fmla="*/ 153 h 2065"/>
                <a:gd name="T46" fmla="*/ 979 w 1437"/>
                <a:gd name="T47" fmla="*/ 181 h 2065"/>
                <a:gd name="T48" fmla="*/ 1040 w 1437"/>
                <a:gd name="T49" fmla="*/ 55 h 2065"/>
                <a:gd name="T50" fmla="*/ 1151 w 1437"/>
                <a:gd name="T51" fmla="*/ 179 h 2065"/>
                <a:gd name="T52" fmla="*/ 1314 w 1437"/>
                <a:gd name="T53" fmla="*/ 144 h 2065"/>
                <a:gd name="T54" fmla="*/ 1369 w 1437"/>
                <a:gd name="T55" fmla="*/ 145 h 2065"/>
                <a:gd name="T56" fmla="*/ 1285 w 1437"/>
                <a:gd name="T57" fmla="*/ 316 h 2065"/>
                <a:gd name="T58" fmla="*/ 1437 w 1437"/>
                <a:gd name="T59" fmla="*/ 540 h 2065"/>
                <a:gd name="T60" fmla="*/ 1433 w 1437"/>
                <a:gd name="T61" fmla="*/ 615 h 2065"/>
                <a:gd name="T62" fmla="*/ 1388 w 1437"/>
                <a:gd name="T63" fmla="*/ 699 h 2065"/>
                <a:gd name="T64" fmla="*/ 1167 w 1437"/>
                <a:gd name="T65" fmla="*/ 791 h 2065"/>
                <a:gd name="T66" fmla="*/ 1079 w 1437"/>
                <a:gd name="T67" fmla="*/ 956 h 2065"/>
                <a:gd name="T68" fmla="*/ 1082 w 1437"/>
                <a:gd name="T69" fmla="*/ 1084 h 2065"/>
                <a:gd name="T70" fmla="*/ 1018 w 1437"/>
                <a:gd name="T71" fmla="*/ 1151 h 2065"/>
                <a:gd name="T72" fmla="*/ 930 w 1437"/>
                <a:gd name="T73" fmla="*/ 1375 h 2065"/>
                <a:gd name="T74" fmla="*/ 907 w 1437"/>
                <a:gd name="T75" fmla="*/ 1463 h 2065"/>
                <a:gd name="T76" fmla="*/ 817 w 1437"/>
                <a:gd name="T77" fmla="*/ 1631 h 2065"/>
                <a:gd name="T78" fmla="*/ 826 w 1437"/>
                <a:gd name="T79" fmla="*/ 1703 h 2065"/>
                <a:gd name="T80" fmla="*/ 786 w 1437"/>
                <a:gd name="T81" fmla="*/ 1918 h 2065"/>
                <a:gd name="T82" fmla="*/ 805 w 1437"/>
                <a:gd name="T83" fmla="*/ 1964 h 2065"/>
                <a:gd name="T84" fmla="*/ 696 w 1437"/>
                <a:gd name="T85" fmla="*/ 2024 h 2065"/>
                <a:gd name="T86" fmla="*/ 466 w 1437"/>
                <a:gd name="T87" fmla="*/ 2034 h 2065"/>
                <a:gd name="T88" fmla="*/ 373 w 1437"/>
                <a:gd name="T89" fmla="*/ 2065 h 2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0" name="Freeform 14"/>
            <p:cNvSpPr/>
            <p:nvPr/>
          </p:nvSpPr>
          <p:spPr bwMode="auto">
            <a:xfrm>
              <a:off x="3956172" y="2732812"/>
              <a:ext cx="849647" cy="862266"/>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1" name="Freeform 15"/>
            <p:cNvSpPr/>
            <p:nvPr/>
          </p:nvSpPr>
          <p:spPr bwMode="auto">
            <a:xfrm>
              <a:off x="2370443" y="2326917"/>
              <a:ext cx="1708758" cy="1091502"/>
            </a:xfrm>
            <a:custGeom>
              <a:avLst/>
              <a:gdLst>
                <a:gd name="T0" fmla="*/ 3842 w 5957"/>
                <a:gd name="T1" fmla="*/ 3778 h 3807"/>
                <a:gd name="T2" fmla="*/ 3757 w 5957"/>
                <a:gd name="T3" fmla="*/ 3615 h 3807"/>
                <a:gd name="T4" fmla="*/ 3627 w 5957"/>
                <a:gd name="T5" fmla="*/ 3399 h 3807"/>
                <a:gd name="T6" fmla="*/ 3452 w 5957"/>
                <a:gd name="T7" fmla="*/ 3349 h 3807"/>
                <a:gd name="T8" fmla="*/ 3216 w 5957"/>
                <a:gd name="T9" fmla="*/ 3179 h 3807"/>
                <a:gd name="T10" fmla="*/ 3070 w 5957"/>
                <a:gd name="T11" fmla="*/ 3159 h 3807"/>
                <a:gd name="T12" fmla="*/ 2890 w 5957"/>
                <a:gd name="T13" fmla="*/ 3298 h 3807"/>
                <a:gd name="T14" fmla="*/ 2844 w 5957"/>
                <a:gd name="T15" fmla="*/ 3471 h 3807"/>
                <a:gd name="T16" fmla="*/ 2782 w 5957"/>
                <a:gd name="T17" fmla="*/ 3181 h 3807"/>
                <a:gd name="T18" fmla="*/ 2401 w 5957"/>
                <a:gd name="T19" fmla="*/ 3214 h 3807"/>
                <a:gd name="T20" fmla="*/ 2195 w 5957"/>
                <a:gd name="T21" fmla="*/ 3048 h 3807"/>
                <a:gd name="T22" fmla="*/ 1851 w 5957"/>
                <a:gd name="T23" fmla="*/ 2860 h 3807"/>
                <a:gd name="T24" fmla="*/ 1711 w 5957"/>
                <a:gd name="T25" fmla="*/ 2758 h 3807"/>
                <a:gd name="T26" fmla="*/ 1479 w 5957"/>
                <a:gd name="T27" fmla="*/ 2461 h 3807"/>
                <a:gd name="T28" fmla="*/ 1314 w 5957"/>
                <a:gd name="T29" fmla="*/ 2401 h 3807"/>
                <a:gd name="T30" fmla="*/ 1117 w 5957"/>
                <a:gd name="T31" fmla="*/ 2193 h 3807"/>
                <a:gd name="T32" fmla="*/ 892 w 5957"/>
                <a:gd name="T33" fmla="*/ 1902 h 3807"/>
                <a:gd name="T34" fmla="*/ 693 w 5957"/>
                <a:gd name="T35" fmla="*/ 1959 h 3807"/>
                <a:gd name="T36" fmla="*/ 461 w 5957"/>
                <a:gd name="T37" fmla="*/ 1715 h 3807"/>
                <a:gd name="T38" fmla="*/ 67 w 5957"/>
                <a:gd name="T39" fmla="*/ 1397 h 3807"/>
                <a:gd name="T40" fmla="*/ 103 w 5957"/>
                <a:gd name="T41" fmla="*/ 1195 h 3807"/>
                <a:gd name="T42" fmla="*/ 147 w 5957"/>
                <a:gd name="T43" fmla="*/ 858 h 3807"/>
                <a:gd name="T44" fmla="*/ 322 w 5957"/>
                <a:gd name="T45" fmla="*/ 951 h 3807"/>
                <a:gd name="T46" fmla="*/ 337 w 5957"/>
                <a:gd name="T47" fmla="*/ 660 h 3807"/>
                <a:gd name="T48" fmla="*/ 336 w 5957"/>
                <a:gd name="T49" fmla="*/ 297 h 3807"/>
                <a:gd name="T50" fmla="*/ 486 w 5957"/>
                <a:gd name="T51" fmla="*/ 301 h 3807"/>
                <a:gd name="T52" fmla="*/ 694 w 5957"/>
                <a:gd name="T53" fmla="*/ 221 h 3807"/>
                <a:gd name="T54" fmla="*/ 967 w 5957"/>
                <a:gd name="T55" fmla="*/ 21 h 3807"/>
                <a:gd name="T56" fmla="*/ 1263 w 5957"/>
                <a:gd name="T57" fmla="*/ 143 h 3807"/>
                <a:gd name="T58" fmla="*/ 1551 w 5957"/>
                <a:gd name="T59" fmla="*/ 88 h 3807"/>
                <a:gd name="T60" fmla="*/ 1754 w 5957"/>
                <a:gd name="T61" fmla="*/ 283 h 3807"/>
                <a:gd name="T62" fmla="*/ 2039 w 5957"/>
                <a:gd name="T63" fmla="*/ 235 h 3807"/>
                <a:gd name="T64" fmla="*/ 2400 w 5957"/>
                <a:gd name="T65" fmla="*/ 254 h 3807"/>
                <a:gd name="T66" fmla="*/ 2771 w 5957"/>
                <a:gd name="T67" fmla="*/ 145 h 3807"/>
                <a:gd name="T68" fmla="*/ 3221 w 5957"/>
                <a:gd name="T69" fmla="*/ 180 h 3807"/>
                <a:gd name="T70" fmla="*/ 3345 w 5957"/>
                <a:gd name="T71" fmla="*/ 343 h 3807"/>
                <a:gd name="T72" fmla="*/ 3359 w 5957"/>
                <a:gd name="T73" fmla="*/ 635 h 3807"/>
                <a:gd name="T74" fmla="*/ 3515 w 5957"/>
                <a:gd name="T75" fmla="*/ 1356 h 3807"/>
                <a:gd name="T76" fmla="*/ 3792 w 5957"/>
                <a:gd name="T77" fmla="*/ 1468 h 3807"/>
                <a:gd name="T78" fmla="*/ 4349 w 5957"/>
                <a:gd name="T79" fmla="*/ 1799 h 3807"/>
                <a:gd name="T80" fmla="*/ 4748 w 5957"/>
                <a:gd name="T81" fmla="*/ 1829 h 3807"/>
                <a:gd name="T82" fmla="*/ 4913 w 5957"/>
                <a:gd name="T83" fmla="*/ 2046 h 3807"/>
                <a:gd name="T84" fmla="*/ 5094 w 5957"/>
                <a:gd name="T85" fmla="*/ 2237 h 3807"/>
                <a:gd name="T86" fmla="*/ 5187 w 5957"/>
                <a:gd name="T87" fmla="*/ 2174 h 3807"/>
                <a:gd name="T88" fmla="*/ 5395 w 5957"/>
                <a:gd name="T89" fmla="*/ 2173 h 3807"/>
                <a:gd name="T90" fmla="*/ 5530 w 5957"/>
                <a:gd name="T91" fmla="*/ 2000 h 3807"/>
                <a:gd name="T92" fmla="*/ 5825 w 5957"/>
                <a:gd name="T93" fmla="*/ 2377 h 3807"/>
                <a:gd name="T94" fmla="*/ 5957 w 5957"/>
                <a:gd name="T95" fmla="*/ 2783 h 3807"/>
                <a:gd name="T96" fmla="*/ 5916 w 5957"/>
                <a:gd name="T97" fmla="*/ 3205 h 3807"/>
                <a:gd name="T98" fmla="*/ 5900 w 5957"/>
                <a:gd name="T99" fmla="*/ 3270 h 3807"/>
                <a:gd name="T100" fmla="*/ 5714 w 5957"/>
                <a:gd name="T101" fmla="*/ 3258 h 3807"/>
                <a:gd name="T102" fmla="*/ 5735 w 5957"/>
                <a:gd name="T103" fmla="*/ 3527 h 3807"/>
                <a:gd name="T104" fmla="*/ 5623 w 5957"/>
                <a:gd name="T105" fmla="*/ 3541 h 3807"/>
                <a:gd name="T106" fmla="*/ 5352 w 5957"/>
                <a:gd name="T107" fmla="*/ 3567 h 3807"/>
                <a:gd name="T108" fmla="*/ 5192 w 5957"/>
                <a:gd name="T109" fmla="*/ 3566 h 3807"/>
                <a:gd name="T110" fmla="*/ 4985 w 5957"/>
                <a:gd name="T111" fmla="*/ 3410 h 3807"/>
                <a:gd name="T112" fmla="*/ 4780 w 5957"/>
                <a:gd name="T113" fmla="*/ 3438 h 3807"/>
                <a:gd name="T114" fmla="*/ 4505 w 5957"/>
                <a:gd name="T115" fmla="*/ 3621 h 3807"/>
                <a:gd name="T116" fmla="*/ 4277 w 5957"/>
                <a:gd name="T117" fmla="*/ 3762 h 3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2" name="Freeform 16"/>
            <p:cNvSpPr/>
            <p:nvPr/>
          </p:nvSpPr>
          <p:spPr bwMode="auto">
            <a:xfrm>
              <a:off x="5721712" y="3086131"/>
              <a:ext cx="321773" cy="329133"/>
            </a:xfrm>
            <a:custGeom>
              <a:avLst/>
              <a:gdLst>
                <a:gd name="T0" fmla="*/ 478 w 1119"/>
                <a:gd name="T1" fmla="*/ 1150 h 1150"/>
                <a:gd name="T2" fmla="*/ 325 w 1119"/>
                <a:gd name="T3" fmla="*/ 1080 h 1150"/>
                <a:gd name="T4" fmla="*/ 259 w 1119"/>
                <a:gd name="T5" fmla="*/ 876 h 1150"/>
                <a:gd name="T6" fmla="*/ 202 w 1119"/>
                <a:gd name="T7" fmla="*/ 822 h 1150"/>
                <a:gd name="T8" fmla="*/ 145 w 1119"/>
                <a:gd name="T9" fmla="*/ 814 h 1150"/>
                <a:gd name="T10" fmla="*/ 0 w 1119"/>
                <a:gd name="T11" fmla="*/ 519 h 1150"/>
                <a:gd name="T12" fmla="*/ 80 w 1119"/>
                <a:gd name="T13" fmla="*/ 396 h 1150"/>
                <a:gd name="T14" fmla="*/ 180 w 1119"/>
                <a:gd name="T15" fmla="*/ 294 h 1150"/>
                <a:gd name="T16" fmla="*/ 219 w 1119"/>
                <a:gd name="T17" fmla="*/ 233 h 1150"/>
                <a:gd name="T18" fmla="*/ 226 w 1119"/>
                <a:gd name="T19" fmla="*/ 73 h 1150"/>
                <a:gd name="T20" fmla="*/ 347 w 1119"/>
                <a:gd name="T21" fmla="*/ 56 h 1150"/>
                <a:gd name="T22" fmla="*/ 430 w 1119"/>
                <a:gd name="T23" fmla="*/ 58 h 1150"/>
                <a:gd name="T24" fmla="*/ 622 w 1119"/>
                <a:gd name="T25" fmla="*/ 53 h 1150"/>
                <a:gd name="T26" fmla="*/ 778 w 1119"/>
                <a:gd name="T27" fmla="*/ 103 h 1150"/>
                <a:gd name="T28" fmla="*/ 916 w 1119"/>
                <a:gd name="T29" fmla="*/ 64 h 1150"/>
                <a:gd name="T30" fmla="*/ 993 w 1119"/>
                <a:gd name="T31" fmla="*/ 98 h 1150"/>
                <a:gd name="T32" fmla="*/ 1114 w 1119"/>
                <a:gd name="T33" fmla="*/ 115 h 1150"/>
                <a:gd name="T34" fmla="*/ 975 w 1119"/>
                <a:gd name="T35" fmla="*/ 301 h 1150"/>
                <a:gd name="T36" fmla="*/ 1068 w 1119"/>
                <a:gd name="T37" fmla="*/ 303 h 1150"/>
                <a:gd name="T38" fmla="*/ 1107 w 1119"/>
                <a:gd name="T39" fmla="*/ 265 h 1150"/>
                <a:gd name="T40" fmla="*/ 1097 w 1119"/>
                <a:gd name="T41" fmla="*/ 343 h 1150"/>
                <a:gd name="T42" fmla="*/ 981 w 1119"/>
                <a:gd name="T43" fmla="*/ 390 h 1150"/>
                <a:gd name="T44" fmla="*/ 987 w 1119"/>
                <a:gd name="T45" fmla="*/ 449 h 1150"/>
                <a:gd name="T46" fmla="*/ 1048 w 1119"/>
                <a:gd name="T47" fmla="*/ 483 h 1150"/>
                <a:gd name="T48" fmla="*/ 1034 w 1119"/>
                <a:gd name="T49" fmla="*/ 650 h 1150"/>
                <a:gd name="T50" fmla="*/ 1027 w 1119"/>
                <a:gd name="T51" fmla="*/ 780 h 1150"/>
                <a:gd name="T52" fmla="*/ 1001 w 1119"/>
                <a:gd name="T53" fmla="*/ 786 h 1150"/>
                <a:gd name="T54" fmla="*/ 998 w 1119"/>
                <a:gd name="T55" fmla="*/ 747 h 1150"/>
                <a:gd name="T56" fmla="*/ 822 w 1119"/>
                <a:gd name="T57" fmla="*/ 873 h 1150"/>
                <a:gd name="T58" fmla="*/ 799 w 1119"/>
                <a:gd name="T59" fmla="*/ 929 h 1150"/>
                <a:gd name="T60" fmla="*/ 792 w 1119"/>
                <a:gd name="T61" fmla="*/ 1109 h 1150"/>
                <a:gd name="T62" fmla="*/ 760 w 1119"/>
                <a:gd name="T63" fmla="*/ 1101 h 1150"/>
                <a:gd name="T64" fmla="*/ 478 w 1119"/>
                <a:gd name="T65" fmla="*/ 1150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3" name="Freeform 17"/>
            <p:cNvSpPr/>
            <p:nvPr/>
          </p:nvSpPr>
          <p:spPr bwMode="auto">
            <a:xfrm>
              <a:off x="4629160" y="2943122"/>
              <a:ext cx="404845" cy="437442"/>
            </a:xfrm>
            <a:custGeom>
              <a:avLst/>
              <a:gdLst>
                <a:gd name="T0" fmla="*/ 1136 w 1411"/>
                <a:gd name="T1" fmla="*/ 1526 h 1526"/>
                <a:gd name="T2" fmla="*/ 913 w 1411"/>
                <a:gd name="T3" fmla="*/ 1307 h 1526"/>
                <a:gd name="T4" fmla="*/ 656 w 1411"/>
                <a:gd name="T5" fmla="*/ 1094 h 1526"/>
                <a:gd name="T6" fmla="*/ 601 w 1411"/>
                <a:gd name="T7" fmla="*/ 1188 h 1526"/>
                <a:gd name="T8" fmla="*/ 463 w 1411"/>
                <a:gd name="T9" fmla="*/ 1332 h 1526"/>
                <a:gd name="T10" fmla="*/ 462 w 1411"/>
                <a:gd name="T11" fmla="*/ 1345 h 1526"/>
                <a:gd name="T12" fmla="*/ 427 w 1411"/>
                <a:gd name="T13" fmla="*/ 1360 h 1526"/>
                <a:gd name="T14" fmla="*/ 360 w 1411"/>
                <a:gd name="T15" fmla="*/ 1385 h 1526"/>
                <a:gd name="T16" fmla="*/ 121 w 1411"/>
                <a:gd name="T17" fmla="*/ 1300 h 1526"/>
                <a:gd name="T18" fmla="*/ 128 w 1411"/>
                <a:gd name="T19" fmla="*/ 1127 h 1526"/>
                <a:gd name="T20" fmla="*/ 11 w 1411"/>
                <a:gd name="T21" fmla="*/ 973 h 1526"/>
                <a:gd name="T22" fmla="*/ 35 w 1411"/>
                <a:gd name="T23" fmla="*/ 712 h 1526"/>
                <a:gd name="T24" fmla="*/ 7 w 1411"/>
                <a:gd name="T25" fmla="*/ 525 h 1526"/>
                <a:gd name="T26" fmla="*/ 17 w 1411"/>
                <a:gd name="T27" fmla="*/ 518 h 1526"/>
                <a:gd name="T28" fmla="*/ 122 w 1411"/>
                <a:gd name="T29" fmla="*/ 590 h 1526"/>
                <a:gd name="T30" fmla="*/ 198 w 1411"/>
                <a:gd name="T31" fmla="*/ 667 h 1526"/>
                <a:gd name="T32" fmla="*/ 542 w 1411"/>
                <a:gd name="T33" fmla="*/ 378 h 1526"/>
                <a:gd name="T34" fmla="*/ 648 w 1411"/>
                <a:gd name="T35" fmla="*/ 207 h 1526"/>
                <a:gd name="T36" fmla="*/ 649 w 1411"/>
                <a:gd name="T37" fmla="*/ 66 h 1526"/>
                <a:gd name="T38" fmla="*/ 713 w 1411"/>
                <a:gd name="T39" fmla="*/ 28 h 1526"/>
                <a:gd name="T40" fmla="*/ 975 w 1411"/>
                <a:gd name="T41" fmla="*/ 81 h 1526"/>
                <a:gd name="T42" fmla="*/ 1080 w 1411"/>
                <a:gd name="T43" fmla="*/ 182 h 1526"/>
                <a:gd name="T44" fmla="*/ 1207 w 1411"/>
                <a:gd name="T45" fmla="*/ 218 h 1526"/>
                <a:gd name="T46" fmla="*/ 1410 w 1411"/>
                <a:gd name="T47" fmla="*/ 452 h 1526"/>
                <a:gd name="T48" fmla="*/ 1227 w 1411"/>
                <a:gd name="T49" fmla="*/ 595 h 1526"/>
                <a:gd name="T50" fmla="*/ 860 w 1411"/>
                <a:gd name="T51" fmla="*/ 638 h 1526"/>
                <a:gd name="T52" fmla="*/ 869 w 1411"/>
                <a:gd name="T53" fmla="*/ 704 h 1526"/>
                <a:gd name="T54" fmla="*/ 928 w 1411"/>
                <a:gd name="T55" fmla="*/ 947 h 1526"/>
                <a:gd name="T56" fmla="*/ 1017 w 1411"/>
                <a:gd name="T57" fmla="*/ 1038 h 1526"/>
                <a:gd name="T58" fmla="*/ 1103 w 1411"/>
                <a:gd name="T59" fmla="*/ 1161 h 1526"/>
                <a:gd name="T60" fmla="*/ 1134 w 1411"/>
                <a:gd name="T61" fmla="*/ 1277 h 1526"/>
                <a:gd name="T62" fmla="*/ 1136 w 1411"/>
                <a:gd name="T63" fmla="*/ 1526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4" name="Freeform 18"/>
            <p:cNvSpPr/>
            <p:nvPr/>
          </p:nvSpPr>
          <p:spPr bwMode="auto">
            <a:xfrm>
              <a:off x="4884685" y="2855844"/>
              <a:ext cx="658266" cy="416411"/>
            </a:xfrm>
            <a:custGeom>
              <a:avLst/>
              <a:gdLst>
                <a:gd name="T0" fmla="*/ 244 w 2294"/>
                <a:gd name="T1" fmla="*/ 1452 h 1452"/>
                <a:gd name="T2" fmla="*/ 15 w 2294"/>
                <a:gd name="T3" fmla="*/ 1178 h 1452"/>
                <a:gd name="T4" fmla="*/ 22 w 2294"/>
                <a:gd name="T5" fmla="*/ 1083 h 1452"/>
                <a:gd name="T6" fmla="*/ 26 w 2294"/>
                <a:gd name="T7" fmla="*/ 1018 h 1452"/>
                <a:gd name="T8" fmla="*/ 0 w 2294"/>
                <a:gd name="T9" fmla="*/ 961 h 1452"/>
                <a:gd name="T10" fmla="*/ 294 w 2294"/>
                <a:gd name="T11" fmla="*/ 949 h 1452"/>
                <a:gd name="T12" fmla="*/ 464 w 2294"/>
                <a:gd name="T13" fmla="*/ 829 h 1452"/>
                <a:gd name="T14" fmla="*/ 548 w 2294"/>
                <a:gd name="T15" fmla="*/ 772 h 1452"/>
                <a:gd name="T16" fmla="*/ 551 w 2294"/>
                <a:gd name="T17" fmla="*/ 710 h 1452"/>
                <a:gd name="T18" fmla="*/ 329 w 2294"/>
                <a:gd name="T19" fmla="*/ 488 h 1452"/>
                <a:gd name="T20" fmla="*/ 313 w 2294"/>
                <a:gd name="T21" fmla="*/ 448 h 1452"/>
                <a:gd name="T22" fmla="*/ 308 w 2294"/>
                <a:gd name="T23" fmla="*/ 301 h 1452"/>
                <a:gd name="T24" fmla="*/ 423 w 2294"/>
                <a:gd name="T25" fmla="*/ 212 h 1452"/>
                <a:gd name="T26" fmla="*/ 415 w 2294"/>
                <a:gd name="T27" fmla="*/ 71 h 1452"/>
                <a:gd name="T28" fmla="*/ 335 w 2294"/>
                <a:gd name="T29" fmla="*/ 0 h 1452"/>
                <a:gd name="T30" fmla="*/ 607 w 2294"/>
                <a:gd name="T31" fmla="*/ 7 h 1452"/>
                <a:gd name="T32" fmla="*/ 718 w 2294"/>
                <a:gd name="T33" fmla="*/ 30 h 1452"/>
                <a:gd name="T34" fmla="*/ 963 w 2294"/>
                <a:gd name="T35" fmla="*/ 213 h 1452"/>
                <a:gd name="T36" fmla="*/ 1037 w 2294"/>
                <a:gd name="T37" fmla="*/ 247 h 1452"/>
                <a:gd name="T38" fmla="*/ 1394 w 2294"/>
                <a:gd name="T39" fmla="*/ 263 h 1452"/>
                <a:gd name="T40" fmla="*/ 1512 w 2294"/>
                <a:gd name="T41" fmla="*/ 344 h 1452"/>
                <a:gd name="T42" fmla="*/ 1601 w 2294"/>
                <a:gd name="T43" fmla="*/ 458 h 1452"/>
                <a:gd name="T44" fmla="*/ 1767 w 2294"/>
                <a:gd name="T45" fmla="*/ 479 h 1452"/>
                <a:gd name="T46" fmla="*/ 1888 w 2294"/>
                <a:gd name="T47" fmla="*/ 537 h 1452"/>
                <a:gd name="T48" fmla="*/ 2038 w 2294"/>
                <a:gd name="T49" fmla="*/ 574 h 1452"/>
                <a:gd name="T50" fmla="*/ 2085 w 2294"/>
                <a:gd name="T51" fmla="*/ 647 h 1452"/>
                <a:gd name="T52" fmla="*/ 2194 w 2294"/>
                <a:gd name="T53" fmla="*/ 715 h 1452"/>
                <a:gd name="T54" fmla="*/ 2142 w 2294"/>
                <a:gd name="T55" fmla="*/ 825 h 1452"/>
                <a:gd name="T56" fmla="*/ 2227 w 2294"/>
                <a:gd name="T57" fmla="*/ 952 h 1452"/>
                <a:gd name="T58" fmla="*/ 2294 w 2294"/>
                <a:gd name="T59" fmla="*/ 1081 h 1452"/>
                <a:gd name="T60" fmla="*/ 2294 w 2294"/>
                <a:gd name="T61" fmla="*/ 1094 h 1452"/>
                <a:gd name="T62" fmla="*/ 1951 w 2294"/>
                <a:gd name="T63" fmla="*/ 1266 h 1452"/>
                <a:gd name="T64" fmla="*/ 1874 w 2294"/>
                <a:gd name="T65" fmla="*/ 1329 h 1452"/>
                <a:gd name="T66" fmla="*/ 1691 w 2294"/>
                <a:gd name="T67" fmla="*/ 1416 h 1452"/>
                <a:gd name="T68" fmla="*/ 1656 w 2294"/>
                <a:gd name="T69" fmla="*/ 1435 h 1452"/>
                <a:gd name="T70" fmla="*/ 1561 w 2294"/>
                <a:gd name="T71" fmla="*/ 1348 h 1452"/>
                <a:gd name="T72" fmla="*/ 1370 w 2294"/>
                <a:gd name="T73" fmla="*/ 1215 h 1452"/>
                <a:gd name="T74" fmla="*/ 1251 w 2294"/>
                <a:gd name="T75" fmla="*/ 1284 h 1452"/>
                <a:gd name="T76" fmla="*/ 875 w 2294"/>
                <a:gd name="T77" fmla="*/ 1111 h 1452"/>
                <a:gd name="T78" fmla="*/ 696 w 2294"/>
                <a:gd name="T79" fmla="*/ 1064 h 1452"/>
                <a:gd name="T80" fmla="*/ 619 w 2294"/>
                <a:gd name="T81" fmla="*/ 1196 h 1452"/>
                <a:gd name="T82" fmla="*/ 599 w 2294"/>
                <a:gd name="T83" fmla="*/ 1232 h 1452"/>
                <a:gd name="T84" fmla="*/ 555 w 2294"/>
                <a:gd name="T85" fmla="*/ 1224 h 1452"/>
                <a:gd name="T86" fmla="*/ 295 w 2294"/>
                <a:gd name="T87" fmla="*/ 1417 h 1452"/>
                <a:gd name="T88" fmla="*/ 244 w 2294"/>
                <a:gd name="T89" fmla="*/ 1452 h 1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5" name="Freeform 19"/>
            <p:cNvSpPr/>
            <p:nvPr/>
          </p:nvSpPr>
          <p:spPr bwMode="auto">
            <a:xfrm>
              <a:off x="5429384" y="2677081"/>
              <a:ext cx="404845" cy="516309"/>
            </a:xfrm>
            <a:custGeom>
              <a:avLst/>
              <a:gdLst>
                <a:gd name="T0" fmla="*/ 648 w 1411"/>
                <a:gd name="T1" fmla="*/ 1792 h 1801"/>
                <a:gd name="T2" fmla="*/ 632 w 1411"/>
                <a:gd name="T3" fmla="*/ 1779 h 1801"/>
                <a:gd name="T4" fmla="*/ 636 w 1411"/>
                <a:gd name="T5" fmla="*/ 1641 h 1801"/>
                <a:gd name="T6" fmla="*/ 607 w 1411"/>
                <a:gd name="T7" fmla="*/ 1614 h 1801"/>
                <a:gd name="T8" fmla="*/ 460 w 1411"/>
                <a:gd name="T9" fmla="*/ 1693 h 1801"/>
                <a:gd name="T10" fmla="*/ 428 w 1411"/>
                <a:gd name="T11" fmla="*/ 1708 h 1801"/>
                <a:gd name="T12" fmla="*/ 383 w 1411"/>
                <a:gd name="T13" fmla="*/ 1655 h 1801"/>
                <a:gd name="T14" fmla="*/ 364 w 1411"/>
                <a:gd name="T15" fmla="*/ 1621 h 1801"/>
                <a:gd name="T16" fmla="*/ 301 w 1411"/>
                <a:gd name="T17" fmla="*/ 1459 h 1801"/>
                <a:gd name="T18" fmla="*/ 276 w 1411"/>
                <a:gd name="T19" fmla="*/ 1439 h 1801"/>
                <a:gd name="T20" fmla="*/ 331 w 1411"/>
                <a:gd name="T21" fmla="*/ 1355 h 1801"/>
                <a:gd name="T22" fmla="*/ 178 w 1411"/>
                <a:gd name="T23" fmla="*/ 1220 h 1801"/>
                <a:gd name="T24" fmla="*/ 172 w 1411"/>
                <a:gd name="T25" fmla="*/ 1178 h 1801"/>
                <a:gd name="T26" fmla="*/ 156 w 1411"/>
                <a:gd name="T27" fmla="*/ 1168 h 1801"/>
                <a:gd name="T28" fmla="*/ 256 w 1411"/>
                <a:gd name="T29" fmla="*/ 1072 h 1801"/>
                <a:gd name="T30" fmla="*/ 304 w 1411"/>
                <a:gd name="T31" fmla="*/ 1011 h 1801"/>
                <a:gd name="T32" fmla="*/ 235 w 1411"/>
                <a:gd name="T33" fmla="*/ 783 h 1801"/>
                <a:gd name="T34" fmla="*/ 165 w 1411"/>
                <a:gd name="T35" fmla="*/ 781 h 1801"/>
                <a:gd name="T36" fmla="*/ 139 w 1411"/>
                <a:gd name="T37" fmla="*/ 810 h 1801"/>
                <a:gd name="T38" fmla="*/ 117 w 1411"/>
                <a:gd name="T39" fmla="*/ 813 h 1801"/>
                <a:gd name="T40" fmla="*/ 57 w 1411"/>
                <a:gd name="T41" fmla="*/ 661 h 1801"/>
                <a:gd name="T42" fmla="*/ 0 w 1411"/>
                <a:gd name="T43" fmla="*/ 617 h 1801"/>
                <a:gd name="T44" fmla="*/ 128 w 1411"/>
                <a:gd name="T45" fmla="*/ 456 h 1801"/>
                <a:gd name="T46" fmla="*/ 133 w 1411"/>
                <a:gd name="T47" fmla="*/ 217 h 1801"/>
                <a:gd name="T48" fmla="*/ 143 w 1411"/>
                <a:gd name="T49" fmla="*/ 211 h 1801"/>
                <a:gd name="T50" fmla="*/ 174 w 1411"/>
                <a:gd name="T51" fmla="*/ 225 h 1801"/>
                <a:gd name="T52" fmla="*/ 273 w 1411"/>
                <a:gd name="T53" fmla="*/ 368 h 1801"/>
                <a:gd name="T54" fmla="*/ 333 w 1411"/>
                <a:gd name="T55" fmla="*/ 370 h 1801"/>
                <a:gd name="T56" fmla="*/ 401 w 1411"/>
                <a:gd name="T57" fmla="*/ 204 h 1801"/>
                <a:gd name="T58" fmla="*/ 405 w 1411"/>
                <a:gd name="T59" fmla="*/ 165 h 1801"/>
                <a:gd name="T60" fmla="*/ 291 w 1411"/>
                <a:gd name="T61" fmla="*/ 51 h 1801"/>
                <a:gd name="T62" fmla="*/ 342 w 1411"/>
                <a:gd name="T63" fmla="*/ 0 h 1801"/>
                <a:gd name="T64" fmla="*/ 358 w 1411"/>
                <a:gd name="T65" fmla="*/ 0 h 1801"/>
                <a:gd name="T66" fmla="*/ 485 w 1411"/>
                <a:gd name="T67" fmla="*/ 187 h 1801"/>
                <a:gd name="T68" fmla="*/ 535 w 1411"/>
                <a:gd name="T69" fmla="*/ 250 h 1801"/>
                <a:gd name="T70" fmla="*/ 756 w 1411"/>
                <a:gd name="T71" fmla="*/ 302 h 1801"/>
                <a:gd name="T72" fmla="*/ 800 w 1411"/>
                <a:gd name="T73" fmla="*/ 339 h 1801"/>
                <a:gd name="T74" fmla="*/ 952 w 1411"/>
                <a:gd name="T75" fmla="*/ 618 h 1801"/>
                <a:gd name="T76" fmla="*/ 964 w 1411"/>
                <a:gd name="T77" fmla="*/ 641 h 1801"/>
                <a:gd name="T78" fmla="*/ 1086 w 1411"/>
                <a:gd name="T79" fmla="*/ 621 h 1801"/>
                <a:gd name="T80" fmla="*/ 1150 w 1411"/>
                <a:gd name="T81" fmla="*/ 577 h 1801"/>
                <a:gd name="T82" fmla="*/ 1194 w 1411"/>
                <a:gd name="T83" fmla="*/ 703 h 1801"/>
                <a:gd name="T84" fmla="*/ 1057 w 1411"/>
                <a:gd name="T85" fmla="*/ 719 h 1801"/>
                <a:gd name="T86" fmla="*/ 1021 w 1411"/>
                <a:gd name="T87" fmla="*/ 796 h 1801"/>
                <a:gd name="T88" fmla="*/ 1014 w 1411"/>
                <a:gd name="T89" fmla="*/ 872 h 1801"/>
                <a:gd name="T90" fmla="*/ 985 w 1411"/>
                <a:gd name="T91" fmla="*/ 956 h 1801"/>
                <a:gd name="T92" fmla="*/ 1112 w 1411"/>
                <a:gd name="T93" fmla="*/ 1084 h 1801"/>
                <a:gd name="T94" fmla="*/ 1188 w 1411"/>
                <a:gd name="T95" fmla="*/ 1141 h 1801"/>
                <a:gd name="T96" fmla="*/ 1236 w 1411"/>
                <a:gd name="T97" fmla="*/ 1185 h 1801"/>
                <a:gd name="T98" fmla="*/ 1380 w 1411"/>
                <a:gd name="T99" fmla="*/ 1205 h 1801"/>
                <a:gd name="T100" fmla="*/ 1408 w 1411"/>
                <a:gd name="T101" fmla="*/ 1229 h 1801"/>
                <a:gd name="T102" fmla="*/ 1411 w 1411"/>
                <a:gd name="T103" fmla="*/ 1274 h 1801"/>
                <a:gd name="T104" fmla="*/ 1260 w 1411"/>
                <a:gd name="T105" fmla="*/ 1395 h 1801"/>
                <a:gd name="T106" fmla="*/ 1266 w 1411"/>
                <a:gd name="T107" fmla="*/ 1457 h 1801"/>
                <a:gd name="T108" fmla="*/ 1209 w 1411"/>
                <a:gd name="T109" fmla="*/ 1489 h 1801"/>
                <a:gd name="T110" fmla="*/ 1208 w 1411"/>
                <a:gd name="T111" fmla="*/ 1646 h 1801"/>
                <a:gd name="T112" fmla="*/ 996 w 1411"/>
                <a:gd name="T113" fmla="*/ 1762 h 1801"/>
                <a:gd name="T114" fmla="*/ 833 w 1411"/>
                <a:gd name="T115" fmla="*/ 1777 h 1801"/>
                <a:gd name="T116" fmla="*/ 751 w 1411"/>
                <a:gd name="T117" fmla="*/ 1657 h 1801"/>
                <a:gd name="T118" fmla="*/ 699 w 1411"/>
                <a:gd name="T119" fmla="*/ 1699 h 1801"/>
                <a:gd name="T120" fmla="*/ 680 w 1411"/>
                <a:gd name="T121" fmla="*/ 1793 h 1801"/>
                <a:gd name="T122" fmla="*/ 648 w 1411"/>
                <a:gd name="T123" fmla="*/ 1792 h 1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6" name="Freeform 20"/>
            <p:cNvSpPr/>
            <p:nvPr/>
          </p:nvSpPr>
          <p:spPr bwMode="auto">
            <a:xfrm>
              <a:off x="5531382" y="2610833"/>
              <a:ext cx="478453" cy="484762"/>
            </a:xfrm>
            <a:custGeom>
              <a:avLst/>
              <a:gdLst>
                <a:gd name="T0" fmla="*/ 1054 w 1669"/>
                <a:gd name="T1" fmla="*/ 1690 h 1690"/>
                <a:gd name="T2" fmla="*/ 952 w 1669"/>
                <a:gd name="T3" fmla="*/ 1665 h 1690"/>
                <a:gd name="T4" fmla="*/ 952 w 1669"/>
                <a:gd name="T5" fmla="*/ 1625 h 1690"/>
                <a:gd name="T6" fmla="*/ 1061 w 1669"/>
                <a:gd name="T7" fmla="*/ 1556 h 1690"/>
                <a:gd name="T8" fmla="*/ 1090 w 1669"/>
                <a:gd name="T9" fmla="*/ 1517 h 1690"/>
                <a:gd name="T10" fmla="*/ 918 w 1669"/>
                <a:gd name="T11" fmla="*/ 1389 h 1690"/>
                <a:gd name="T12" fmla="*/ 842 w 1669"/>
                <a:gd name="T13" fmla="*/ 1315 h 1690"/>
                <a:gd name="T14" fmla="*/ 728 w 1669"/>
                <a:gd name="T15" fmla="*/ 1230 h 1690"/>
                <a:gd name="T16" fmla="*/ 658 w 1669"/>
                <a:gd name="T17" fmla="*/ 1146 h 1690"/>
                <a:gd name="T18" fmla="*/ 697 w 1669"/>
                <a:gd name="T19" fmla="*/ 1043 h 1690"/>
                <a:gd name="T20" fmla="*/ 720 w 1669"/>
                <a:gd name="T21" fmla="*/ 981 h 1690"/>
                <a:gd name="T22" fmla="*/ 870 w 1669"/>
                <a:gd name="T23" fmla="*/ 952 h 1690"/>
                <a:gd name="T24" fmla="*/ 810 w 1669"/>
                <a:gd name="T25" fmla="*/ 774 h 1690"/>
                <a:gd name="T26" fmla="*/ 711 w 1669"/>
                <a:gd name="T27" fmla="*/ 784 h 1690"/>
                <a:gd name="T28" fmla="*/ 701 w 1669"/>
                <a:gd name="T29" fmla="*/ 836 h 1690"/>
                <a:gd name="T30" fmla="*/ 634 w 1669"/>
                <a:gd name="T31" fmla="*/ 845 h 1690"/>
                <a:gd name="T32" fmla="*/ 583 w 1669"/>
                <a:gd name="T33" fmla="*/ 794 h 1690"/>
                <a:gd name="T34" fmla="*/ 448 w 1669"/>
                <a:gd name="T35" fmla="*/ 519 h 1690"/>
                <a:gd name="T36" fmla="*/ 310 w 1669"/>
                <a:gd name="T37" fmla="*/ 483 h 1690"/>
                <a:gd name="T38" fmla="*/ 196 w 1669"/>
                <a:gd name="T39" fmla="*/ 444 h 1690"/>
                <a:gd name="T40" fmla="*/ 170 w 1669"/>
                <a:gd name="T41" fmla="*/ 414 h 1690"/>
                <a:gd name="T42" fmla="*/ 21 w 1669"/>
                <a:gd name="T43" fmla="*/ 200 h 1690"/>
                <a:gd name="T44" fmla="*/ 76 w 1669"/>
                <a:gd name="T45" fmla="*/ 113 h 1690"/>
                <a:gd name="T46" fmla="*/ 111 w 1669"/>
                <a:gd name="T47" fmla="*/ 150 h 1690"/>
                <a:gd name="T48" fmla="*/ 111 w 1669"/>
                <a:gd name="T49" fmla="*/ 160 h 1690"/>
                <a:gd name="T50" fmla="*/ 203 w 1669"/>
                <a:gd name="T51" fmla="*/ 267 h 1690"/>
                <a:gd name="T52" fmla="*/ 359 w 1669"/>
                <a:gd name="T53" fmla="*/ 301 h 1690"/>
                <a:gd name="T54" fmla="*/ 510 w 1669"/>
                <a:gd name="T55" fmla="*/ 236 h 1690"/>
                <a:gd name="T56" fmla="*/ 561 w 1669"/>
                <a:gd name="T57" fmla="*/ 240 h 1690"/>
                <a:gd name="T58" fmla="*/ 629 w 1669"/>
                <a:gd name="T59" fmla="*/ 157 h 1690"/>
                <a:gd name="T60" fmla="*/ 738 w 1669"/>
                <a:gd name="T61" fmla="*/ 2 h 1690"/>
                <a:gd name="T62" fmla="*/ 741 w 1669"/>
                <a:gd name="T63" fmla="*/ 84 h 1690"/>
                <a:gd name="T64" fmla="*/ 839 w 1669"/>
                <a:gd name="T65" fmla="*/ 165 h 1690"/>
                <a:gd name="T66" fmla="*/ 1050 w 1669"/>
                <a:gd name="T67" fmla="*/ 285 h 1690"/>
                <a:gd name="T68" fmla="*/ 1274 w 1669"/>
                <a:gd name="T69" fmla="*/ 697 h 1690"/>
                <a:gd name="T70" fmla="*/ 1334 w 1669"/>
                <a:gd name="T71" fmla="*/ 869 h 1690"/>
                <a:gd name="T72" fmla="*/ 1617 w 1669"/>
                <a:gd name="T73" fmla="*/ 1053 h 1690"/>
                <a:gd name="T74" fmla="*/ 1617 w 1669"/>
                <a:gd name="T75" fmla="*/ 1072 h 1690"/>
                <a:gd name="T76" fmla="*/ 1444 w 1669"/>
                <a:gd name="T77" fmla="*/ 1081 h 1690"/>
                <a:gd name="T78" fmla="*/ 1444 w 1669"/>
                <a:gd name="T79" fmla="*/ 1147 h 1690"/>
                <a:gd name="T80" fmla="*/ 1546 w 1669"/>
                <a:gd name="T81" fmla="*/ 1188 h 1690"/>
                <a:gd name="T82" fmla="*/ 1539 w 1669"/>
                <a:gd name="T83" fmla="*/ 1270 h 1690"/>
                <a:gd name="T84" fmla="*/ 1660 w 1669"/>
                <a:gd name="T85" fmla="*/ 1332 h 1690"/>
                <a:gd name="T86" fmla="*/ 1669 w 1669"/>
                <a:gd name="T87" fmla="*/ 1352 h 1690"/>
                <a:gd name="T88" fmla="*/ 1541 w 1669"/>
                <a:gd name="T89" fmla="*/ 1480 h 1690"/>
                <a:gd name="T90" fmla="*/ 1541 w 1669"/>
                <a:gd name="T91" fmla="*/ 1496 h 1690"/>
                <a:gd name="T92" fmla="*/ 1390 w 1669"/>
                <a:gd name="T93" fmla="*/ 1620 h 1690"/>
                <a:gd name="T94" fmla="*/ 1284 w 1669"/>
                <a:gd name="T95" fmla="*/ 1653 h 1690"/>
                <a:gd name="T96" fmla="*/ 1278 w 1669"/>
                <a:gd name="T97" fmla="*/ 1670 h 1690"/>
                <a:gd name="T98" fmla="*/ 1125 w 1669"/>
                <a:gd name="T99" fmla="*/ 1656 h 1690"/>
                <a:gd name="T100" fmla="*/ 1054 w 1669"/>
                <a:gd name="T101" fmla="*/ 169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7" name="Freeform 21"/>
            <p:cNvSpPr/>
            <p:nvPr/>
          </p:nvSpPr>
          <p:spPr bwMode="auto">
            <a:xfrm>
              <a:off x="5047674" y="2518299"/>
              <a:ext cx="487916" cy="487916"/>
            </a:xfrm>
            <a:custGeom>
              <a:avLst/>
              <a:gdLst>
                <a:gd name="T0" fmla="*/ 1448 w 1700"/>
                <a:gd name="T1" fmla="*/ 1701 h 1701"/>
                <a:gd name="T2" fmla="*/ 1314 w 1700"/>
                <a:gd name="T3" fmla="*/ 1678 h 1701"/>
                <a:gd name="T4" fmla="*/ 1209 w 1700"/>
                <a:gd name="T5" fmla="*/ 1620 h 1701"/>
                <a:gd name="T6" fmla="*/ 1008 w 1700"/>
                <a:gd name="T7" fmla="*/ 1569 h 1701"/>
                <a:gd name="T8" fmla="*/ 954 w 1700"/>
                <a:gd name="T9" fmla="*/ 1482 h 1701"/>
                <a:gd name="T10" fmla="*/ 852 w 1700"/>
                <a:gd name="T11" fmla="*/ 1414 h 1701"/>
                <a:gd name="T12" fmla="*/ 485 w 1700"/>
                <a:gd name="T13" fmla="*/ 1395 h 1701"/>
                <a:gd name="T14" fmla="*/ 252 w 1700"/>
                <a:gd name="T15" fmla="*/ 1268 h 1701"/>
                <a:gd name="T16" fmla="*/ 179 w 1700"/>
                <a:gd name="T17" fmla="*/ 1185 h 1701"/>
                <a:gd name="T18" fmla="*/ 53 w 1700"/>
                <a:gd name="T19" fmla="*/ 890 h 1701"/>
                <a:gd name="T20" fmla="*/ 3 w 1700"/>
                <a:gd name="T21" fmla="*/ 741 h 1701"/>
                <a:gd name="T22" fmla="*/ 1 w 1700"/>
                <a:gd name="T23" fmla="*/ 623 h 1701"/>
                <a:gd name="T24" fmla="*/ 151 w 1700"/>
                <a:gd name="T25" fmla="*/ 545 h 1701"/>
                <a:gd name="T26" fmla="*/ 202 w 1700"/>
                <a:gd name="T27" fmla="*/ 520 h 1701"/>
                <a:gd name="T28" fmla="*/ 417 w 1700"/>
                <a:gd name="T29" fmla="*/ 437 h 1701"/>
                <a:gd name="T30" fmla="*/ 631 w 1700"/>
                <a:gd name="T31" fmla="*/ 390 h 1701"/>
                <a:gd name="T32" fmla="*/ 786 w 1700"/>
                <a:gd name="T33" fmla="*/ 250 h 1701"/>
                <a:gd name="T34" fmla="*/ 867 w 1700"/>
                <a:gd name="T35" fmla="*/ 0 h 1701"/>
                <a:gd name="T36" fmla="*/ 1026 w 1700"/>
                <a:gd name="T37" fmla="*/ 40 h 1701"/>
                <a:gd name="T38" fmla="*/ 1263 w 1700"/>
                <a:gd name="T39" fmla="*/ 46 h 1701"/>
                <a:gd name="T40" fmla="*/ 1301 w 1700"/>
                <a:gd name="T41" fmla="*/ 106 h 1701"/>
                <a:gd name="T42" fmla="*/ 1335 w 1700"/>
                <a:gd name="T43" fmla="*/ 264 h 1701"/>
                <a:gd name="T44" fmla="*/ 1238 w 1700"/>
                <a:gd name="T45" fmla="*/ 376 h 1701"/>
                <a:gd name="T46" fmla="*/ 1203 w 1700"/>
                <a:gd name="T47" fmla="*/ 388 h 1701"/>
                <a:gd name="T48" fmla="*/ 1203 w 1700"/>
                <a:gd name="T49" fmla="*/ 411 h 1701"/>
                <a:gd name="T50" fmla="*/ 1311 w 1700"/>
                <a:gd name="T51" fmla="*/ 496 h 1701"/>
                <a:gd name="T52" fmla="*/ 1318 w 1700"/>
                <a:gd name="T53" fmla="*/ 513 h 1701"/>
                <a:gd name="T54" fmla="*/ 1550 w 1700"/>
                <a:gd name="T55" fmla="*/ 597 h 1701"/>
                <a:gd name="T56" fmla="*/ 1617 w 1700"/>
                <a:gd name="T57" fmla="*/ 654 h 1701"/>
                <a:gd name="T58" fmla="*/ 1700 w 1700"/>
                <a:gd name="T59" fmla="*/ 722 h 1701"/>
                <a:gd name="T60" fmla="*/ 1696 w 1700"/>
                <a:gd name="T61" fmla="*/ 751 h 1701"/>
                <a:gd name="T62" fmla="*/ 1651 w 1700"/>
                <a:gd name="T63" fmla="*/ 894 h 1701"/>
                <a:gd name="T64" fmla="*/ 1600 w 1700"/>
                <a:gd name="T65" fmla="*/ 880 h 1701"/>
                <a:gd name="T66" fmla="*/ 1434 w 1700"/>
                <a:gd name="T67" fmla="*/ 738 h 1701"/>
                <a:gd name="T68" fmla="*/ 1440 w 1700"/>
                <a:gd name="T69" fmla="*/ 954 h 1701"/>
                <a:gd name="T70" fmla="*/ 1298 w 1700"/>
                <a:gd name="T71" fmla="*/ 1115 h 1701"/>
                <a:gd name="T72" fmla="*/ 1298 w 1700"/>
                <a:gd name="T73" fmla="*/ 1183 h 1701"/>
                <a:gd name="T74" fmla="*/ 1361 w 1700"/>
                <a:gd name="T75" fmla="*/ 1234 h 1701"/>
                <a:gd name="T76" fmla="*/ 1392 w 1700"/>
                <a:gd name="T77" fmla="*/ 1349 h 1701"/>
                <a:gd name="T78" fmla="*/ 1472 w 1700"/>
                <a:gd name="T79" fmla="*/ 1404 h 1701"/>
                <a:gd name="T80" fmla="*/ 1555 w 1700"/>
                <a:gd name="T81" fmla="*/ 1373 h 1701"/>
                <a:gd name="T82" fmla="*/ 1592 w 1700"/>
                <a:gd name="T83" fmla="*/ 1580 h 1701"/>
                <a:gd name="T84" fmla="*/ 1487 w 1700"/>
                <a:gd name="T85" fmla="*/ 1640 h 1701"/>
                <a:gd name="T86" fmla="*/ 1448 w 1700"/>
                <a:gd name="T87" fmla="*/ 1701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8" name="Freeform 22"/>
            <p:cNvSpPr/>
            <p:nvPr/>
          </p:nvSpPr>
          <p:spPr bwMode="auto">
            <a:xfrm>
              <a:off x="4658603" y="2199680"/>
              <a:ext cx="430081" cy="791813"/>
            </a:xfrm>
            <a:custGeom>
              <a:avLst/>
              <a:gdLst>
                <a:gd name="T0" fmla="*/ 1048 w 1498"/>
                <a:gd name="T1" fmla="*/ 2760 h 2761"/>
                <a:gd name="T2" fmla="*/ 851 w 1498"/>
                <a:gd name="T3" fmla="*/ 2611 h 2761"/>
                <a:gd name="T4" fmla="*/ 774 w 1498"/>
                <a:gd name="T5" fmla="*/ 2583 h 2761"/>
                <a:gd name="T6" fmla="*/ 554 w 1498"/>
                <a:gd name="T7" fmla="*/ 2610 h 2761"/>
                <a:gd name="T8" fmla="*/ 452 w 1498"/>
                <a:gd name="T9" fmla="*/ 2548 h 2761"/>
                <a:gd name="T10" fmla="*/ 305 w 1498"/>
                <a:gd name="T11" fmla="*/ 2463 h 2761"/>
                <a:gd name="T12" fmla="*/ 174 w 1498"/>
                <a:gd name="T13" fmla="*/ 2460 h 2761"/>
                <a:gd name="T14" fmla="*/ 40 w 1498"/>
                <a:gd name="T15" fmla="*/ 2410 h 2761"/>
                <a:gd name="T16" fmla="*/ 66 w 1498"/>
                <a:gd name="T17" fmla="*/ 2329 h 2761"/>
                <a:gd name="T18" fmla="*/ 32 w 1498"/>
                <a:gd name="T19" fmla="*/ 2227 h 2761"/>
                <a:gd name="T20" fmla="*/ 10 w 1498"/>
                <a:gd name="T21" fmla="*/ 2164 h 2761"/>
                <a:gd name="T22" fmla="*/ 182 w 1498"/>
                <a:gd name="T23" fmla="*/ 2165 h 2761"/>
                <a:gd name="T24" fmla="*/ 206 w 1498"/>
                <a:gd name="T25" fmla="*/ 1937 h 2761"/>
                <a:gd name="T26" fmla="*/ 165 w 1498"/>
                <a:gd name="T27" fmla="*/ 1847 h 2761"/>
                <a:gd name="T28" fmla="*/ 329 w 1498"/>
                <a:gd name="T29" fmla="*/ 1622 h 2761"/>
                <a:gd name="T30" fmla="*/ 470 w 1498"/>
                <a:gd name="T31" fmla="*/ 1698 h 2761"/>
                <a:gd name="T32" fmla="*/ 534 w 1498"/>
                <a:gd name="T33" fmla="*/ 1680 h 2761"/>
                <a:gd name="T34" fmla="*/ 534 w 1498"/>
                <a:gd name="T35" fmla="*/ 1549 h 2761"/>
                <a:gd name="T36" fmla="*/ 665 w 1498"/>
                <a:gd name="T37" fmla="*/ 1539 h 2761"/>
                <a:gd name="T38" fmla="*/ 745 w 1498"/>
                <a:gd name="T39" fmla="*/ 1541 h 2761"/>
                <a:gd name="T40" fmla="*/ 760 w 1498"/>
                <a:gd name="T41" fmla="*/ 1279 h 2761"/>
                <a:gd name="T42" fmla="*/ 795 w 1498"/>
                <a:gd name="T43" fmla="*/ 1182 h 2761"/>
                <a:gd name="T44" fmla="*/ 796 w 1498"/>
                <a:gd name="T45" fmla="*/ 1120 h 2761"/>
                <a:gd name="T46" fmla="*/ 741 w 1498"/>
                <a:gd name="T47" fmla="*/ 1112 h 2761"/>
                <a:gd name="T48" fmla="*/ 589 w 1498"/>
                <a:gd name="T49" fmla="*/ 1000 h 2761"/>
                <a:gd name="T50" fmla="*/ 397 w 1498"/>
                <a:gd name="T51" fmla="*/ 926 h 2761"/>
                <a:gd name="T52" fmla="*/ 427 w 1498"/>
                <a:gd name="T53" fmla="*/ 848 h 2761"/>
                <a:gd name="T54" fmla="*/ 411 w 1498"/>
                <a:gd name="T55" fmla="*/ 737 h 2761"/>
                <a:gd name="T56" fmla="*/ 469 w 1498"/>
                <a:gd name="T57" fmla="*/ 666 h 2761"/>
                <a:gd name="T58" fmla="*/ 575 w 1498"/>
                <a:gd name="T59" fmla="*/ 685 h 2761"/>
                <a:gd name="T60" fmla="*/ 817 w 1498"/>
                <a:gd name="T61" fmla="*/ 701 h 2761"/>
                <a:gd name="T62" fmla="*/ 864 w 1498"/>
                <a:gd name="T63" fmla="*/ 434 h 2761"/>
                <a:gd name="T64" fmla="*/ 941 w 1498"/>
                <a:gd name="T65" fmla="*/ 315 h 2761"/>
                <a:gd name="T66" fmla="*/ 1038 w 1498"/>
                <a:gd name="T67" fmla="*/ 179 h 2761"/>
                <a:gd name="T68" fmla="*/ 1127 w 1498"/>
                <a:gd name="T69" fmla="*/ 113 h 2761"/>
                <a:gd name="T70" fmla="*/ 1185 w 1498"/>
                <a:gd name="T71" fmla="*/ 29 h 2761"/>
                <a:gd name="T72" fmla="*/ 1249 w 1498"/>
                <a:gd name="T73" fmla="*/ 80 h 2761"/>
                <a:gd name="T74" fmla="*/ 1268 w 1498"/>
                <a:gd name="T75" fmla="*/ 80 h 2761"/>
                <a:gd name="T76" fmla="*/ 1329 w 1498"/>
                <a:gd name="T77" fmla="*/ 0 h 2761"/>
                <a:gd name="T78" fmla="*/ 1431 w 1498"/>
                <a:gd name="T79" fmla="*/ 88 h 2761"/>
                <a:gd name="T80" fmla="*/ 1392 w 1498"/>
                <a:gd name="T81" fmla="*/ 159 h 2761"/>
                <a:gd name="T82" fmla="*/ 1308 w 1498"/>
                <a:gd name="T83" fmla="*/ 393 h 2761"/>
                <a:gd name="T84" fmla="*/ 1325 w 1498"/>
                <a:gd name="T85" fmla="*/ 707 h 2761"/>
                <a:gd name="T86" fmla="*/ 1228 w 1498"/>
                <a:gd name="T87" fmla="*/ 931 h 2761"/>
                <a:gd name="T88" fmla="*/ 1227 w 1498"/>
                <a:gd name="T89" fmla="*/ 1189 h 2761"/>
                <a:gd name="T90" fmla="*/ 1286 w 1498"/>
                <a:gd name="T91" fmla="*/ 1410 h 2761"/>
                <a:gd name="T92" fmla="*/ 1272 w 1498"/>
                <a:gd name="T93" fmla="*/ 1672 h 2761"/>
                <a:gd name="T94" fmla="*/ 1332 w 1498"/>
                <a:gd name="T95" fmla="*/ 1765 h 2761"/>
                <a:gd name="T96" fmla="*/ 1325 w 1498"/>
                <a:gd name="T97" fmla="*/ 1870 h 2761"/>
                <a:gd name="T98" fmla="*/ 1397 w 1498"/>
                <a:gd name="T99" fmla="*/ 2055 h 2761"/>
                <a:gd name="T100" fmla="*/ 1498 w 1498"/>
                <a:gd name="T101" fmla="*/ 2283 h 2761"/>
                <a:gd name="T102" fmla="*/ 1412 w 1498"/>
                <a:gd name="T103" fmla="*/ 2265 h 2761"/>
                <a:gd name="T104" fmla="*/ 1089 w 1498"/>
                <a:gd name="T105" fmla="*/ 2273 h 2761"/>
                <a:gd name="T106" fmla="*/ 1086 w 1498"/>
                <a:gd name="T107" fmla="*/ 2309 h 2761"/>
                <a:gd name="T108" fmla="*/ 1203 w 1498"/>
                <a:gd name="T109" fmla="*/ 2414 h 2761"/>
                <a:gd name="T110" fmla="*/ 1216 w 1498"/>
                <a:gd name="T111" fmla="*/ 2463 h 2761"/>
                <a:gd name="T112" fmla="*/ 1068 w 1498"/>
                <a:gd name="T113" fmla="*/ 2571 h 2761"/>
                <a:gd name="T114" fmla="*/ 1070 w 1498"/>
                <a:gd name="T115" fmla="*/ 2761 h 2761"/>
                <a:gd name="T116" fmla="*/ 1048 w 1498"/>
                <a:gd name="T117" fmla="*/ 2760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9" name="Freeform 23"/>
            <p:cNvSpPr/>
            <p:nvPr/>
          </p:nvSpPr>
          <p:spPr bwMode="auto">
            <a:xfrm>
              <a:off x="3343121" y="2150257"/>
              <a:ext cx="1086244" cy="809688"/>
            </a:xfrm>
            <a:custGeom>
              <a:avLst/>
              <a:gdLst>
                <a:gd name="T0" fmla="*/ 1579 w 3788"/>
                <a:gd name="T1" fmla="*/ 2739 h 2823"/>
                <a:gd name="T2" fmla="*/ 1297 w 3788"/>
                <a:gd name="T3" fmla="*/ 2382 h 2823"/>
                <a:gd name="T4" fmla="*/ 745 w 3788"/>
                <a:gd name="T5" fmla="*/ 2253 h 2823"/>
                <a:gd name="T6" fmla="*/ 443 w 3788"/>
                <a:gd name="T7" fmla="*/ 2075 h 2823"/>
                <a:gd name="T8" fmla="*/ 204 w 3788"/>
                <a:gd name="T9" fmla="*/ 1978 h 2823"/>
                <a:gd name="T10" fmla="*/ 0 w 3788"/>
                <a:gd name="T11" fmla="*/ 1262 h 2823"/>
                <a:gd name="T12" fmla="*/ 30 w 3788"/>
                <a:gd name="T13" fmla="*/ 997 h 2823"/>
                <a:gd name="T14" fmla="*/ 129 w 3788"/>
                <a:gd name="T15" fmla="*/ 1006 h 2823"/>
                <a:gd name="T16" fmla="*/ 327 w 3788"/>
                <a:gd name="T17" fmla="*/ 1047 h 2823"/>
                <a:gd name="T18" fmla="*/ 481 w 3788"/>
                <a:gd name="T19" fmla="*/ 1006 h 2823"/>
                <a:gd name="T20" fmla="*/ 425 w 3788"/>
                <a:gd name="T21" fmla="*/ 772 h 2823"/>
                <a:gd name="T22" fmla="*/ 547 w 3788"/>
                <a:gd name="T23" fmla="*/ 690 h 2823"/>
                <a:gd name="T24" fmla="*/ 373 w 3788"/>
                <a:gd name="T25" fmla="*/ 374 h 2823"/>
                <a:gd name="T26" fmla="*/ 323 w 3788"/>
                <a:gd name="T27" fmla="*/ 186 h 2823"/>
                <a:gd name="T28" fmla="*/ 771 w 3788"/>
                <a:gd name="T29" fmla="*/ 116 h 2823"/>
                <a:gd name="T30" fmla="*/ 1221 w 3788"/>
                <a:gd name="T31" fmla="*/ 35 h 2823"/>
                <a:gd name="T32" fmla="*/ 1840 w 3788"/>
                <a:gd name="T33" fmla="*/ 247 h 2823"/>
                <a:gd name="T34" fmla="*/ 2056 w 3788"/>
                <a:gd name="T35" fmla="*/ 410 h 2823"/>
                <a:gd name="T36" fmla="*/ 2191 w 3788"/>
                <a:gd name="T37" fmla="*/ 371 h 2823"/>
                <a:gd name="T38" fmla="*/ 2320 w 3788"/>
                <a:gd name="T39" fmla="*/ 197 h 2823"/>
                <a:gd name="T40" fmla="*/ 2610 w 3788"/>
                <a:gd name="T41" fmla="*/ 303 h 2823"/>
                <a:gd name="T42" fmla="*/ 2829 w 3788"/>
                <a:gd name="T43" fmla="*/ 446 h 2823"/>
                <a:gd name="T44" fmla="*/ 2861 w 3788"/>
                <a:gd name="T45" fmla="*/ 483 h 2823"/>
                <a:gd name="T46" fmla="*/ 3138 w 3788"/>
                <a:gd name="T47" fmla="*/ 627 h 2823"/>
                <a:gd name="T48" fmla="*/ 3393 w 3788"/>
                <a:gd name="T49" fmla="*/ 804 h 2823"/>
                <a:gd name="T50" fmla="*/ 3628 w 3788"/>
                <a:gd name="T51" fmla="*/ 1052 h 2823"/>
                <a:gd name="T52" fmla="*/ 3709 w 3788"/>
                <a:gd name="T53" fmla="*/ 1355 h 2823"/>
                <a:gd name="T54" fmla="*/ 3509 w 3788"/>
                <a:gd name="T55" fmla="*/ 1750 h 2823"/>
                <a:gd name="T56" fmla="*/ 3399 w 3788"/>
                <a:gd name="T57" fmla="*/ 1881 h 2823"/>
                <a:gd name="T58" fmla="*/ 3402 w 3788"/>
                <a:gd name="T59" fmla="*/ 2016 h 2823"/>
                <a:gd name="T60" fmla="*/ 3124 w 3788"/>
                <a:gd name="T61" fmla="*/ 1946 h 2823"/>
                <a:gd name="T62" fmla="*/ 3227 w 3788"/>
                <a:gd name="T63" fmla="*/ 2332 h 2823"/>
                <a:gd name="T64" fmla="*/ 3168 w 3788"/>
                <a:gd name="T65" fmla="*/ 2550 h 2823"/>
                <a:gd name="T66" fmla="*/ 3040 w 3788"/>
                <a:gd name="T67" fmla="*/ 2603 h 2823"/>
                <a:gd name="T68" fmla="*/ 2935 w 3788"/>
                <a:gd name="T69" fmla="*/ 2554 h 2823"/>
                <a:gd name="T70" fmla="*/ 2840 w 3788"/>
                <a:gd name="T71" fmla="*/ 2499 h 2823"/>
                <a:gd name="T72" fmla="*/ 2750 w 3788"/>
                <a:gd name="T73" fmla="*/ 2497 h 2823"/>
                <a:gd name="T74" fmla="*/ 2534 w 3788"/>
                <a:gd name="T75" fmla="*/ 2321 h 2823"/>
                <a:gd name="T76" fmla="*/ 2414 w 3788"/>
                <a:gd name="T77" fmla="*/ 2086 h 2823"/>
                <a:gd name="T78" fmla="*/ 2116 w 3788"/>
                <a:gd name="T79" fmla="*/ 2193 h 2823"/>
                <a:gd name="T80" fmla="*/ 2189 w 3788"/>
                <a:gd name="T81" fmla="*/ 2355 h 2823"/>
                <a:gd name="T82" fmla="*/ 2008 w 3788"/>
                <a:gd name="T83" fmla="*/ 2711 h 2823"/>
                <a:gd name="T84" fmla="*/ 1886 w 3788"/>
                <a:gd name="T85" fmla="*/ 2819 h 2823"/>
                <a:gd name="T86" fmla="*/ 1717 w 3788"/>
                <a:gd name="T87" fmla="*/ 2762 h 2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0" name="Freeform 24"/>
            <p:cNvSpPr/>
            <p:nvPr/>
          </p:nvSpPr>
          <p:spPr bwMode="auto">
            <a:xfrm>
              <a:off x="5020332" y="2082960"/>
              <a:ext cx="298638" cy="605689"/>
            </a:xfrm>
            <a:custGeom>
              <a:avLst/>
              <a:gdLst>
                <a:gd name="T0" fmla="*/ 99 w 1042"/>
                <a:gd name="T1" fmla="*/ 2109 h 2109"/>
                <a:gd name="T2" fmla="*/ 30 w 1042"/>
                <a:gd name="T3" fmla="*/ 1923 h 2109"/>
                <a:gd name="T4" fmla="*/ 59 w 1042"/>
                <a:gd name="T5" fmla="*/ 1833 h 2109"/>
                <a:gd name="T6" fmla="*/ 53 w 1042"/>
                <a:gd name="T7" fmla="*/ 1721 h 2109"/>
                <a:gd name="T8" fmla="*/ 0 w 1042"/>
                <a:gd name="T9" fmla="*/ 1582 h 2109"/>
                <a:gd name="T10" fmla="*/ 1 w 1042"/>
                <a:gd name="T11" fmla="*/ 1350 h 2109"/>
                <a:gd name="T12" fmla="*/ 95 w 1042"/>
                <a:gd name="T13" fmla="*/ 1182 h 2109"/>
                <a:gd name="T14" fmla="*/ 98 w 1042"/>
                <a:gd name="T15" fmla="*/ 1097 h 2109"/>
                <a:gd name="T16" fmla="*/ 139 w 1042"/>
                <a:gd name="T17" fmla="*/ 754 h 2109"/>
                <a:gd name="T18" fmla="*/ 165 w 1042"/>
                <a:gd name="T19" fmla="*/ 578 h 2109"/>
                <a:gd name="T20" fmla="*/ 201 w 1042"/>
                <a:gd name="T21" fmla="*/ 510 h 2109"/>
                <a:gd name="T22" fmla="*/ 342 w 1042"/>
                <a:gd name="T23" fmla="*/ 330 h 2109"/>
                <a:gd name="T24" fmla="*/ 471 w 1042"/>
                <a:gd name="T25" fmla="*/ 170 h 2109"/>
                <a:gd name="T26" fmla="*/ 529 w 1042"/>
                <a:gd name="T27" fmla="*/ 115 h 2109"/>
                <a:gd name="T28" fmla="*/ 737 w 1042"/>
                <a:gd name="T29" fmla="*/ 98 h 2109"/>
                <a:gd name="T30" fmla="*/ 868 w 1042"/>
                <a:gd name="T31" fmla="*/ 32 h 2109"/>
                <a:gd name="T32" fmla="*/ 891 w 1042"/>
                <a:gd name="T33" fmla="*/ 0 h 2109"/>
                <a:gd name="T34" fmla="*/ 948 w 1042"/>
                <a:gd name="T35" fmla="*/ 41 h 2109"/>
                <a:gd name="T36" fmla="*/ 854 w 1042"/>
                <a:gd name="T37" fmla="*/ 189 h 2109"/>
                <a:gd name="T38" fmla="*/ 1042 w 1042"/>
                <a:gd name="T39" fmla="*/ 387 h 2109"/>
                <a:gd name="T40" fmla="*/ 1041 w 1042"/>
                <a:gd name="T41" fmla="*/ 446 h 2109"/>
                <a:gd name="T42" fmla="*/ 887 w 1042"/>
                <a:gd name="T43" fmla="*/ 576 h 2109"/>
                <a:gd name="T44" fmla="*/ 838 w 1042"/>
                <a:gd name="T45" fmla="*/ 798 h 2109"/>
                <a:gd name="T46" fmla="*/ 918 w 1042"/>
                <a:gd name="T47" fmla="*/ 865 h 2109"/>
                <a:gd name="T48" fmla="*/ 999 w 1042"/>
                <a:gd name="T49" fmla="*/ 1077 h 2109"/>
                <a:gd name="T50" fmla="*/ 967 w 1042"/>
                <a:gd name="T51" fmla="*/ 1201 h 2109"/>
                <a:gd name="T52" fmla="*/ 841 w 1042"/>
                <a:gd name="T53" fmla="*/ 1358 h 2109"/>
                <a:gd name="T54" fmla="*/ 838 w 1042"/>
                <a:gd name="T55" fmla="*/ 1397 h 2109"/>
                <a:gd name="T56" fmla="*/ 911 w 1042"/>
                <a:gd name="T57" fmla="*/ 1477 h 2109"/>
                <a:gd name="T58" fmla="*/ 903 w 1042"/>
                <a:gd name="T59" fmla="*/ 1693 h 2109"/>
                <a:gd name="T60" fmla="*/ 717 w 1042"/>
                <a:gd name="T61" fmla="*/ 1872 h 2109"/>
                <a:gd name="T62" fmla="*/ 496 w 1042"/>
                <a:gd name="T63" fmla="*/ 1922 h 2109"/>
                <a:gd name="T64" fmla="*/ 281 w 1042"/>
                <a:gd name="T65" fmla="*/ 2005 h 2109"/>
                <a:gd name="T66" fmla="*/ 198 w 1042"/>
                <a:gd name="T67" fmla="*/ 2052 h 2109"/>
                <a:gd name="T68" fmla="*/ 99 w 1042"/>
                <a:gd name="T69" fmla="*/ 2109 h 2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1" name="Freeform 25"/>
            <p:cNvSpPr/>
            <p:nvPr/>
          </p:nvSpPr>
          <p:spPr bwMode="auto">
            <a:xfrm>
              <a:off x="5408354" y="2307990"/>
              <a:ext cx="559421" cy="380659"/>
            </a:xfrm>
            <a:custGeom>
              <a:avLst/>
              <a:gdLst>
                <a:gd name="T0" fmla="*/ 213 w 1952"/>
                <a:gd name="T1" fmla="*/ 1322 h 1326"/>
                <a:gd name="T2" fmla="*/ 131 w 1952"/>
                <a:gd name="T3" fmla="*/ 1261 h 1326"/>
                <a:gd name="T4" fmla="*/ 0 w 1952"/>
                <a:gd name="T5" fmla="*/ 1143 h 1326"/>
                <a:gd name="T6" fmla="*/ 30 w 1952"/>
                <a:gd name="T7" fmla="*/ 1079 h 1326"/>
                <a:gd name="T8" fmla="*/ 120 w 1952"/>
                <a:gd name="T9" fmla="*/ 989 h 1326"/>
                <a:gd name="T10" fmla="*/ 120 w 1952"/>
                <a:gd name="T11" fmla="*/ 885 h 1326"/>
                <a:gd name="T12" fmla="*/ 42 w 1952"/>
                <a:gd name="T13" fmla="*/ 630 h 1326"/>
                <a:gd name="T14" fmla="*/ 65 w 1952"/>
                <a:gd name="T15" fmla="*/ 523 h 1326"/>
                <a:gd name="T16" fmla="*/ 213 w 1952"/>
                <a:gd name="T17" fmla="*/ 356 h 1326"/>
                <a:gd name="T18" fmla="*/ 463 w 1952"/>
                <a:gd name="T19" fmla="*/ 156 h 1326"/>
                <a:gd name="T20" fmla="*/ 621 w 1952"/>
                <a:gd name="T21" fmla="*/ 0 h 1326"/>
                <a:gd name="T22" fmla="*/ 649 w 1952"/>
                <a:gd name="T23" fmla="*/ 115 h 1326"/>
                <a:gd name="T24" fmla="*/ 725 w 1952"/>
                <a:gd name="T25" fmla="*/ 117 h 1326"/>
                <a:gd name="T26" fmla="*/ 764 w 1952"/>
                <a:gd name="T27" fmla="*/ 53 h 1326"/>
                <a:gd name="T28" fmla="*/ 902 w 1952"/>
                <a:gd name="T29" fmla="*/ 40 h 1326"/>
                <a:gd name="T30" fmla="*/ 946 w 1952"/>
                <a:gd name="T31" fmla="*/ 116 h 1326"/>
                <a:gd name="T32" fmla="*/ 942 w 1952"/>
                <a:gd name="T33" fmla="*/ 254 h 1326"/>
                <a:gd name="T34" fmla="*/ 1174 w 1952"/>
                <a:gd name="T35" fmla="*/ 354 h 1326"/>
                <a:gd name="T36" fmla="*/ 1297 w 1952"/>
                <a:gd name="T37" fmla="*/ 161 h 1326"/>
                <a:gd name="T38" fmla="*/ 1348 w 1952"/>
                <a:gd name="T39" fmla="*/ 107 h 1326"/>
                <a:gd name="T40" fmla="*/ 1505 w 1952"/>
                <a:gd name="T41" fmla="*/ 71 h 1326"/>
                <a:gd name="T42" fmla="*/ 1636 w 1952"/>
                <a:gd name="T43" fmla="*/ 130 h 1326"/>
                <a:gd name="T44" fmla="*/ 1930 w 1952"/>
                <a:gd name="T45" fmla="*/ 131 h 1326"/>
                <a:gd name="T46" fmla="*/ 1952 w 1952"/>
                <a:gd name="T47" fmla="*/ 145 h 1326"/>
                <a:gd name="T48" fmla="*/ 1939 w 1952"/>
                <a:gd name="T49" fmla="*/ 171 h 1326"/>
                <a:gd name="T50" fmla="*/ 1929 w 1952"/>
                <a:gd name="T51" fmla="*/ 269 h 1326"/>
                <a:gd name="T52" fmla="*/ 1824 w 1952"/>
                <a:gd name="T53" fmla="*/ 276 h 1326"/>
                <a:gd name="T54" fmla="*/ 1528 w 1952"/>
                <a:gd name="T55" fmla="*/ 521 h 1326"/>
                <a:gd name="T56" fmla="*/ 1461 w 1952"/>
                <a:gd name="T57" fmla="*/ 548 h 1326"/>
                <a:gd name="T58" fmla="*/ 1362 w 1952"/>
                <a:gd name="T59" fmla="*/ 601 h 1326"/>
                <a:gd name="T60" fmla="*/ 1345 w 1952"/>
                <a:gd name="T61" fmla="*/ 621 h 1326"/>
                <a:gd name="T62" fmla="*/ 1335 w 1952"/>
                <a:gd name="T63" fmla="*/ 729 h 1326"/>
                <a:gd name="T64" fmla="*/ 1223 w 1952"/>
                <a:gd name="T65" fmla="*/ 873 h 1326"/>
                <a:gd name="T66" fmla="*/ 1190 w 1952"/>
                <a:gd name="T67" fmla="*/ 1020 h 1326"/>
                <a:gd name="T68" fmla="*/ 1039 w 1952"/>
                <a:gd name="T69" fmla="*/ 1107 h 1326"/>
                <a:gd name="T70" fmla="*/ 958 w 1952"/>
                <a:gd name="T71" fmla="*/ 1266 h 1326"/>
                <a:gd name="T72" fmla="*/ 955 w 1952"/>
                <a:gd name="T73" fmla="*/ 1253 h 1326"/>
                <a:gd name="T74" fmla="*/ 923 w 1952"/>
                <a:gd name="T75" fmla="*/ 1226 h 1326"/>
                <a:gd name="T76" fmla="*/ 872 w 1952"/>
                <a:gd name="T77" fmla="*/ 1221 h 1326"/>
                <a:gd name="T78" fmla="*/ 798 w 1952"/>
                <a:gd name="T79" fmla="*/ 1311 h 1326"/>
                <a:gd name="T80" fmla="*/ 651 w 1952"/>
                <a:gd name="T81" fmla="*/ 1294 h 1326"/>
                <a:gd name="T82" fmla="*/ 636 w 1952"/>
                <a:gd name="T83" fmla="*/ 1254 h 1326"/>
                <a:gd name="T84" fmla="*/ 512 w 1952"/>
                <a:gd name="T85" fmla="*/ 1127 h 1326"/>
                <a:gd name="T86" fmla="*/ 435 w 1952"/>
                <a:gd name="T87" fmla="*/ 1122 h 1326"/>
                <a:gd name="T88" fmla="*/ 415 w 1952"/>
                <a:gd name="T89" fmla="*/ 1252 h 1326"/>
                <a:gd name="T90" fmla="*/ 332 w 1952"/>
                <a:gd name="T91" fmla="*/ 1293 h 1326"/>
                <a:gd name="T92" fmla="*/ 213 w 1952"/>
                <a:gd name="T93" fmla="*/ 1322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accent1"/>
            </a:solid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2" name="Freeform 26"/>
            <p:cNvSpPr/>
            <p:nvPr/>
          </p:nvSpPr>
          <p:spPr bwMode="auto">
            <a:xfrm>
              <a:off x="4542933" y="2219659"/>
              <a:ext cx="240803" cy="401690"/>
            </a:xfrm>
            <a:custGeom>
              <a:avLst/>
              <a:gdLst>
                <a:gd name="T0" fmla="*/ 319 w 840"/>
                <a:gd name="T1" fmla="*/ 1263 h 1400"/>
                <a:gd name="T2" fmla="*/ 294 w 840"/>
                <a:gd name="T3" fmla="*/ 1158 h 1400"/>
                <a:gd name="T4" fmla="*/ 257 w 840"/>
                <a:gd name="T5" fmla="*/ 892 h 1400"/>
                <a:gd name="T6" fmla="*/ 79 w 840"/>
                <a:gd name="T7" fmla="*/ 681 h 1400"/>
                <a:gd name="T8" fmla="*/ 0 w 840"/>
                <a:gd name="T9" fmla="*/ 636 h 1400"/>
                <a:gd name="T10" fmla="*/ 205 w 840"/>
                <a:gd name="T11" fmla="*/ 579 h 1400"/>
                <a:gd name="T12" fmla="*/ 339 w 840"/>
                <a:gd name="T13" fmla="*/ 520 h 1400"/>
                <a:gd name="T14" fmla="*/ 394 w 840"/>
                <a:gd name="T15" fmla="*/ 453 h 1400"/>
                <a:gd name="T16" fmla="*/ 388 w 840"/>
                <a:gd name="T17" fmla="*/ 328 h 1400"/>
                <a:gd name="T18" fmla="*/ 482 w 840"/>
                <a:gd name="T19" fmla="*/ 157 h 1400"/>
                <a:gd name="T20" fmla="*/ 498 w 840"/>
                <a:gd name="T21" fmla="*/ 63 h 1400"/>
                <a:gd name="T22" fmla="*/ 674 w 840"/>
                <a:gd name="T23" fmla="*/ 51 h 1400"/>
                <a:gd name="T24" fmla="*/ 690 w 840"/>
                <a:gd name="T25" fmla="*/ 104 h 1400"/>
                <a:gd name="T26" fmla="*/ 644 w 840"/>
                <a:gd name="T27" fmla="*/ 214 h 1400"/>
                <a:gd name="T28" fmla="*/ 592 w 840"/>
                <a:gd name="T29" fmla="*/ 442 h 1400"/>
                <a:gd name="T30" fmla="*/ 707 w 840"/>
                <a:gd name="T31" fmla="*/ 461 h 1400"/>
                <a:gd name="T32" fmla="*/ 840 w 840"/>
                <a:gd name="T33" fmla="*/ 566 h 1400"/>
                <a:gd name="T34" fmla="*/ 782 w 840"/>
                <a:gd name="T35" fmla="*/ 649 h 1400"/>
                <a:gd name="T36" fmla="*/ 696 w 840"/>
                <a:gd name="T37" fmla="*/ 739 h 1400"/>
                <a:gd name="T38" fmla="*/ 602 w 840"/>
                <a:gd name="T39" fmla="*/ 871 h 1400"/>
                <a:gd name="T40" fmla="*/ 540 w 840"/>
                <a:gd name="T41" fmla="*/ 1063 h 1400"/>
                <a:gd name="T42" fmla="*/ 585 w 840"/>
                <a:gd name="T43" fmla="*/ 1106 h 1400"/>
                <a:gd name="T44" fmla="*/ 674 w 840"/>
                <a:gd name="T45" fmla="*/ 1220 h 1400"/>
                <a:gd name="T46" fmla="*/ 654 w 840"/>
                <a:gd name="T47" fmla="*/ 1262 h 1400"/>
                <a:gd name="T48" fmla="*/ 555 w 840"/>
                <a:gd name="T49" fmla="*/ 1295 h 1400"/>
                <a:gd name="T50" fmla="*/ 319 w 840"/>
                <a:gd name="T51" fmla="*/ 1263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3" name="Freeform 27"/>
            <p:cNvSpPr/>
            <p:nvPr/>
          </p:nvSpPr>
          <p:spPr bwMode="auto">
            <a:xfrm>
              <a:off x="5261137" y="1837949"/>
              <a:ext cx="465834" cy="698225"/>
            </a:xfrm>
            <a:custGeom>
              <a:avLst/>
              <a:gdLst>
                <a:gd name="T0" fmla="*/ 533 w 1625"/>
                <a:gd name="T1" fmla="*/ 2387 h 2434"/>
                <a:gd name="T2" fmla="*/ 121 w 1625"/>
                <a:gd name="T3" fmla="*/ 2334 h 2434"/>
                <a:gd name="T4" fmla="*/ 148 w 1625"/>
                <a:gd name="T5" fmla="*/ 2099 h 2434"/>
                <a:gd name="T6" fmla="*/ 10 w 1625"/>
                <a:gd name="T7" fmla="*/ 1611 h 2434"/>
                <a:gd name="T8" fmla="*/ 232 w 1625"/>
                <a:gd name="T9" fmla="*/ 1315 h 2434"/>
                <a:gd name="T10" fmla="*/ 77 w 1625"/>
                <a:gd name="T11" fmla="*/ 1029 h 2434"/>
                <a:gd name="T12" fmla="*/ 52 w 1625"/>
                <a:gd name="T13" fmla="*/ 1012 h 2434"/>
                <a:gd name="T14" fmla="*/ 142 w 1625"/>
                <a:gd name="T15" fmla="*/ 890 h 2434"/>
                <a:gd name="T16" fmla="*/ 69 w 1625"/>
                <a:gd name="T17" fmla="*/ 761 h 2434"/>
                <a:gd name="T18" fmla="*/ 1 w 1625"/>
                <a:gd name="T19" fmla="*/ 536 h 2434"/>
                <a:gd name="T20" fmla="*/ 103 w 1625"/>
                <a:gd name="T21" fmla="*/ 460 h 2434"/>
                <a:gd name="T22" fmla="*/ 175 w 1625"/>
                <a:gd name="T23" fmla="*/ 272 h 2434"/>
                <a:gd name="T24" fmla="*/ 298 w 1625"/>
                <a:gd name="T25" fmla="*/ 540 h 2434"/>
                <a:gd name="T26" fmla="*/ 374 w 1625"/>
                <a:gd name="T27" fmla="*/ 516 h 2434"/>
                <a:gd name="T28" fmla="*/ 765 w 1625"/>
                <a:gd name="T29" fmla="*/ 330 h 2434"/>
                <a:gd name="T30" fmla="*/ 879 w 1625"/>
                <a:gd name="T31" fmla="*/ 74 h 2434"/>
                <a:gd name="T32" fmla="*/ 1126 w 1625"/>
                <a:gd name="T33" fmla="*/ 365 h 2434"/>
                <a:gd name="T34" fmla="*/ 1394 w 1625"/>
                <a:gd name="T35" fmla="*/ 493 h 2434"/>
                <a:gd name="T36" fmla="*/ 1364 w 1625"/>
                <a:gd name="T37" fmla="*/ 711 h 2434"/>
                <a:gd name="T38" fmla="*/ 1625 w 1625"/>
                <a:gd name="T39" fmla="*/ 888 h 2434"/>
                <a:gd name="T40" fmla="*/ 1319 w 1625"/>
                <a:gd name="T41" fmla="*/ 1231 h 2434"/>
                <a:gd name="T42" fmla="*/ 1058 w 1625"/>
                <a:gd name="T43" fmla="*/ 1110 h 2434"/>
                <a:gd name="T44" fmla="*/ 941 w 1625"/>
                <a:gd name="T45" fmla="*/ 897 h 2434"/>
                <a:gd name="T46" fmla="*/ 783 w 1625"/>
                <a:gd name="T47" fmla="*/ 615 h 2434"/>
                <a:gd name="T48" fmla="*/ 523 w 1625"/>
                <a:gd name="T49" fmla="*/ 795 h 2434"/>
                <a:gd name="T50" fmla="*/ 429 w 1625"/>
                <a:gd name="T51" fmla="*/ 1015 h 2434"/>
                <a:gd name="T52" fmla="*/ 620 w 1625"/>
                <a:gd name="T53" fmla="*/ 1164 h 2434"/>
                <a:gd name="T54" fmla="*/ 827 w 1625"/>
                <a:gd name="T55" fmla="*/ 1169 h 2434"/>
                <a:gd name="T56" fmla="*/ 874 w 1625"/>
                <a:gd name="T57" fmla="*/ 1364 h 2434"/>
                <a:gd name="T58" fmla="*/ 1125 w 1625"/>
                <a:gd name="T59" fmla="*/ 1616 h 2434"/>
                <a:gd name="T60" fmla="*/ 843 w 1625"/>
                <a:gd name="T61" fmla="*/ 1825 h 2434"/>
                <a:gd name="T62" fmla="*/ 565 w 1625"/>
                <a:gd name="T63" fmla="*/ 2394 h 2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4" name="Freeform 28"/>
            <p:cNvSpPr/>
            <p:nvPr/>
          </p:nvSpPr>
          <p:spPr bwMode="auto">
            <a:xfrm>
              <a:off x="2209559" y="1088198"/>
              <a:ext cx="1728737" cy="1355440"/>
            </a:xfrm>
            <a:custGeom>
              <a:avLst/>
              <a:gdLst>
                <a:gd name="T0" fmla="*/ 4182 w 6029"/>
                <a:gd name="T1" fmla="*/ 4629 h 4727"/>
                <a:gd name="T2" fmla="*/ 3958 w 6029"/>
                <a:gd name="T3" fmla="*/ 4672 h 4727"/>
                <a:gd name="T4" fmla="*/ 3586 w 6029"/>
                <a:gd name="T5" fmla="*/ 4421 h 4727"/>
                <a:gd name="T6" fmla="*/ 3148 w 6029"/>
                <a:gd name="T7" fmla="*/ 4387 h 4727"/>
                <a:gd name="T8" fmla="*/ 2751 w 6029"/>
                <a:gd name="T9" fmla="*/ 4485 h 4727"/>
                <a:gd name="T10" fmla="*/ 2390 w 6029"/>
                <a:gd name="T11" fmla="*/ 4571 h 4727"/>
                <a:gd name="T12" fmla="*/ 1924 w 6029"/>
                <a:gd name="T13" fmla="*/ 4411 h 4727"/>
                <a:gd name="T14" fmla="*/ 1701 w 6029"/>
                <a:gd name="T15" fmla="*/ 4422 h 4727"/>
                <a:gd name="T16" fmla="*/ 1096 w 6029"/>
                <a:gd name="T17" fmla="*/ 4590 h 4727"/>
                <a:gd name="T18" fmla="*/ 800 w 6029"/>
                <a:gd name="T19" fmla="*/ 4396 h 4727"/>
                <a:gd name="T20" fmla="*/ 773 w 6029"/>
                <a:gd name="T21" fmla="*/ 4124 h 4727"/>
                <a:gd name="T22" fmla="*/ 455 w 6029"/>
                <a:gd name="T23" fmla="*/ 3827 h 4727"/>
                <a:gd name="T24" fmla="*/ 256 w 6029"/>
                <a:gd name="T25" fmla="*/ 3374 h 4727"/>
                <a:gd name="T26" fmla="*/ 200 w 6029"/>
                <a:gd name="T27" fmla="*/ 3137 h 4727"/>
                <a:gd name="T28" fmla="*/ 66 w 6029"/>
                <a:gd name="T29" fmla="*/ 2655 h 4727"/>
                <a:gd name="T30" fmla="*/ 9 w 6029"/>
                <a:gd name="T31" fmla="*/ 2562 h 4727"/>
                <a:gd name="T32" fmla="*/ 125 w 6029"/>
                <a:gd name="T33" fmla="*/ 2326 h 4727"/>
                <a:gd name="T34" fmla="*/ 657 w 6029"/>
                <a:gd name="T35" fmla="*/ 2107 h 4727"/>
                <a:gd name="T36" fmla="*/ 944 w 6029"/>
                <a:gd name="T37" fmla="*/ 2242 h 4727"/>
                <a:gd name="T38" fmla="*/ 1277 w 6029"/>
                <a:gd name="T39" fmla="*/ 2057 h 4727"/>
                <a:gd name="T40" fmla="*/ 1798 w 6029"/>
                <a:gd name="T41" fmla="*/ 2044 h 4727"/>
                <a:gd name="T42" fmla="*/ 2084 w 6029"/>
                <a:gd name="T43" fmla="*/ 1665 h 4727"/>
                <a:gd name="T44" fmla="*/ 2240 w 6029"/>
                <a:gd name="T45" fmla="*/ 1318 h 4727"/>
                <a:gd name="T46" fmla="*/ 2210 w 6029"/>
                <a:gd name="T47" fmla="*/ 964 h 4727"/>
                <a:gd name="T48" fmla="*/ 2807 w 6029"/>
                <a:gd name="T49" fmla="*/ 1077 h 4727"/>
                <a:gd name="T50" fmla="*/ 2856 w 6029"/>
                <a:gd name="T51" fmla="*/ 839 h 4727"/>
                <a:gd name="T52" fmla="*/ 3162 w 6029"/>
                <a:gd name="T53" fmla="*/ 441 h 4727"/>
                <a:gd name="T54" fmla="*/ 3762 w 6029"/>
                <a:gd name="T55" fmla="*/ 535 h 4727"/>
                <a:gd name="T56" fmla="*/ 4158 w 6029"/>
                <a:gd name="T57" fmla="*/ 44 h 4727"/>
                <a:gd name="T58" fmla="*/ 4387 w 6029"/>
                <a:gd name="T59" fmla="*/ 187 h 4727"/>
                <a:gd name="T60" fmla="*/ 4785 w 6029"/>
                <a:gd name="T61" fmla="*/ 528 h 4727"/>
                <a:gd name="T62" fmla="*/ 4910 w 6029"/>
                <a:gd name="T63" fmla="*/ 891 h 4727"/>
                <a:gd name="T64" fmla="*/ 4820 w 6029"/>
                <a:gd name="T65" fmla="*/ 1469 h 4727"/>
                <a:gd name="T66" fmla="*/ 5417 w 6029"/>
                <a:gd name="T67" fmla="*/ 1670 h 4727"/>
                <a:gd name="T68" fmla="*/ 5878 w 6029"/>
                <a:gd name="T69" fmla="*/ 2039 h 4727"/>
                <a:gd name="T70" fmla="*/ 6003 w 6029"/>
                <a:gd name="T71" fmla="*/ 2432 h 4727"/>
                <a:gd name="T72" fmla="*/ 5938 w 6029"/>
                <a:gd name="T73" fmla="*/ 2741 h 4727"/>
                <a:gd name="T74" fmla="*/ 5713 w 6029"/>
                <a:gd name="T75" fmla="*/ 2873 h 4727"/>
                <a:gd name="T76" fmla="*/ 5085 w 6029"/>
                <a:gd name="T77" fmla="*/ 3247 h 4727"/>
                <a:gd name="T78" fmla="*/ 5047 w 6029"/>
                <a:gd name="T79" fmla="*/ 3672 h 4727"/>
                <a:gd name="T80" fmla="*/ 4334 w 6029"/>
                <a:gd name="T81" fmla="*/ 3821 h 4727"/>
                <a:gd name="T82" fmla="*/ 4367 w 6029"/>
                <a:gd name="T83" fmla="*/ 4142 h 4727"/>
                <a:gd name="T84" fmla="*/ 4445 w 6029"/>
                <a:gd name="T85" fmla="*/ 4396 h 4727"/>
                <a:gd name="T86" fmla="*/ 4296 w 6029"/>
                <a:gd name="T87" fmla="*/ 4727 h 4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5" name="Freeform 29"/>
            <p:cNvSpPr/>
            <p:nvPr/>
          </p:nvSpPr>
          <p:spPr bwMode="auto">
            <a:xfrm>
              <a:off x="4038191" y="765375"/>
              <a:ext cx="1905396" cy="1642511"/>
            </a:xfrm>
            <a:custGeom>
              <a:avLst/>
              <a:gdLst>
                <a:gd name="T0" fmla="*/ 1630 w 6642"/>
                <a:gd name="T1" fmla="*/ 5242 h 5728"/>
                <a:gd name="T2" fmla="*/ 1530 w 6642"/>
                <a:gd name="T3" fmla="*/ 5007 h 5728"/>
                <a:gd name="T4" fmla="*/ 1052 w 6642"/>
                <a:gd name="T5" fmla="*/ 5254 h 5728"/>
                <a:gd name="T6" fmla="*/ 572 w 6642"/>
                <a:gd name="T7" fmla="*/ 4806 h 5728"/>
                <a:gd name="T8" fmla="*/ 651 w 6642"/>
                <a:gd name="T9" fmla="*/ 4438 h 5728"/>
                <a:gd name="T10" fmla="*/ 147 w 6642"/>
                <a:gd name="T11" fmla="*/ 4318 h 5728"/>
                <a:gd name="T12" fmla="*/ 0 w 6642"/>
                <a:gd name="T13" fmla="*/ 3842 h 5728"/>
                <a:gd name="T14" fmla="*/ 1044 w 6642"/>
                <a:gd name="T15" fmla="*/ 3908 h 5728"/>
                <a:gd name="T16" fmla="*/ 1487 w 6642"/>
                <a:gd name="T17" fmla="*/ 4158 h 5728"/>
                <a:gd name="T18" fmla="*/ 2267 w 6642"/>
                <a:gd name="T19" fmla="*/ 4125 h 5728"/>
                <a:gd name="T20" fmla="*/ 3073 w 6642"/>
                <a:gd name="T21" fmla="*/ 3979 h 5728"/>
                <a:gd name="T22" fmla="*/ 3705 w 6642"/>
                <a:gd name="T23" fmla="*/ 3503 h 5728"/>
                <a:gd name="T24" fmla="*/ 3692 w 6642"/>
                <a:gd name="T25" fmla="*/ 3012 h 5728"/>
                <a:gd name="T26" fmla="*/ 4258 w 6642"/>
                <a:gd name="T27" fmla="*/ 2876 h 5728"/>
                <a:gd name="T28" fmla="*/ 4672 w 6642"/>
                <a:gd name="T29" fmla="*/ 2621 h 5728"/>
                <a:gd name="T30" fmla="*/ 5456 w 6642"/>
                <a:gd name="T31" fmla="*/ 2333 h 5728"/>
                <a:gd name="T32" fmla="*/ 5143 w 6642"/>
                <a:gd name="T33" fmla="*/ 1827 h 5728"/>
                <a:gd name="T34" fmla="*/ 4889 w 6642"/>
                <a:gd name="T35" fmla="*/ 1994 h 5728"/>
                <a:gd name="T36" fmla="*/ 4388 w 6642"/>
                <a:gd name="T37" fmla="*/ 1890 h 5728"/>
                <a:gd name="T38" fmla="*/ 4584 w 6642"/>
                <a:gd name="T39" fmla="*/ 1306 h 5728"/>
                <a:gd name="T40" fmla="*/ 5210 w 6642"/>
                <a:gd name="T41" fmla="*/ 748 h 5728"/>
                <a:gd name="T42" fmla="*/ 5238 w 6642"/>
                <a:gd name="T43" fmla="*/ 251 h 5728"/>
                <a:gd name="T44" fmla="*/ 5508 w 6642"/>
                <a:gd name="T45" fmla="*/ 49 h 5728"/>
                <a:gd name="T46" fmla="*/ 5621 w 6642"/>
                <a:gd name="T47" fmla="*/ 366 h 5728"/>
                <a:gd name="T48" fmla="*/ 5876 w 6642"/>
                <a:gd name="T49" fmla="*/ 562 h 5728"/>
                <a:gd name="T50" fmla="*/ 6483 w 6642"/>
                <a:gd name="T51" fmla="*/ 479 h 5728"/>
                <a:gd name="T52" fmla="*/ 6530 w 6642"/>
                <a:gd name="T53" fmla="*/ 1168 h 5728"/>
                <a:gd name="T54" fmla="*/ 6458 w 6642"/>
                <a:gd name="T55" fmla="*/ 1507 h 5728"/>
                <a:gd name="T56" fmla="*/ 6101 w 6642"/>
                <a:gd name="T57" fmla="*/ 1904 h 5728"/>
                <a:gd name="T58" fmla="*/ 6333 w 6642"/>
                <a:gd name="T59" fmla="*/ 2178 h 5728"/>
                <a:gd name="T60" fmla="*/ 6347 w 6642"/>
                <a:gd name="T61" fmla="*/ 2362 h 5728"/>
                <a:gd name="T62" fmla="*/ 5992 w 6642"/>
                <a:gd name="T63" fmla="*/ 2412 h 5728"/>
                <a:gd name="T64" fmla="*/ 6137 w 6642"/>
                <a:gd name="T65" fmla="*/ 2844 h 5728"/>
                <a:gd name="T66" fmla="*/ 6344 w 6642"/>
                <a:gd name="T67" fmla="*/ 3010 h 5728"/>
                <a:gd name="T68" fmla="*/ 6642 w 6642"/>
                <a:gd name="T69" fmla="*/ 3342 h 5728"/>
                <a:gd name="T70" fmla="*/ 6273 w 6642"/>
                <a:gd name="T71" fmla="*/ 3644 h 5728"/>
                <a:gd name="T72" fmla="*/ 5891 w 6642"/>
                <a:gd name="T73" fmla="*/ 3965 h 5728"/>
                <a:gd name="T74" fmla="*/ 5682 w 6642"/>
                <a:gd name="T75" fmla="*/ 4064 h 5728"/>
                <a:gd name="T76" fmla="*/ 5265 w 6642"/>
                <a:gd name="T77" fmla="*/ 3802 h 5728"/>
                <a:gd name="T78" fmla="*/ 4807 w 6642"/>
                <a:gd name="T79" fmla="*/ 4072 h 5728"/>
                <a:gd name="T80" fmla="*/ 4541 w 6642"/>
                <a:gd name="T81" fmla="*/ 4134 h 5728"/>
                <a:gd name="T82" fmla="*/ 4260 w 6642"/>
                <a:gd name="T83" fmla="*/ 4238 h 5728"/>
                <a:gd name="T84" fmla="*/ 4293 w 6642"/>
                <a:gd name="T85" fmla="*/ 4556 h 5728"/>
                <a:gd name="T86" fmla="*/ 3815 w 6642"/>
                <a:gd name="T87" fmla="*/ 4777 h 5728"/>
                <a:gd name="T88" fmla="*/ 3424 w 6642"/>
                <a:gd name="T89" fmla="*/ 5045 h 5728"/>
                <a:gd name="T90" fmla="*/ 2993 w 6642"/>
                <a:gd name="T91" fmla="*/ 5516 h 5728"/>
                <a:gd name="T92" fmla="*/ 2536 w 6642"/>
                <a:gd name="T93" fmla="*/ 5566 h 5728"/>
                <a:gd name="T94" fmla="*/ 2481 w 6642"/>
                <a:gd name="T95" fmla="*/ 5149 h 5728"/>
                <a:gd name="T96" fmla="*/ 2177 w 6642"/>
                <a:gd name="T97" fmla="*/ 5276 h 5728"/>
                <a:gd name="T98" fmla="*/ 1951 w 6642"/>
                <a:gd name="T99" fmla="*/ 5617 h 5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6" name="Freeform 30"/>
            <p:cNvSpPr/>
            <p:nvPr/>
          </p:nvSpPr>
          <p:spPr bwMode="auto">
            <a:xfrm>
              <a:off x="5387323" y="2021968"/>
              <a:ext cx="205052" cy="238700"/>
            </a:xfrm>
            <a:custGeom>
              <a:avLst/>
              <a:gdLst>
                <a:gd name="T0" fmla="*/ 604 w 714"/>
                <a:gd name="T1" fmla="*/ 831 h 831"/>
                <a:gd name="T2" fmla="*/ 486 w 714"/>
                <a:gd name="T3" fmla="*/ 743 h 831"/>
                <a:gd name="T4" fmla="*/ 433 w 714"/>
                <a:gd name="T5" fmla="*/ 555 h 831"/>
                <a:gd name="T6" fmla="*/ 424 w 714"/>
                <a:gd name="T7" fmla="*/ 519 h 831"/>
                <a:gd name="T8" fmla="*/ 197 w 714"/>
                <a:gd name="T9" fmla="*/ 447 h 831"/>
                <a:gd name="T10" fmla="*/ 162 w 714"/>
                <a:gd name="T11" fmla="*/ 489 h 831"/>
                <a:gd name="T12" fmla="*/ 12 w 714"/>
                <a:gd name="T13" fmla="*/ 489 h 831"/>
                <a:gd name="T14" fmla="*/ 64 w 714"/>
                <a:gd name="T15" fmla="*/ 372 h 831"/>
                <a:gd name="T16" fmla="*/ 131 w 714"/>
                <a:gd name="T17" fmla="*/ 321 h 831"/>
                <a:gd name="T18" fmla="*/ 113 w 714"/>
                <a:gd name="T19" fmla="*/ 170 h 831"/>
                <a:gd name="T20" fmla="*/ 260 w 714"/>
                <a:gd name="T21" fmla="*/ 69 h 831"/>
                <a:gd name="T22" fmla="*/ 318 w 714"/>
                <a:gd name="T23" fmla="*/ 2 h 831"/>
                <a:gd name="T24" fmla="*/ 369 w 714"/>
                <a:gd name="T25" fmla="*/ 52 h 831"/>
                <a:gd name="T26" fmla="*/ 481 w 714"/>
                <a:gd name="T27" fmla="*/ 65 h 831"/>
                <a:gd name="T28" fmla="*/ 486 w 714"/>
                <a:gd name="T29" fmla="*/ 294 h 831"/>
                <a:gd name="T30" fmla="*/ 543 w 714"/>
                <a:gd name="T31" fmla="*/ 306 h 831"/>
                <a:gd name="T32" fmla="*/ 575 w 714"/>
                <a:gd name="T33" fmla="*/ 332 h 831"/>
                <a:gd name="T34" fmla="*/ 654 w 714"/>
                <a:gd name="T35" fmla="*/ 541 h 831"/>
                <a:gd name="T36" fmla="*/ 714 w 714"/>
                <a:gd name="T37" fmla="*/ 621 h 831"/>
                <a:gd name="T38" fmla="*/ 598 w 714"/>
                <a:gd name="T39" fmla="*/ 706 h 831"/>
                <a:gd name="T40" fmla="*/ 604 w 714"/>
                <a:gd name="T41" fmla="*/ 831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7" name="Freeform 31"/>
            <p:cNvSpPr/>
            <p:nvPr/>
          </p:nvSpPr>
          <p:spPr bwMode="auto">
            <a:xfrm>
              <a:off x="5642847" y="1720177"/>
              <a:ext cx="516308" cy="491071"/>
            </a:xfrm>
            <a:custGeom>
              <a:avLst/>
              <a:gdLst>
                <a:gd name="T0" fmla="*/ 721 w 1797"/>
                <a:gd name="T1" fmla="*/ 1713 h 1713"/>
                <a:gd name="T2" fmla="*/ 714 w 1797"/>
                <a:gd name="T3" fmla="*/ 1700 h 1713"/>
                <a:gd name="T4" fmla="*/ 801 w 1797"/>
                <a:gd name="T5" fmla="*/ 1600 h 1713"/>
                <a:gd name="T6" fmla="*/ 833 w 1797"/>
                <a:gd name="T7" fmla="*/ 1539 h 1713"/>
                <a:gd name="T8" fmla="*/ 834 w 1797"/>
                <a:gd name="T9" fmla="*/ 1490 h 1713"/>
                <a:gd name="T10" fmla="*/ 770 w 1797"/>
                <a:gd name="T11" fmla="*/ 1449 h 1713"/>
                <a:gd name="T12" fmla="*/ 854 w 1797"/>
                <a:gd name="T13" fmla="*/ 1248 h 1713"/>
                <a:gd name="T14" fmla="*/ 887 w 1797"/>
                <a:gd name="T15" fmla="*/ 1056 h 1713"/>
                <a:gd name="T16" fmla="*/ 770 w 1797"/>
                <a:gd name="T17" fmla="*/ 925 h 1713"/>
                <a:gd name="T18" fmla="*/ 719 w 1797"/>
                <a:gd name="T19" fmla="*/ 917 h 1713"/>
                <a:gd name="T20" fmla="*/ 613 w 1797"/>
                <a:gd name="T21" fmla="*/ 934 h 1713"/>
                <a:gd name="T22" fmla="*/ 456 w 1797"/>
                <a:gd name="T23" fmla="*/ 1104 h 1713"/>
                <a:gd name="T24" fmla="*/ 337 w 1797"/>
                <a:gd name="T25" fmla="*/ 1278 h 1713"/>
                <a:gd name="T26" fmla="*/ 114 w 1797"/>
                <a:gd name="T27" fmla="*/ 1108 h 1713"/>
                <a:gd name="T28" fmla="*/ 6 w 1797"/>
                <a:gd name="T29" fmla="*/ 1053 h 1713"/>
                <a:gd name="T30" fmla="*/ 57 w 1797"/>
                <a:gd name="T31" fmla="*/ 966 h 1713"/>
                <a:gd name="T32" fmla="*/ 128 w 1797"/>
                <a:gd name="T33" fmla="*/ 883 h 1713"/>
                <a:gd name="T34" fmla="*/ 119 w 1797"/>
                <a:gd name="T35" fmla="*/ 719 h 1713"/>
                <a:gd name="T36" fmla="*/ 107 w 1797"/>
                <a:gd name="T37" fmla="*/ 712 h 1713"/>
                <a:gd name="T38" fmla="*/ 91 w 1797"/>
                <a:gd name="T39" fmla="*/ 682 h 1713"/>
                <a:gd name="T40" fmla="*/ 66 w 1797"/>
                <a:gd name="T41" fmla="*/ 616 h 1713"/>
                <a:gd name="T42" fmla="*/ 89 w 1797"/>
                <a:gd name="T43" fmla="*/ 508 h 1713"/>
                <a:gd name="T44" fmla="*/ 155 w 1797"/>
                <a:gd name="T45" fmla="*/ 602 h 1713"/>
                <a:gd name="T46" fmla="*/ 308 w 1797"/>
                <a:gd name="T47" fmla="*/ 668 h 1713"/>
                <a:gd name="T48" fmla="*/ 363 w 1797"/>
                <a:gd name="T49" fmla="*/ 613 h 1713"/>
                <a:gd name="T50" fmla="*/ 668 w 1797"/>
                <a:gd name="T51" fmla="*/ 385 h 1713"/>
                <a:gd name="T52" fmla="*/ 752 w 1797"/>
                <a:gd name="T53" fmla="*/ 247 h 1713"/>
                <a:gd name="T54" fmla="*/ 956 w 1797"/>
                <a:gd name="T55" fmla="*/ 258 h 1713"/>
                <a:gd name="T56" fmla="*/ 1020 w 1797"/>
                <a:gd name="T57" fmla="*/ 260 h 1713"/>
                <a:gd name="T58" fmla="*/ 1068 w 1797"/>
                <a:gd name="T59" fmla="*/ 202 h 1713"/>
                <a:gd name="T60" fmla="*/ 1069 w 1797"/>
                <a:gd name="T61" fmla="*/ 48 h 1713"/>
                <a:gd name="T62" fmla="*/ 1085 w 1797"/>
                <a:gd name="T63" fmla="*/ 0 h 1713"/>
                <a:gd name="T64" fmla="*/ 1213 w 1797"/>
                <a:gd name="T65" fmla="*/ 98 h 1713"/>
                <a:gd name="T66" fmla="*/ 1324 w 1797"/>
                <a:gd name="T67" fmla="*/ 153 h 1713"/>
                <a:gd name="T68" fmla="*/ 1347 w 1797"/>
                <a:gd name="T69" fmla="*/ 88 h 1713"/>
                <a:gd name="T70" fmla="*/ 1376 w 1797"/>
                <a:gd name="T71" fmla="*/ 56 h 1713"/>
                <a:gd name="T72" fmla="*/ 1401 w 1797"/>
                <a:gd name="T73" fmla="*/ 80 h 1713"/>
                <a:gd name="T74" fmla="*/ 1407 w 1797"/>
                <a:gd name="T75" fmla="*/ 201 h 1713"/>
                <a:gd name="T76" fmla="*/ 1578 w 1797"/>
                <a:gd name="T77" fmla="*/ 408 h 1713"/>
                <a:gd name="T78" fmla="*/ 1577 w 1797"/>
                <a:gd name="T79" fmla="*/ 566 h 1713"/>
                <a:gd name="T80" fmla="*/ 1618 w 1797"/>
                <a:gd name="T81" fmla="*/ 619 h 1713"/>
                <a:gd name="T82" fmla="*/ 1720 w 1797"/>
                <a:gd name="T83" fmla="*/ 700 h 1713"/>
                <a:gd name="T84" fmla="*/ 1797 w 1797"/>
                <a:gd name="T85" fmla="*/ 751 h 1713"/>
                <a:gd name="T86" fmla="*/ 1588 w 1797"/>
                <a:gd name="T87" fmla="*/ 919 h 1713"/>
                <a:gd name="T88" fmla="*/ 1530 w 1797"/>
                <a:gd name="T89" fmla="*/ 974 h 1713"/>
                <a:gd name="T90" fmla="*/ 1437 w 1797"/>
                <a:gd name="T91" fmla="*/ 1083 h 1713"/>
                <a:gd name="T92" fmla="*/ 1411 w 1797"/>
                <a:gd name="T93" fmla="*/ 1203 h 1713"/>
                <a:gd name="T94" fmla="*/ 1318 w 1797"/>
                <a:gd name="T95" fmla="*/ 1243 h 1713"/>
                <a:gd name="T96" fmla="*/ 946 w 1797"/>
                <a:gd name="T97" fmla="*/ 1480 h 1713"/>
                <a:gd name="T98" fmla="*/ 923 w 1797"/>
                <a:gd name="T99" fmla="*/ 1531 h 1713"/>
                <a:gd name="T100" fmla="*/ 881 w 1797"/>
                <a:gd name="T101" fmla="*/ 1684 h 1713"/>
                <a:gd name="T102" fmla="*/ 721 w 1797"/>
                <a:gd name="T103" fmla="*/ 1713 h 1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8" name="Freeform 32"/>
            <p:cNvSpPr/>
            <p:nvPr/>
          </p:nvSpPr>
          <p:spPr bwMode="auto">
            <a:xfrm>
              <a:off x="5746949" y="1429951"/>
              <a:ext cx="744492" cy="495278"/>
            </a:xfrm>
            <a:custGeom>
              <a:avLst/>
              <a:gdLst>
                <a:gd name="T0" fmla="*/ 1270 w 2595"/>
                <a:gd name="T1" fmla="*/ 1595 h 1727"/>
                <a:gd name="T2" fmla="*/ 1237 w 2595"/>
                <a:gd name="T3" fmla="*/ 1388 h 1727"/>
                <a:gd name="T4" fmla="*/ 1084 w 2595"/>
                <a:gd name="T5" fmla="*/ 1204 h 1727"/>
                <a:gd name="T6" fmla="*/ 1072 w 2595"/>
                <a:gd name="T7" fmla="*/ 1076 h 1727"/>
                <a:gd name="T8" fmla="*/ 941 w 2595"/>
                <a:gd name="T9" fmla="*/ 1135 h 1727"/>
                <a:gd name="T10" fmla="*/ 776 w 2595"/>
                <a:gd name="T11" fmla="*/ 984 h 1727"/>
                <a:gd name="T12" fmla="*/ 503 w 2595"/>
                <a:gd name="T13" fmla="*/ 633 h 1727"/>
                <a:gd name="T14" fmla="*/ 468 w 2595"/>
                <a:gd name="T15" fmla="*/ 580 h 1727"/>
                <a:gd name="T16" fmla="*/ 323 w 2595"/>
                <a:gd name="T17" fmla="*/ 746 h 1727"/>
                <a:gd name="T18" fmla="*/ 213 w 2595"/>
                <a:gd name="T19" fmla="*/ 508 h 1727"/>
                <a:gd name="T20" fmla="*/ 68 w 2595"/>
                <a:gd name="T21" fmla="*/ 245 h 1727"/>
                <a:gd name="T22" fmla="*/ 75 w 2595"/>
                <a:gd name="T23" fmla="*/ 128 h 1727"/>
                <a:gd name="T24" fmla="*/ 388 w 2595"/>
                <a:gd name="T25" fmla="*/ 113 h 1727"/>
                <a:gd name="T26" fmla="*/ 754 w 2595"/>
                <a:gd name="T27" fmla="*/ 308 h 1727"/>
                <a:gd name="T28" fmla="*/ 1068 w 2595"/>
                <a:gd name="T29" fmla="*/ 136 h 1727"/>
                <a:gd name="T30" fmla="*/ 1185 w 2595"/>
                <a:gd name="T31" fmla="*/ 329 h 1727"/>
                <a:gd name="T32" fmla="*/ 1386 w 2595"/>
                <a:gd name="T33" fmla="*/ 383 h 1727"/>
                <a:gd name="T34" fmla="*/ 1605 w 2595"/>
                <a:gd name="T35" fmla="*/ 592 h 1727"/>
                <a:gd name="T36" fmla="*/ 1702 w 2595"/>
                <a:gd name="T37" fmla="*/ 457 h 1727"/>
                <a:gd name="T38" fmla="*/ 1874 w 2595"/>
                <a:gd name="T39" fmla="*/ 641 h 1727"/>
                <a:gd name="T40" fmla="*/ 1953 w 2595"/>
                <a:gd name="T41" fmla="*/ 725 h 1727"/>
                <a:gd name="T42" fmla="*/ 2087 w 2595"/>
                <a:gd name="T43" fmla="*/ 673 h 1727"/>
                <a:gd name="T44" fmla="*/ 2129 w 2595"/>
                <a:gd name="T45" fmla="*/ 618 h 1727"/>
                <a:gd name="T46" fmla="*/ 2232 w 2595"/>
                <a:gd name="T47" fmla="*/ 542 h 1727"/>
                <a:gd name="T48" fmla="*/ 2287 w 2595"/>
                <a:gd name="T49" fmla="*/ 498 h 1727"/>
                <a:gd name="T50" fmla="*/ 2480 w 2595"/>
                <a:gd name="T51" fmla="*/ 679 h 1727"/>
                <a:gd name="T52" fmla="*/ 2546 w 2595"/>
                <a:gd name="T53" fmla="*/ 864 h 1727"/>
                <a:gd name="T54" fmla="*/ 2494 w 2595"/>
                <a:gd name="T55" fmla="*/ 1050 h 1727"/>
                <a:gd name="T56" fmla="*/ 2382 w 2595"/>
                <a:gd name="T57" fmla="*/ 1034 h 1727"/>
                <a:gd name="T58" fmla="*/ 2367 w 2595"/>
                <a:gd name="T59" fmla="*/ 893 h 1727"/>
                <a:gd name="T60" fmla="*/ 2126 w 2595"/>
                <a:gd name="T61" fmla="*/ 1142 h 1727"/>
                <a:gd name="T62" fmla="*/ 1905 w 2595"/>
                <a:gd name="T63" fmla="*/ 1356 h 1727"/>
                <a:gd name="T64" fmla="*/ 1936 w 2595"/>
                <a:gd name="T65" fmla="*/ 1494 h 1727"/>
                <a:gd name="T66" fmla="*/ 1552 w 2595"/>
                <a:gd name="T67" fmla="*/ 1494 h 1727"/>
                <a:gd name="T68" fmla="*/ 1468 w 2595"/>
                <a:gd name="T69" fmla="*/ 1718 h 1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9" name="Freeform 33"/>
            <p:cNvSpPr/>
            <p:nvPr/>
          </p:nvSpPr>
          <p:spPr bwMode="auto">
            <a:xfrm>
              <a:off x="5607093" y="721211"/>
              <a:ext cx="971626" cy="909585"/>
            </a:xfrm>
            <a:custGeom>
              <a:avLst/>
              <a:gdLst>
                <a:gd name="T0" fmla="*/ 2335 w 3386"/>
                <a:gd name="T1" fmla="*/ 3046 h 3170"/>
                <a:gd name="T2" fmla="*/ 2109 w 3386"/>
                <a:gd name="T3" fmla="*/ 3024 h 3170"/>
                <a:gd name="T4" fmla="*/ 1966 w 3386"/>
                <a:gd name="T5" fmla="*/ 2847 h 3170"/>
                <a:gd name="T6" fmla="*/ 1727 w 3386"/>
                <a:gd name="T7" fmla="*/ 2726 h 3170"/>
                <a:gd name="T8" fmla="*/ 1616 w 3386"/>
                <a:gd name="T9" fmla="*/ 2612 h 3170"/>
                <a:gd name="T10" fmla="*/ 1472 w 3386"/>
                <a:gd name="T11" fmla="*/ 2638 h 3170"/>
                <a:gd name="T12" fmla="*/ 1219 w 3386"/>
                <a:gd name="T13" fmla="*/ 2740 h 3170"/>
                <a:gd name="T14" fmla="*/ 917 w 3386"/>
                <a:gd name="T15" fmla="*/ 2483 h 3170"/>
                <a:gd name="T16" fmla="*/ 863 w 3386"/>
                <a:gd name="T17" fmla="*/ 2426 h 3170"/>
                <a:gd name="T18" fmla="*/ 960 w 3386"/>
                <a:gd name="T19" fmla="*/ 2275 h 3170"/>
                <a:gd name="T20" fmla="*/ 835 w 3386"/>
                <a:gd name="T21" fmla="*/ 2304 h 3170"/>
                <a:gd name="T22" fmla="*/ 663 w 3386"/>
                <a:gd name="T23" fmla="*/ 2159 h 3170"/>
                <a:gd name="T24" fmla="*/ 786 w 3386"/>
                <a:gd name="T25" fmla="*/ 1939 h 3170"/>
                <a:gd name="T26" fmla="*/ 919 w 3386"/>
                <a:gd name="T27" fmla="*/ 1635 h 3170"/>
                <a:gd name="T28" fmla="*/ 998 w 3386"/>
                <a:gd name="T29" fmla="*/ 1811 h 3170"/>
                <a:gd name="T30" fmla="*/ 1108 w 3386"/>
                <a:gd name="T31" fmla="*/ 1568 h 3170"/>
                <a:gd name="T32" fmla="*/ 1033 w 3386"/>
                <a:gd name="T33" fmla="*/ 1189 h 3170"/>
                <a:gd name="T34" fmla="*/ 1063 w 3386"/>
                <a:gd name="T35" fmla="*/ 1026 h 3170"/>
                <a:gd name="T36" fmla="*/ 957 w 3386"/>
                <a:gd name="T37" fmla="*/ 516 h 3170"/>
                <a:gd name="T38" fmla="*/ 659 w 3386"/>
                <a:gd name="T39" fmla="*/ 669 h 3170"/>
                <a:gd name="T40" fmla="*/ 388 w 3386"/>
                <a:gd name="T41" fmla="*/ 584 h 3170"/>
                <a:gd name="T42" fmla="*/ 133 w 3386"/>
                <a:gd name="T43" fmla="*/ 492 h 3170"/>
                <a:gd name="T44" fmla="*/ 0 w 3386"/>
                <a:gd name="T45" fmla="*/ 368 h 3170"/>
                <a:gd name="T46" fmla="*/ 77 w 3386"/>
                <a:gd name="T47" fmla="*/ 186 h 3170"/>
                <a:gd name="T48" fmla="*/ 225 w 3386"/>
                <a:gd name="T49" fmla="*/ 39 h 3170"/>
                <a:gd name="T50" fmla="*/ 624 w 3386"/>
                <a:gd name="T51" fmla="*/ 82 h 3170"/>
                <a:gd name="T52" fmla="*/ 1137 w 3386"/>
                <a:gd name="T53" fmla="*/ 455 h 3170"/>
                <a:gd name="T54" fmla="*/ 1324 w 3386"/>
                <a:gd name="T55" fmla="*/ 728 h 3170"/>
                <a:gd name="T56" fmla="*/ 1494 w 3386"/>
                <a:gd name="T57" fmla="*/ 991 h 3170"/>
                <a:gd name="T58" fmla="*/ 1532 w 3386"/>
                <a:gd name="T59" fmla="*/ 1146 h 3170"/>
                <a:gd name="T60" fmla="*/ 1867 w 3386"/>
                <a:gd name="T61" fmla="*/ 1191 h 3170"/>
                <a:gd name="T62" fmla="*/ 2014 w 3386"/>
                <a:gd name="T63" fmla="*/ 1171 h 3170"/>
                <a:gd name="T64" fmla="*/ 2288 w 3386"/>
                <a:gd name="T65" fmla="*/ 1336 h 3170"/>
                <a:gd name="T66" fmla="*/ 2567 w 3386"/>
                <a:gd name="T67" fmla="*/ 1644 h 3170"/>
                <a:gd name="T68" fmla="*/ 2817 w 3386"/>
                <a:gd name="T69" fmla="*/ 1555 h 3170"/>
                <a:gd name="T70" fmla="*/ 3087 w 3386"/>
                <a:gd name="T71" fmla="*/ 1254 h 3170"/>
                <a:gd name="T72" fmla="*/ 3292 w 3386"/>
                <a:gd name="T73" fmla="*/ 1236 h 3170"/>
                <a:gd name="T74" fmla="*/ 3386 w 3386"/>
                <a:gd name="T75" fmla="*/ 1511 h 3170"/>
                <a:gd name="T76" fmla="*/ 3343 w 3386"/>
                <a:gd name="T77" fmla="*/ 1722 h 3170"/>
                <a:gd name="T78" fmla="*/ 3325 w 3386"/>
                <a:gd name="T79" fmla="*/ 2112 h 3170"/>
                <a:gd name="T80" fmla="*/ 3301 w 3386"/>
                <a:gd name="T81" fmla="*/ 2370 h 3170"/>
                <a:gd name="T82" fmla="*/ 3170 w 3386"/>
                <a:gd name="T83" fmla="*/ 2429 h 3170"/>
                <a:gd name="T84" fmla="*/ 2952 w 3386"/>
                <a:gd name="T85" fmla="*/ 2482 h 3170"/>
                <a:gd name="T86" fmla="*/ 2909 w 3386"/>
                <a:gd name="T87" fmla="*/ 2710 h 3170"/>
                <a:gd name="T88" fmla="*/ 3044 w 3386"/>
                <a:gd name="T89" fmla="*/ 3123 h 3170"/>
                <a:gd name="T90" fmla="*/ 2742 w 3386"/>
                <a:gd name="T91" fmla="*/ 2945 h 3170"/>
                <a:gd name="T92" fmla="*/ 2566 w 3386"/>
                <a:gd name="T93" fmla="*/ 3039 h 3170"/>
                <a:gd name="T94" fmla="*/ 2575 w 3386"/>
                <a:gd name="T95" fmla="*/ 3108 h 3170"/>
                <a:gd name="T96" fmla="*/ 2456 w 3386"/>
                <a:gd name="T97" fmla="*/ 317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0" name="Freeform 34"/>
            <p:cNvSpPr/>
            <p:nvPr/>
          </p:nvSpPr>
          <p:spPr bwMode="auto">
            <a:xfrm>
              <a:off x="3643864" y="1802197"/>
              <a:ext cx="1235564" cy="1102017"/>
            </a:xfrm>
            <a:custGeom>
              <a:avLst/>
              <a:gdLst>
                <a:gd name="T0" fmla="*/ 3758 w 4310"/>
                <a:gd name="T1" fmla="*/ 2973 h 3842"/>
                <a:gd name="T2" fmla="*/ 3714 w 4310"/>
                <a:gd name="T3" fmla="*/ 3340 h 3842"/>
                <a:gd name="T4" fmla="*/ 3553 w 4310"/>
                <a:gd name="T5" fmla="*/ 3513 h 3842"/>
                <a:gd name="T6" fmla="*/ 3575 w 4310"/>
                <a:gd name="T7" fmla="*/ 3648 h 3842"/>
                <a:gd name="T8" fmla="*/ 3542 w 4310"/>
                <a:gd name="T9" fmla="*/ 3791 h 3842"/>
                <a:gd name="T10" fmla="*/ 3222 w 4310"/>
                <a:gd name="T11" fmla="*/ 3842 h 3842"/>
                <a:gd name="T12" fmla="*/ 3130 w 4310"/>
                <a:gd name="T13" fmla="*/ 3764 h 3842"/>
                <a:gd name="T14" fmla="*/ 3045 w 4310"/>
                <a:gd name="T15" fmla="*/ 3572 h 3842"/>
                <a:gd name="T16" fmla="*/ 2838 w 4310"/>
                <a:gd name="T17" fmla="*/ 3413 h 3842"/>
                <a:gd name="T18" fmla="*/ 2551 w 4310"/>
                <a:gd name="T19" fmla="*/ 3295 h 3842"/>
                <a:gd name="T20" fmla="*/ 2537 w 4310"/>
                <a:gd name="T21" fmla="*/ 3524 h 3842"/>
                <a:gd name="T22" fmla="*/ 2412 w 4310"/>
                <a:gd name="T23" fmla="*/ 3569 h 3842"/>
                <a:gd name="T24" fmla="*/ 2108 w 4310"/>
                <a:gd name="T25" fmla="*/ 3185 h 3842"/>
                <a:gd name="T26" fmla="*/ 2337 w 4310"/>
                <a:gd name="T27" fmla="*/ 3263 h 3842"/>
                <a:gd name="T28" fmla="*/ 2485 w 4310"/>
                <a:gd name="T29" fmla="*/ 3178 h 3842"/>
                <a:gd name="T30" fmla="*/ 2592 w 4310"/>
                <a:gd name="T31" fmla="*/ 2821 h 3842"/>
                <a:gd name="T32" fmla="*/ 2734 w 4310"/>
                <a:gd name="T33" fmla="*/ 2723 h 3842"/>
                <a:gd name="T34" fmla="*/ 2675 w 4310"/>
                <a:gd name="T35" fmla="*/ 2410 h 3842"/>
                <a:gd name="T36" fmla="*/ 2593 w 4310"/>
                <a:gd name="T37" fmla="*/ 2150 h 3842"/>
                <a:gd name="T38" fmla="*/ 2367 w 4310"/>
                <a:gd name="T39" fmla="*/ 1987 h 3842"/>
                <a:gd name="T40" fmla="*/ 1995 w 4310"/>
                <a:gd name="T41" fmla="*/ 1656 h 3842"/>
                <a:gd name="T42" fmla="*/ 1829 w 4310"/>
                <a:gd name="T43" fmla="*/ 1669 h 3842"/>
                <a:gd name="T44" fmla="*/ 1562 w 4310"/>
                <a:gd name="T45" fmla="*/ 1482 h 3842"/>
                <a:gd name="T46" fmla="*/ 1154 w 4310"/>
                <a:gd name="T47" fmla="*/ 1373 h 3842"/>
                <a:gd name="T48" fmla="*/ 1111 w 4310"/>
                <a:gd name="T49" fmla="*/ 1572 h 3842"/>
                <a:gd name="T50" fmla="*/ 700 w 4310"/>
                <a:gd name="T51" fmla="*/ 1349 h 3842"/>
                <a:gd name="T52" fmla="*/ 120 w 4310"/>
                <a:gd name="T53" fmla="*/ 1187 h 3842"/>
                <a:gd name="T54" fmla="*/ 53 w 4310"/>
                <a:gd name="T55" fmla="*/ 1034 h 3842"/>
                <a:gd name="T56" fmla="*/ 112 w 4310"/>
                <a:gd name="T57" fmla="*/ 790 h 3842"/>
                <a:gd name="T58" fmla="*/ 394 w 4310"/>
                <a:gd name="T59" fmla="*/ 650 h 3842"/>
                <a:gd name="T60" fmla="*/ 757 w 4310"/>
                <a:gd name="T61" fmla="*/ 414 h 3842"/>
                <a:gd name="T62" fmla="*/ 969 w 4310"/>
                <a:gd name="T63" fmla="*/ 239 h 3842"/>
                <a:gd name="T64" fmla="*/ 1353 w 4310"/>
                <a:gd name="T65" fmla="*/ 104 h 3842"/>
                <a:gd name="T66" fmla="*/ 1421 w 4310"/>
                <a:gd name="T67" fmla="*/ 385 h 3842"/>
                <a:gd name="T68" fmla="*/ 1385 w 4310"/>
                <a:gd name="T69" fmla="*/ 616 h 3842"/>
                <a:gd name="T70" fmla="*/ 1541 w 4310"/>
                <a:gd name="T71" fmla="*/ 790 h 3842"/>
                <a:gd name="T72" fmla="*/ 1629 w 4310"/>
                <a:gd name="T73" fmla="*/ 937 h 3842"/>
                <a:gd name="T74" fmla="*/ 2029 w 4310"/>
                <a:gd name="T75" fmla="*/ 907 h 3842"/>
                <a:gd name="T76" fmla="*/ 1854 w 4310"/>
                <a:gd name="T77" fmla="*/ 1191 h 3842"/>
                <a:gd name="T78" fmla="*/ 2096 w 4310"/>
                <a:gd name="T79" fmla="*/ 1371 h 3842"/>
                <a:gd name="T80" fmla="*/ 2289 w 4310"/>
                <a:gd name="T81" fmla="*/ 1647 h 3842"/>
                <a:gd name="T82" fmla="*/ 2562 w 4310"/>
                <a:gd name="T83" fmla="*/ 1474 h 3842"/>
                <a:gd name="T84" fmla="*/ 2760 w 4310"/>
                <a:gd name="T85" fmla="*/ 1528 h 3842"/>
                <a:gd name="T86" fmla="*/ 3029 w 4310"/>
                <a:gd name="T87" fmla="*/ 1404 h 3842"/>
                <a:gd name="T88" fmla="*/ 2922 w 4310"/>
                <a:gd name="T89" fmla="*/ 1637 h 3842"/>
                <a:gd name="T90" fmla="*/ 2923 w 4310"/>
                <a:gd name="T91" fmla="*/ 2020 h 3842"/>
                <a:gd name="T92" fmla="*/ 3101 w 4310"/>
                <a:gd name="T93" fmla="*/ 2130 h 3842"/>
                <a:gd name="T94" fmla="*/ 3362 w 4310"/>
                <a:gd name="T95" fmla="*/ 2365 h 3842"/>
                <a:gd name="T96" fmla="*/ 3421 w 4310"/>
                <a:gd name="T97" fmla="*/ 2724 h 3842"/>
                <a:gd name="T98" fmla="*/ 3709 w 4310"/>
                <a:gd name="T99" fmla="*/ 2811 h 3842"/>
                <a:gd name="T100" fmla="*/ 3792 w 4310"/>
                <a:gd name="T101" fmla="*/ 2543 h 3842"/>
                <a:gd name="T102" fmla="*/ 3774 w 4310"/>
                <a:gd name="T103" fmla="*/ 2337 h 3842"/>
                <a:gd name="T104" fmla="*/ 3845 w 4310"/>
                <a:gd name="T105" fmla="*/ 2227 h 3842"/>
                <a:gd name="T106" fmla="*/ 3906 w 4310"/>
                <a:gd name="T107" fmla="*/ 2261 h 3842"/>
                <a:gd name="T108" fmla="*/ 4109 w 4310"/>
                <a:gd name="T109" fmla="*/ 2417 h 3842"/>
                <a:gd name="T110" fmla="*/ 4310 w 4310"/>
                <a:gd name="T111" fmla="*/ 2527 h 3842"/>
                <a:gd name="T112" fmla="*/ 4286 w 4310"/>
                <a:gd name="T113" fmla="*/ 2808 h 3842"/>
                <a:gd name="T114" fmla="*/ 4206 w 4310"/>
                <a:gd name="T115" fmla="*/ 2878 h 3842"/>
                <a:gd name="T116" fmla="*/ 4042 w 4310"/>
                <a:gd name="T117" fmla="*/ 3044 h 3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1" name="Freeform 35"/>
            <p:cNvSpPr/>
            <p:nvPr/>
          </p:nvSpPr>
          <p:spPr bwMode="auto">
            <a:xfrm>
              <a:off x="5002456" y="3660273"/>
              <a:ext cx="684555" cy="528926"/>
            </a:xfrm>
            <a:custGeom>
              <a:avLst/>
              <a:gdLst>
                <a:gd name="T0" fmla="*/ 161 w 2389"/>
                <a:gd name="T1" fmla="*/ 1841 h 1841"/>
                <a:gd name="T2" fmla="*/ 82 w 2389"/>
                <a:gd name="T3" fmla="*/ 1705 h 1841"/>
                <a:gd name="T4" fmla="*/ 3 w 2389"/>
                <a:gd name="T5" fmla="*/ 1582 h 1841"/>
                <a:gd name="T6" fmla="*/ 58 w 2389"/>
                <a:gd name="T7" fmla="*/ 1456 h 1841"/>
                <a:gd name="T8" fmla="*/ 203 w 2389"/>
                <a:gd name="T9" fmla="*/ 1201 h 1841"/>
                <a:gd name="T10" fmla="*/ 383 w 2389"/>
                <a:gd name="T11" fmla="*/ 1035 h 1841"/>
                <a:gd name="T12" fmla="*/ 566 w 2389"/>
                <a:gd name="T13" fmla="*/ 833 h 1841"/>
                <a:gd name="T14" fmla="*/ 653 w 2389"/>
                <a:gd name="T15" fmla="*/ 695 h 1841"/>
                <a:gd name="T16" fmla="*/ 760 w 2389"/>
                <a:gd name="T17" fmla="*/ 491 h 1841"/>
                <a:gd name="T18" fmla="*/ 751 w 2389"/>
                <a:gd name="T19" fmla="*/ 314 h 1841"/>
                <a:gd name="T20" fmla="*/ 810 w 2389"/>
                <a:gd name="T21" fmla="*/ 171 h 1841"/>
                <a:gd name="T22" fmla="*/ 855 w 2389"/>
                <a:gd name="T23" fmla="*/ 97 h 1841"/>
                <a:gd name="T24" fmla="*/ 915 w 2389"/>
                <a:gd name="T25" fmla="*/ 99 h 1841"/>
                <a:gd name="T26" fmla="*/ 1017 w 2389"/>
                <a:gd name="T27" fmla="*/ 199 h 1841"/>
                <a:gd name="T28" fmla="*/ 1078 w 2389"/>
                <a:gd name="T29" fmla="*/ 201 h 1841"/>
                <a:gd name="T30" fmla="*/ 1101 w 2389"/>
                <a:gd name="T31" fmla="*/ 90 h 1841"/>
                <a:gd name="T32" fmla="*/ 1044 w 2389"/>
                <a:gd name="T33" fmla="*/ 20 h 1841"/>
                <a:gd name="T34" fmla="*/ 1060 w 2389"/>
                <a:gd name="T35" fmla="*/ 14 h 1841"/>
                <a:gd name="T36" fmla="*/ 1354 w 2389"/>
                <a:gd name="T37" fmla="*/ 21 h 1841"/>
                <a:gd name="T38" fmla="*/ 1549 w 2389"/>
                <a:gd name="T39" fmla="*/ 0 h 1841"/>
                <a:gd name="T40" fmla="*/ 1584 w 2389"/>
                <a:gd name="T41" fmla="*/ 1 h 1841"/>
                <a:gd name="T42" fmla="*/ 1583 w 2389"/>
                <a:gd name="T43" fmla="*/ 63 h 1841"/>
                <a:gd name="T44" fmla="*/ 1458 w 2389"/>
                <a:gd name="T45" fmla="*/ 211 h 1841"/>
                <a:gd name="T46" fmla="*/ 1601 w 2389"/>
                <a:gd name="T47" fmla="*/ 306 h 1841"/>
                <a:gd name="T48" fmla="*/ 1774 w 2389"/>
                <a:gd name="T49" fmla="*/ 232 h 1841"/>
                <a:gd name="T50" fmla="*/ 1832 w 2389"/>
                <a:gd name="T51" fmla="*/ 233 h 1841"/>
                <a:gd name="T52" fmla="*/ 1867 w 2389"/>
                <a:gd name="T53" fmla="*/ 270 h 1841"/>
                <a:gd name="T54" fmla="*/ 2167 w 2389"/>
                <a:gd name="T55" fmla="*/ 189 h 1841"/>
                <a:gd name="T56" fmla="*/ 2256 w 2389"/>
                <a:gd name="T57" fmla="*/ 303 h 1841"/>
                <a:gd name="T58" fmla="*/ 2389 w 2389"/>
                <a:gd name="T59" fmla="*/ 493 h 1841"/>
                <a:gd name="T60" fmla="*/ 2389 w 2389"/>
                <a:gd name="T61" fmla="*/ 545 h 1841"/>
                <a:gd name="T62" fmla="*/ 2293 w 2389"/>
                <a:gd name="T63" fmla="*/ 562 h 1841"/>
                <a:gd name="T64" fmla="*/ 2219 w 2389"/>
                <a:gd name="T65" fmla="*/ 718 h 1841"/>
                <a:gd name="T66" fmla="*/ 2218 w 2389"/>
                <a:gd name="T67" fmla="*/ 734 h 1841"/>
                <a:gd name="T68" fmla="*/ 1933 w 2389"/>
                <a:gd name="T69" fmla="*/ 891 h 1841"/>
                <a:gd name="T70" fmla="*/ 1885 w 2389"/>
                <a:gd name="T71" fmla="*/ 939 h 1841"/>
                <a:gd name="T72" fmla="*/ 1831 w 2389"/>
                <a:gd name="T73" fmla="*/ 908 h 1841"/>
                <a:gd name="T74" fmla="*/ 1773 w 2389"/>
                <a:gd name="T75" fmla="*/ 906 h 1841"/>
                <a:gd name="T76" fmla="*/ 1738 w 2389"/>
                <a:gd name="T77" fmla="*/ 954 h 1841"/>
                <a:gd name="T78" fmla="*/ 1696 w 2389"/>
                <a:gd name="T79" fmla="*/ 953 h 1841"/>
                <a:gd name="T80" fmla="*/ 1604 w 2389"/>
                <a:gd name="T81" fmla="*/ 918 h 1841"/>
                <a:gd name="T82" fmla="*/ 1604 w 2389"/>
                <a:gd name="T83" fmla="*/ 994 h 1841"/>
                <a:gd name="T84" fmla="*/ 1507 w 2389"/>
                <a:gd name="T85" fmla="*/ 1080 h 1841"/>
                <a:gd name="T86" fmla="*/ 1424 w 2389"/>
                <a:gd name="T87" fmla="*/ 1015 h 1841"/>
                <a:gd name="T88" fmla="*/ 1409 w 2389"/>
                <a:gd name="T89" fmla="*/ 1012 h 1841"/>
                <a:gd name="T90" fmla="*/ 1329 w 2389"/>
                <a:gd name="T91" fmla="*/ 934 h 1841"/>
                <a:gd name="T92" fmla="*/ 1281 w 2389"/>
                <a:gd name="T93" fmla="*/ 933 h 1841"/>
                <a:gd name="T94" fmla="*/ 1245 w 2389"/>
                <a:gd name="T95" fmla="*/ 1021 h 1841"/>
                <a:gd name="T96" fmla="*/ 1181 w 2389"/>
                <a:gd name="T97" fmla="*/ 1117 h 1841"/>
                <a:gd name="T98" fmla="*/ 1069 w 2389"/>
                <a:gd name="T99" fmla="*/ 1216 h 1841"/>
                <a:gd name="T100" fmla="*/ 998 w 2389"/>
                <a:gd name="T101" fmla="*/ 1231 h 1841"/>
                <a:gd name="T102" fmla="*/ 931 w 2389"/>
                <a:gd name="T103" fmla="*/ 1288 h 1841"/>
                <a:gd name="T104" fmla="*/ 796 w 2389"/>
                <a:gd name="T105" fmla="*/ 1311 h 1841"/>
                <a:gd name="T106" fmla="*/ 777 w 2389"/>
                <a:gd name="T107" fmla="*/ 1349 h 1841"/>
                <a:gd name="T108" fmla="*/ 742 w 2389"/>
                <a:gd name="T109" fmla="*/ 1348 h 1841"/>
                <a:gd name="T110" fmla="*/ 605 w 2389"/>
                <a:gd name="T111" fmla="*/ 1352 h 1841"/>
                <a:gd name="T112" fmla="*/ 425 w 2389"/>
                <a:gd name="T113" fmla="*/ 1413 h 1841"/>
                <a:gd name="T114" fmla="*/ 240 w 2389"/>
                <a:gd name="T115" fmla="*/ 1480 h 1841"/>
                <a:gd name="T116" fmla="*/ 233 w 2389"/>
                <a:gd name="T117" fmla="*/ 1555 h 1841"/>
                <a:gd name="T118" fmla="*/ 159 w 2389"/>
                <a:gd name="T119" fmla="*/ 1655 h 1841"/>
                <a:gd name="T120" fmla="*/ 263 w 2389"/>
                <a:gd name="T121" fmla="*/ 1805 h 1841"/>
                <a:gd name="T122" fmla="*/ 161 w 2389"/>
                <a:gd name="T123" fmla="*/ 1841 h 1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grpFill/>
            <a:ln w="8" cap="flat">
              <a:solidFill>
                <a:srgbClr val="FFFFFF"/>
              </a:solidFill>
              <a:prstDash val="solid"/>
              <a:miter lim="800000"/>
            </a:ln>
          </p:spPr>
          <p:txBody>
            <a:bodyPr vert="horz" wrap="square" lIns="91424" tIns="45712" rIns="91424" bIns="45712"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cxnSp>
        <p:nvCxnSpPr>
          <p:cNvPr id="92" name="直接连接符 91"/>
          <p:cNvCxnSpPr>
            <a:stCxn id="96" idx="1"/>
            <a:endCxn id="81" idx="32"/>
          </p:cNvCxnSpPr>
          <p:nvPr/>
        </p:nvCxnSpPr>
        <p:spPr bwMode="auto">
          <a:xfrm flipH="1" flipV="1">
            <a:off x="3889731" y="2828062"/>
            <a:ext cx="401764" cy="315237"/>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a:stCxn id="106" idx="0"/>
            <a:endCxn id="70" idx="4"/>
          </p:cNvCxnSpPr>
          <p:nvPr/>
        </p:nvCxnSpPr>
        <p:spPr bwMode="auto">
          <a:xfrm flipV="1">
            <a:off x="1828785" y="3416485"/>
            <a:ext cx="905415" cy="668958"/>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4" name="直接连接符 93"/>
          <p:cNvCxnSpPr>
            <a:stCxn id="101" idx="0"/>
            <a:endCxn id="72" idx="29"/>
          </p:cNvCxnSpPr>
          <p:nvPr/>
        </p:nvCxnSpPr>
        <p:spPr bwMode="auto">
          <a:xfrm flipH="1" flipV="1">
            <a:off x="4028101" y="3424319"/>
            <a:ext cx="532900" cy="727899"/>
          </a:xfrm>
          <a:prstGeom prst="line">
            <a:avLst/>
          </a:prstGeom>
          <a:solidFill>
            <a:srgbClr val="D01C63"/>
          </a:solidFill>
          <a:ln w="6350" cap="flat" cmpd="sng" algn="ctr">
            <a:solidFill>
              <a:schemeClr val="accent2"/>
            </a:solidFill>
            <a:prstDash val="solid"/>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95" name="组合 94"/>
          <p:cNvGrpSpPr/>
          <p:nvPr/>
        </p:nvGrpSpPr>
        <p:grpSpPr>
          <a:xfrm>
            <a:off x="4287826" y="3016226"/>
            <a:ext cx="1247303" cy="294974"/>
            <a:chOff x="7185993" y="3672893"/>
            <a:chExt cx="2428160" cy="773491"/>
          </a:xfrm>
        </p:grpSpPr>
        <p:sp>
          <p:nvSpPr>
            <p:cNvPr id="96" name="圆角矩形 9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98" name="圆角矩形 9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smtClean="0">
                  <a:ln>
                    <a:noFill/>
                  </a:ln>
                  <a:solidFill>
                    <a:prstClr val="white"/>
                  </a:solidFill>
                  <a:effectLst/>
                  <a:uLnTx/>
                  <a:uFillTx/>
                  <a:latin typeface="Calibri" panose="020F0502020204030204"/>
                  <a:ea typeface="宋体" panose="02010600030101010101" pitchFamily="2" charset="-122"/>
                  <a:cs typeface="+mn-cs"/>
                </a:rPr>
                <a:t>1</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99" name="TextBox 98"/>
          <p:cNvSpPr txBox="1"/>
          <p:nvPr/>
        </p:nvSpPr>
        <p:spPr>
          <a:xfrm>
            <a:off x="5797705" y="2409658"/>
            <a:ext cx="1989083" cy="2257060"/>
          </a:xfrm>
          <a:prstGeom prst="rect">
            <a:avLst/>
          </a:prstGeom>
          <a:noFill/>
        </p:spPr>
        <p:txBody>
          <a:bodyPr wrap="square" lIns="62118" tIns="31058" rIns="62118" bIns="31058"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a:t>
            </a:r>
            <a:r>
              <a:rPr kumimoji="0" lang="zh-CN" altLang="en-US"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40%</a:t>
            </a:r>
            <a:endPar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您的内容打在这里，或者通过复制您的文本</a:t>
            </a:r>
            <a:endParaRPr kumimoji="0" lang="en-US" altLang="zh-CN"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a:t>
            </a:r>
            <a:r>
              <a:rPr kumimoji="0" lang="zh-CN" altLang="en-US"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35%</a:t>
            </a:r>
            <a:endPar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您的内容打在这里，或者通过复制您的文本</a:t>
            </a:r>
            <a:endParaRPr kumimoji="0" lang="en-US" altLang="zh-CN"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a:t>
            </a:r>
            <a:r>
              <a:rPr kumimoji="0" lang="zh-CN" altLang="en-US"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25%</a:t>
            </a:r>
            <a:endParaRPr kumimoji="0" lang="en-US" altLang="zh-CN" sz="1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您的内容打在这里，或者通过复制您的文本</a:t>
            </a:r>
            <a:endParaRPr kumimoji="0" lang="zh-CN" altLang="en-US" sz="1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100" name="组合 99"/>
          <p:cNvGrpSpPr/>
          <p:nvPr/>
        </p:nvGrpSpPr>
        <p:grpSpPr>
          <a:xfrm>
            <a:off x="3991845" y="4149496"/>
            <a:ext cx="1247305" cy="294974"/>
            <a:chOff x="7185990" y="3672893"/>
            <a:chExt cx="2428163" cy="773491"/>
          </a:xfrm>
        </p:grpSpPr>
        <p:sp>
          <p:nvSpPr>
            <p:cNvPr id="101" name="圆角矩形 100"/>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2" name="文本框 180"/>
            <p:cNvSpPr txBox="1"/>
            <p:nvPr/>
          </p:nvSpPr>
          <p:spPr>
            <a:xfrm>
              <a:off x="7591676" y="3679716"/>
              <a:ext cx="2022477"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103" name="圆角矩形 102"/>
            <p:cNvSpPr/>
            <p:nvPr/>
          </p:nvSpPr>
          <p:spPr>
            <a:xfrm>
              <a:off x="7185990" y="3672893"/>
              <a:ext cx="400475"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smtClean="0">
                  <a:ln>
                    <a:noFill/>
                  </a:ln>
                  <a:solidFill>
                    <a:prstClr val="white"/>
                  </a:solidFill>
                  <a:effectLst/>
                  <a:uLnTx/>
                  <a:uFillTx/>
                  <a:latin typeface="Calibri" panose="020F0502020204030204"/>
                  <a:ea typeface="宋体" panose="02010600030101010101" pitchFamily="2" charset="-122"/>
                  <a:cs typeface="+mn-cs"/>
                </a:rPr>
                <a:t>3</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graphicFrame>
        <p:nvGraphicFramePr>
          <p:cNvPr id="104" name="Chart 2"/>
          <p:cNvGraphicFramePr/>
          <p:nvPr/>
        </p:nvGraphicFramePr>
        <p:xfrm>
          <a:off x="5705764" y="1248555"/>
          <a:ext cx="1965908" cy="1103515"/>
        </p:xfrm>
        <a:graphic>
          <a:graphicData uri="http://schemas.openxmlformats.org/drawingml/2006/chart">
            <c:chart xmlns:c="http://schemas.openxmlformats.org/drawingml/2006/chart" xmlns:r="http://schemas.openxmlformats.org/officeDocument/2006/relationships" r:id="rId1"/>
          </a:graphicData>
        </a:graphic>
      </p:graphicFrame>
      <p:grpSp>
        <p:nvGrpSpPr>
          <p:cNvPr id="105" name="组合 104"/>
          <p:cNvGrpSpPr/>
          <p:nvPr/>
        </p:nvGrpSpPr>
        <p:grpSpPr>
          <a:xfrm>
            <a:off x="1259632" y="4082720"/>
            <a:ext cx="1247303" cy="294974"/>
            <a:chOff x="7185993" y="3672893"/>
            <a:chExt cx="2428160" cy="773491"/>
          </a:xfrm>
        </p:grpSpPr>
        <p:sp>
          <p:nvSpPr>
            <p:cNvPr id="106" name="圆角矩形 105"/>
            <p:cNvSpPr/>
            <p:nvPr/>
          </p:nvSpPr>
          <p:spPr>
            <a:xfrm>
              <a:off x="7193137" y="3680036"/>
              <a:ext cx="2201687" cy="65214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7" name="文本框 180"/>
            <p:cNvSpPr txBox="1"/>
            <p:nvPr/>
          </p:nvSpPr>
          <p:spPr>
            <a:xfrm>
              <a:off x="7591674" y="3679716"/>
              <a:ext cx="2022479" cy="766668"/>
            </a:xfrm>
            <a:prstGeom prst="rect">
              <a:avLst/>
            </a:prstGeom>
            <a:noFill/>
            <a:ln w="12700">
              <a:noFill/>
              <a:prstDash val="solid"/>
            </a:ln>
          </p:spPr>
          <p:txBody>
            <a:bodyPr wrap="square" lIns="91424" tIns="45712" rIns="91424" bIns="45712"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此处添加标题</a:t>
              </a:r>
              <a:endParaRPr kumimoji="0" lang="en-US" altLang="zh-CN" sz="10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108" name="圆角矩形 107"/>
            <p:cNvSpPr/>
            <p:nvPr/>
          </p:nvSpPr>
          <p:spPr>
            <a:xfrm>
              <a:off x="7185993" y="3672893"/>
              <a:ext cx="400474" cy="66842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smtClean="0">
                  <a:ln>
                    <a:noFill/>
                  </a:ln>
                  <a:solidFill>
                    <a:prstClr val="white"/>
                  </a:solidFill>
                  <a:effectLst/>
                  <a:uLnTx/>
                  <a:uFillTx/>
                  <a:latin typeface="Calibri" panose="020F0502020204030204"/>
                  <a:ea typeface="宋体" panose="02010600030101010101" pitchFamily="2" charset="-122"/>
                  <a:cs typeface="+mn-cs"/>
                </a:rPr>
                <a:t>2</a:t>
              </a: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109" name="TextBox 108"/>
          <p:cNvSpPr txBox="1"/>
          <p:nvPr/>
        </p:nvSpPr>
        <p:spPr>
          <a:xfrm>
            <a:off x="6908908" y="1587016"/>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0" name="TextBox 109"/>
          <p:cNvSpPr txBox="1"/>
          <p:nvPr/>
        </p:nvSpPr>
        <p:spPr>
          <a:xfrm>
            <a:off x="6433852" y="2003943"/>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1" name="TextBox 110"/>
          <p:cNvSpPr txBox="1"/>
          <p:nvPr/>
        </p:nvSpPr>
        <p:spPr>
          <a:xfrm>
            <a:off x="6346138" y="1438815"/>
            <a:ext cx="236057" cy="278166"/>
          </a:xfrm>
          <a:prstGeom prst="rect">
            <a:avLst/>
          </a:prstGeom>
          <a:noFill/>
        </p:spPr>
        <p:txBody>
          <a:bodyPr wrap="none" lIns="62118" tIns="31058" rIns="62118" bIns="31058"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left)">
                                      <p:cBhvr>
                                        <p:cTn id="13" dur="500"/>
                                        <p:tgtEl>
                                          <p:spTgt spid="9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Effect transition="in" filter="wipe(left)">
                                      <p:cBhvr>
                                        <p:cTn id="17" dur="500"/>
                                        <p:tgtEl>
                                          <p:spTgt spid="9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wipe(right)">
                                      <p:cBhvr>
                                        <p:cTn id="21" dur="500"/>
                                        <p:tgtEl>
                                          <p:spTgt spid="9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left)">
                                      <p:cBhvr>
                                        <p:cTn id="29" dur="500"/>
                                        <p:tgtEl>
                                          <p:spTgt spid="94"/>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100"/>
                                        </p:tgtEl>
                                        <p:attrNameLst>
                                          <p:attrName>style.visibility</p:attrName>
                                        </p:attrNameLst>
                                      </p:cBhvr>
                                      <p:to>
                                        <p:strVal val="visible"/>
                                      </p:to>
                                    </p:set>
                                    <p:animEffect transition="in" filter="wipe(left)">
                                      <p:cBhvr>
                                        <p:cTn id="33" dur="500"/>
                                        <p:tgtEl>
                                          <p:spTgt spid="100"/>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4500"/>
                            </p:stCondLst>
                            <p:childTnLst>
                              <p:par>
                                <p:cTn id="39" presetID="21" presetClass="entr" presetSubtype="1" fill="hold" grpId="0" nodeType="afterEffect">
                                  <p:stCondLst>
                                    <p:cond delay="0"/>
                                  </p:stCondLst>
                                  <p:childTnLst>
                                    <p:set>
                                      <p:cBhvr>
                                        <p:cTn id="40" dur="1" fill="hold">
                                          <p:stCondLst>
                                            <p:cond delay="0"/>
                                          </p:stCondLst>
                                        </p:cTn>
                                        <p:tgtEl>
                                          <p:spTgt spid="104"/>
                                        </p:tgtEl>
                                        <p:attrNameLst>
                                          <p:attrName>style.visibility</p:attrName>
                                        </p:attrNameLst>
                                      </p:cBhvr>
                                      <p:to>
                                        <p:strVal val="visible"/>
                                      </p:to>
                                    </p:set>
                                    <p:animEffect transition="in" filter="wheel(1)">
                                      <p:cBhvr>
                                        <p:cTn id="41" dur="1000"/>
                                        <p:tgtEl>
                                          <p:spTgt spid="104"/>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11"/>
                                        </p:tgtEl>
                                        <p:attrNameLst>
                                          <p:attrName>style.visibility</p:attrName>
                                        </p:attrNameLst>
                                      </p:cBhvr>
                                      <p:to>
                                        <p:strVal val="visible"/>
                                      </p:to>
                                    </p:set>
                                    <p:animEffect transition="in" filter="fade">
                                      <p:cBhvr>
                                        <p:cTn id="45" dur="500"/>
                                        <p:tgtEl>
                                          <p:spTgt spid="11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500"/>
                                        <p:tgtEl>
                                          <p:spTgt spid="110"/>
                                        </p:tgtEl>
                                      </p:cBhvr>
                                    </p:animEffect>
                                  </p:childTnLst>
                                </p:cTn>
                              </p:par>
                              <p:par>
                                <p:cTn id="52" presetID="12" presetClass="entr" presetSubtype="4" fill="hold" grpId="0" nodeType="withEffect">
                                  <p:stCondLst>
                                    <p:cond delay="0"/>
                                  </p:stCondLst>
                                  <p:iterate type="lt">
                                    <p:tmPct val="5983"/>
                                  </p:iterate>
                                  <p:childTnLst>
                                    <p:set>
                                      <p:cBhvr>
                                        <p:cTn id="53" dur="1" fill="hold">
                                          <p:stCondLst>
                                            <p:cond delay="0"/>
                                          </p:stCondLst>
                                        </p:cTn>
                                        <p:tgtEl>
                                          <p:spTgt spid="99"/>
                                        </p:tgtEl>
                                        <p:attrNameLst>
                                          <p:attrName>style.visibility</p:attrName>
                                        </p:attrNameLst>
                                      </p:cBhvr>
                                      <p:to>
                                        <p:strVal val="visible"/>
                                      </p:to>
                                    </p:set>
                                    <p:anim calcmode="lin" valueType="num">
                                      <p:cBhvr additive="base">
                                        <p:cTn id="54" dur="300"/>
                                        <p:tgtEl>
                                          <p:spTgt spid="99"/>
                                        </p:tgtEl>
                                        <p:attrNameLst>
                                          <p:attrName>ppt_y</p:attrName>
                                        </p:attrNameLst>
                                      </p:cBhvr>
                                      <p:tavLst>
                                        <p:tav tm="0">
                                          <p:val>
                                            <p:strVal val="#ppt_y+#ppt_h*1.125000"/>
                                          </p:val>
                                        </p:tav>
                                        <p:tav tm="100000">
                                          <p:val>
                                            <p:strVal val="#ppt_y"/>
                                          </p:val>
                                        </p:tav>
                                      </p:tavLst>
                                    </p:anim>
                                    <p:animEffect transition="in" filter="wipe(up)">
                                      <p:cBhvr>
                                        <p:cTn id="55" dur="3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Graphic spid="104" grpId="0">
        <p:bldAsOne/>
      </p:bldGraphic>
      <p:bldP spid="109" grpId="0"/>
      <p:bldP spid="110" grpId="0"/>
      <p:bldP spid="1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705275" y="1450692"/>
            <a:ext cx="1061816" cy="253910"/>
          </a:xfrm>
          <a:prstGeom prst="rect">
            <a:avLst/>
          </a:prstGeom>
        </p:spPr>
        <p:txBody>
          <a:bodyPr wrap="none" lIns="68573" tIns="34287" rIns="68573" bIns="34287">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此处添加标题</a:t>
            </a:r>
            <a:endParaRPr kumimoji="0" lang="en-US" altLang="zh-CN" sz="12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4" name="矩形 3"/>
          <p:cNvSpPr/>
          <p:nvPr/>
        </p:nvSpPr>
        <p:spPr>
          <a:xfrm>
            <a:off x="5695552" y="3085019"/>
            <a:ext cx="1061816" cy="253910"/>
          </a:xfrm>
          <a:prstGeom prst="rect">
            <a:avLst/>
          </a:prstGeom>
        </p:spPr>
        <p:txBody>
          <a:bodyPr wrap="none" lIns="68573" tIns="34287" rIns="68573" bIns="34287">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此处添加标题</a:t>
            </a:r>
            <a:endParaRPr kumimoji="0" lang="en-US" altLang="zh-CN" sz="12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5" name="矩形 4"/>
          <p:cNvSpPr/>
          <p:nvPr/>
        </p:nvSpPr>
        <p:spPr>
          <a:xfrm>
            <a:off x="1979480" y="2242989"/>
            <a:ext cx="1061816" cy="253910"/>
          </a:xfrm>
          <a:prstGeom prst="rect">
            <a:avLst/>
          </a:prstGeom>
        </p:spPr>
        <p:txBody>
          <a:bodyPr wrap="none" lIns="68573" tIns="34287" rIns="68573" bIns="34287">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此处添加标题</a:t>
            </a:r>
            <a:endParaRPr kumimoji="0" lang="en-US" altLang="zh-CN" sz="12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6" name="等腰三角形 5"/>
          <p:cNvSpPr>
            <a:spLocks noChangeAspect="1" noChangeArrowheads="1"/>
          </p:cNvSpPr>
          <p:nvPr/>
        </p:nvSpPr>
        <p:spPr bwMode="auto">
          <a:xfrm rot="5400000" flipV="1">
            <a:off x="5474017" y="1832394"/>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500" b="0"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7" name="矩形 47"/>
          <p:cNvSpPr>
            <a:spLocks noChangeArrowheads="1"/>
          </p:cNvSpPr>
          <p:nvPr/>
        </p:nvSpPr>
        <p:spPr bwMode="auto">
          <a:xfrm>
            <a:off x="5695555" y="1761746"/>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333333"/>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您的内容打在这里，或者通过复制您的文本后，在此框中选择粘贴，并选择只保留文字。</a:t>
            </a:r>
            <a:endParaRPr kumimoji="0" lang="zh-CN" altLang="en-US" sz="1100" b="0" i="0" u="none" strike="noStrike" kern="1200" cap="none" spc="0" normalizeH="0" baseline="0" noProof="0" dirty="0">
              <a:ln>
                <a:noFill/>
              </a:ln>
              <a:solidFill>
                <a:srgbClr val="333333"/>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9" name="等腰三角形 18"/>
          <p:cNvSpPr>
            <a:spLocks noChangeAspect="1" noChangeArrowheads="1"/>
          </p:cNvSpPr>
          <p:nvPr/>
        </p:nvSpPr>
        <p:spPr bwMode="auto">
          <a:xfrm rot="5400000" flipV="1">
            <a:off x="5474017" y="3469695"/>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500" b="0" i="0" u="none" strike="noStrike" kern="1200" cap="none" spc="0" normalizeH="0" baseline="0" noProof="0">
              <a:ln>
                <a:noFill/>
              </a:ln>
              <a:solidFill>
                <a:prstClr val="black">
                  <a:lumMod val="65000"/>
                  <a:lumOff val="3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0" name="矩形 47"/>
          <p:cNvSpPr>
            <a:spLocks noChangeArrowheads="1"/>
          </p:cNvSpPr>
          <p:nvPr/>
        </p:nvSpPr>
        <p:spPr bwMode="auto">
          <a:xfrm>
            <a:off x="5695555" y="3399050"/>
            <a:ext cx="211680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333333"/>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您的内容打在这里，或者通过复制您的文本后，在此框中选择粘贴，并选择只保留文字。</a:t>
            </a:r>
            <a:endParaRPr kumimoji="0" lang="zh-CN" altLang="en-US" sz="1100" b="0" i="0" u="none" strike="noStrike" kern="1200" cap="none" spc="0" normalizeH="0" baseline="0" noProof="0" dirty="0">
              <a:ln>
                <a:noFill/>
              </a:ln>
              <a:solidFill>
                <a:srgbClr val="333333"/>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1" name="等腰三角形 18"/>
          <p:cNvSpPr>
            <a:spLocks noChangeAspect="1" noChangeArrowheads="1"/>
          </p:cNvSpPr>
          <p:nvPr/>
        </p:nvSpPr>
        <p:spPr bwMode="auto">
          <a:xfrm rot="16200000" flipH="1" flipV="1">
            <a:off x="3171284" y="2622228"/>
            <a:ext cx="179437" cy="154736"/>
          </a:xfrm>
          <a:prstGeom prst="triangle">
            <a:avLst>
              <a:gd name="adj" fmla="val 50000"/>
            </a:avLst>
          </a:prstGeom>
          <a:solidFill>
            <a:schemeClr val="accent1"/>
          </a:solidFill>
          <a:ln>
            <a:noFill/>
          </a:ln>
        </p:spPr>
        <p:txBody>
          <a:bodyPr lIns="68573" tIns="34287" rIns="68573" bIns="34287"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500" b="0" i="0" u="none" strike="noStrike" kern="1200" cap="none" spc="0" normalizeH="0" baseline="0" noProof="0">
              <a:ln>
                <a:noFill/>
              </a:ln>
              <a:solidFill>
                <a:srgbClr val="A5A5A5">
                  <a:lumMod val="75000"/>
                </a:srgb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2" name="矩形 47"/>
          <p:cNvSpPr>
            <a:spLocks noChangeArrowheads="1"/>
          </p:cNvSpPr>
          <p:nvPr/>
        </p:nvSpPr>
        <p:spPr bwMode="auto">
          <a:xfrm>
            <a:off x="1302089" y="2551577"/>
            <a:ext cx="1832440"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914400" rtl="0" eaLnBrk="1" fontAlgn="auto" latinLnBrk="0" hangingPunct="1">
              <a:lnSpc>
                <a:spcPct val="120000"/>
              </a:lnSpc>
              <a:spcBef>
                <a:spcPct val="0"/>
              </a:spcBef>
              <a:spcAft>
                <a:spcPts val="0"/>
              </a:spcAft>
              <a:buClrTx/>
              <a:buSzTx/>
              <a:buFont typeface="Arial" panose="020B0604020202020204" pitchFamily="34" charset="0"/>
              <a:buNone/>
              <a:defRPr/>
            </a:pPr>
            <a:r>
              <a:rPr kumimoji="0" lang="zh-CN" altLang="en-US" sz="1100" b="0" i="0" u="none" strike="noStrike" kern="1200" cap="none" spc="0" normalizeH="0" baseline="0" noProof="0" dirty="0">
                <a:ln>
                  <a:noFill/>
                </a:ln>
                <a:solidFill>
                  <a:srgbClr val="333333"/>
                </a:solidFill>
                <a:effectLst/>
                <a:uLnTx/>
                <a:uFillTx/>
                <a:latin typeface="微软雅黑" panose="020B0503020204020204" charset="-122"/>
                <a:ea typeface="微软雅黑" panose="020B0503020204020204" charset="-122"/>
                <a:cs typeface="+mn-cs"/>
                <a:sym typeface="微软雅黑" panose="020B0503020204020204" charset="-122"/>
              </a:rPr>
              <a:t>您的内容打在这里，或者通过复制您的文本后，在此框中选择粘贴，并选择只保留文字。</a:t>
            </a:r>
            <a:endParaRPr kumimoji="0" lang="zh-CN" altLang="en-US" sz="1100" b="0" i="0" u="none" strike="noStrike" kern="1200" cap="none" spc="0" normalizeH="0" baseline="0" noProof="0" dirty="0">
              <a:ln>
                <a:noFill/>
              </a:ln>
              <a:solidFill>
                <a:srgbClr val="333333"/>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3" name="形状 12"/>
          <p:cNvSpPr/>
          <p:nvPr/>
        </p:nvSpPr>
        <p:spPr>
          <a:xfrm>
            <a:off x="3445716" y="2189127"/>
            <a:ext cx="1400989" cy="1401200"/>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14" name="空心弧 13"/>
          <p:cNvSpPr/>
          <p:nvPr/>
        </p:nvSpPr>
        <p:spPr>
          <a:xfrm>
            <a:off x="3948405" y="3106035"/>
            <a:ext cx="1203665" cy="1204148"/>
          </a:xfrm>
          <a:prstGeom prst="blockArc">
            <a:avLst>
              <a:gd name="adj1" fmla="val 13624405"/>
              <a:gd name="adj2" fmla="val 17228224"/>
              <a:gd name="adj3" fmla="val 11481"/>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5" name="空心弧 14"/>
          <p:cNvSpPr/>
          <p:nvPr/>
        </p:nvSpPr>
        <p:spPr>
          <a:xfrm>
            <a:off x="3948405" y="3106035"/>
            <a:ext cx="1203665" cy="1204148"/>
          </a:xfrm>
          <a:prstGeom prst="blockArc">
            <a:avLst>
              <a:gd name="adj1" fmla="val 17085111"/>
              <a:gd name="adj2" fmla="val 10799997"/>
              <a:gd name="adj3" fmla="val 11504"/>
            </a:avLst>
          </a:prstGeom>
          <a:solidFill>
            <a:schemeClr val="accent1"/>
          </a:solidFill>
          <a:ln>
            <a:noFill/>
          </a:ln>
          <a:effectLst/>
        </p:spPr>
        <p:style>
          <a:lnRef idx="0">
            <a:scrgbClr r="0" g="0" b="0"/>
          </a:lnRef>
          <a:fillRef idx="3">
            <a:scrgbClr r="0" g="0" b="0"/>
          </a:fillRef>
          <a:effectRef idx="2">
            <a:scrgbClr r="0" g="0" b="0"/>
          </a:effectRef>
          <a:fontRef idx="minor">
            <a:schemeClr val="lt1"/>
          </a:fontRef>
        </p:style>
      </p:sp>
      <p:sp>
        <p:nvSpPr>
          <p:cNvPr id="16" name="任意多边形 15"/>
          <p:cNvSpPr/>
          <p:nvPr/>
        </p:nvSpPr>
        <p:spPr>
          <a:xfrm rot="17307692">
            <a:off x="4216529"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2272AB">
                  <a:lumMod val="75000"/>
                </a:srgbClr>
              </a:solidFill>
              <a:effectLst/>
              <a:uLnTx/>
              <a:uFillTx/>
              <a:latin typeface="Calibri" panose="020F0502020204030204"/>
              <a:ea typeface="宋体" panose="02010600030101010101" pitchFamily="2" charset="-122"/>
              <a:cs typeface="+mn-cs"/>
            </a:endParaRPr>
          </a:p>
        </p:txBody>
      </p:sp>
      <p:sp>
        <p:nvSpPr>
          <p:cNvPr id="17" name="任意多边形 16"/>
          <p:cNvSpPr/>
          <p:nvPr/>
        </p:nvSpPr>
        <p:spPr>
          <a:xfrm rot="17307692">
            <a:off x="3919473"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900" b="0" i="0" u="none" strike="noStrike" kern="1200" cap="none" spc="0" normalizeH="0" baseline="0" noProof="0">
              <a:ln>
                <a:noFill/>
              </a:ln>
              <a:solidFill>
                <a:srgbClr val="2272AB">
                  <a:lumMod val="75000"/>
                </a:srgbClr>
              </a:solidFill>
              <a:effectLst/>
              <a:uLnTx/>
              <a:uFillTx/>
              <a:latin typeface="Calibri" panose="020F0502020204030204"/>
              <a:ea typeface="宋体" panose="02010600030101010101" pitchFamily="2" charset="-122"/>
              <a:cs typeface="+mn-cs"/>
            </a:endParaRPr>
          </a:p>
        </p:txBody>
      </p:sp>
      <p:sp>
        <p:nvSpPr>
          <p:cNvPr id="18" name="TextBox 17"/>
          <p:cNvSpPr txBox="1"/>
          <p:nvPr/>
        </p:nvSpPr>
        <p:spPr>
          <a:xfrm>
            <a:off x="4334078" y="1689254"/>
            <a:ext cx="505588"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8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A</a:t>
            </a:r>
            <a:endParaRPr kumimoji="0" lang="zh-CN" altLang="en-US" sz="38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19" name="TextBox 18"/>
          <p:cNvSpPr txBox="1"/>
          <p:nvPr/>
        </p:nvSpPr>
        <p:spPr>
          <a:xfrm>
            <a:off x="3894669" y="2551577"/>
            <a:ext cx="471924"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800" b="1" i="0" u="none" strike="noStrike" kern="1200" cap="none" spc="0" normalizeH="0" baseline="0" noProof="0" dirty="0">
                <a:ln>
                  <a:noFill/>
                </a:ln>
                <a:solidFill>
                  <a:srgbClr val="595959"/>
                </a:solidFill>
                <a:effectLst/>
                <a:uLnTx/>
                <a:uFillTx/>
                <a:latin typeface="微软雅黑" panose="020B0503020204020204" charset="-122"/>
                <a:ea typeface="微软雅黑" panose="020B0503020204020204" charset="-122"/>
                <a:cs typeface="+mn-cs"/>
              </a:rPr>
              <a:t>B</a:t>
            </a:r>
            <a:endParaRPr kumimoji="0" lang="zh-CN" altLang="en-US" sz="3800" b="1" i="0" u="none" strike="noStrike" kern="1200" cap="none" spc="0" normalizeH="0" baseline="0" noProof="0" dirty="0">
              <a:ln>
                <a:noFill/>
              </a:ln>
              <a:solidFill>
                <a:srgbClr val="595959"/>
              </a:solidFill>
              <a:effectLst/>
              <a:uLnTx/>
              <a:uFillTx/>
              <a:latin typeface="微软雅黑" panose="020B0503020204020204" charset="-122"/>
              <a:ea typeface="微软雅黑" panose="020B0503020204020204" charset="-122"/>
              <a:cs typeface="+mn-cs"/>
            </a:endParaRPr>
          </a:p>
        </p:txBody>
      </p:sp>
      <p:sp>
        <p:nvSpPr>
          <p:cNvPr id="20" name="TextBox 19"/>
          <p:cNvSpPr txBox="1"/>
          <p:nvPr/>
        </p:nvSpPr>
        <p:spPr>
          <a:xfrm>
            <a:off x="4321139" y="3408178"/>
            <a:ext cx="467116" cy="654025"/>
          </a:xfrm>
          <a:prstGeom prst="rect">
            <a:avLst/>
          </a:prstGeom>
          <a:noFill/>
        </p:spPr>
        <p:txBody>
          <a:bodyPr wrap="none" lIns="68580" tIns="34290" rIns="68580" bIns="3429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8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C</a:t>
            </a:r>
            <a:endParaRPr kumimoji="0" lang="zh-CN" altLang="en-US" sz="38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35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60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750"/>
                                        <p:tgtEl>
                                          <p:spTgt spid="1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11"/>
                                        </p:tgtEl>
                                      </p:cBhvr>
                                    </p:animEffect>
                                    <p:animScale>
                                      <p:cBhvr>
                                        <p:cTn id="42" dur="250" autoRev="1" fill="hold"/>
                                        <p:tgtEl>
                                          <p:spTgt spid="11"/>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right)">
                                      <p:cBhvr>
                                        <p:cTn id="50" dur="500"/>
                                        <p:tgtEl>
                                          <p:spTgt spid="12"/>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50"/>
                                        <p:tgtEl>
                                          <p:spTgt spid="14"/>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heel(1)">
                                      <p:cBhvr>
                                        <p:cTn id="58" dur="1000"/>
                                        <p:tgtEl>
                                          <p:spTgt spid="1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9"/>
                                        </p:tgtEl>
                                      </p:cBhvr>
                                    </p:animEffect>
                                    <p:animScale>
                                      <p:cBhvr>
                                        <p:cTn id="68" dur="250" autoRev="1" fill="hold"/>
                                        <p:tgtEl>
                                          <p:spTgt spid="9"/>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left)">
                                      <p:cBhvr>
                                        <p:cTn id="72" dur="500"/>
                                        <p:tgtEl>
                                          <p:spTgt spid="4"/>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left)">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6" grpId="1" animBg="1"/>
      <p:bldP spid="7" grpId="0"/>
      <p:bldP spid="9" grpId="0" animBg="1"/>
      <p:bldP spid="9" grpId="1" animBg="1"/>
      <p:bldP spid="10" grpId="0"/>
      <p:bldP spid="11" grpId="0" animBg="1"/>
      <p:bldP spid="11" grpId="1" animBg="1"/>
      <p:bldP spid="12" grpId="0"/>
      <p:bldP spid="16" grpId="0" animBg="1"/>
      <p:bldP spid="17" grpId="0" animBg="1"/>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cstate="print">
            <a:extLst>
              <a:ext uri="{BEBA8EAE-BF5A-486C-A8C5-ECC9F3942E4B}">
                <a14:imgProps xmlns:a14="http://schemas.microsoft.com/office/drawing/2010/main">
                  <a14:imgLayer r:embed="rId2">
                    <a14:imgEffect>
                      <a14:artisticBlur/>
                    </a14:imgEffect>
                    <a14:imgEffect>
                      <a14:brightnessContrast contrast="1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17" name="文本框 2"/>
          <p:cNvSpPr txBox="1">
            <a:spLocks noChangeArrowheads="1"/>
          </p:cNvSpPr>
          <p:nvPr>
            <p:custDataLst>
              <p:tags r:id="rId3"/>
            </p:custDataLst>
          </p:nvPr>
        </p:nvSpPr>
        <p:spPr bwMode="auto">
          <a:xfrm>
            <a:off x="3677866" y="944790"/>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4925" b="1" i="0" u="none" strike="noStrike" kern="1200" cap="none" spc="0" normalizeH="0" baseline="0" noProof="0" dirty="0" smtClean="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rPr>
              <a:t>04</a:t>
            </a:r>
            <a:endParaRPr kumimoji="0" lang="zh-CN" altLang="en-US" sz="14925" b="1" i="0" u="none" strike="noStrike" kern="1200" cap="none" spc="0" normalizeH="0" baseline="0" noProof="0" dirty="0">
              <a:ln>
                <a:noFill/>
              </a:ln>
              <a:solidFill>
                <a:srgbClr val="0070C0"/>
              </a:solidFill>
              <a:effectLst/>
              <a:uLnTx/>
              <a:uFillTx/>
              <a:latin typeface="Arial Black" panose="020B0A04020102020204" pitchFamily="34" charset="0"/>
              <a:ea typeface="微软雅黑" panose="020B0503020204020204" charset="-122"/>
              <a:cs typeface="Times New Roman" panose="02020603050405020304" pitchFamily="18" charset="0"/>
            </a:endParaRPr>
          </a:p>
        </p:txBody>
      </p:sp>
      <p:cxnSp>
        <p:nvCxnSpPr>
          <p:cNvPr id="26" name="直接连接符 25"/>
          <p:cNvCxnSpPr/>
          <p:nvPr>
            <p:custDataLst>
              <p:tags r:id="rId4"/>
            </p:custDataLst>
          </p:nvPr>
        </p:nvCxnSpPr>
        <p:spPr>
          <a:xfrm>
            <a:off x="3375448" y="3587209"/>
            <a:ext cx="3456384" cy="0"/>
          </a:xfrm>
          <a:prstGeom prst="line">
            <a:avLst/>
          </a:prstGeom>
          <a:ln w="12700">
            <a:solidFill>
              <a:schemeClr val="tx1">
                <a:lumMod val="20000"/>
                <a:lumOff val="8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文本框 11"/>
          <p:cNvSpPr txBox="1">
            <a:spLocks noChangeArrowheads="1"/>
          </p:cNvSpPr>
          <p:nvPr>
            <p:custDataLst>
              <p:tags r:id="rId5"/>
            </p:custDataLst>
          </p:nvPr>
        </p:nvSpPr>
        <p:spPr bwMode="auto">
          <a:xfrm>
            <a:off x="3644528" y="1885384"/>
            <a:ext cx="2915841" cy="507831"/>
          </a:xfrm>
          <a:prstGeom prst="rect">
            <a:avLst/>
          </a:prstGeom>
          <a:solidFill>
            <a:schemeClr val="bg1"/>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      PART </a:t>
            </a:r>
            <a:r>
              <a:rPr kumimoji="0" lang="en-US" altLang="zh-CN" sz="2700" b="1" i="0" u="none" strike="noStrike" kern="1200" cap="none" spc="0" normalizeH="0" baseline="0" noProof="0" dirty="0" smtClean="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rPr>
              <a:t>FOUR</a:t>
            </a:r>
            <a:endParaRPr kumimoji="0" lang="zh-CN" altLang="en-US" sz="2700" b="1" i="0" u="none" strike="noStrike" kern="1200" cap="none" spc="0" normalizeH="0" baseline="0" noProof="0" dirty="0">
              <a:ln>
                <a:noFill/>
              </a:ln>
              <a:solidFill>
                <a:srgbClr val="0070C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28" name="文本框 27"/>
          <p:cNvSpPr txBox="1">
            <a:spLocks noChangeArrowheads="1"/>
          </p:cNvSpPr>
          <p:nvPr>
            <p:custDataLst>
              <p:tags r:id="rId6"/>
            </p:custDataLst>
          </p:nvPr>
        </p:nvSpPr>
        <p:spPr bwMode="auto">
          <a:xfrm>
            <a:off x="3334967" y="2958957"/>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rgbClr val="0070C0"/>
                </a:solidFill>
                <a:effectLst/>
                <a:uLnTx/>
                <a:uFillTx/>
                <a:latin typeface="微软雅黑" panose="020B0503020204020204" charset="-122"/>
                <a:ea typeface="微软雅黑" panose="020B0503020204020204" charset="-122"/>
                <a:cs typeface="+mn-cs"/>
              </a:rPr>
              <a:t>单击添加文字标题</a:t>
            </a:r>
            <a:endParaRPr kumimoji="0" lang="en-US" altLang="zh-CN" sz="3200"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mn-cs"/>
            </a:endParaRPr>
          </a:p>
        </p:txBody>
      </p:sp>
      <p:sp>
        <p:nvSpPr>
          <p:cNvPr id="29" name="文本框 28"/>
          <p:cNvSpPr txBox="1">
            <a:spLocks noChangeArrowheads="1"/>
          </p:cNvSpPr>
          <p:nvPr>
            <p:custDataLst>
              <p:tags r:id="rId7"/>
            </p:custDataLst>
          </p:nvPr>
        </p:nvSpPr>
        <p:spPr bwMode="auto">
          <a:xfrm>
            <a:off x="3923928" y="3651870"/>
            <a:ext cx="2149476" cy="85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en-US" altLang="zh-CN"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171450" marR="0" lvl="0" indent="-171450" algn="ctr" defTabSz="685800" rtl="0" eaLnBrk="1" fontAlgn="auto" latinLnBrk="0" hangingPunct="1">
              <a:lnSpc>
                <a:spcPct val="150000"/>
              </a:lnSpc>
              <a:spcBef>
                <a:spcPts val="0"/>
              </a:spcBef>
              <a:spcAft>
                <a:spcPts val="0"/>
              </a:spcAft>
              <a:buClrTx/>
              <a:buSzTx/>
              <a:buFont typeface="Wingdings" panose="05000000000000000000" pitchFamily="2" charset="2"/>
              <a:buChar char="Ø"/>
              <a:defRPr/>
            </a:pPr>
            <a:r>
              <a:rPr kumimoji="0" lang="zh-CN" altLang="en-US" sz="1600" b="0" i="0" u="none" strike="noStrike" kern="1200" cap="none" spc="0" normalizeH="0" baseline="0" noProof="0" dirty="0" smtClean="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rPr>
              <a:t>单击添加文字内容</a:t>
            </a:r>
            <a:endParaRPr kumimoji="0" lang="da-DK" altLang="zh-CN" sz="1600" b="0" i="0" u="none" strike="noStrike" kern="1200" cap="none" spc="0" normalizeH="0" baseline="0" noProof="0" dirty="0">
              <a:ln>
                <a:noFill/>
              </a:ln>
              <a:solidFill>
                <a:schemeClr val="bg1"/>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barn(inVertical)">
                                      <p:cBhvr>
                                        <p:cTn id="13" dur="750"/>
                                        <p:tgtEl>
                                          <p:spTgt spid="27"/>
                                        </p:tgtEl>
                                      </p:cBhvr>
                                    </p:animEffect>
                                  </p:childTnLst>
                                </p:cTn>
                              </p:par>
                            </p:childTnLst>
                          </p:cTn>
                        </p:par>
                        <p:par>
                          <p:cTn id="14" fill="hold">
                            <p:stCondLst>
                              <p:cond delay="2000"/>
                            </p:stCondLst>
                            <p:childTnLst>
                              <p:par>
                                <p:cTn id="15" presetID="16" presetClass="entr" presetSubtype="2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barn(inVertical)">
                                      <p:cBhvr>
                                        <p:cTn id="17" dur="1000"/>
                                        <p:tgtEl>
                                          <p:spTgt spid="28"/>
                                        </p:tgtEl>
                                      </p:cBhvr>
                                    </p:animEffect>
                                  </p:childTnLst>
                                </p:cTn>
                              </p:par>
                            </p:childTnLst>
                          </p:cTn>
                        </p:par>
                        <p:par>
                          <p:cTn id="18" fill="hold">
                            <p:stCondLst>
                              <p:cond delay="3000"/>
                            </p:stCondLst>
                            <p:childTnLst>
                              <p:par>
                                <p:cTn id="19" presetID="16" presetClass="entr" presetSubtype="21"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500"/>
                                        <p:tgtEl>
                                          <p:spTgt spid="26"/>
                                        </p:tgtEl>
                                      </p:cBhvr>
                                    </p:animEffect>
                                  </p:childTnLst>
                                </p:cTn>
                              </p:par>
                            </p:childTnLst>
                          </p:cTn>
                        </p:par>
                        <p:par>
                          <p:cTn id="22" fill="hold">
                            <p:stCondLst>
                              <p:cond delay="3500"/>
                            </p:stCondLst>
                            <p:childTnLst>
                              <p:par>
                                <p:cTn id="23" presetID="22" presetClass="entr" presetSubtype="4"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down)">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7" grpId="0" animBg="1"/>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867"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3234" y="2817040"/>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233" y="1478155"/>
            <a:ext cx="1976209" cy="78784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1" name="组合 20"/>
          <p:cNvGrpSpPr/>
          <p:nvPr/>
        </p:nvGrpSpPr>
        <p:grpSpPr>
          <a:xfrm>
            <a:off x="868236" y="2732491"/>
            <a:ext cx="1833514" cy="1126864"/>
            <a:chOff x="503238" y="2548492"/>
            <a:chExt cx="2191599" cy="1126865"/>
          </a:xfrm>
        </p:grpSpPr>
        <p:sp>
          <p:nvSpPr>
            <p:cNvPr id="22" name="矩形 21"/>
            <p:cNvSpPr/>
            <p:nvPr/>
          </p:nvSpPr>
          <p:spPr>
            <a:xfrm>
              <a:off x="503238" y="2548492"/>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3" name="矩形 22"/>
            <p:cNvSpPr/>
            <p:nvPr/>
          </p:nvSpPr>
          <p:spPr>
            <a:xfrm>
              <a:off x="503238"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4" name="42 Rectángulo"/>
          <p:cNvSpPr/>
          <p:nvPr/>
        </p:nvSpPr>
        <p:spPr>
          <a:xfrm>
            <a:off x="3393147" y="1478156"/>
            <a:ext cx="1976210" cy="78784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5" name="组合 24"/>
          <p:cNvGrpSpPr/>
          <p:nvPr/>
        </p:nvGrpSpPr>
        <p:grpSpPr>
          <a:xfrm>
            <a:off x="3393149" y="2732491"/>
            <a:ext cx="1833514" cy="957589"/>
            <a:chOff x="471218" y="2548491"/>
            <a:chExt cx="2191599" cy="957590"/>
          </a:xfrm>
        </p:grpSpPr>
        <p:sp>
          <p:nvSpPr>
            <p:cNvPr id="26" name="矩形 25"/>
            <p:cNvSpPr/>
            <p:nvPr/>
          </p:nvSpPr>
          <p:spPr>
            <a:xfrm>
              <a:off x="471218" y="2548491"/>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矩形 26"/>
            <p:cNvSpPr/>
            <p:nvPr/>
          </p:nvSpPr>
          <p:spPr>
            <a:xfrm>
              <a:off x="471218" y="2905916"/>
              <a:ext cx="2191599" cy="600165"/>
            </a:xfrm>
            <a:prstGeom prst="rect">
              <a:avLst/>
            </a:prstGeom>
          </p:spPr>
          <p:txBody>
            <a:bodyPr wrap="square">
              <a:spAutoFit/>
            </a:bodyPr>
            <a:lstStyle/>
            <a:p>
              <a:pPr lvl="0">
                <a:defRPr/>
              </a:pPr>
              <a:r>
                <a:rPr lang="zh-CN" altLang="en-US" sz="1100" dirty="0" smtClean="0">
                  <a:solidFill>
                    <a:prstClr val="black">
                      <a:lumMod val="75000"/>
                      <a:lumOff val="25000"/>
                    </a:prstClr>
                  </a:solidFill>
                  <a:latin typeface="微软雅黑" panose="020B0503020204020204" charset="-122"/>
                  <a:ea typeface="微软雅黑" panose="020B0503020204020204" charset="-122"/>
                </a:rPr>
                <a:t>亮亮图文旗舰店</a:t>
              </a:r>
              <a:r>
                <a:rPr lang="en-US" altLang="zh-CN" sz="1100" dirty="0" smtClean="0">
                  <a:solidFill>
                    <a:prstClr val="black">
                      <a:lumMod val="75000"/>
                      <a:lumOff val="25000"/>
                    </a:prstClr>
                  </a:solidFill>
                  <a:latin typeface="微软雅黑" panose="020B0503020204020204" charset="-122"/>
                  <a:ea typeface="微软雅黑" panose="020B0503020204020204" charset="-122"/>
                </a:rPr>
                <a:t>https://liangliangtuwen.tmall.com/</a:t>
              </a:r>
              <a:endParaRPr lang="en-US" altLang="zh-CN" sz="1100" dirty="0">
                <a:solidFill>
                  <a:prstClr val="black">
                    <a:lumMod val="75000"/>
                    <a:lumOff val="25000"/>
                  </a:prstClr>
                </a:solidFill>
                <a:latin typeface="微软雅黑" panose="020B0503020204020204" charset="-122"/>
                <a:ea typeface="微软雅黑" panose="020B0503020204020204" charset="-122"/>
              </a:endParaRPr>
            </a:p>
          </p:txBody>
        </p:sp>
      </p:grpSp>
      <p:sp>
        <p:nvSpPr>
          <p:cNvPr id="28" name="51 Rectángulo"/>
          <p:cNvSpPr/>
          <p:nvPr/>
        </p:nvSpPr>
        <p:spPr>
          <a:xfrm>
            <a:off x="5906837" y="1478156"/>
            <a:ext cx="1977532" cy="78783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71" tIns="34285" rIns="68571" bIns="34285"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1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9" name="组合 28"/>
          <p:cNvGrpSpPr/>
          <p:nvPr/>
        </p:nvGrpSpPr>
        <p:grpSpPr>
          <a:xfrm>
            <a:off x="5906839" y="2732491"/>
            <a:ext cx="1833514" cy="1126865"/>
            <a:chOff x="467746" y="2548491"/>
            <a:chExt cx="2191599" cy="1126866"/>
          </a:xfrm>
        </p:grpSpPr>
        <p:sp>
          <p:nvSpPr>
            <p:cNvPr id="30" name="矩形 29"/>
            <p:cNvSpPr/>
            <p:nvPr/>
          </p:nvSpPr>
          <p:spPr>
            <a:xfrm>
              <a:off x="467746" y="2548491"/>
              <a:ext cx="1005403"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6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矩形 30"/>
            <p:cNvSpPr/>
            <p:nvPr/>
          </p:nvSpPr>
          <p:spPr>
            <a:xfrm>
              <a:off x="467746" y="2905916"/>
              <a:ext cx="2191599" cy="76944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r>
                <a:rPr kumimoji="0" lang="zh-CN" altLang="en-US" sz="1100" b="0"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ppt_x"/>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p:nvPr/>
        </p:nvSpPr>
        <p:spPr bwMode="auto">
          <a:xfrm>
            <a:off x="2212172" y="1447848"/>
            <a:ext cx="1258035" cy="386488"/>
          </a:xfrm>
          <a:prstGeom prst="homePlate">
            <a:avLst/>
          </a:prstGeom>
          <a:solidFill>
            <a:schemeClr val="accent1"/>
          </a:solidFill>
          <a:ln w="3175" cap="flat" cmpd="sng">
            <a:noFill/>
            <a:bevel/>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charset="-122"/>
              <a:cs typeface="+mn-cs"/>
            </a:endParaRPr>
          </a:p>
        </p:txBody>
      </p:sp>
      <p:sp>
        <p:nvSpPr>
          <p:cNvPr id="27" name="TextBox 22"/>
          <p:cNvSpPr txBox="1">
            <a:spLocks noChangeArrowheads="1"/>
          </p:cNvSpPr>
          <p:nvPr/>
        </p:nvSpPr>
        <p:spPr bwMode="auto">
          <a:xfrm>
            <a:off x="2348493" y="1509526"/>
            <a:ext cx="1056462"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rPr>
              <a:t>添加标题</a:t>
            </a:r>
            <a:endParaRPr kumimoji="0" lang="zh-CN" altLang="en-US" sz="11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endParaRPr>
          </a:p>
        </p:txBody>
      </p:sp>
      <p:sp>
        <p:nvSpPr>
          <p:cNvPr id="28" name="五边形 27"/>
          <p:cNvSpPr/>
          <p:nvPr/>
        </p:nvSpPr>
        <p:spPr bwMode="auto">
          <a:xfrm>
            <a:off x="2212171" y="2638075"/>
            <a:ext cx="1258036" cy="386488"/>
          </a:xfrm>
          <a:prstGeom prst="homePlate">
            <a:avLst/>
          </a:prstGeom>
          <a:solidFill>
            <a:schemeClr val="accent1"/>
          </a:solidFill>
          <a:ln w="3175" cap="flat" cmpd="sng">
            <a:noFill/>
            <a:bevel/>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charset="-122"/>
              <a:cs typeface="+mn-cs"/>
            </a:endParaRPr>
          </a:p>
        </p:txBody>
      </p:sp>
      <p:sp>
        <p:nvSpPr>
          <p:cNvPr id="29" name="TextBox 22"/>
          <p:cNvSpPr txBox="1">
            <a:spLocks noChangeArrowheads="1"/>
          </p:cNvSpPr>
          <p:nvPr/>
        </p:nvSpPr>
        <p:spPr bwMode="auto">
          <a:xfrm>
            <a:off x="2354164" y="2714277"/>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rPr>
              <a:t>添加标题</a:t>
            </a:r>
            <a:endParaRPr kumimoji="0" lang="zh-CN" altLang="en-US" sz="11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endParaRPr>
          </a:p>
        </p:txBody>
      </p:sp>
      <p:sp>
        <p:nvSpPr>
          <p:cNvPr id="30" name="五边形 29"/>
          <p:cNvSpPr/>
          <p:nvPr/>
        </p:nvSpPr>
        <p:spPr bwMode="auto">
          <a:xfrm>
            <a:off x="2212171" y="3885006"/>
            <a:ext cx="1258036" cy="386488"/>
          </a:xfrm>
          <a:prstGeom prst="homePlate">
            <a:avLst/>
          </a:prstGeom>
          <a:solidFill>
            <a:schemeClr val="accent1"/>
          </a:solidFill>
          <a:ln w="3175" cap="flat" cmpd="sng">
            <a:noFill/>
            <a:bevel/>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charset="-122"/>
              <a:cs typeface="+mn-cs"/>
            </a:endParaRPr>
          </a:p>
        </p:txBody>
      </p:sp>
      <p:sp>
        <p:nvSpPr>
          <p:cNvPr id="31" name="TextBox 22"/>
          <p:cNvSpPr txBox="1">
            <a:spLocks noChangeArrowheads="1"/>
          </p:cNvSpPr>
          <p:nvPr/>
        </p:nvSpPr>
        <p:spPr bwMode="auto">
          <a:xfrm>
            <a:off x="2354164" y="3947512"/>
            <a:ext cx="1050789" cy="251094"/>
          </a:xfrm>
          <a:prstGeom prst="rect">
            <a:avLst/>
          </a:prstGeom>
          <a:noFill/>
          <a:ln w="3175" cap="flat" cmpd="sng">
            <a:noFill/>
            <a:bevel/>
          </a:ln>
        </p:spPr>
        <p:txBody>
          <a:bodyPr lIns="62118" tIns="31058" rIns="62118" bIns="31058" anchor="ctr"/>
          <a:lstStyle>
            <a:defPPr>
              <a:defRPr lang="zh-CN"/>
            </a:defPPr>
            <a:lvl1pPr algn="ctr">
              <a:defRPr sz="2000" b="1">
                <a:solidFill>
                  <a:srgbClr val="F8F8F8"/>
                </a:solidFill>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rPr>
              <a:t>添加标题</a:t>
            </a:r>
            <a:endParaRPr kumimoji="0" lang="zh-CN" altLang="en-US" sz="11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endParaRPr>
          </a:p>
        </p:txBody>
      </p:sp>
      <p:sp>
        <p:nvSpPr>
          <p:cNvPr id="32" name="任意多边形 31"/>
          <p:cNvSpPr/>
          <p:nvPr/>
        </p:nvSpPr>
        <p:spPr bwMode="auto">
          <a:xfrm>
            <a:off x="1496934" y="1629211"/>
            <a:ext cx="855695" cy="1204749"/>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defRPr/>
            </a:pPr>
            <a:endPar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任意多边形 32"/>
          <p:cNvSpPr/>
          <p:nvPr/>
        </p:nvSpPr>
        <p:spPr bwMode="auto">
          <a:xfrm flipV="1">
            <a:off x="1496936" y="2850912"/>
            <a:ext cx="855695" cy="12273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8" tIns="31058" rIns="62118" bIns="31058" anchor="ctr"/>
          <a:lstStyle/>
          <a:p>
            <a:pPr marL="0" marR="0" lvl="0" indent="0" algn="ctr" defTabSz="914400" rtl="0" eaLnBrk="0" fontAlgn="ctr" latinLnBrk="0" hangingPunct="0">
              <a:lnSpc>
                <a:spcPct val="100000"/>
              </a:lnSpc>
              <a:spcBef>
                <a:spcPts val="0"/>
              </a:spcBef>
              <a:spcAft>
                <a:spcPts val="0"/>
              </a:spcAft>
              <a:buClr>
                <a:srgbClr val="FF0000"/>
              </a:buClr>
              <a:buSzPct val="70000"/>
              <a:buFontTx/>
              <a:buNone/>
              <a:defRPr/>
            </a:pPr>
            <a:endParaRPr kumimoji="0" lang="zh-CN" altLang="en-US" sz="1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34" name="直接连接符 33"/>
          <p:cNvCxnSpPr/>
          <p:nvPr/>
        </p:nvCxnSpPr>
        <p:spPr bwMode="auto">
          <a:xfrm>
            <a:off x="1496934" y="2850908"/>
            <a:ext cx="855695" cy="2"/>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4699" y="2379807"/>
            <a:ext cx="943005" cy="942204"/>
          </a:xfrm>
          <a:prstGeom prst="ellipse">
            <a:avLst/>
          </a:prstGeom>
          <a:solidFill>
            <a:schemeClr val="accent1"/>
          </a:solidFill>
          <a:ln w="3175" cap="flat" cmpd="sng">
            <a:noFill/>
            <a:bevel/>
          </a:ln>
        </p:spPr>
        <p:txBody>
          <a:bodyPr lIns="62118" tIns="31058" rIns="62118" bIns="31058"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rPr>
              <a:t>添加</a:t>
            </a:r>
            <a:endParaRPr kumimoji="0" lang="en-US" altLang="zh-CN" sz="14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rPr>
              <a:t>标题</a:t>
            </a:r>
            <a:endParaRPr kumimoji="0" lang="zh-CN" altLang="en-US" sz="1400" b="1" i="0" u="none" strike="noStrike" kern="1200" cap="none" spc="0" normalizeH="0" baseline="0" noProof="0" dirty="0">
              <a:ln>
                <a:noFill/>
              </a:ln>
              <a:solidFill>
                <a:srgbClr val="F8F8F8"/>
              </a:solidFill>
              <a:effectLst/>
              <a:uLnTx/>
              <a:uFillTx/>
              <a:latin typeface="Calibri" panose="020F0502020204030204"/>
              <a:ea typeface="微软雅黑" panose="020B0503020204020204" charset="-122"/>
              <a:cs typeface="+mn-cs"/>
            </a:endParaRPr>
          </a:p>
        </p:txBody>
      </p:sp>
      <p:sp>
        <p:nvSpPr>
          <p:cNvPr id="36" name="右弧形箭头 35"/>
          <p:cNvSpPr/>
          <p:nvPr/>
        </p:nvSpPr>
        <p:spPr>
          <a:xfrm>
            <a:off x="6435667" y="1389622"/>
            <a:ext cx="673760" cy="1408981"/>
          </a:xfrm>
          <a:prstGeom prst="curvedLeftArrow">
            <a:avLst/>
          </a:prstGeom>
          <a:solidFill>
            <a:schemeClr val="accent2"/>
          </a:solidFill>
          <a:ln w="19050">
            <a:noFill/>
          </a:ln>
        </p:spPr>
        <p:txBody>
          <a:bodyPr vert="horz" wrap="square" lIns="55905" tIns="27953" rIns="55905" bIns="2795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EEECE1">
                  <a:lumMod val="10000"/>
                </a:srgbClr>
              </a:solidFill>
              <a:effectLst/>
              <a:uLnTx/>
              <a:uFillTx/>
              <a:latin typeface="Calibri" panose="020F0502020204030204"/>
              <a:ea typeface="微软雅黑" panose="020B0503020204020204" charset="-122"/>
              <a:cs typeface="+mn-cs"/>
            </a:endParaRPr>
          </a:p>
        </p:txBody>
      </p:sp>
      <p:sp>
        <p:nvSpPr>
          <p:cNvPr id="37" name="右弧形箭头 36"/>
          <p:cNvSpPr/>
          <p:nvPr/>
        </p:nvSpPr>
        <p:spPr>
          <a:xfrm>
            <a:off x="6442502" y="2801444"/>
            <a:ext cx="666924" cy="1557403"/>
          </a:xfrm>
          <a:prstGeom prst="curvedLeftArrow">
            <a:avLst/>
          </a:prstGeom>
          <a:solidFill>
            <a:schemeClr val="accent2"/>
          </a:solidFill>
          <a:ln w="19050">
            <a:noFill/>
          </a:ln>
        </p:spPr>
        <p:txBody>
          <a:bodyPr vert="horz" wrap="square" lIns="55905" tIns="27953" rIns="55905" bIns="2795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EEECE1">
                  <a:lumMod val="10000"/>
                </a:srgbClr>
              </a:solidFill>
              <a:effectLst/>
              <a:uLnTx/>
              <a:uFillTx/>
              <a:latin typeface="Calibri" panose="020F0502020204030204"/>
              <a:ea typeface="微软雅黑" panose="020B0503020204020204" charset="-122"/>
              <a:cs typeface="+mn-cs"/>
            </a:endParaRPr>
          </a:p>
        </p:txBody>
      </p:sp>
      <p:sp>
        <p:nvSpPr>
          <p:cNvPr id="38" name="右弧形箭头 37"/>
          <p:cNvSpPr/>
          <p:nvPr/>
        </p:nvSpPr>
        <p:spPr>
          <a:xfrm rot="10800000" flipH="1">
            <a:off x="6243302" y="1696865"/>
            <a:ext cx="770430" cy="2285921"/>
          </a:xfrm>
          <a:prstGeom prst="curvedLeftArrow">
            <a:avLst/>
          </a:prstGeom>
          <a:solidFill>
            <a:schemeClr val="accent1"/>
          </a:solidFill>
          <a:ln w="19050">
            <a:noFill/>
          </a:ln>
        </p:spPr>
        <p:txBody>
          <a:bodyPr vert="horz" wrap="square" lIns="55905" tIns="27953" rIns="55905" bIns="27953"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EEECE1">
                  <a:lumMod val="10000"/>
                </a:srgbClr>
              </a:solidFill>
              <a:effectLst/>
              <a:uLnTx/>
              <a:uFillTx/>
              <a:latin typeface="Calibri" panose="020F0502020204030204"/>
              <a:ea typeface="微软雅黑" panose="020B0503020204020204" charset="-122"/>
              <a:cs typeface="+mn-cs"/>
            </a:endParaRPr>
          </a:p>
        </p:txBody>
      </p:sp>
      <p:sp>
        <p:nvSpPr>
          <p:cNvPr id="39" name="TextBox 31"/>
          <p:cNvSpPr txBox="1"/>
          <p:nvPr/>
        </p:nvSpPr>
        <p:spPr>
          <a:xfrm>
            <a:off x="7064536" y="2724738"/>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rgbClr val="2272AB"/>
                </a:solidFill>
                <a:effectLst/>
                <a:uLnTx/>
                <a:uFillTx/>
                <a:latin typeface="Broadway BT" panose="04040905080B02020502"/>
                <a:ea typeface="微软雅黑" panose="020B0503020204020204" charset="-122"/>
                <a:cs typeface="+mn-cs"/>
              </a:rPr>
              <a:t>补充性文字</a:t>
            </a:r>
            <a:endParaRPr kumimoji="0" lang="zh-CN" altLang="en-US" sz="1100" b="1" i="0" u="none" strike="noStrike" kern="1200" cap="none" spc="0" normalizeH="0" baseline="0" noProof="0" dirty="0">
              <a:ln>
                <a:noFill/>
              </a:ln>
              <a:solidFill>
                <a:srgbClr val="2272AB"/>
              </a:solidFill>
              <a:effectLst/>
              <a:uLnTx/>
              <a:uFillTx/>
              <a:latin typeface="Broadway BT" panose="04040905080B02020502"/>
              <a:ea typeface="微软雅黑" panose="020B0503020204020204" charset="-122"/>
              <a:cs typeface="+mn-cs"/>
            </a:endParaRPr>
          </a:p>
        </p:txBody>
      </p:sp>
      <p:sp>
        <p:nvSpPr>
          <p:cNvPr id="40" name="TextBox 31"/>
          <p:cNvSpPr txBox="1"/>
          <p:nvPr/>
        </p:nvSpPr>
        <p:spPr>
          <a:xfrm>
            <a:off x="7200364" y="3471893"/>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rgbClr val="2272AB"/>
                </a:solidFill>
                <a:effectLst/>
                <a:uLnTx/>
                <a:uFillTx/>
                <a:latin typeface="Broadway BT" panose="04040905080B02020502"/>
                <a:ea typeface="微软雅黑" panose="020B0503020204020204" charset="-122"/>
                <a:cs typeface="+mn-cs"/>
              </a:rPr>
              <a:t>补充性文字</a:t>
            </a:r>
            <a:endParaRPr kumimoji="0" lang="zh-CN" altLang="en-US" sz="1100" b="1" i="0" u="none" strike="noStrike" kern="1200" cap="none" spc="0" normalizeH="0" baseline="0" noProof="0" dirty="0">
              <a:ln>
                <a:noFill/>
              </a:ln>
              <a:solidFill>
                <a:srgbClr val="2272AB"/>
              </a:solidFill>
              <a:effectLst/>
              <a:uLnTx/>
              <a:uFillTx/>
              <a:latin typeface="Broadway BT" panose="04040905080B02020502"/>
              <a:ea typeface="微软雅黑" panose="020B0503020204020204" charset="-122"/>
              <a:cs typeface="+mn-cs"/>
            </a:endParaRPr>
          </a:p>
        </p:txBody>
      </p:sp>
      <p:sp>
        <p:nvSpPr>
          <p:cNvPr id="41" name="TextBox 31"/>
          <p:cNvSpPr txBox="1"/>
          <p:nvPr/>
        </p:nvSpPr>
        <p:spPr>
          <a:xfrm>
            <a:off x="7200364" y="1958569"/>
            <a:ext cx="828020" cy="230170"/>
          </a:xfrm>
          <a:prstGeom prst="rect">
            <a:avLst/>
          </a:prstGeom>
          <a:noFill/>
        </p:spPr>
        <p:txBody>
          <a:bodyPr wrap="square" lIns="62118" tIns="31058" rIns="62118" bIns="31058"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rgbClr val="2272AB"/>
                </a:solidFill>
                <a:effectLst/>
                <a:uLnTx/>
                <a:uFillTx/>
                <a:latin typeface="Broadway BT" panose="04040905080B02020502"/>
                <a:ea typeface="微软雅黑" panose="020B0503020204020204" charset="-122"/>
                <a:cs typeface="+mn-cs"/>
              </a:rPr>
              <a:t>补充性文字</a:t>
            </a:r>
            <a:endParaRPr kumimoji="0" lang="zh-CN" altLang="en-US" sz="1100" b="1" i="0" u="none" strike="noStrike" kern="1200" cap="none" spc="0" normalizeH="0" baseline="0" noProof="0" dirty="0">
              <a:ln>
                <a:noFill/>
              </a:ln>
              <a:solidFill>
                <a:srgbClr val="2272AB"/>
              </a:solidFill>
              <a:effectLst/>
              <a:uLnTx/>
              <a:uFillTx/>
              <a:latin typeface="Broadway BT" panose="04040905080B02020502"/>
              <a:ea typeface="微软雅黑" panose="020B0503020204020204" charset="-122"/>
              <a:cs typeface="+mn-cs"/>
            </a:endParaRPr>
          </a:p>
        </p:txBody>
      </p:sp>
      <p:sp>
        <p:nvSpPr>
          <p:cNvPr id="42" name="圆角矩形 41"/>
          <p:cNvSpPr/>
          <p:nvPr/>
        </p:nvSpPr>
        <p:spPr bwMode="auto">
          <a:xfrm>
            <a:off x="3102216" y="2413043"/>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595959">
                  <a:lumMod val="75000"/>
                </a:srgbClr>
              </a:solidFill>
              <a:effectLst/>
              <a:uLnTx/>
              <a:uFillTx/>
              <a:latin typeface="Calibri" panose="020F0502020204030204"/>
              <a:ea typeface="宋体" panose="02010600030101010101" pitchFamily="2" charset="-122"/>
              <a:cs typeface="+mn-cs"/>
            </a:endParaRPr>
          </a:p>
        </p:txBody>
      </p:sp>
      <p:sp>
        <p:nvSpPr>
          <p:cNvPr id="43" name="圆角矩形 42"/>
          <p:cNvSpPr/>
          <p:nvPr/>
        </p:nvSpPr>
        <p:spPr bwMode="auto">
          <a:xfrm>
            <a:off x="3102216" y="3640228"/>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595959">
                  <a:lumMod val="75000"/>
                </a:srgbClr>
              </a:solidFill>
              <a:effectLst/>
              <a:uLnTx/>
              <a:uFillTx/>
              <a:latin typeface="Arial" panose="020B0604020202020204" pitchFamily="34" charset="0"/>
              <a:ea typeface="宋体" panose="02010600030101010101" pitchFamily="2" charset="-122"/>
              <a:cs typeface="+mn-cs"/>
            </a:endParaRPr>
          </a:p>
        </p:txBody>
      </p:sp>
      <p:sp>
        <p:nvSpPr>
          <p:cNvPr id="44" name="圆角矩形 43"/>
          <p:cNvSpPr/>
          <p:nvPr/>
        </p:nvSpPr>
        <p:spPr bwMode="auto">
          <a:xfrm>
            <a:off x="3102216" y="1197914"/>
            <a:ext cx="3049152" cy="875738"/>
          </a:xfrm>
          <a:prstGeom prst="roundRect">
            <a:avLst>
              <a:gd name="adj" fmla="val 9992"/>
            </a:avLst>
          </a:prstGeom>
          <a:solidFill>
            <a:schemeClr val="bg1">
              <a:lumMod val="95000"/>
            </a:schemeClr>
          </a:solidFill>
          <a:ln w="3175" cap="flat" cmpd="sng">
            <a:solidFill>
              <a:schemeClr val="bg1">
                <a:lumMod val="50000"/>
              </a:schemeClr>
            </a:solidFill>
            <a:bevel/>
          </a:ln>
        </p:spPr>
        <p:txBody>
          <a:bodyPr lIns="62118" tIns="31058" rIns="62118" bIns="31058" anchor="ctr"/>
          <a:lstStyle/>
          <a:p>
            <a:pPr marL="914400" marR="0" lvl="2" indent="0" algn="l"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srgbClr val="595959">
                  <a:lumMod val="75000"/>
                </a:srgbClr>
              </a:solidFill>
              <a:effectLst/>
              <a:uLnTx/>
              <a:uFillTx/>
              <a:latin typeface="Arial" panose="020B0604020202020204" pitchFamily="34" charset="0"/>
              <a:ea typeface="宋体" panose="02010600030101010101" pitchFamily="2" charset="-122"/>
              <a:cs typeface="+mn-cs"/>
            </a:endParaRPr>
          </a:p>
        </p:txBody>
      </p:sp>
      <p:sp>
        <p:nvSpPr>
          <p:cNvPr id="45" name="TextBox 32"/>
          <p:cNvSpPr txBox="1">
            <a:spLocks noChangeArrowheads="1"/>
          </p:cNvSpPr>
          <p:nvPr/>
        </p:nvSpPr>
        <p:spPr bwMode="auto">
          <a:xfrm>
            <a:off x="3293873" y="3859782"/>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微软雅黑" panose="020B0503020204020204" charset="-122"/>
                <a:cs typeface="+mn-cs"/>
              </a:rPr>
              <a:t>您的内容打在这里，或者通过复制您的文本后，在此框中选择粘贴，并选择只保留文字。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sp>
        <p:nvSpPr>
          <p:cNvPr id="46" name="TextBox 32"/>
          <p:cNvSpPr txBox="1">
            <a:spLocks noChangeArrowheads="1"/>
          </p:cNvSpPr>
          <p:nvPr/>
        </p:nvSpPr>
        <p:spPr bwMode="auto">
          <a:xfrm>
            <a:off x="3282250" y="256715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微软雅黑" panose="020B0503020204020204" charset="-122"/>
                <a:cs typeface="+mn-cs"/>
              </a:rPr>
              <a:t>您的内容打在这里，或者通过复制您的文本后，在此框中选择粘贴，并选择只保留文字。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sp>
        <p:nvSpPr>
          <p:cNvPr id="47" name="TextBox 32"/>
          <p:cNvSpPr txBox="1">
            <a:spLocks noChangeArrowheads="1"/>
          </p:cNvSpPr>
          <p:nvPr/>
        </p:nvSpPr>
        <p:spPr bwMode="auto">
          <a:xfrm>
            <a:off x="3286197" y="1393735"/>
            <a:ext cx="2657989" cy="471122"/>
          </a:xfrm>
          <a:prstGeom prst="rect">
            <a:avLst/>
          </a:prstGeom>
          <a:noFill/>
          <a:ln w="3175" cap="flat" cmpd="sng">
            <a:noFill/>
            <a:bevel/>
          </a:ln>
        </p:spPr>
        <p:txBody>
          <a:bodyPr lIns="62118" tIns="31058" rIns="62118" bIns="31058" anchor="ctr"/>
          <a:lstStyle>
            <a:defPPr>
              <a:defRPr lang="zh-CN"/>
            </a:defPPr>
            <a:lvl1pPr algn="ctr">
              <a:defRPr>
                <a:solidFill>
                  <a:srgbClr val="FFFFFF"/>
                </a:solidFill>
                <a:ea typeface="微软雅黑" panose="020B050302020402020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微软雅黑" panose="020B0503020204020204" charset="-122"/>
                <a:cs typeface="+mn-cs"/>
              </a:rPr>
              <a:t>您的内容打在这里，或者通过复制您的文本后，在此框中选择粘贴，并选择只保留文字。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42"/>
          <p:cNvSpPr/>
          <p:nvPr/>
        </p:nvSpPr>
        <p:spPr bwMode="auto">
          <a:xfrm>
            <a:off x="1823376" y="1435592"/>
            <a:ext cx="2203725" cy="502828"/>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1" name="Freeform 42"/>
          <p:cNvSpPr/>
          <p:nvPr/>
        </p:nvSpPr>
        <p:spPr bwMode="auto">
          <a:xfrm flipH="1">
            <a:off x="5072368" y="1435592"/>
            <a:ext cx="2203725" cy="502828"/>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2" name="Freeform 42"/>
          <p:cNvSpPr/>
          <p:nvPr/>
        </p:nvSpPr>
        <p:spPr bwMode="auto">
          <a:xfrm flipV="1">
            <a:off x="1823376" y="3700475"/>
            <a:ext cx="2203725" cy="501748"/>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Freeform 42"/>
          <p:cNvSpPr/>
          <p:nvPr/>
        </p:nvSpPr>
        <p:spPr bwMode="auto">
          <a:xfrm flipH="1" flipV="1">
            <a:off x="5072368" y="3700475"/>
            <a:ext cx="2203725" cy="501748"/>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2084" tIns="31042" rIns="62084" bIns="31042"/>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4" name="矩形 32"/>
          <p:cNvSpPr>
            <a:spLocks noChangeArrowheads="1"/>
          </p:cNvSpPr>
          <p:nvPr/>
        </p:nvSpPr>
        <p:spPr bwMode="auto">
          <a:xfrm>
            <a:off x="0" y="2476856"/>
            <a:ext cx="9144000" cy="782295"/>
          </a:xfrm>
          <a:prstGeom prst="rect">
            <a:avLst/>
          </a:prstGeom>
          <a:solidFill>
            <a:schemeClr val="bg1">
              <a:lumMod val="85000"/>
            </a:schemeClr>
          </a:solidFill>
          <a:ln>
            <a:noFill/>
          </a:ln>
        </p:spPr>
        <p:txBody>
          <a:bodyPr lIns="62084" tIns="31042" rIns="62084" bIns="31042"/>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5" name="TextBox 33"/>
          <p:cNvSpPr txBox="1">
            <a:spLocks noChangeArrowheads="1"/>
          </p:cNvSpPr>
          <p:nvPr/>
        </p:nvSpPr>
        <p:spPr bwMode="auto">
          <a:xfrm>
            <a:off x="3203848" y="2699135"/>
            <a:ext cx="2690185" cy="370467"/>
          </a:xfrm>
          <a:prstGeom prst="rect">
            <a:avLst/>
          </a:prstGeom>
          <a:noFill/>
          <a:ln>
            <a:noFill/>
          </a:ln>
        </p:spPr>
        <p:txBody>
          <a:bodyPr wrap="none"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smtClean="0">
                <a:ln>
                  <a:noFill/>
                </a:ln>
                <a:solidFill>
                  <a:srgbClr val="2272AB"/>
                </a:solidFill>
                <a:effectLst/>
                <a:uLnTx/>
                <a:uFillTx/>
                <a:latin typeface="微软雅黑" panose="020B0503020204020204" charset="-122"/>
                <a:ea typeface="微软雅黑" panose="020B0503020204020204" charset="-122"/>
                <a:cs typeface="+mn-cs"/>
              </a:rPr>
              <a:t>点击添加表述内容标题</a:t>
            </a:r>
            <a:endParaRPr kumimoji="0" lang="zh-CN" altLang="en-US" sz="20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grpSp>
        <p:nvGrpSpPr>
          <p:cNvPr id="36" name="组合 34"/>
          <p:cNvGrpSpPr/>
          <p:nvPr/>
        </p:nvGrpSpPr>
        <p:grpSpPr bwMode="auto">
          <a:xfrm>
            <a:off x="1442977" y="1889864"/>
            <a:ext cx="783427" cy="785533"/>
            <a:chOff x="0" y="0"/>
            <a:chExt cx="1154113" cy="1155699"/>
          </a:xfrm>
          <a:solidFill>
            <a:schemeClr val="bg1">
              <a:lumMod val="65000"/>
            </a:schemeClr>
          </a:solidFill>
        </p:grpSpPr>
        <p:sp>
          <p:nvSpPr>
            <p:cNvPr id="37"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8"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39" name="组合 37"/>
          <p:cNvGrpSpPr/>
          <p:nvPr/>
        </p:nvGrpSpPr>
        <p:grpSpPr bwMode="auto">
          <a:xfrm>
            <a:off x="1460219" y="2960261"/>
            <a:ext cx="783427" cy="785533"/>
            <a:chOff x="0" y="0"/>
            <a:chExt cx="1154113" cy="1155698"/>
          </a:xfrm>
          <a:solidFill>
            <a:schemeClr val="bg1">
              <a:lumMod val="65000"/>
            </a:schemeClr>
          </a:solidFill>
        </p:grpSpPr>
        <p:sp>
          <p:nvSpPr>
            <p:cNvPr id="40" name="Oval 31"/>
            <p:cNvSpPr>
              <a:spLocks noChangeArrowheads="1"/>
            </p:cNvSpPr>
            <p:nvPr/>
          </p:nvSpPr>
          <p:spPr bwMode="auto">
            <a:xfrm>
              <a:off x="0" y="0"/>
              <a:ext cx="1154113" cy="115569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1"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42" name="组合 40"/>
          <p:cNvGrpSpPr/>
          <p:nvPr/>
        </p:nvGrpSpPr>
        <p:grpSpPr bwMode="auto">
          <a:xfrm>
            <a:off x="6852588" y="1911444"/>
            <a:ext cx="784505" cy="785533"/>
            <a:chOff x="0" y="0"/>
            <a:chExt cx="1155700" cy="1155698"/>
          </a:xfrm>
          <a:solidFill>
            <a:schemeClr val="bg1">
              <a:lumMod val="65000"/>
            </a:schemeClr>
          </a:solidFill>
        </p:grpSpPr>
        <p:sp>
          <p:nvSpPr>
            <p:cNvPr id="43" name="Oval 33"/>
            <p:cNvSpPr>
              <a:spLocks noChangeArrowheads="1"/>
            </p:cNvSpPr>
            <p:nvPr/>
          </p:nvSpPr>
          <p:spPr bwMode="auto">
            <a:xfrm>
              <a:off x="0" y="0"/>
              <a:ext cx="1155700" cy="115569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4"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45" name="组合 43"/>
          <p:cNvGrpSpPr/>
          <p:nvPr/>
        </p:nvGrpSpPr>
        <p:grpSpPr bwMode="auto">
          <a:xfrm>
            <a:off x="6884917" y="2980763"/>
            <a:ext cx="783427" cy="785533"/>
            <a:chOff x="0" y="0"/>
            <a:chExt cx="1154113" cy="1155698"/>
          </a:xfrm>
          <a:solidFill>
            <a:schemeClr val="bg1">
              <a:lumMod val="65000"/>
            </a:schemeClr>
          </a:solidFill>
        </p:grpSpPr>
        <p:sp>
          <p:nvSpPr>
            <p:cNvPr id="46" name="Oval 32"/>
            <p:cNvSpPr>
              <a:spLocks noChangeArrowheads="1"/>
            </p:cNvSpPr>
            <p:nvPr/>
          </p:nvSpPr>
          <p:spPr bwMode="auto">
            <a:xfrm>
              <a:off x="0" y="0"/>
              <a:ext cx="1154113" cy="115569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endParaRPr kumimoji="0" lang="zh-CN" altLang="en-US" sz="12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7"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48" name="TextBox 46"/>
          <p:cNvSpPr txBox="1">
            <a:spLocks noChangeArrowheads="1"/>
          </p:cNvSpPr>
          <p:nvPr/>
        </p:nvSpPr>
        <p:spPr bwMode="auto">
          <a:xfrm>
            <a:off x="2291060" y="1128068"/>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49" name="TextBox 47"/>
          <p:cNvSpPr txBox="1">
            <a:spLocks noChangeArrowheads="1"/>
          </p:cNvSpPr>
          <p:nvPr/>
        </p:nvSpPr>
        <p:spPr bwMode="auto">
          <a:xfrm>
            <a:off x="2239336"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这里可以添加主要内容这里可以添加主要内容这里可以添加主要内容这里可以添加主要内容</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0" name="TextBox 48"/>
          <p:cNvSpPr txBox="1">
            <a:spLocks noChangeArrowheads="1"/>
          </p:cNvSpPr>
          <p:nvPr/>
        </p:nvSpPr>
        <p:spPr bwMode="auto">
          <a:xfrm>
            <a:off x="5576692" y="1128068"/>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51" name="TextBox 49"/>
          <p:cNvSpPr txBox="1">
            <a:spLocks noChangeArrowheads="1"/>
          </p:cNvSpPr>
          <p:nvPr/>
        </p:nvSpPr>
        <p:spPr bwMode="auto">
          <a:xfrm>
            <a:off x="5076678" y="1519620"/>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11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这里可以添加主要内容这里可以添加主要内容这里可以添加主要内容这里可以添加主要内容</a:t>
            </a:r>
            <a:endParaRPr kumimoji="0" lang="zh-CN" altLang="en-US" sz="11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2" name="TextBox 50"/>
          <p:cNvSpPr txBox="1">
            <a:spLocks noChangeArrowheads="1"/>
          </p:cNvSpPr>
          <p:nvPr/>
        </p:nvSpPr>
        <p:spPr bwMode="auto">
          <a:xfrm>
            <a:off x="2291060" y="4237832"/>
            <a:ext cx="1193999"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53" name="TextBox 51"/>
          <p:cNvSpPr txBox="1">
            <a:spLocks noChangeArrowheads="1"/>
          </p:cNvSpPr>
          <p:nvPr/>
        </p:nvSpPr>
        <p:spPr bwMode="auto">
          <a:xfrm>
            <a:off x="2239336"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1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这里可以添加主要内容这里可以添加主要内容这里可以添加主要内容这里可以添加主要内容</a:t>
            </a:r>
            <a:endParaRPr kumimoji="0" lang="zh-CN" altLang="en-US" sz="11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4" name="TextBox 52"/>
          <p:cNvSpPr txBox="1">
            <a:spLocks noChangeArrowheads="1"/>
          </p:cNvSpPr>
          <p:nvPr/>
        </p:nvSpPr>
        <p:spPr bwMode="auto">
          <a:xfrm>
            <a:off x="5576692" y="4237832"/>
            <a:ext cx="1195076" cy="27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添加标题内容</a:t>
            </a:r>
            <a:endParaRPr kumimoji="0" lang="en-US" altLang="zh-CN"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55" name="TextBox 53"/>
          <p:cNvSpPr txBox="1">
            <a:spLocks noChangeArrowheads="1"/>
          </p:cNvSpPr>
          <p:nvPr/>
        </p:nvSpPr>
        <p:spPr bwMode="auto">
          <a:xfrm>
            <a:off x="5076678" y="3414397"/>
            <a:ext cx="1759747" cy="739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2084" tIns="31042" rIns="62084" bIns="3104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11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rPr>
              <a:t>这里可以添加主要内容这里可以添加主要内容这里可以添加主要内容这里可以添加主要内容</a:t>
            </a:r>
            <a:endParaRPr kumimoji="0" lang="zh-CN" altLang="en-US" sz="11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5"/>
                                        </p:tgtEl>
                                        <p:attrNameLst>
                                          <p:attrName>ppt_y</p:attrName>
                                        </p:attrNameLst>
                                      </p:cBhvr>
                                      <p:tavLst>
                                        <p:tav tm="0">
                                          <p:val>
                                            <p:strVal val="#ppt_y"/>
                                          </p:val>
                                        </p:tav>
                                        <p:tav tm="100000">
                                          <p:val>
                                            <p:strVal val="#ppt_y"/>
                                          </p:val>
                                        </p:tav>
                                      </p:tavLst>
                                    </p:anim>
                                    <p:anim calcmode="lin" valueType="num">
                                      <p:cBhvr>
                                        <p:cTn id="13"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5"/>
                                        </p:tgtEl>
                                      </p:cBhvr>
                                    </p:animEffect>
                                  </p:childTnLst>
                                </p:cTn>
                              </p:par>
                            </p:childTnLst>
                          </p:cTn>
                        </p:par>
                        <p:par>
                          <p:cTn id="16" fill="hold">
                            <p:stCondLst>
                              <p:cond delay="1450"/>
                            </p:stCondLst>
                            <p:childTnLst>
                              <p:par>
                                <p:cTn id="17" presetID="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45"/>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36"/>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39"/>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42"/>
                                        </p:tgtEl>
                                        <p:attrNameLst>
                                          <p:attrName>ppt_x</p:attrName>
                                          <p:attrName>ppt_y</p:attrName>
                                        </p:attrNameLst>
                                      </p:cBhvr>
                                      <p:rCtr x="-15400" y="6000"/>
                                    </p:animMotion>
                                  </p:childTnLst>
                                </p:cTn>
                              </p:par>
                            </p:childTnLst>
                          </p:cTn>
                        </p:par>
                        <p:par>
                          <p:cTn id="33" fill="hold">
                            <p:stCondLst>
                              <p:cond delay="1450"/>
                            </p:stCondLst>
                            <p:childTnLst>
                              <p:par>
                                <p:cTn id="34" presetID="22" presetClass="entr" presetSubtype="8"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right)">
                                      <p:cBhvr>
                                        <p:cTn id="39" dur="500"/>
                                        <p:tgtEl>
                                          <p:spTgt spid="31"/>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right)">
                                      <p:cBhvr>
                                        <p:cTn id="42" dur="500"/>
                                        <p:tgtEl>
                                          <p:spTgt spid="3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500"/>
                                        <p:tgtEl>
                                          <p:spTgt spid="32"/>
                                        </p:tgtEl>
                                      </p:cBhvr>
                                    </p:animEffect>
                                  </p:childTnLst>
                                </p:cTn>
                              </p:par>
                            </p:childTnLst>
                          </p:cTn>
                        </p:par>
                        <p:par>
                          <p:cTn id="46" fill="hold">
                            <p:stCondLst>
                              <p:cond delay="1950"/>
                            </p:stCondLst>
                            <p:childTnLst>
                              <p:par>
                                <p:cTn id="47" presetID="47"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1000"/>
                                        <p:tgtEl>
                                          <p:spTgt spid="48"/>
                                        </p:tgtEl>
                                      </p:cBhvr>
                                    </p:animEffect>
                                    <p:anim calcmode="lin" valueType="num">
                                      <p:cBhvr>
                                        <p:cTn id="50" dur="1000" fill="hold"/>
                                        <p:tgtEl>
                                          <p:spTgt spid="48"/>
                                        </p:tgtEl>
                                        <p:attrNameLst>
                                          <p:attrName>ppt_x</p:attrName>
                                        </p:attrNameLst>
                                      </p:cBhvr>
                                      <p:tavLst>
                                        <p:tav tm="0">
                                          <p:val>
                                            <p:strVal val="#ppt_x"/>
                                          </p:val>
                                        </p:tav>
                                        <p:tav tm="100000">
                                          <p:val>
                                            <p:strVal val="#ppt_x"/>
                                          </p:val>
                                        </p:tav>
                                      </p:tavLst>
                                    </p:anim>
                                    <p:anim calcmode="lin" valueType="num">
                                      <p:cBhvr>
                                        <p:cTn id="51" dur="1000" fill="hold"/>
                                        <p:tgtEl>
                                          <p:spTgt spid="48"/>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1000"/>
                                        <p:tgtEl>
                                          <p:spTgt spid="50"/>
                                        </p:tgtEl>
                                      </p:cBhvr>
                                    </p:animEffect>
                                    <p:anim calcmode="lin" valueType="num">
                                      <p:cBhvr>
                                        <p:cTn id="55" dur="1000" fill="hold"/>
                                        <p:tgtEl>
                                          <p:spTgt spid="50"/>
                                        </p:tgtEl>
                                        <p:attrNameLst>
                                          <p:attrName>ppt_x</p:attrName>
                                        </p:attrNameLst>
                                      </p:cBhvr>
                                      <p:tavLst>
                                        <p:tav tm="0">
                                          <p:val>
                                            <p:strVal val="#ppt_x"/>
                                          </p:val>
                                        </p:tav>
                                        <p:tav tm="100000">
                                          <p:val>
                                            <p:strVal val="#ppt_x"/>
                                          </p:val>
                                        </p:tav>
                                      </p:tavLst>
                                    </p:anim>
                                    <p:anim calcmode="lin" valueType="num">
                                      <p:cBhvr>
                                        <p:cTn id="56" dur="1000" fill="hold"/>
                                        <p:tgtEl>
                                          <p:spTgt spid="5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animEffect transition="in" filter="fade">
                                      <p:cBhvr>
                                        <p:cTn id="59" dur="1000"/>
                                        <p:tgtEl>
                                          <p:spTgt spid="54"/>
                                        </p:tgtEl>
                                      </p:cBhvr>
                                    </p:animEffect>
                                    <p:anim calcmode="lin" valueType="num">
                                      <p:cBhvr>
                                        <p:cTn id="60" dur="1000" fill="hold"/>
                                        <p:tgtEl>
                                          <p:spTgt spid="54"/>
                                        </p:tgtEl>
                                        <p:attrNameLst>
                                          <p:attrName>ppt_x</p:attrName>
                                        </p:attrNameLst>
                                      </p:cBhvr>
                                      <p:tavLst>
                                        <p:tav tm="0">
                                          <p:val>
                                            <p:strVal val="#ppt_x"/>
                                          </p:val>
                                        </p:tav>
                                        <p:tav tm="100000">
                                          <p:val>
                                            <p:strVal val="#ppt_x"/>
                                          </p:val>
                                        </p:tav>
                                      </p:tavLst>
                                    </p:anim>
                                    <p:anim calcmode="lin" valueType="num">
                                      <p:cBhvr>
                                        <p:cTn id="61" dur="1000" fill="hold"/>
                                        <p:tgtEl>
                                          <p:spTgt spid="54"/>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childTnLst>
                          </p:cTn>
                        </p:par>
                        <p:par>
                          <p:cTn id="67" fill="hold">
                            <p:stCondLst>
                              <p:cond delay="2950"/>
                            </p:stCondLst>
                            <p:childTnLst>
                              <p:par>
                                <p:cTn id="68" presetID="22" presetClass="entr" presetSubtype="1"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wipe(up)">
                                      <p:cBhvr>
                                        <p:cTn id="70" dur="500"/>
                                        <p:tgtEl>
                                          <p:spTgt spid="49"/>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up)">
                                      <p:cBhvr>
                                        <p:cTn id="73" dur="500"/>
                                        <p:tgtEl>
                                          <p:spTgt spid="5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down)">
                                      <p:cBhvr>
                                        <p:cTn id="76" dur="500"/>
                                        <p:tgtEl>
                                          <p:spTgt spid="5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down)">
                                      <p:cBhvr>
                                        <p:cTn id="7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autoUpdateAnimBg="0"/>
      <p:bldP spid="35" grpId="0"/>
      <p:bldP spid="48" grpId="0" autoUpdateAnimBg="0"/>
      <p:bldP spid="49" grpId="0" autoUpdateAnimBg="0"/>
      <p:bldP spid="50" grpId="0" autoUpdateAnimBg="0"/>
      <p:bldP spid="51" grpId="0" autoUpdateAnimBg="0"/>
      <p:bldP spid="52" grpId="0" autoUpdateAnimBg="0"/>
      <p:bldP spid="53" grpId="0" autoUpdateAnimBg="0"/>
      <p:bldP spid="54" grpId="0" autoUpdateAnimBg="0"/>
      <p:bldP spid="5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 name="Group 2"/>
          <p:cNvGrpSpPr/>
          <p:nvPr/>
        </p:nvGrpSpPr>
        <p:grpSpPr bwMode="auto">
          <a:xfrm rot="-1142007">
            <a:off x="1264073" y="1831372"/>
            <a:ext cx="1556078" cy="1558119"/>
            <a:chOff x="0" y="0"/>
            <a:chExt cx="1200" cy="1200"/>
          </a:xfrm>
          <a:solidFill>
            <a:schemeClr val="accent1"/>
          </a:solidFill>
        </p:grpSpPr>
        <p:sp>
          <p:nvSpPr>
            <p:cNvPr id="125"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126" name="Group 4"/>
            <p:cNvGrpSpPr/>
            <p:nvPr/>
          </p:nvGrpSpPr>
          <p:grpSpPr bwMode="auto">
            <a:xfrm>
              <a:off x="456" y="0"/>
              <a:ext cx="288" cy="1200"/>
              <a:chOff x="0" y="0"/>
              <a:chExt cx="288" cy="1200"/>
            </a:xfrm>
            <a:grpFill/>
          </p:grpSpPr>
          <p:sp>
            <p:nvSpPr>
              <p:cNvPr id="136"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37"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27" name="Group 7"/>
            <p:cNvGrpSpPr/>
            <p:nvPr/>
          </p:nvGrpSpPr>
          <p:grpSpPr bwMode="auto">
            <a:xfrm rot="-5400000">
              <a:off x="456" y="0"/>
              <a:ext cx="288" cy="1200"/>
              <a:chOff x="0" y="0"/>
              <a:chExt cx="288" cy="1200"/>
            </a:xfrm>
            <a:grpFill/>
          </p:grpSpPr>
          <p:sp>
            <p:nvSpPr>
              <p:cNvPr id="134"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35"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28" name="Group 10"/>
            <p:cNvGrpSpPr/>
            <p:nvPr/>
          </p:nvGrpSpPr>
          <p:grpSpPr bwMode="auto">
            <a:xfrm rot="-2700000">
              <a:off x="456" y="0"/>
              <a:ext cx="288" cy="1200"/>
              <a:chOff x="0" y="0"/>
              <a:chExt cx="288" cy="1200"/>
            </a:xfrm>
            <a:grpFill/>
          </p:grpSpPr>
          <p:sp>
            <p:nvSpPr>
              <p:cNvPr id="132"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33"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29" name="Group 13"/>
            <p:cNvGrpSpPr/>
            <p:nvPr/>
          </p:nvGrpSpPr>
          <p:grpSpPr bwMode="auto">
            <a:xfrm rot="2700000" flipH="1">
              <a:off x="457" y="0"/>
              <a:ext cx="288" cy="1200"/>
              <a:chOff x="0" y="0"/>
              <a:chExt cx="288" cy="1200"/>
            </a:xfrm>
            <a:grpFill/>
          </p:grpSpPr>
          <p:sp>
            <p:nvSpPr>
              <p:cNvPr id="130"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31"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138" name="Group 16"/>
          <p:cNvGrpSpPr/>
          <p:nvPr/>
        </p:nvGrpSpPr>
        <p:grpSpPr bwMode="auto">
          <a:xfrm rot="-1142007">
            <a:off x="1264073" y="1830971"/>
            <a:ext cx="1556078" cy="1558119"/>
            <a:chOff x="0" y="0"/>
            <a:chExt cx="1200" cy="1200"/>
          </a:xfrm>
          <a:solidFill>
            <a:schemeClr val="accent1"/>
          </a:solidFill>
        </p:grpSpPr>
        <p:sp>
          <p:nvSpPr>
            <p:cNvPr id="139"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140" name="Group 18"/>
            <p:cNvGrpSpPr/>
            <p:nvPr/>
          </p:nvGrpSpPr>
          <p:grpSpPr bwMode="auto">
            <a:xfrm>
              <a:off x="456" y="0"/>
              <a:ext cx="288" cy="1200"/>
              <a:chOff x="0" y="0"/>
              <a:chExt cx="288" cy="1200"/>
            </a:xfrm>
            <a:grpFill/>
          </p:grpSpPr>
          <p:sp>
            <p:nvSpPr>
              <p:cNvPr id="150"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51"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41" name="Group 21"/>
            <p:cNvGrpSpPr/>
            <p:nvPr/>
          </p:nvGrpSpPr>
          <p:grpSpPr bwMode="auto">
            <a:xfrm rot="-5400000">
              <a:off x="456" y="0"/>
              <a:ext cx="288" cy="1200"/>
              <a:chOff x="0" y="0"/>
              <a:chExt cx="288" cy="1200"/>
            </a:xfrm>
            <a:grpFill/>
          </p:grpSpPr>
          <p:sp>
            <p:nvSpPr>
              <p:cNvPr id="148"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49"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42" name="Group 24"/>
            <p:cNvGrpSpPr/>
            <p:nvPr/>
          </p:nvGrpSpPr>
          <p:grpSpPr bwMode="auto">
            <a:xfrm rot="-2700000">
              <a:off x="456" y="0"/>
              <a:ext cx="288" cy="1200"/>
              <a:chOff x="0" y="0"/>
              <a:chExt cx="288" cy="1200"/>
            </a:xfrm>
            <a:grpFill/>
          </p:grpSpPr>
          <p:sp>
            <p:nvSpPr>
              <p:cNvPr id="146"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47"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43" name="Group 27"/>
            <p:cNvGrpSpPr/>
            <p:nvPr/>
          </p:nvGrpSpPr>
          <p:grpSpPr bwMode="auto">
            <a:xfrm rot="2700000" flipH="1">
              <a:off x="457" y="0"/>
              <a:ext cx="288" cy="1200"/>
              <a:chOff x="0" y="0"/>
              <a:chExt cx="288" cy="1200"/>
            </a:xfrm>
            <a:grpFill/>
          </p:grpSpPr>
          <p:sp>
            <p:nvSpPr>
              <p:cNvPr id="144"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45"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152" name="Group 30"/>
          <p:cNvGrpSpPr/>
          <p:nvPr/>
        </p:nvGrpSpPr>
        <p:grpSpPr bwMode="auto">
          <a:xfrm>
            <a:off x="2569066" y="2229537"/>
            <a:ext cx="2136912" cy="2139715"/>
            <a:chOff x="0" y="0"/>
            <a:chExt cx="1200" cy="1200"/>
          </a:xfrm>
          <a:solidFill>
            <a:schemeClr val="accent2"/>
          </a:solidFill>
        </p:grpSpPr>
        <p:sp>
          <p:nvSpPr>
            <p:cNvPr id="153"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154" name="Group 32"/>
            <p:cNvGrpSpPr/>
            <p:nvPr/>
          </p:nvGrpSpPr>
          <p:grpSpPr bwMode="auto">
            <a:xfrm>
              <a:off x="456" y="0"/>
              <a:ext cx="288" cy="1200"/>
              <a:chOff x="0" y="0"/>
              <a:chExt cx="288" cy="1200"/>
            </a:xfrm>
            <a:grpFill/>
          </p:grpSpPr>
          <p:sp>
            <p:nvSpPr>
              <p:cNvPr id="164"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65"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55" name="Group 35"/>
            <p:cNvGrpSpPr/>
            <p:nvPr/>
          </p:nvGrpSpPr>
          <p:grpSpPr bwMode="auto">
            <a:xfrm rot="-5400000">
              <a:off x="456" y="0"/>
              <a:ext cx="288" cy="1200"/>
              <a:chOff x="0" y="0"/>
              <a:chExt cx="288" cy="1200"/>
            </a:xfrm>
            <a:grpFill/>
          </p:grpSpPr>
          <p:sp>
            <p:nvSpPr>
              <p:cNvPr id="162"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63"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56" name="Group 38"/>
            <p:cNvGrpSpPr/>
            <p:nvPr/>
          </p:nvGrpSpPr>
          <p:grpSpPr bwMode="auto">
            <a:xfrm rot="-2700000">
              <a:off x="456" y="0"/>
              <a:ext cx="288" cy="1200"/>
              <a:chOff x="0" y="0"/>
              <a:chExt cx="288" cy="1200"/>
            </a:xfrm>
            <a:grpFill/>
          </p:grpSpPr>
          <p:sp>
            <p:nvSpPr>
              <p:cNvPr id="160"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61"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57" name="Group 41"/>
            <p:cNvGrpSpPr/>
            <p:nvPr/>
          </p:nvGrpSpPr>
          <p:grpSpPr bwMode="auto">
            <a:xfrm rot="2700000" flipH="1">
              <a:off x="457" y="0"/>
              <a:ext cx="288" cy="1200"/>
              <a:chOff x="0" y="0"/>
              <a:chExt cx="288" cy="1200"/>
            </a:xfrm>
            <a:grpFill/>
          </p:grpSpPr>
          <p:sp>
            <p:nvSpPr>
              <p:cNvPr id="158"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59"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166" name="Group 44"/>
          <p:cNvGrpSpPr/>
          <p:nvPr/>
        </p:nvGrpSpPr>
        <p:grpSpPr bwMode="auto">
          <a:xfrm>
            <a:off x="2564756" y="2226838"/>
            <a:ext cx="2142300" cy="2145112"/>
            <a:chOff x="0" y="0"/>
            <a:chExt cx="1200" cy="1200"/>
          </a:xfrm>
          <a:solidFill>
            <a:schemeClr val="accent2"/>
          </a:solidFill>
        </p:grpSpPr>
        <p:sp>
          <p:nvSpPr>
            <p:cNvPr id="167"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168" name="Group 46"/>
            <p:cNvGrpSpPr/>
            <p:nvPr/>
          </p:nvGrpSpPr>
          <p:grpSpPr bwMode="auto">
            <a:xfrm>
              <a:off x="456" y="0"/>
              <a:ext cx="288" cy="1200"/>
              <a:chOff x="0" y="0"/>
              <a:chExt cx="288" cy="1200"/>
            </a:xfrm>
            <a:grpFill/>
          </p:grpSpPr>
          <p:sp>
            <p:nvSpPr>
              <p:cNvPr id="178"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79"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69" name="Group 49"/>
            <p:cNvGrpSpPr/>
            <p:nvPr/>
          </p:nvGrpSpPr>
          <p:grpSpPr bwMode="auto">
            <a:xfrm rot="-5400000">
              <a:off x="456" y="0"/>
              <a:ext cx="288" cy="1200"/>
              <a:chOff x="0" y="0"/>
              <a:chExt cx="288" cy="1200"/>
            </a:xfrm>
            <a:grpFill/>
          </p:grpSpPr>
          <p:sp>
            <p:nvSpPr>
              <p:cNvPr id="176"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77"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70" name="Group 52"/>
            <p:cNvGrpSpPr/>
            <p:nvPr/>
          </p:nvGrpSpPr>
          <p:grpSpPr bwMode="auto">
            <a:xfrm rot="-2700000">
              <a:off x="456" y="0"/>
              <a:ext cx="288" cy="1200"/>
              <a:chOff x="0" y="0"/>
              <a:chExt cx="288" cy="1200"/>
            </a:xfrm>
            <a:grpFill/>
          </p:grpSpPr>
          <p:sp>
            <p:nvSpPr>
              <p:cNvPr id="174"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75"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71" name="Group 55"/>
            <p:cNvGrpSpPr/>
            <p:nvPr/>
          </p:nvGrpSpPr>
          <p:grpSpPr bwMode="auto">
            <a:xfrm rot="2700000" flipH="1">
              <a:off x="457" y="0"/>
              <a:ext cx="288" cy="1200"/>
              <a:chOff x="0" y="0"/>
              <a:chExt cx="288" cy="1200"/>
            </a:xfrm>
            <a:grpFill/>
          </p:grpSpPr>
          <p:sp>
            <p:nvSpPr>
              <p:cNvPr id="172"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73"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180" name="Group 58"/>
          <p:cNvGrpSpPr/>
          <p:nvPr/>
        </p:nvGrpSpPr>
        <p:grpSpPr bwMode="auto">
          <a:xfrm rot="1282349">
            <a:off x="4440883" y="1597225"/>
            <a:ext cx="1901993" cy="1904487"/>
            <a:chOff x="0" y="0"/>
            <a:chExt cx="1200" cy="1200"/>
          </a:xfrm>
          <a:solidFill>
            <a:schemeClr val="accent3"/>
          </a:solidFill>
        </p:grpSpPr>
        <p:sp>
          <p:nvSpPr>
            <p:cNvPr id="181"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182" name="Group 60"/>
            <p:cNvGrpSpPr/>
            <p:nvPr/>
          </p:nvGrpSpPr>
          <p:grpSpPr bwMode="auto">
            <a:xfrm>
              <a:off x="456" y="0"/>
              <a:ext cx="288" cy="1200"/>
              <a:chOff x="0" y="0"/>
              <a:chExt cx="288" cy="1200"/>
            </a:xfrm>
            <a:grpFill/>
          </p:grpSpPr>
          <p:sp>
            <p:nvSpPr>
              <p:cNvPr id="192"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93"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83" name="Group 63"/>
            <p:cNvGrpSpPr/>
            <p:nvPr/>
          </p:nvGrpSpPr>
          <p:grpSpPr bwMode="auto">
            <a:xfrm rot="-5400000">
              <a:off x="456" y="0"/>
              <a:ext cx="288" cy="1200"/>
              <a:chOff x="0" y="0"/>
              <a:chExt cx="288" cy="1200"/>
            </a:xfrm>
            <a:grpFill/>
          </p:grpSpPr>
          <p:sp>
            <p:nvSpPr>
              <p:cNvPr id="190"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91"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84" name="Group 66"/>
            <p:cNvGrpSpPr/>
            <p:nvPr/>
          </p:nvGrpSpPr>
          <p:grpSpPr bwMode="auto">
            <a:xfrm rot="-2700000">
              <a:off x="456" y="0"/>
              <a:ext cx="288" cy="1200"/>
              <a:chOff x="0" y="0"/>
              <a:chExt cx="288" cy="1200"/>
            </a:xfrm>
            <a:grpFill/>
          </p:grpSpPr>
          <p:sp>
            <p:nvSpPr>
              <p:cNvPr id="188"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89"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85" name="Group 69"/>
            <p:cNvGrpSpPr/>
            <p:nvPr/>
          </p:nvGrpSpPr>
          <p:grpSpPr bwMode="auto">
            <a:xfrm rot="2700000" flipH="1">
              <a:off x="457" y="0"/>
              <a:ext cx="288" cy="1200"/>
              <a:chOff x="0" y="0"/>
              <a:chExt cx="288" cy="1200"/>
            </a:xfrm>
            <a:grpFill/>
          </p:grpSpPr>
          <p:sp>
            <p:nvSpPr>
              <p:cNvPr id="186"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87"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194" name="Group 72"/>
          <p:cNvGrpSpPr/>
          <p:nvPr/>
        </p:nvGrpSpPr>
        <p:grpSpPr bwMode="auto">
          <a:xfrm rot="1283135">
            <a:off x="4443197" y="1596242"/>
            <a:ext cx="1906303" cy="1908804"/>
            <a:chOff x="0" y="0"/>
            <a:chExt cx="1200" cy="1200"/>
          </a:xfrm>
          <a:solidFill>
            <a:schemeClr val="accent1"/>
          </a:solidFill>
        </p:grpSpPr>
        <p:sp>
          <p:nvSpPr>
            <p:cNvPr id="195"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196" name="Group 74"/>
            <p:cNvGrpSpPr/>
            <p:nvPr/>
          </p:nvGrpSpPr>
          <p:grpSpPr bwMode="auto">
            <a:xfrm>
              <a:off x="456" y="0"/>
              <a:ext cx="288" cy="1200"/>
              <a:chOff x="0" y="0"/>
              <a:chExt cx="288" cy="1200"/>
            </a:xfrm>
            <a:grpFill/>
          </p:grpSpPr>
          <p:sp>
            <p:nvSpPr>
              <p:cNvPr id="206"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07"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97" name="Group 77"/>
            <p:cNvGrpSpPr/>
            <p:nvPr/>
          </p:nvGrpSpPr>
          <p:grpSpPr bwMode="auto">
            <a:xfrm rot="-5400000">
              <a:off x="456" y="0"/>
              <a:ext cx="288" cy="1200"/>
              <a:chOff x="0" y="0"/>
              <a:chExt cx="288" cy="1200"/>
            </a:xfrm>
            <a:grpFill/>
          </p:grpSpPr>
          <p:sp>
            <p:nvSpPr>
              <p:cNvPr id="204"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05"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98" name="Group 80"/>
            <p:cNvGrpSpPr/>
            <p:nvPr/>
          </p:nvGrpSpPr>
          <p:grpSpPr bwMode="auto">
            <a:xfrm rot="-2700000">
              <a:off x="456" y="0"/>
              <a:ext cx="288" cy="1200"/>
              <a:chOff x="0" y="0"/>
              <a:chExt cx="288" cy="1200"/>
            </a:xfrm>
            <a:grpFill/>
          </p:grpSpPr>
          <p:sp>
            <p:nvSpPr>
              <p:cNvPr id="202"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03"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99" name="Group 83"/>
            <p:cNvGrpSpPr/>
            <p:nvPr/>
          </p:nvGrpSpPr>
          <p:grpSpPr bwMode="auto">
            <a:xfrm rot="2700000" flipH="1">
              <a:off x="457" y="0"/>
              <a:ext cx="288" cy="1200"/>
              <a:chOff x="0" y="0"/>
              <a:chExt cx="288" cy="1200"/>
            </a:xfrm>
            <a:grpFill/>
          </p:grpSpPr>
          <p:sp>
            <p:nvSpPr>
              <p:cNvPr id="200"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01"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208" name="Group 86"/>
          <p:cNvGrpSpPr/>
          <p:nvPr/>
        </p:nvGrpSpPr>
        <p:grpSpPr bwMode="auto">
          <a:xfrm>
            <a:off x="6156447" y="2417286"/>
            <a:ext cx="1511896" cy="1513879"/>
            <a:chOff x="0" y="0"/>
            <a:chExt cx="1200" cy="1200"/>
          </a:xfrm>
          <a:solidFill>
            <a:schemeClr val="accent4"/>
          </a:solidFill>
        </p:grpSpPr>
        <p:sp>
          <p:nvSpPr>
            <p:cNvPr id="209"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210" name="Group 88"/>
            <p:cNvGrpSpPr/>
            <p:nvPr/>
          </p:nvGrpSpPr>
          <p:grpSpPr bwMode="auto">
            <a:xfrm>
              <a:off x="456" y="0"/>
              <a:ext cx="288" cy="1200"/>
              <a:chOff x="0" y="0"/>
              <a:chExt cx="288" cy="1200"/>
            </a:xfrm>
            <a:grpFill/>
          </p:grpSpPr>
          <p:sp>
            <p:nvSpPr>
              <p:cNvPr id="220"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21"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211" name="Group 91"/>
            <p:cNvGrpSpPr/>
            <p:nvPr/>
          </p:nvGrpSpPr>
          <p:grpSpPr bwMode="auto">
            <a:xfrm rot="-5400000">
              <a:off x="456" y="0"/>
              <a:ext cx="288" cy="1200"/>
              <a:chOff x="0" y="0"/>
              <a:chExt cx="288" cy="1200"/>
            </a:xfrm>
            <a:grpFill/>
          </p:grpSpPr>
          <p:sp>
            <p:nvSpPr>
              <p:cNvPr id="218"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19"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212" name="Group 94"/>
            <p:cNvGrpSpPr/>
            <p:nvPr/>
          </p:nvGrpSpPr>
          <p:grpSpPr bwMode="auto">
            <a:xfrm rot="-2700000">
              <a:off x="456" y="0"/>
              <a:ext cx="288" cy="1200"/>
              <a:chOff x="0" y="0"/>
              <a:chExt cx="288" cy="1200"/>
            </a:xfrm>
            <a:grpFill/>
          </p:grpSpPr>
          <p:sp>
            <p:nvSpPr>
              <p:cNvPr id="216"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17"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213" name="Group 97"/>
            <p:cNvGrpSpPr/>
            <p:nvPr/>
          </p:nvGrpSpPr>
          <p:grpSpPr bwMode="auto">
            <a:xfrm rot="2700000" flipH="1">
              <a:off x="457" y="0"/>
              <a:ext cx="288" cy="1200"/>
              <a:chOff x="0" y="0"/>
              <a:chExt cx="288" cy="1200"/>
            </a:xfrm>
            <a:grpFill/>
          </p:grpSpPr>
          <p:sp>
            <p:nvSpPr>
              <p:cNvPr id="214"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15"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222" name="Group 100"/>
          <p:cNvGrpSpPr/>
          <p:nvPr/>
        </p:nvGrpSpPr>
        <p:grpSpPr bwMode="auto">
          <a:xfrm>
            <a:off x="6152139" y="2424666"/>
            <a:ext cx="1516205" cy="1518195"/>
            <a:chOff x="0" y="0"/>
            <a:chExt cx="1200" cy="1200"/>
          </a:xfrm>
          <a:solidFill>
            <a:schemeClr val="accent2"/>
          </a:solidFill>
        </p:grpSpPr>
        <p:sp>
          <p:nvSpPr>
            <p:cNvPr id="223"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224" name="Group 102"/>
            <p:cNvGrpSpPr/>
            <p:nvPr/>
          </p:nvGrpSpPr>
          <p:grpSpPr bwMode="auto">
            <a:xfrm>
              <a:off x="456" y="0"/>
              <a:ext cx="288" cy="1200"/>
              <a:chOff x="0" y="0"/>
              <a:chExt cx="288" cy="1200"/>
            </a:xfrm>
            <a:grpFill/>
          </p:grpSpPr>
          <p:sp>
            <p:nvSpPr>
              <p:cNvPr id="234"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35"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225" name="Group 105"/>
            <p:cNvGrpSpPr/>
            <p:nvPr/>
          </p:nvGrpSpPr>
          <p:grpSpPr bwMode="auto">
            <a:xfrm rot="-5400000">
              <a:off x="456" y="0"/>
              <a:ext cx="288" cy="1200"/>
              <a:chOff x="0" y="0"/>
              <a:chExt cx="288" cy="1200"/>
            </a:xfrm>
            <a:grpFill/>
          </p:grpSpPr>
          <p:sp>
            <p:nvSpPr>
              <p:cNvPr id="232"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33"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226" name="Group 108"/>
            <p:cNvGrpSpPr/>
            <p:nvPr/>
          </p:nvGrpSpPr>
          <p:grpSpPr bwMode="auto">
            <a:xfrm rot="-2700000">
              <a:off x="456" y="0"/>
              <a:ext cx="288" cy="1200"/>
              <a:chOff x="0" y="0"/>
              <a:chExt cx="288" cy="1200"/>
            </a:xfrm>
            <a:grpFill/>
          </p:grpSpPr>
          <p:sp>
            <p:nvSpPr>
              <p:cNvPr id="230"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31"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227" name="Group 111"/>
            <p:cNvGrpSpPr/>
            <p:nvPr/>
          </p:nvGrpSpPr>
          <p:grpSpPr bwMode="auto">
            <a:xfrm rot="2700000" flipH="1">
              <a:off x="457" y="0"/>
              <a:ext cx="288" cy="1200"/>
              <a:chOff x="0" y="0"/>
              <a:chExt cx="288" cy="1200"/>
            </a:xfrm>
            <a:grpFill/>
          </p:grpSpPr>
          <p:sp>
            <p:nvSpPr>
              <p:cNvPr id="228"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229"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sp>
        <p:nvSpPr>
          <p:cNvPr id="236" name="AutoShape 143"/>
          <p:cNvSpPr>
            <a:spLocks noChangeArrowheads="1"/>
          </p:cNvSpPr>
          <p:nvPr/>
        </p:nvSpPr>
        <p:spPr bwMode="auto">
          <a:xfrm>
            <a:off x="1410630" y="145155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添加段落文字</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237" name="AutoShape 144"/>
          <p:cNvSpPr>
            <a:spLocks noChangeArrowheads="1"/>
          </p:cNvSpPr>
          <p:nvPr/>
        </p:nvSpPr>
        <p:spPr bwMode="auto">
          <a:xfrm>
            <a:off x="2947310" y="176231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添加段落文字</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238" name="AutoShape 145"/>
          <p:cNvSpPr>
            <a:spLocks noChangeArrowheads="1"/>
          </p:cNvSpPr>
          <p:nvPr/>
        </p:nvSpPr>
        <p:spPr bwMode="auto">
          <a:xfrm>
            <a:off x="4717833" y="3620407"/>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1400" b="1" i="0" u="none" strike="noStrike" kern="1200" cap="none" spc="0" normalizeH="0" baseline="0" noProof="0">
                <a:ln>
                  <a:noFill/>
                </a:ln>
                <a:solidFill>
                  <a:srgbClr val="2272AB"/>
                </a:solidFill>
                <a:effectLst/>
                <a:uLnTx/>
                <a:uFillTx/>
                <a:latin typeface="微软雅黑" panose="020B0503020204020204" charset="-122"/>
                <a:ea typeface="微软雅黑" panose="020B0503020204020204" charset="-122"/>
                <a:cs typeface="+mn-cs"/>
              </a:rPr>
              <a:t>添加段落文字</a:t>
            </a:r>
            <a:endParaRPr kumimoji="0" lang="zh-CN" altLang="en-US" sz="1400" b="1" i="0" u="none" strike="noStrike" kern="1200" cap="none" spc="0" normalizeH="0" baseline="0" noProof="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239" name="AutoShape 146"/>
          <p:cNvSpPr>
            <a:spLocks noChangeArrowheads="1"/>
          </p:cNvSpPr>
          <p:nvPr/>
        </p:nvSpPr>
        <p:spPr bwMode="auto">
          <a:xfrm>
            <a:off x="6194167" y="1854034"/>
            <a:ext cx="1396590" cy="390607"/>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auto" latinLnBrk="0" hangingPunct="0">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rPr>
              <a:t>添加段落文字</a:t>
            </a:r>
            <a:endParaRPr kumimoji="0" lang="zh-CN" altLang="en-US" sz="1400" b="1" i="0" u="none" strike="noStrike" kern="1200" cap="none" spc="0" normalizeH="0" baseline="0" noProof="0" dirty="0">
              <a:ln>
                <a:noFill/>
              </a:ln>
              <a:solidFill>
                <a:srgbClr val="2272AB"/>
              </a:solidFill>
              <a:effectLst/>
              <a:uLnTx/>
              <a:uFillTx/>
              <a:latin typeface="微软雅黑" panose="020B0503020204020204" charset="-122"/>
              <a:ea typeface="微软雅黑" panose="020B0503020204020204" charset="-122"/>
              <a:cs typeface="+mn-cs"/>
            </a:endParaRPr>
          </a:p>
        </p:txBody>
      </p:sp>
      <p:sp>
        <p:nvSpPr>
          <p:cNvPr id="240" name="Rectangle 147"/>
          <p:cNvSpPr>
            <a:spLocks noChangeArrowheads="1"/>
          </p:cNvSpPr>
          <p:nvPr/>
        </p:nvSpPr>
        <p:spPr bwMode="auto">
          <a:xfrm>
            <a:off x="1535633" y="2217666"/>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241" name="Rectangle 148"/>
          <p:cNvSpPr>
            <a:spLocks noChangeArrowheads="1"/>
          </p:cNvSpPr>
          <p:nvPr/>
        </p:nvSpPr>
        <p:spPr bwMode="auto">
          <a:xfrm>
            <a:off x="3120806" y="2919035"/>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242" name="Rectangle 149"/>
          <p:cNvSpPr>
            <a:spLocks noChangeArrowheads="1"/>
          </p:cNvSpPr>
          <p:nvPr/>
        </p:nvSpPr>
        <p:spPr bwMode="auto">
          <a:xfrm>
            <a:off x="4875165" y="2157240"/>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12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243" name="Rectangle 150"/>
          <p:cNvSpPr>
            <a:spLocks noChangeArrowheads="1"/>
          </p:cNvSpPr>
          <p:nvPr/>
        </p:nvSpPr>
        <p:spPr bwMode="auto">
          <a:xfrm>
            <a:off x="6407536" y="2783078"/>
            <a:ext cx="989252" cy="7661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2084" tIns="31042" rIns="62084" bIns="3104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点击添加文本</a:t>
            </a:r>
            <a:endParaRPr kumimoji="0" lang="zh-CN" altLang="en-US" sz="9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300" fill="hold"/>
                                        <p:tgtEl>
                                          <p:spTgt spid="124"/>
                                        </p:tgtEl>
                                        <p:attrNameLst>
                                          <p:attrName>ppt_w</p:attrName>
                                        </p:attrNameLst>
                                      </p:cBhvr>
                                      <p:tavLst>
                                        <p:tav tm="0">
                                          <p:val>
                                            <p:fltVal val="0"/>
                                          </p:val>
                                        </p:tav>
                                        <p:tav tm="100000">
                                          <p:val>
                                            <p:strVal val="#ppt_w"/>
                                          </p:val>
                                        </p:tav>
                                      </p:tavLst>
                                    </p:anim>
                                    <p:anim calcmode="lin" valueType="num">
                                      <p:cBhvr>
                                        <p:cTn id="8" dur="300" fill="hold"/>
                                        <p:tgtEl>
                                          <p:spTgt spid="124"/>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38"/>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38"/>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38"/>
                                        </p:tgtEl>
                                      </p:cBhvr>
                                    </p:animEffect>
                                    <p:set>
                                      <p:cBhvr>
                                        <p:cTn id="15" dur="1" fill="hold">
                                          <p:stCondLst>
                                            <p:cond delay="199"/>
                                          </p:stCondLst>
                                        </p:cTn>
                                        <p:tgtEl>
                                          <p:spTgt spid="138"/>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p:cTn id="19" dur="300" fill="hold"/>
                                        <p:tgtEl>
                                          <p:spTgt spid="152"/>
                                        </p:tgtEl>
                                        <p:attrNameLst>
                                          <p:attrName>ppt_w</p:attrName>
                                        </p:attrNameLst>
                                      </p:cBhvr>
                                      <p:tavLst>
                                        <p:tav tm="0">
                                          <p:val>
                                            <p:fltVal val="0"/>
                                          </p:val>
                                        </p:tav>
                                        <p:tav tm="100000">
                                          <p:val>
                                            <p:strVal val="#ppt_w"/>
                                          </p:val>
                                        </p:tav>
                                      </p:tavLst>
                                    </p:anim>
                                    <p:anim calcmode="lin" valueType="num">
                                      <p:cBhvr>
                                        <p:cTn id="20" dur="300" fill="hold"/>
                                        <p:tgtEl>
                                          <p:spTgt spid="152"/>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166"/>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166"/>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166"/>
                                        </p:tgtEl>
                                      </p:cBhvr>
                                    </p:animEffect>
                                    <p:set>
                                      <p:cBhvr>
                                        <p:cTn id="27" dur="1" fill="hold">
                                          <p:stCondLst>
                                            <p:cond delay="199"/>
                                          </p:stCondLst>
                                        </p:cTn>
                                        <p:tgtEl>
                                          <p:spTgt spid="166"/>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300" fill="hold"/>
                                        <p:tgtEl>
                                          <p:spTgt spid="180"/>
                                        </p:tgtEl>
                                        <p:attrNameLst>
                                          <p:attrName>ppt_w</p:attrName>
                                        </p:attrNameLst>
                                      </p:cBhvr>
                                      <p:tavLst>
                                        <p:tav tm="0">
                                          <p:val>
                                            <p:fltVal val="0"/>
                                          </p:val>
                                        </p:tav>
                                        <p:tav tm="100000">
                                          <p:val>
                                            <p:strVal val="#ppt_w"/>
                                          </p:val>
                                        </p:tav>
                                      </p:tavLst>
                                    </p:anim>
                                    <p:anim calcmode="lin" valueType="num">
                                      <p:cBhvr>
                                        <p:cTn id="32" dur="300" fill="hold"/>
                                        <p:tgtEl>
                                          <p:spTgt spid="180"/>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194"/>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194"/>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194"/>
                                        </p:tgtEl>
                                      </p:cBhvr>
                                    </p:animEffect>
                                    <p:set>
                                      <p:cBhvr>
                                        <p:cTn id="39" dur="1" fill="hold">
                                          <p:stCondLst>
                                            <p:cond delay="199"/>
                                          </p:stCondLst>
                                        </p:cTn>
                                        <p:tgtEl>
                                          <p:spTgt spid="194"/>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208"/>
                                        </p:tgtEl>
                                        <p:attrNameLst>
                                          <p:attrName>style.visibility</p:attrName>
                                        </p:attrNameLst>
                                      </p:cBhvr>
                                      <p:to>
                                        <p:strVal val="visible"/>
                                      </p:to>
                                    </p:set>
                                    <p:anim calcmode="lin" valueType="num">
                                      <p:cBhvr>
                                        <p:cTn id="43" dur="300" fill="hold"/>
                                        <p:tgtEl>
                                          <p:spTgt spid="208"/>
                                        </p:tgtEl>
                                        <p:attrNameLst>
                                          <p:attrName>ppt_w</p:attrName>
                                        </p:attrNameLst>
                                      </p:cBhvr>
                                      <p:tavLst>
                                        <p:tav tm="0">
                                          <p:val>
                                            <p:fltVal val="0"/>
                                          </p:val>
                                        </p:tav>
                                        <p:tav tm="100000">
                                          <p:val>
                                            <p:strVal val="#ppt_w"/>
                                          </p:val>
                                        </p:tav>
                                      </p:tavLst>
                                    </p:anim>
                                    <p:anim calcmode="lin" valueType="num">
                                      <p:cBhvr>
                                        <p:cTn id="44" dur="300" fill="hold"/>
                                        <p:tgtEl>
                                          <p:spTgt spid="208"/>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222"/>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 fill="hold"/>
                                        <p:tgtEl>
                                          <p:spTgt spid="222"/>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222"/>
                                        </p:tgtEl>
                                      </p:cBhvr>
                                    </p:animEffect>
                                    <p:set>
                                      <p:cBhvr>
                                        <p:cTn id="51" dur="1" fill="hold">
                                          <p:stCondLst>
                                            <p:cond delay="199"/>
                                          </p:stCondLst>
                                        </p:cTn>
                                        <p:tgtEl>
                                          <p:spTgt spid="222"/>
                                        </p:tgtEl>
                                        <p:attrNameLst>
                                          <p:attrName>style.visibility</p:attrName>
                                        </p:attrNameLst>
                                      </p:cBhvr>
                                      <p:to>
                                        <p:strVal val="hidden"/>
                                      </p:to>
                                    </p:set>
                                  </p:childTnLst>
                                </p:cTn>
                              </p:par>
                            </p:childTnLst>
                          </p:cTn>
                        </p:par>
                        <p:par>
                          <p:cTn id="52" fill="hold">
                            <p:stCondLst>
                              <p:cond delay="2000"/>
                            </p:stCondLst>
                            <p:childTnLst>
                              <p:par>
                                <p:cTn id="53" presetID="8" presetClass="emph" presetSubtype="0" fill="hold" nodeType="afterEffect">
                                  <p:stCondLst>
                                    <p:cond delay="0"/>
                                  </p:stCondLst>
                                  <p:childTnLst>
                                    <p:animRot by="-43199940">
                                      <p:cBhvr>
                                        <p:cTn id="54" dur="2000" fill="hold"/>
                                        <p:tgtEl>
                                          <p:spTgt spid="124"/>
                                        </p:tgtEl>
                                        <p:attrNameLst>
                                          <p:attrName>r</p:attrName>
                                        </p:attrNameLst>
                                      </p:cBhvr>
                                    </p:animRot>
                                  </p:childTnLst>
                                </p:cTn>
                              </p:par>
                              <p:par>
                                <p:cTn id="55" presetID="8" presetClass="emph" presetSubtype="0" fill="hold" nodeType="withEffect">
                                  <p:stCondLst>
                                    <p:cond delay="0"/>
                                  </p:stCondLst>
                                  <p:childTnLst>
                                    <p:animRot by="-43199940">
                                      <p:cBhvr>
                                        <p:cTn id="56" dur="2000" fill="hold"/>
                                        <p:tgtEl>
                                          <p:spTgt spid="152"/>
                                        </p:tgtEl>
                                        <p:attrNameLst>
                                          <p:attrName>r</p:attrName>
                                        </p:attrNameLst>
                                      </p:cBhvr>
                                    </p:animRot>
                                  </p:childTnLst>
                                </p:cTn>
                              </p:par>
                              <p:par>
                                <p:cTn id="57" presetID="8" presetClass="emph" presetSubtype="0" fill="hold" nodeType="withEffect">
                                  <p:stCondLst>
                                    <p:cond delay="0"/>
                                  </p:stCondLst>
                                  <p:childTnLst>
                                    <p:animRot by="-43199940">
                                      <p:cBhvr>
                                        <p:cTn id="58" dur="2000" fill="hold"/>
                                        <p:tgtEl>
                                          <p:spTgt spid="180"/>
                                        </p:tgtEl>
                                        <p:attrNameLst>
                                          <p:attrName>r</p:attrName>
                                        </p:attrNameLst>
                                      </p:cBhvr>
                                    </p:animRot>
                                  </p:childTnLst>
                                </p:cTn>
                              </p:par>
                              <p:par>
                                <p:cTn id="59" presetID="8" presetClass="emph" presetSubtype="0" fill="hold" nodeType="withEffect">
                                  <p:stCondLst>
                                    <p:cond delay="0"/>
                                  </p:stCondLst>
                                  <p:childTnLst>
                                    <p:animRot by="-43199940">
                                      <p:cBhvr>
                                        <p:cTn id="60" dur="2000" fill="hold"/>
                                        <p:tgtEl>
                                          <p:spTgt spid="208"/>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236"/>
                                        </p:tgtEl>
                                        <p:attrNameLst>
                                          <p:attrName>style.visibility</p:attrName>
                                        </p:attrNameLst>
                                      </p:cBhvr>
                                      <p:to>
                                        <p:strVal val="visible"/>
                                      </p:to>
                                    </p:set>
                                    <p:animEffect transition="in" filter="fade">
                                      <p:cBhvr>
                                        <p:cTn id="63" dur="1000"/>
                                        <p:tgtEl>
                                          <p:spTgt spid="236"/>
                                        </p:tgtEl>
                                      </p:cBhvr>
                                    </p:animEffect>
                                    <p:anim calcmode="lin" valueType="num">
                                      <p:cBhvr>
                                        <p:cTn id="64" dur="1000" fill="hold"/>
                                        <p:tgtEl>
                                          <p:spTgt spid="236"/>
                                        </p:tgtEl>
                                        <p:attrNameLst>
                                          <p:attrName>ppt_x</p:attrName>
                                        </p:attrNameLst>
                                      </p:cBhvr>
                                      <p:tavLst>
                                        <p:tav tm="0">
                                          <p:val>
                                            <p:strVal val="#ppt_x"/>
                                          </p:val>
                                        </p:tav>
                                        <p:tav tm="100000">
                                          <p:val>
                                            <p:strVal val="#ppt_x"/>
                                          </p:val>
                                        </p:tav>
                                      </p:tavLst>
                                    </p:anim>
                                    <p:anim calcmode="lin" valueType="num">
                                      <p:cBhvr>
                                        <p:cTn id="65" dur="1000" fill="hold"/>
                                        <p:tgtEl>
                                          <p:spTgt spid="23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237"/>
                                        </p:tgtEl>
                                        <p:attrNameLst>
                                          <p:attrName>style.visibility</p:attrName>
                                        </p:attrNameLst>
                                      </p:cBhvr>
                                      <p:to>
                                        <p:strVal val="visible"/>
                                      </p:to>
                                    </p:set>
                                    <p:animEffect transition="in" filter="fade">
                                      <p:cBhvr>
                                        <p:cTn id="68" dur="1000"/>
                                        <p:tgtEl>
                                          <p:spTgt spid="237"/>
                                        </p:tgtEl>
                                      </p:cBhvr>
                                    </p:animEffect>
                                    <p:anim calcmode="lin" valueType="num">
                                      <p:cBhvr>
                                        <p:cTn id="69" dur="1000" fill="hold"/>
                                        <p:tgtEl>
                                          <p:spTgt spid="237"/>
                                        </p:tgtEl>
                                        <p:attrNameLst>
                                          <p:attrName>ppt_x</p:attrName>
                                        </p:attrNameLst>
                                      </p:cBhvr>
                                      <p:tavLst>
                                        <p:tav tm="0">
                                          <p:val>
                                            <p:strVal val="#ppt_x"/>
                                          </p:val>
                                        </p:tav>
                                        <p:tav tm="100000">
                                          <p:val>
                                            <p:strVal val="#ppt_x"/>
                                          </p:val>
                                        </p:tav>
                                      </p:tavLst>
                                    </p:anim>
                                    <p:anim calcmode="lin" valueType="num">
                                      <p:cBhvr>
                                        <p:cTn id="70" dur="1000" fill="hold"/>
                                        <p:tgtEl>
                                          <p:spTgt spid="237"/>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238"/>
                                        </p:tgtEl>
                                        <p:attrNameLst>
                                          <p:attrName>style.visibility</p:attrName>
                                        </p:attrNameLst>
                                      </p:cBhvr>
                                      <p:to>
                                        <p:strVal val="visible"/>
                                      </p:to>
                                    </p:set>
                                    <p:animEffect transition="in" filter="fade">
                                      <p:cBhvr>
                                        <p:cTn id="73" dur="1000"/>
                                        <p:tgtEl>
                                          <p:spTgt spid="238"/>
                                        </p:tgtEl>
                                      </p:cBhvr>
                                    </p:animEffect>
                                    <p:anim calcmode="lin" valueType="num">
                                      <p:cBhvr>
                                        <p:cTn id="74" dur="1000" fill="hold"/>
                                        <p:tgtEl>
                                          <p:spTgt spid="238"/>
                                        </p:tgtEl>
                                        <p:attrNameLst>
                                          <p:attrName>ppt_x</p:attrName>
                                        </p:attrNameLst>
                                      </p:cBhvr>
                                      <p:tavLst>
                                        <p:tav tm="0">
                                          <p:val>
                                            <p:strVal val="#ppt_x"/>
                                          </p:val>
                                        </p:tav>
                                        <p:tav tm="100000">
                                          <p:val>
                                            <p:strVal val="#ppt_x"/>
                                          </p:val>
                                        </p:tav>
                                      </p:tavLst>
                                    </p:anim>
                                    <p:anim calcmode="lin" valueType="num">
                                      <p:cBhvr>
                                        <p:cTn id="75" dur="1000" fill="hold"/>
                                        <p:tgtEl>
                                          <p:spTgt spid="23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239"/>
                                        </p:tgtEl>
                                        <p:attrNameLst>
                                          <p:attrName>style.visibility</p:attrName>
                                        </p:attrNameLst>
                                      </p:cBhvr>
                                      <p:to>
                                        <p:strVal val="visible"/>
                                      </p:to>
                                    </p:set>
                                    <p:animEffect transition="in" filter="fade">
                                      <p:cBhvr>
                                        <p:cTn id="78" dur="1000"/>
                                        <p:tgtEl>
                                          <p:spTgt spid="239"/>
                                        </p:tgtEl>
                                      </p:cBhvr>
                                    </p:animEffect>
                                    <p:anim calcmode="lin" valueType="num">
                                      <p:cBhvr>
                                        <p:cTn id="79" dur="1000" fill="hold"/>
                                        <p:tgtEl>
                                          <p:spTgt spid="239"/>
                                        </p:tgtEl>
                                        <p:attrNameLst>
                                          <p:attrName>ppt_x</p:attrName>
                                        </p:attrNameLst>
                                      </p:cBhvr>
                                      <p:tavLst>
                                        <p:tav tm="0">
                                          <p:val>
                                            <p:strVal val="#ppt_x"/>
                                          </p:val>
                                        </p:tav>
                                        <p:tav tm="100000">
                                          <p:val>
                                            <p:strVal val="#ppt_x"/>
                                          </p:val>
                                        </p:tav>
                                      </p:tavLst>
                                    </p:anim>
                                    <p:anim calcmode="lin" valueType="num">
                                      <p:cBhvr>
                                        <p:cTn id="80" dur="1000" fill="hold"/>
                                        <p:tgtEl>
                                          <p:spTgt spid="239"/>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240"/>
                                        </p:tgtEl>
                                        <p:attrNameLst>
                                          <p:attrName>style.visibility</p:attrName>
                                        </p:attrNameLst>
                                      </p:cBhvr>
                                      <p:to>
                                        <p:strVal val="visible"/>
                                      </p:to>
                                    </p:set>
                                    <p:animEffect transition="in" filter="fade">
                                      <p:cBhvr>
                                        <p:cTn id="83" dur="800"/>
                                        <p:tgtEl>
                                          <p:spTgt spid="240"/>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241"/>
                                        </p:tgtEl>
                                        <p:attrNameLst>
                                          <p:attrName>style.visibility</p:attrName>
                                        </p:attrNameLst>
                                      </p:cBhvr>
                                      <p:to>
                                        <p:strVal val="visible"/>
                                      </p:to>
                                    </p:set>
                                    <p:animEffect transition="in" filter="fade">
                                      <p:cBhvr>
                                        <p:cTn id="86" dur="800"/>
                                        <p:tgtEl>
                                          <p:spTgt spid="241"/>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800"/>
                                        <p:tgtEl>
                                          <p:spTgt spid="242"/>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243"/>
                                        </p:tgtEl>
                                        <p:attrNameLst>
                                          <p:attrName>style.visibility</p:attrName>
                                        </p:attrNameLst>
                                      </p:cBhvr>
                                      <p:to>
                                        <p:strVal val="visible"/>
                                      </p:to>
                                    </p:set>
                                    <p:animEffect transition="in" filter="fade">
                                      <p:cBhvr>
                                        <p:cTn id="92" dur="8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utoUpdateAnimBg="0"/>
      <p:bldP spid="237" grpId="0" autoUpdateAnimBg="0"/>
      <p:bldP spid="238" grpId="0" autoUpdateAnimBg="0"/>
      <p:bldP spid="239" grpId="0" autoUpdateAnimBg="0"/>
      <p:bldP spid="240" grpId="0" autoUpdateAnimBg="0"/>
      <p:bldP spid="241" grpId="0" autoUpdateAnimBg="0"/>
      <p:bldP spid="242" grpId="0" autoUpdateAnimBg="0"/>
      <p:bldP spid="24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142899" y="1359345"/>
            <a:ext cx="1501663" cy="671415"/>
            <a:chOff x="465719" y="1295954"/>
            <a:chExt cx="1658494" cy="740511"/>
          </a:xfrm>
        </p:grpSpPr>
        <p:sp>
          <p:nvSpPr>
            <p:cNvPr id="38"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charset="-122"/>
                <a:ea typeface="微软雅黑" panose="020B0503020204020204" charset="-122"/>
                <a:cs typeface="+mn-cs"/>
              </a:endParaRPr>
            </a:p>
          </p:txBody>
        </p:sp>
      </p:grpSp>
      <p:sp>
        <p:nvSpPr>
          <p:cNvPr id="40" name="TextBox 39"/>
          <p:cNvSpPr txBox="1"/>
          <p:nvPr/>
        </p:nvSpPr>
        <p:spPr>
          <a:xfrm>
            <a:off x="2804740" y="1515478"/>
            <a:ext cx="5511676" cy="539396"/>
          </a:xfrm>
          <a:prstGeom prst="rect">
            <a:avLst/>
          </a:prstGeom>
          <a:noFill/>
        </p:spPr>
        <p:txBody>
          <a:bodyPr wrap="square" lIns="78230" tIns="39115" rIns="78230" bIns="39115"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 单击此处添加文本单击此处添加文本单击此处添加文本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单击此处添加文本单击此处添加文本单击此处添加文本 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sp>
        <p:nvSpPr>
          <p:cNvPr id="41" name="TextBox 40"/>
          <p:cNvSpPr txBox="1"/>
          <p:nvPr/>
        </p:nvSpPr>
        <p:spPr>
          <a:xfrm>
            <a:off x="2698744" y="1275606"/>
            <a:ext cx="2412353" cy="275570"/>
          </a:xfrm>
          <a:prstGeom prst="rect">
            <a:avLst/>
          </a:prstGeom>
          <a:noFill/>
        </p:spPr>
        <p:txBody>
          <a:bodyPr wrap="square" lIns="51764" tIns="25882" rIns="51764" bIns="25882"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（一）</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42" name="组合 41"/>
          <p:cNvGrpSpPr/>
          <p:nvPr/>
        </p:nvGrpSpPr>
        <p:grpSpPr>
          <a:xfrm>
            <a:off x="1142899" y="3641919"/>
            <a:ext cx="1501663" cy="703527"/>
            <a:chOff x="465719" y="3291830"/>
            <a:chExt cx="1658494" cy="740511"/>
          </a:xfrm>
        </p:grpSpPr>
        <p:sp>
          <p:nvSpPr>
            <p:cNvPr id="43"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pic>
          <p:nvPicPr>
            <p:cNvPr id="4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5" name="TextBox 44"/>
          <p:cNvSpPr txBox="1"/>
          <p:nvPr/>
        </p:nvSpPr>
        <p:spPr>
          <a:xfrm>
            <a:off x="2804740" y="2694790"/>
            <a:ext cx="5511676" cy="539396"/>
          </a:xfrm>
          <a:prstGeom prst="rect">
            <a:avLst/>
          </a:prstGeom>
          <a:noFill/>
        </p:spPr>
        <p:txBody>
          <a:bodyPr wrap="square" lIns="78230" tIns="39115" rIns="78230" bIns="39115"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 单击此处添加文本单击此处添加文本单击此处添加</a:t>
            </a:r>
            <a:r>
              <a:rPr kumimoji="0" lang="zh-CN" altLang="en-US" sz="1000" b="0" i="0" u="none" strike="noStrike" kern="1200" cap="none" spc="0" normalizeH="0" baseline="0" noProof="0" dirty="0" smtClean="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文本</a:t>
            </a:r>
            <a:endParaRPr kumimoji="0" lang="en-US" altLang="zh-CN" sz="1000" b="0" i="0" u="none" strike="noStrike" kern="1200" cap="none" spc="0" normalizeH="0" baseline="0" noProof="0" dirty="0" smtClean="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单击此处添加文本单击此处添加文本单击此处添加文本 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sp>
        <p:nvSpPr>
          <p:cNvPr id="46" name="TextBox 45"/>
          <p:cNvSpPr txBox="1"/>
          <p:nvPr/>
        </p:nvSpPr>
        <p:spPr>
          <a:xfrm>
            <a:off x="2698744" y="2454920"/>
            <a:ext cx="2412353" cy="275570"/>
          </a:xfrm>
          <a:prstGeom prst="rect">
            <a:avLst/>
          </a:prstGeom>
          <a:noFill/>
        </p:spPr>
        <p:txBody>
          <a:bodyPr wrap="square" lIns="51764" tIns="25882" rIns="51764" bIns="25882"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二</a:t>
            </a:r>
            <a:r>
              <a:rPr kumimoji="0" lang="zh-CN"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7" name="TextBox 46"/>
          <p:cNvSpPr txBox="1"/>
          <p:nvPr/>
        </p:nvSpPr>
        <p:spPr>
          <a:xfrm>
            <a:off x="2804740" y="3832554"/>
            <a:ext cx="5511676" cy="539396"/>
          </a:xfrm>
          <a:prstGeom prst="rect">
            <a:avLst/>
          </a:prstGeom>
          <a:noFill/>
        </p:spPr>
        <p:txBody>
          <a:bodyPr wrap="square" lIns="78230" tIns="39115" rIns="78230" bIns="39115"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 单击此处添加文本单击此处添加文本单击此处添加文本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rPr>
              <a:t>单击此处添加文本单击此处添加文本单击此处添加文本 单击此处添加文本单击此处添加文本</a:t>
            </a:r>
            <a:endParaRPr kumimoji="0" lang="en-US" altLang="zh-CN" sz="1000" b="0" i="0" u="none" strike="noStrike" kern="1200" cap="none" spc="0" normalizeH="0" baseline="0" noProof="0" dirty="0">
              <a:ln>
                <a:noFill/>
              </a:ln>
              <a:solidFill>
                <a:prstClr val="black">
                  <a:lumMod val="95000"/>
                  <a:lumOff val="5000"/>
                </a:prstClr>
              </a:solidFill>
              <a:effectLst/>
              <a:uLnTx/>
              <a:uFillTx/>
              <a:latin typeface="微软雅黑" panose="020B0503020204020204" charset="-122"/>
              <a:ea typeface="微软雅黑" panose="020B0503020204020204" charset="-122"/>
              <a:cs typeface="+mn-cs"/>
            </a:endParaRPr>
          </a:p>
        </p:txBody>
      </p:sp>
      <p:sp>
        <p:nvSpPr>
          <p:cNvPr id="48" name="TextBox 47"/>
          <p:cNvSpPr txBox="1"/>
          <p:nvPr/>
        </p:nvSpPr>
        <p:spPr>
          <a:xfrm>
            <a:off x="2698744" y="3592685"/>
            <a:ext cx="2412353" cy="275570"/>
          </a:xfrm>
          <a:prstGeom prst="rect">
            <a:avLst/>
          </a:prstGeom>
          <a:noFill/>
        </p:spPr>
        <p:txBody>
          <a:bodyPr wrap="square" lIns="51764" tIns="25882" rIns="51764" bIns="25882"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三</a:t>
            </a:r>
            <a:r>
              <a:rPr kumimoji="0" lang="zh-CN" altLang="zh-CN"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单击填加标题</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49" name="Group 4"/>
          <p:cNvGrpSpPr/>
          <p:nvPr/>
        </p:nvGrpSpPr>
        <p:grpSpPr>
          <a:xfrm>
            <a:off x="1142899" y="2503790"/>
            <a:ext cx="1501663" cy="702856"/>
            <a:chOff x="1372486" y="3793072"/>
            <a:chExt cx="6146978" cy="2804667"/>
          </a:xfrm>
        </p:grpSpPr>
        <p:sp>
          <p:nvSpPr>
            <p:cNvPr id="50"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51" name="Group 2"/>
            <p:cNvGrpSpPr/>
            <p:nvPr/>
          </p:nvGrpSpPr>
          <p:grpSpPr bwMode="auto">
            <a:xfrm>
              <a:off x="3531959" y="4060393"/>
              <a:ext cx="1906518" cy="1888205"/>
              <a:chOff x="1569458" y="688424"/>
              <a:chExt cx="334962" cy="331788"/>
            </a:xfrm>
            <a:solidFill>
              <a:schemeClr val="bg1"/>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750"/>
                                        <p:tgtEl>
                                          <p:spTgt spid="40"/>
                                        </p:tgtEl>
                                      </p:cBhvr>
                                    </p:animEffect>
                                  </p:childTnLst>
                                </p:cTn>
                              </p:par>
                            </p:childTnLst>
                          </p:cTn>
                        </p:par>
                        <p:par>
                          <p:cTn id="17" fill="hold">
                            <p:stCondLst>
                              <p:cond delay="2000"/>
                            </p:stCondLst>
                            <p:childTnLst>
                              <p:par>
                                <p:cTn id="18" presetID="2" presetClass="entr" presetSubtype="8" decel="10000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500" fill="hold"/>
                                        <p:tgtEl>
                                          <p:spTgt spid="49"/>
                                        </p:tgtEl>
                                        <p:attrNameLst>
                                          <p:attrName>ppt_x</p:attrName>
                                        </p:attrNameLst>
                                      </p:cBhvr>
                                      <p:tavLst>
                                        <p:tav tm="0">
                                          <p:val>
                                            <p:strVal val="0-#ppt_w/2"/>
                                          </p:val>
                                        </p:tav>
                                        <p:tav tm="100000">
                                          <p:val>
                                            <p:strVal val="#ppt_x"/>
                                          </p:val>
                                        </p:tav>
                                      </p:tavLst>
                                    </p:anim>
                                    <p:anim calcmode="lin" valueType="num">
                                      <p:cBhvr additive="base">
                                        <p:cTn id="21" dur="500" fill="hold"/>
                                        <p:tgtEl>
                                          <p:spTgt spid="49"/>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750"/>
                                        <p:tgtEl>
                                          <p:spTgt spid="45"/>
                                        </p:tgtEl>
                                      </p:cBhvr>
                                    </p:animEffect>
                                  </p:childTnLst>
                                </p:cTn>
                              </p:par>
                            </p:childTnLst>
                          </p:cTn>
                        </p:par>
                        <p:par>
                          <p:cTn id="30" fill="hold">
                            <p:stCondLst>
                              <p:cond delay="4000"/>
                            </p:stCondLst>
                            <p:childTnLst>
                              <p:par>
                                <p:cTn id="31" presetID="2" presetClass="entr" presetSubtype="8" decel="10000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 calcmode="lin" valueType="num">
                                      <p:cBhvr additive="base">
                                        <p:cTn id="33" dur="500" fill="hold"/>
                                        <p:tgtEl>
                                          <p:spTgt spid="42"/>
                                        </p:tgtEl>
                                        <p:attrNameLst>
                                          <p:attrName>ppt_x</p:attrName>
                                        </p:attrNameLst>
                                      </p:cBhvr>
                                      <p:tavLst>
                                        <p:tav tm="0">
                                          <p:val>
                                            <p:strVal val="0-#ppt_w/2"/>
                                          </p:val>
                                        </p:tav>
                                        <p:tav tm="100000">
                                          <p:val>
                                            <p:strVal val="#ppt_x"/>
                                          </p:val>
                                        </p:tav>
                                      </p:tavLst>
                                    </p:anim>
                                    <p:anim calcmode="lin" valueType="num">
                                      <p:cBhvr additive="base">
                                        <p:cTn id="34" dur="500" fill="hold"/>
                                        <p:tgtEl>
                                          <p:spTgt spid="42"/>
                                        </p:tgtEl>
                                        <p:attrNameLst>
                                          <p:attrName>ppt_y</p:attrName>
                                        </p:attrNameLst>
                                      </p:cBhvr>
                                      <p:tavLst>
                                        <p:tav tm="0">
                                          <p:val>
                                            <p:strVal val="#ppt_y"/>
                                          </p:val>
                                        </p:tav>
                                        <p:tav tm="100000">
                                          <p:val>
                                            <p:strVal val="#ppt_y"/>
                                          </p:val>
                                        </p:tav>
                                      </p:tavLst>
                                    </p:anim>
                                  </p:childTnLst>
                                </p:cTn>
                              </p:par>
                            </p:childTnLst>
                          </p:cTn>
                        </p:par>
                        <p:par>
                          <p:cTn id="35" fill="hold">
                            <p:stCondLst>
                              <p:cond delay="45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left)">
                                      <p:cBhvr>
                                        <p:cTn id="42"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5" grpId="0"/>
      <p:bldP spid="46" grpId="0"/>
      <p:bldP spid="47" grpId="0"/>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1372"/>
            <a:ext cx="9144000" cy="5140757"/>
          </a:xfrm>
          <a:prstGeom prst="rect">
            <a:avLst/>
          </a:prstGeom>
        </p:spPr>
      </p:pic>
      <p:sp>
        <p:nvSpPr>
          <p:cNvPr id="3" name="TextBox 2"/>
          <p:cNvSpPr txBox="1"/>
          <p:nvPr/>
        </p:nvSpPr>
        <p:spPr>
          <a:xfrm>
            <a:off x="5088869" y="1883608"/>
            <a:ext cx="1856740" cy="39878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154462"/>
                </a:solidFill>
                <a:effectLst/>
                <a:uLnTx/>
                <a:uFillTx/>
                <a:latin typeface="微软雅黑" panose="020B0503020204020204" charset="-122"/>
                <a:ea typeface="微软雅黑" panose="020B0503020204020204" charset="-122"/>
                <a:cs typeface="+mn-cs"/>
              </a:rPr>
              <a:t>汇报</a:t>
            </a:r>
            <a:r>
              <a:rPr kumimoji="0" lang="zh-CN" altLang="en-US" sz="2000" b="0" i="0" u="none" strike="noStrike" kern="1200" cap="none" spc="0" normalizeH="0" baseline="0" noProof="0" dirty="0" smtClean="0">
                <a:ln>
                  <a:noFill/>
                </a:ln>
                <a:solidFill>
                  <a:srgbClr val="154462"/>
                </a:solidFill>
                <a:effectLst/>
                <a:uLnTx/>
                <a:uFillTx/>
                <a:latin typeface="微软雅黑" panose="020B0503020204020204" charset="-122"/>
                <a:ea typeface="微软雅黑" panose="020B0503020204020204" charset="-122"/>
                <a:cs typeface="+mn-cs"/>
              </a:rPr>
              <a:t>：</a:t>
            </a:r>
            <a:r>
              <a:rPr kumimoji="0" lang="en-US" altLang="zh-CN" sz="2000" b="0" i="0" u="none" strike="noStrike" kern="1200" cap="none" spc="0" normalizeH="0" baseline="0" noProof="0" dirty="0" smtClean="0">
                <a:ln>
                  <a:noFill/>
                </a:ln>
                <a:solidFill>
                  <a:srgbClr val="154462"/>
                </a:solidFill>
                <a:effectLst/>
                <a:uLnTx/>
                <a:uFillTx/>
                <a:latin typeface="微软雅黑" panose="020B0503020204020204" charset="-122"/>
                <a:ea typeface="微软雅黑" panose="020B0503020204020204" charset="-122"/>
                <a:cs typeface="+mn-cs"/>
              </a:rPr>
              <a:t>  </a:t>
            </a:r>
            <a:r>
              <a:rPr kumimoji="0" lang="zh-CN" altLang="en-US" sz="2000" b="0" i="0" u="none" strike="noStrike" kern="1200" cap="none" spc="0" normalizeH="0" baseline="0" noProof="0" dirty="0">
                <a:ln>
                  <a:noFill/>
                </a:ln>
                <a:solidFill>
                  <a:srgbClr val="154462"/>
                </a:solidFill>
                <a:effectLst/>
                <a:uLnTx/>
                <a:uFillTx/>
                <a:latin typeface="微软雅黑" panose="020B0503020204020204" charset="-122"/>
                <a:ea typeface="微软雅黑" panose="020B0503020204020204" charset="-122"/>
                <a:cs typeface="+mn-cs"/>
              </a:rPr>
              <a:t>导</a:t>
            </a:r>
            <a:r>
              <a:rPr kumimoji="0" lang="zh-CN" altLang="en-US" sz="2000" b="0" i="0" u="none" strike="noStrike" kern="1200" cap="none" spc="0" normalizeH="0" baseline="0" noProof="0">
                <a:ln>
                  <a:noFill/>
                </a:ln>
                <a:solidFill>
                  <a:srgbClr val="154462"/>
                </a:solidFill>
                <a:effectLst/>
                <a:uLnTx/>
                <a:uFillTx/>
                <a:latin typeface="微软雅黑" panose="020B0503020204020204" charset="-122"/>
                <a:ea typeface="微软雅黑" panose="020B0503020204020204" charset="-122"/>
                <a:cs typeface="+mn-cs"/>
              </a:rPr>
              <a:t>师</a:t>
            </a:r>
            <a:r>
              <a:rPr kumimoji="0" lang="zh-CN" altLang="en-US" sz="2000" b="0" i="0" u="none" strike="noStrike" kern="1200" cap="none" spc="0" normalizeH="0" baseline="0" noProof="0" smtClean="0">
                <a:ln>
                  <a:noFill/>
                </a:ln>
                <a:solidFill>
                  <a:srgbClr val="154462"/>
                </a:solidFill>
                <a:effectLst/>
                <a:uLnTx/>
                <a:uFillTx/>
                <a:latin typeface="微软雅黑" panose="020B0503020204020204" charset="-122"/>
                <a:ea typeface="微软雅黑" panose="020B0503020204020204" charset="-122"/>
                <a:cs typeface="+mn-cs"/>
              </a:rPr>
              <a:t>：</a:t>
            </a:r>
            <a:endParaRPr kumimoji="0" lang="zh-CN" altLang="en-US" sz="2000" b="0" i="0" u="none" strike="noStrike" kern="1200" cap="none" spc="0" normalizeH="0" baseline="0" noProof="0" dirty="0">
              <a:ln>
                <a:noFill/>
              </a:ln>
              <a:solidFill>
                <a:srgbClr val="154462"/>
              </a:solidFill>
              <a:effectLst/>
              <a:uLnTx/>
              <a:uFillTx/>
              <a:latin typeface="微软雅黑" panose="020B0503020204020204" charset="-122"/>
              <a:ea typeface="微软雅黑" panose="020B0503020204020204" charset="-122"/>
              <a:cs typeface="+mn-cs"/>
            </a:endParaRPr>
          </a:p>
        </p:txBody>
      </p:sp>
      <p:pic>
        <p:nvPicPr>
          <p:cNvPr id="6" name="轻音乐优美的萨克斯.mp3">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1620688" y="-349250"/>
            <a:ext cx="609600" cy="609600"/>
          </a:xfrm>
          <a:prstGeom prst="rect">
            <a:avLst/>
          </a:prstGeom>
        </p:spPr>
      </p:pic>
      <p:sp>
        <p:nvSpPr>
          <p:cNvPr id="4" name="矩形 3"/>
          <p:cNvSpPr/>
          <p:nvPr/>
        </p:nvSpPr>
        <p:spPr>
          <a:xfrm>
            <a:off x="3678088" y="806684"/>
            <a:ext cx="5465912" cy="1008111"/>
          </a:xfrm>
          <a:prstGeom prst="rect">
            <a:avLst/>
          </a:prstGeom>
          <a:solidFill>
            <a:srgbClr val="154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 name="TextBox 1"/>
          <p:cNvSpPr txBox="1"/>
          <p:nvPr/>
        </p:nvSpPr>
        <p:spPr>
          <a:xfrm>
            <a:off x="3851920" y="987573"/>
            <a:ext cx="506004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感谢观看 </a:t>
            </a:r>
            <a:r>
              <a:rPr kumimoji="0" lang="en-US" altLang="zh-CN" sz="3600" b="1"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THANK YOU</a:t>
            </a:r>
            <a:endParaRPr kumimoji="0" lang="zh-CN" altLang="en-US" sz="36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slow" advClick="0" advTm="58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23" presetClass="entr" presetSubtype="288"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500" fill="hold"/>
                                        <p:tgtEl>
                                          <p:spTgt spid="10"/>
                                        </p:tgtEl>
                                        <p:attrNameLst>
                                          <p:attrName>ppt_w</p:attrName>
                                        </p:attrNameLst>
                                      </p:cBhvr>
                                      <p:tavLst>
                                        <p:tav tm="0">
                                          <p:val>
                                            <p:strVal val="4/3*#ppt_w"/>
                                          </p:val>
                                        </p:tav>
                                        <p:tav tm="100000">
                                          <p:val>
                                            <p:strVal val="#ppt_w"/>
                                          </p:val>
                                        </p:tav>
                                      </p:tavLst>
                                    </p:anim>
                                    <p:anim calcmode="lin" valueType="num">
                                      <p:cBhvr>
                                        <p:cTn id="10" dur="1500" fill="hold"/>
                                        <p:tgtEl>
                                          <p:spTgt spid="10"/>
                                        </p:tgtEl>
                                        <p:attrNameLst>
                                          <p:attrName>ppt_h</p:attrName>
                                        </p:attrNameLst>
                                      </p:cBhvr>
                                      <p:tavLst>
                                        <p:tav tm="0">
                                          <p:val>
                                            <p:strVal val="4/3*#ppt_h"/>
                                          </p:val>
                                        </p:tav>
                                        <p:tav tm="100000">
                                          <p:val>
                                            <p:strVal val="#ppt_h"/>
                                          </p:val>
                                        </p:tav>
                                      </p:tavLst>
                                    </p:anim>
                                  </p:childTnLst>
                                </p:cTn>
                              </p:par>
                            </p:childTnLst>
                          </p:cTn>
                        </p:par>
                        <p:par>
                          <p:cTn id="11" fill="hold">
                            <p:stCondLst>
                              <p:cond delay="0"/>
                            </p:stCondLst>
                            <p:childTnLst>
                              <p:par>
                                <p:cTn id="12" presetID="22" presetClass="entr" presetSubtype="4"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par>
                          <p:cTn id="15" fill="hold">
                            <p:stCondLst>
                              <p:cond delay="500"/>
                            </p:stCondLst>
                            <p:childTnLst>
                              <p:par>
                                <p:cTn id="16" presetID="2" presetClass="entr" presetSubtype="2"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par>
                          <p:cTn id="20" fill="hold">
                            <p:stCondLst>
                              <p:cond delay="1649"/>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4" repeatCount="indefinite" fill="hold" display="0">
                  <p:stCondLst>
                    <p:cond delay="indefinite"/>
                  </p:stCondLst>
                  <p:endCondLst>
                    <p:cond evt="onStopAudio" delay="0">
                      <p:tgtEl>
                        <p:sldTgt/>
                      </p:tgtEl>
                    </p:cond>
                  </p:endCondLst>
                </p:cTn>
                <p:tgtEl>
                  <p:spTgt spid="6"/>
                </p:tgtEl>
              </p:cMediaNode>
            </p:video>
          </p:childTnLst>
        </p:cTn>
      </p:par>
    </p:tnLst>
    <p:bldLst>
      <p:bldP spid="3" grpId="0"/>
      <p:bldP spid="4" grpId="0" animBg="1"/>
      <p:bldP spid="2" grpId="0"/>
    </p:bldLst>
  </p:timing>
</p:sld>
</file>

<file path=ppt/tags/tag1.xml><?xml version="1.0" encoding="utf-8"?>
<p:tagLst xmlns:p="http://schemas.openxmlformats.org/presentationml/2006/main">
  <p:tag name="MH" val="20170119141655"/>
  <p:tag name="MH_LIBRARY" val="GRAPHIC"/>
  <p:tag name="MH_ORDER" val="Rectangle 13"/>
</p:tagLst>
</file>

<file path=ppt/tags/tag2.xml><?xml version="1.0" encoding="utf-8"?>
<p:tagLst xmlns:p="http://schemas.openxmlformats.org/presentationml/2006/main">
  <p:tag name="MH" val="20170119141655"/>
  <p:tag name="MH_LIBRARY" val="GRAPHIC"/>
  <p:tag name="MH_ORDER" val="Rectangle 14"/>
</p:tagLst>
</file>

<file path=ppt/tags/tag3.xml><?xml version="1.0" encoding="utf-8"?>
<p:tagLst xmlns:p="http://schemas.openxmlformats.org/presentationml/2006/main">
  <p:tag name="MH" val="20170119141655"/>
  <p:tag name="MH_LIBRARY" val="GRAPHIC"/>
  <p:tag name="MH_ORDER" val="Rectangle 12"/>
</p:tagLst>
</file>

<file path=ppt/tags/tag4.xml><?xml version="1.0" encoding="utf-8"?>
<p:tagLst xmlns:p="http://schemas.openxmlformats.org/presentationml/2006/main">
  <p:tag name="MH" val="20170119141655"/>
  <p:tag name="MH_LIBRARY" val="GRAPHIC"/>
  <p:tag name="MH_ORDER" val="Rectangle 4"/>
</p:tagLst>
</file>

<file path=ppt/tags/tag5.xml><?xml version="1.0" encoding="utf-8"?>
<p:tagLst xmlns:p="http://schemas.openxmlformats.org/presentationml/2006/main">
  <p:tag name="MH" val="20170119141655"/>
  <p:tag name="MH_LIBRARY" val="GRAPHIC"/>
  <p:tag name="MH_ORDER" val="TextBox 15"/>
</p:tagLst>
</file>

<file path=ppt/tags/tag6.xml><?xml version="1.0" encoding="utf-8"?>
<p:tagLst xmlns:p="http://schemas.openxmlformats.org/presentationml/2006/main">
  <p:tag name="MH" val="20170119141655"/>
  <p:tag name="MH_LIBRARY" val="GRAPHIC"/>
  <p:tag name="MH_ORDER" val="TextBox 16"/>
</p:tagLst>
</file>

<file path=ppt/tags/tag7.xml><?xml version="1.0" encoding="utf-8"?>
<p:tagLst xmlns:p="http://schemas.openxmlformats.org/presentationml/2006/main">
  <p:tag name="MH" val="20170119141655"/>
  <p:tag name="MH_LIBRARY" val="GRAPHIC"/>
  <p:tag name="MH_ORDER" val="TextBox 17"/>
</p:tagLst>
</file>

<file path=ppt/tags/tag8.xml><?xml version="1.0" encoding="utf-8"?>
<p:tagLst xmlns:p="http://schemas.openxmlformats.org/presentationml/2006/main">
  <p:tag name="MH" val="20170119141655"/>
  <p:tag name="MH_LIBRARY" val="GRAPHIC"/>
  <p:tag name="MH_ORDER" val="TextBox 18"/>
</p:tagLst>
</file>

<file path=ppt/tags/tag9.xml><?xml version="1.0" encoding="utf-8"?>
<p:tagLst xmlns:p="http://schemas.openxmlformats.org/presentationml/2006/main">
  <p:tag name="MH" val="20170119141655"/>
  <p:tag name="MH_LIBRARY" val="GRAPHIC"/>
  <p:tag name="MH_ORDER" val="文本框 15"/>
</p:tagLst>
</file>

<file path=ppt/tags/tag10.xml><?xml version="1.0" encoding="utf-8"?>
<p:tagLst xmlns:p="http://schemas.openxmlformats.org/presentationml/2006/main">
  <p:tag name="MH" val="20170119141655"/>
  <p:tag name="MH_LIBRARY" val="GRAPHIC"/>
  <p:tag name="MH_ORDER" val="Rectangle 16"/>
</p:tagLst>
</file>

<file path=ppt/tags/tag11.xml><?xml version="1.0" encoding="utf-8"?>
<p:tagLst xmlns:p="http://schemas.openxmlformats.org/presentationml/2006/main">
  <p:tag name="MH" val="20170119141821"/>
  <p:tag name="MH_LIBRARY" val="GRAPHIC"/>
  <p:tag name="MH_ORDER" val="文本框 2"/>
</p:tagLst>
</file>

<file path=ppt/tags/tag12.xml><?xml version="1.0" encoding="utf-8"?>
<p:tagLst xmlns:p="http://schemas.openxmlformats.org/presentationml/2006/main">
  <p:tag name="MH" val="20170119141821"/>
  <p:tag name="MH_LIBRARY" val="GRAPHIC"/>
  <p:tag name="MH_ORDER" val="Straight Connector 6"/>
</p:tagLst>
</file>

<file path=ppt/tags/tag13.xml><?xml version="1.0" encoding="utf-8"?>
<p:tagLst xmlns:p="http://schemas.openxmlformats.org/presentationml/2006/main">
  <p:tag name="MH" val="20170119141821"/>
  <p:tag name="MH_LIBRARY" val="GRAPHIC"/>
  <p:tag name="MH_ORDER" val="文本框 11"/>
</p:tagLst>
</file>

<file path=ppt/tags/tag14.xml><?xml version="1.0" encoding="utf-8"?>
<p:tagLst xmlns:p="http://schemas.openxmlformats.org/presentationml/2006/main">
  <p:tag name="MH" val="20170119141821"/>
  <p:tag name="MH_LIBRARY" val="GRAPHIC"/>
  <p:tag name="MH_ORDER" val="TextBox 8"/>
</p:tagLst>
</file>

<file path=ppt/tags/tag15.xml><?xml version="1.0" encoding="utf-8"?>
<p:tagLst xmlns:p="http://schemas.openxmlformats.org/presentationml/2006/main">
  <p:tag name="MH" val="20170119141821"/>
  <p:tag name="MH_LIBRARY" val="GRAPHIC"/>
  <p:tag name="MH_ORDER" val="TextBox 9"/>
</p:tagLst>
</file>

<file path=ppt/tags/tag16.xml><?xml version="1.0" encoding="utf-8"?>
<p:tagLst xmlns:p="http://schemas.openxmlformats.org/presentationml/2006/main">
  <p:tag name="MH" val="20170119141821"/>
  <p:tag name="MH_LIBRARY" val="GRAPHIC"/>
  <p:tag name="MH_ORDER" val="文本框 2"/>
</p:tagLst>
</file>

<file path=ppt/tags/tag17.xml><?xml version="1.0" encoding="utf-8"?>
<p:tagLst xmlns:p="http://schemas.openxmlformats.org/presentationml/2006/main">
  <p:tag name="MH" val="20170119141821"/>
  <p:tag name="MH_LIBRARY" val="GRAPHIC"/>
  <p:tag name="MH_ORDER" val="Straight Connector 6"/>
</p:tagLst>
</file>

<file path=ppt/tags/tag18.xml><?xml version="1.0" encoding="utf-8"?>
<p:tagLst xmlns:p="http://schemas.openxmlformats.org/presentationml/2006/main">
  <p:tag name="MH" val="20170119141821"/>
  <p:tag name="MH_LIBRARY" val="GRAPHIC"/>
  <p:tag name="MH_ORDER" val="文本框 11"/>
</p:tagLst>
</file>

<file path=ppt/tags/tag19.xml><?xml version="1.0" encoding="utf-8"?>
<p:tagLst xmlns:p="http://schemas.openxmlformats.org/presentationml/2006/main">
  <p:tag name="MH" val="20170119141821"/>
  <p:tag name="MH_LIBRARY" val="GRAPHIC"/>
  <p:tag name="MH_ORDER" val="TextBox 8"/>
</p:tagLst>
</file>

<file path=ppt/tags/tag20.xml><?xml version="1.0" encoding="utf-8"?>
<p:tagLst xmlns:p="http://schemas.openxmlformats.org/presentationml/2006/main">
  <p:tag name="MH" val="20170119141821"/>
  <p:tag name="MH_LIBRARY" val="GRAPHIC"/>
  <p:tag name="MH_ORDER" val="TextBox 9"/>
</p:tagLst>
</file>

<file path=ppt/tags/tag21.xml><?xml version="1.0" encoding="utf-8"?>
<p:tagLst xmlns:p="http://schemas.openxmlformats.org/presentationml/2006/main">
  <p:tag name="MH" val="20170119141821"/>
  <p:tag name="MH_LIBRARY" val="GRAPHIC"/>
  <p:tag name="MH_ORDER" val="文本框 2"/>
</p:tagLst>
</file>

<file path=ppt/tags/tag22.xml><?xml version="1.0" encoding="utf-8"?>
<p:tagLst xmlns:p="http://schemas.openxmlformats.org/presentationml/2006/main">
  <p:tag name="MH" val="20170119141821"/>
  <p:tag name="MH_LIBRARY" val="GRAPHIC"/>
  <p:tag name="MH_ORDER" val="Straight Connector 6"/>
</p:tagLst>
</file>

<file path=ppt/tags/tag23.xml><?xml version="1.0" encoding="utf-8"?>
<p:tagLst xmlns:p="http://schemas.openxmlformats.org/presentationml/2006/main">
  <p:tag name="MH" val="20170119141821"/>
  <p:tag name="MH_LIBRARY" val="GRAPHIC"/>
  <p:tag name="MH_ORDER" val="文本框 11"/>
</p:tagLst>
</file>

<file path=ppt/tags/tag24.xml><?xml version="1.0" encoding="utf-8"?>
<p:tagLst xmlns:p="http://schemas.openxmlformats.org/presentationml/2006/main">
  <p:tag name="MH" val="20170119141821"/>
  <p:tag name="MH_LIBRARY" val="GRAPHIC"/>
  <p:tag name="MH_ORDER" val="TextBox 8"/>
</p:tagLst>
</file>

<file path=ppt/tags/tag25.xml><?xml version="1.0" encoding="utf-8"?>
<p:tagLst xmlns:p="http://schemas.openxmlformats.org/presentationml/2006/main">
  <p:tag name="MH" val="20170119141821"/>
  <p:tag name="MH_LIBRARY" val="GRAPHIC"/>
  <p:tag name="MH_ORDER" val="TextBox 9"/>
</p:tagLst>
</file>

<file path=ppt/tags/tag26.xml><?xml version="1.0" encoding="utf-8"?>
<p:tagLst xmlns:p="http://schemas.openxmlformats.org/presentationml/2006/main">
  <p:tag name="MH" val="20170119141821"/>
  <p:tag name="MH_LIBRARY" val="GRAPHIC"/>
  <p:tag name="MH_ORDER" val="文本框 2"/>
</p:tagLst>
</file>

<file path=ppt/tags/tag27.xml><?xml version="1.0" encoding="utf-8"?>
<p:tagLst xmlns:p="http://schemas.openxmlformats.org/presentationml/2006/main">
  <p:tag name="MH" val="20170119141821"/>
  <p:tag name="MH_LIBRARY" val="GRAPHIC"/>
  <p:tag name="MH_ORDER" val="Straight Connector 6"/>
</p:tagLst>
</file>

<file path=ppt/tags/tag28.xml><?xml version="1.0" encoding="utf-8"?>
<p:tagLst xmlns:p="http://schemas.openxmlformats.org/presentationml/2006/main">
  <p:tag name="MH" val="20170119141821"/>
  <p:tag name="MH_LIBRARY" val="GRAPHIC"/>
  <p:tag name="MH_ORDER" val="文本框 11"/>
</p:tagLst>
</file>

<file path=ppt/tags/tag29.xml><?xml version="1.0" encoding="utf-8"?>
<p:tagLst xmlns:p="http://schemas.openxmlformats.org/presentationml/2006/main">
  <p:tag name="MH" val="20170119141821"/>
  <p:tag name="MH_LIBRARY" val="GRAPHIC"/>
  <p:tag name="MH_ORDER" val="TextBox 8"/>
</p:tagLst>
</file>

<file path=ppt/tags/tag30.xml><?xml version="1.0" encoding="utf-8"?>
<p:tagLst xmlns:p="http://schemas.openxmlformats.org/presentationml/2006/main">
  <p:tag name="MH" val="20170119141821"/>
  <p:tag name="MH_LIBRARY" val="GRAPHIC"/>
  <p:tag name="MH_ORDER" val="TextBox 9"/>
</p:tagLst>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自定义 210">
      <a:dk1>
        <a:sysClr val="windowText" lastClr="000000"/>
      </a:dk1>
      <a:lt1>
        <a:sysClr val="window" lastClr="FFFFFF"/>
      </a:lt1>
      <a:dk2>
        <a:srgbClr val="1F497D"/>
      </a:dk2>
      <a:lt2>
        <a:srgbClr val="EEECE1"/>
      </a:lt2>
      <a:accent1>
        <a:srgbClr val="2272AB"/>
      </a:accent1>
      <a:accent2>
        <a:srgbClr val="595959"/>
      </a:accent2>
      <a:accent3>
        <a:srgbClr val="A5A5A5"/>
      </a:accent3>
      <a:accent4>
        <a:srgbClr val="A5A5A5"/>
      </a:accent4>
      <a:accent5>
        <a:srgbClr val="A5A5A5"/>
      </a:accent5>
      <a:accent6>
        <a:srgbClr val="A5A5A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3738</Words>
  <Application>WPS 演示</Application>
  <PresentationFormat>全屏显示(16:9)</PresentationFormat>
  <Paragraphs>481</Paragraphs>
  <Slides>27</Slides>
  <Notes>20</Notes>
  <HiddenSlides>0</HiddenSlides>
  <MMClips>2</MMClips>
  <ScaleCrop>false</ScaleCrop>
  <HeadingPairs>
    <vt:vector size="6" baseType="variant">
      <vt:variant>
        <vt:lpstr>已用的字体</vt:lpstr>
      </vt:variant>
      <vt:variant>
        <vt:i4>27</vt:i4>
      </vt:variant>
      <vt:variant>
        <vt:lpstr>主题</vt:lpstr>
      </vt:variant>
      <vt:variant>
        <vt:i4>3</vt:i4>
      </vt:variant>
      <vt:variant>
        <vt:lpstr>幻灯片标题</vt:lpstr>
      </vt:variant>
      <vt:variant>
        <vt:i4>27</vt:i4>
      </vt:variant>
    </vt:vector>
  </HeadingPairs>
  <TitlesOfParts>
    <vt:vector size="57" baseType="lpstr">
      <vt:lpstr>Arial</vt:lpstr>
      <vt:lpstr>宋体</vt:lpstr>
      <vt:lpstr>Wingdings</vt:lpstr>
      <vt:lpstr>等线</vt:lpstr>
      <vt:lpstr>微软雅黑</vt:lpstr>
      <vt:lpstr>Calibri</vt:lpstr>
      <vt:lpstr>Calibri</vt:lpstr>
      <vt:lpstr>Arial Unicode MS</vt:lpstr>
      <vt:lpstr>Arial Narrow</vt:lpstr>
      <vt:lpstr>Arial Black</vt:lpstr>
      <vt:lpstr>Times New Roman</vt:lpstr>
      <vt:lpstr>幼圆</vt:lpstr>
      <vt:lpstr>Open Sans Semibold</vt:lpstr>
      <vt:lpstr>PMingLiU</vt:lpstr>
      <vt:lpstr>Impact</vt:lpstr>
      <vt:lpstr>张海山锐谐体2.0-授权联系：Samtype@QQ.com</vt:lpstr>
      <vt:lpstr>Arial Unicode MS</vt:lpstr>
      <vt:lpstr>方正兰亭细黑_GBK</vt:lpstr>
      <vt:lpstr>Segoe UI</vt:lpstr>
      <vt:lpstr>Source Sans Pro Light</vt:lpstr>
      <vt:lpstr>Segoe UI Light</vt:lpstr>
      <vt:lpstr>Broadway BT</vt:lpstr>
      <vt:lpstr>仿宋_GB2312</vt:lpstr>
      <vt:lpstr>Segoe Print</vt:lpstr>
      <vt:lpstr>黑体</vt:lpstr>
      <vt:lpstr>仿宋</vt:lpstr>
      <vt:lpstr>等线 Light</vt:lpstr>
      <vt:lpstr>1_自定义设计方案</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pengzhao</dc:creator>
  <cp:lastModifiedBy>Administrator</cp:lastModifiedBy>
  <cp:revision>32</cp:revision>
  <dcterms:created xsi:type="dcterms:W3CDTF">2015-03-15T15:55:00Z</dcterms:created>
  <dcterms:modified xsi:type="dcterms:W3CDTF">2017-09-19T03:34:32Z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