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9" r:id="rId10"/>
    <p:sldId id="265" r:id="rId11"/>
    <p:sldId id="266" r:id="rId12"/>
    <p:sldId id="264" r:id="rId13"/>
    <p:sldId id="270" r:id="rId14"/>
    <p:sldId id="271" r:id="rId15"/>
    <p:sldId id="272" r:id="rId16"/>
    <p:sldId id="273" r:id="rId17"/>
    <p:sldId id="274" r:id="rId18"/>
    <p:sldId id="267" r:id="rId19"/>
    <p:sldId id="275" r:id="rId20"/>
    <p:sldId id="276" r:id="rId21"/>
    <p:sldId id="277" r:id="rId22"/>
    <p:sldId id="278" r:id="rId23"/>
    <p:sldId id="279" r:id="rId24"/>
    <p:sldId id="280" r:id="rId25"/>
    <p:sldId id="268" r:id="rId26"/>
    <p:sldId id="281" r:id="rId27"/>
    <p:sldId id="282" r:id="rId28"/>
    <p:sldId id="283" r:id="rId29"/>
    <p:sldId id="284" r:id="rId30"/>
    <p:sldId id="286" r:id="rId31"/>
    <p:sldId id="285"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180"/>
    <a:srgbClr val="FFAE47"/>
    <a:srgbClr val="00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FCF89"/>
                  </a:gs>
                  <a:gs pos="0">
                    <a:srgbClr val="FFA015"/>
                  </a:gs>
                </a:gsLst>
                <a:lin ang="2700000" scaled="1"/>
              </a:gradFill>
              <a:ln w="19050">
                <a:gradFill flip="none" rotWithShape="1">
                  <a:gsLst>
                    <a:gs pos="0">
                      <a:srgbClr val="FFDBA7"/>
                    </a:gs>
                    <a:gs pos="100000">
                      <a:srgbClr val="FFAC33"/>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01D7ED"/>
                  </a:gs>
                  <a:gs pos="0">
                    <a:srgbClr val="019BAB"/>
                  </a:gs>
                </a:gsLst>
                <a:lin ang="2700000" scaled="1"/>
              </a:gradFill>
              <a:ln w="19050">
                <a:gradFill flip="none" rotWithShape="1">
                  <a:gsLst>
                    <a:gs pos="0">
                      <a:srgbClr val="01D7ED"/>
                    </a:gs>
                    <a:gs pos="100000">
                      <a:srgbClr val="019BAB"/>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0A2A2"/>
                  </a:gs>
                  <a:gs pos="0">
                    <a:srgbClr val="E45A5A"/>
                  </a:gs>
                </a:gsLst>
                <a:lin ang="2700000" scaled="1"/>
              </a:gradFill>
              <a:ln w="19050">
                <a:gradFill flip="none" rotWithShape="1">
                  <a:gsLst>
                    <a:gs pos="0">
                      <a:srgbClr val="F0A2A2"/>
                    </a:gs>
                    <a:gs pos="100000">
                      <a:srgbClr val="E45A5A"/>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9154AA"/>
                  </a:gs>
                  <a:gs pos="0">
                    <a:srgbClr val="593268"/>
                  </a:gs>
                </a:gsLst>
                <a:lin ang="2700000" scaled="1"/>
              </a:gradFill>
              <a:ln w="19050">
                <a:gradFill flip="none" rotWithShape="1">
                  <a:gsLst>
                    <a:gs pos="0">
                      <a:srgbClr val="9154AA"/>
                    </a:gs>
                    <a:gs pos="100000">
                      <a:srgbClr val="593268"/>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E134-11E9-4067-BC8A-69C929EE914E}" type="datetimeFigureOut">
              <a:rPr lang="zh-CN" altLang="en-US" smtClean="0"/>
              <a:t>2019/6/13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E669-511A-4362-915C-49AAE81A2051}" type="slidenum">
              <a:rPr lang="zh-CN" altLang="en-US" smtClean="0"/>
              <a:t>‹#›</a:t>
            </a:fld>
            <a:endParaRPr lang="zh-CN" altLang="en-US"/>
          </a:p>
        </p:txBody>
      </p:sp>
    </p:spTree>
    <p:extLst>
      <p:ext uri="{BB962C8B-B14F-4D97-AF65-F5344CB8AC3E}">
        <p14:creationId xmlns:p14="http://schemas.microsoft.com/office/powerpoint/2010/main" val="346637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a:t>
            </a:fld>
            <a:endParaRPr lang="zh-CN" altLang="en-US"/>
          </a:p>
        </p:txBody>
      </p:sp>
    </p:spTree>
    <p:extLst>
      <p:ext uri="{BB962C8B-B14F-4D97-AF65-F5344CB8AC3E}">
        <p14:creationId xmlns:p14="http://schemas.microsoft.com/office/powerpoint/2010/main" val="49846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a:t>
            </a:fld>
            <a:endParaRPr lang="zh-CN" altLang="en-US"/>
          </a:p>
        </p:txBody>
      </p:sp>
    </p:spTree>
    <p:extLst>
      <p:ext uri="{BB962C8B-B14F-4D97-AF65-F5344CB8AC3E}">
        <p14:creationId xmlns:p14="http://schemas.microsoft.com/office/powerpoint/2010/main" val="4073151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a:t>
            </a:fld>
            <a:endParaRPr lang="zh-CN" altLang="en-US"/>
          </a:p>
        </p:txBody>
      </p:sp>
    </p:spTree>
    <p:extLst>
      <p:ext uri="{BB962C8B-B14F-4D97-AF65-F5344CB8AC3E}">
        <p14:creationId xmlns:p14="http://schemas.microsoft.com/office/powerpoint/2010/main" val="286161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4</a:t>
            </a:fld>
            <a:endParaRPr lang="zh-CN" altLang="en-US"/>
          </a:p>
        </p:txBody>
      </p:sp>
    </p:spTree>
    <p:extLst>
      <p:ext uri="{BB962C8B-B14F-4D97-AF65-F5344CB8AC3E}">
        <p14:creationId xmlns:p14="http://schemas.microsoft.com/office/powerpoint/2010/main" val="2396198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5</a:t>
            </a:fld>
            <a:endParaRPr lang="zh-CN" altLang="en-US"/>
          </a:p>
        </p:txBody>
      </p:sp>
    </p:spTree>
    <p:extLst>
      <p:ext uri="{BB962C8B-B14F-4D97-AF65-F5344CB8AC3E}">
        <p14:creationId xmlns:p14="http://schemas.microsoft.com/office/powerpoint/2010/main" val="4237273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6</a:t>
            </a:fld>
            <a:endParaRPr lang="zh-CN" altLang="en-US"/>
          </a:p>
        </p:txBody>
      </p:sp>
    </p:spTree>
    <p:extLst>
      <p:ext uri="{BB962C8B-B14F-4D97-AF65-F5344CB8AC3E}">
        <p14:creationId xmlns:p14="http://schemas.microsoft.com/office/powerpoint/2010/main" val="4196542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7</a:t>
            </a:fld>
            <a:endParaRPr lang="zh-CN" altLang="en-US"/>
          </a:p>
        </p:txBody>
      </p:sp>
    </p:spTree>
    <p:extLst>
      <p:ext uri="{BB962C8B-B14F-4D97-AF65-F5344CB8AC3E}">
        <p14:creationId xmlns:p14="http://schemas.microsoft.com/office/powerpoint/2010/main" val="3224636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8</a:t>
            </a:fld>
            <a:endParaRPr lang="zh-CN" altLang="en-US"/>
          </a:p>
        </p:txBody>
      </p:sp>
    </p:spTree>
    <p:extLst>
      <p:ext uri="{BB962C8B-B14F-4D97-AF65-F5344CB8AC3E}">
        <p14:creationId xmlns:p14="http://schemas.microsoft.com/office/powerpoint/2010/main" val="118925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9</a:t>
            </a:fld>
            <a:endParaRPr lang="zh-CN" altLang="en-US"/>
          </a:p>
        </p:txBody>
      </p:sp>
    </p:spTree>
    <p:extLst>
      <p:ext uri="{BB962C8B-B14F-4D97-AF65-F5344CB8AC3E}">
        <p14:creationId xmlns:p14="http://schemas.microsoft.com/office/powerpoint/2010/main" val="186518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10</a:t>
            </a:fld>
            <a:endParaRPr lang="zh-CN" altLang="en-US"/>
          </a:p>
        </p:txBody>
      </p:sp>
    </p:spTree>
    <p:extLst>
      <p:ext uri="{BB962C8B-B14F-4D97-AF65-F5344CB8AC3E}">
        <p14:creationId xmlns:p14="http://schemas.microsoft.com/office/powerpoint/2010/main" val="340176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11</a:t>
            </a:fld>
            <a:endParaRPr lang="zh-CN" altLang="en-US"/>
          </a:p>
        </p:txBody>
      </p:sp>
    </p:spTree>
    <p:extLst>
      <p:ext uri="{BB962C8B-B14F-4D97-AF65-F5344CB8AC3E}">
        <p14:creationId xmlns:p14="http://schemas.microsoft.com/office/powerpoint/2010/main" val="1913710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12</a:t>
            </a:fld>
            <a:endParaRPr lang="zh-CN" altLang="en-US"/>
          </a:p>
        </p:txBody>
      </p:sp>
    </p:spTree>
    <p:extLst>
      <p:ext uri="{BB962C8B-B14F-4D97-AF65-F5344CB8AC3E}">
        <p14:creationId xmlns:p14="http://schemas.microsoft.com/office/powerpoint/2010/main" val="3641839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13</a:t>
            </a:fld>
            <a:endParaRPr lang="zh-CN" altLang="en-US"/>
          </a:p>
        </p:txBody>
      </p:sp>
    </p:spTree>
    <p:extLst>
      <p:ext uri="{BB962C8B-B14F-4D97-AF65-F5344CB8AC3E}">
        <p14:creationId xmlns:p14="http://schemas.microsoft.com/office/powerpoint/2010/main" val="960444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14</a:t>
            </a:fld>
            <a:endParaRPr lang="zh-CN" altLang="en-US"/>
          </a:p>
        </p:txBody>
      </p:sp>
    </p:spTree>
    <p:extLst>
      <p:ext uri="{BB962C8B-B14F-4D97-AF65-F5344CB8AC3E}">
        <p14:creationId xmlns:p14="http://schemas.microsoft.com/office/powerpoint/2010/main" val="2933333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15</a:t>
            </a:fld>
            <a:endParaRPr lang="zh-CN" altLang="en-US"/>
          </a:p>
        </p:txBody>
      </p:sp>
    </p:spTree>
    <p:extLst>
      <p:ext uri="{BB962C8B-B14F-4D97-AF65-F5344CB8AC3E}">
        <p14:creationId xmlns:p14="http://schemas.microsoft.com/office/powerpoint/2010/main" val="235262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16</a:t>
            </a:fld>
            <a:endParaRPr lang="zh-CN" altLang="en-US"/>
          </a:p>
        </p:txBody>
      </p:sp>
    </p:spTree>
    <p:extLst>
      <p:ext uri="{BB962C8B-B14F-4D97-AF65-F5344CB8AC3E}">
        <p14:creationId xmlns:p14="http://schemas.microsoft.com/office/powerpoint/2010/main" val="1133864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17</a:t>
            </a:fld>
            <a:endParaRPr lang="zh-CN" altLang="en-US"/>
          </a:p>
        </p:txBody>
      </p:sp>
    </p:spTree>
    <p:extLst>
      <p:ext uri="{BB962C8B-B14F-4D97-AF65-F5344CB8AC3E}">
        <p14:creationId xmlns:p14="http://schemas.microsoft.com/office/powerpoint/2010/main" val="3642105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18</a:t>
            </a:fld>
            <a:endParaRPr lang="zh-CN" altLang="en-US"/>
          </a:p>
        </p:txBody>
      </p:sp>
    </p:spTree>
    <p:extLst>
      <p:ext uri="{BB962C8B-B14F-4D97-AF65-F5344CB8AC3E}">
        <p14:creationId xmlns:p14="http://schemas.microsoft.com/office/powerpoint/2010/main" val="1949215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19</a:t>
            </a:fld>
            <a:endParaRPr lang="zh-CN" altLang="en-US"/>
          </a:p>
        </p:txBody>
      </p:sp>
    </p:spTree>
    <p:extLst>
      <p:ext uri="{BB962C8B-B14F-4D97-AF65-F5344CB8AC3E}">
        <p14:creationId xmlns:p14="http://schemas.microsoft.com/office/powerpoint/2010/main" val="3666140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20</a:t>
            </a:fld>
            <a:endParaRPr lang="zh-CN" altLang="en-US"/>
          </a:p>
        </p:txBody>
      </p:sp>
    </p:spTree>
    <p:extLst>
      <p:ext uri="{BB962C8B-B14F-4D97-AF65-F5344CB8AC3E}">
        <p14:creationId xmlns:p14="http://schemas.microsoft.com/office/powerpoint/2010/main" val="208281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21</a:t>
            </a:fld>
            <a:endParaRPr lang="zh-CN" altLang="en-US"/>
          </a:p>
        </p:txBody>
      </p:sp>
    </p:spTree>
    <p:extLst>
      <p:ext uri="{BB962C8B-B14F-4D97-AF65-F5344CB8AC3E}">
        <p14:creationId xmlns:p14="http://schemas.microsoft.com/office/powerpoint/2010/main" val="2143752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22</a:t>
            </a:fld>
            <a:endParaRPr lang="zh-CN" altLang="en-US"/>
          </a:p>
        </p:txBody>
      </p:sp>
    </p:spTree>
    <p:extLst>
      <p:ext uri="{BB962C8B-B14F-4D97-AF65-F5344CB8AC3E}">
        <p14:creationId xmlns:p14="http://schemas.microsoft.com/office/powerpoint/2010/main" val="2652713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23</a:t>
            </a:fld>
            <a:endParaRPr lang="zh-CN" altLang="en-US"/>
          </a:p>
        </p:txBody>
      </p:sp>
    </p:spTree>
    <p:extLst>
      <p:ext uri="{BB962C8B-B14F-4D97-AF65-F5344CB8AC3E}">
        <p14:creationId xmlns:p14="http://schemas.microsoft.com/office/powerpoint/2010/main" val="4156644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24</a:t>
            </a:fld>
            <a:endParaRPr lang="zh-CN" altLang="en-US"/>
          </a:p>
        </p:txBody>
      </p:sp>
    </p:spTree>
    <p:extLst>
      <p:ext uri="{BB962C8B-B14F-4D97-AF65-F5344CB8AC3E}">
        <p14:creationId xmlns:p14="http://schemas.microsoft.com/office/powerpoint/2010/main" val="4066849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25</a:t>
            </a:fld>
            <a:endParaRPr lang="zh-CN" altLang="en-US"/>
          </a:p>
        </p:txBody>
      </p:sp>
    </p:spTree>
    <p:extLst>
      <p:ext uri="{BB962C8B-B14F-4D97-AF65-F5344CB8AC3E}">
        <p14:creationId xmlns:p14="http://schemas.microsoft.com/office/powerpoint/2010/main" val="3024622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26</a:t>
            </a:fld>
            <a:endParaRPr lang="zh-CN" altLang="en-US"/>
          </a:p>
        </p:txBody>
      </p:sp>
    </p:spTree>
    <p:extLst>
      <p:ext uri="{BB962C8B-B14F-4D97-AF65-F5344CB8AC3E}">
        <p14:creationId xmlns:p14="http://schemas.microsoft.com/office/powerpoint/2010/main" val="1647920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27</a:t>
            </a:fld>
            <a:endParaRPr lang="zh-CN" altLang="en-US"/>
          </a:p>
        </p:txBody>
      </p:sp>
    </p:spTree>
    <p:extLst>
      <p:ext uri="{BB962C8B-B14F-4D97-AF65-F5344CB8AC3E}">
        <p14:creationId xmlns:p14="http://schemas.microsoft.com/office/powerpoint/2010/main" val="1469236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28</a:t>
            </a:fld>
            <a:endParaRPr lang="zh-CN" altLang="en-US"/>
          </a:p>
        </p:txBody>
      </p:sp>
    </p:spTree>
    <p:extLst>
      <p:ext uri="{BB962C8B-B14F-4D97-AF65-F5344CB8AC3E}">
        <p14:creationId xmlns:p14="http://schemas.microsoft.com/office/powerpoint/2010/main" val="4181274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29</a:t>
            </a:fld>
            <a:endParaRPr lang="zh-CN" altLang="en-US"/>
          </a:p>
        </p:txBody>
      </p:sp>
    </p:spTree>
    <p:extLst>
      <p:ext uri="{BB962C8B-B14F-4D97-AF65-F5344CB8AC3E}">
        <p14:creationId xmlns:p14="http://schemas.microsoft.com/office/powerpoint/2010/main" val="2496724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30</a:t>
            </a:fld>
            <a:endParaRPr lang="zh-CN" altLang="en-US"/>
          </a:p>
        </p:txBody>
      </p:sp>
    </p:spTree>
    <p:extLst>
      <p:ext uri="{BB962C8B-B14F-4D97-AF65-F5344CB8AC3E}">
        <p14:creationId xmlns:p14="http://schemas.microsoft.com/office/powerpoint/2010/main" val="2513187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31</a:t>
            </a:fld>
            <a:endParaRPr lang="zh-CN" altLang="en-US"/>
          </a:p>
        </p:txBody>
      </p:sp>
    </p:spTree>
    <p:extLst>
      <p:ext uri="{BB962C8B-B14F-4D97-AF65-F5344CB8AC3E}">
        <p14:creationId xmlns:p14="http://schemas.microsoft.com/office/powerpoint/2010/main" val="8697766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32</a:t>
            </a:fld>
            <a:endParaRPr lang="zh-CN" altLang="en-US"/>
          </a:p>
        </p:txBody>
      </p:sp>
    </p:spTree>
    <p:extLst>
      <p:ext uri="{BB962C8B-B14F-4D97-AF65-F5344CB8AC3E}">
        <p14:creationId xmlns:p14="http://schemas.microsoft.com/office/powerpoint/2010/main" val="1019571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8" name="矩形 7"/>
          <p:cNvSpPr/>
          <p:nvPr userDrawn="1"/>
        </p:nvSpPr>
        <p:spPr>
          <a:xfrm>
            <a:off x="144396" y="489727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2019/6/13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7030A0"/>
                  </a:solidFill>
                  <a:latin typeface="Adobe Garamond Pro Bold" pitchFamily="18" charset="0"/>
                </a:rPr>
                <a:t>LOGO</a:t>
              </a:r>
              <a:endParaRPr lang="zh-CN" altLang="en-US" sz="2800" dirty="0">
                <a:solidFill>
                  <a:srgbClr val="7030A0"/>
                </a:solidFill>
                <a:latin typeface="Adobe Garamond Pro Bold" pitchFamily="18" charset="0"/>
              </a:endParaRPr>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a:solidFill>
                  <a:srgbClr val="FF0000"/>
                </a:solidFill>
                <a:latin typeface="微软雅黑" panose="020B0503020204020204" pitchFamily="34" charset="-122"/>
                <a:ea typeface="微软雅黑" panose="020B0503020204020204" pitchFamily="34" charset="-122"/>
              </a:rPr>
              <a:t>学校宣传教育</a:t>
            </a:r>
            <a:r>
              <a:rPr lang="en-US" altLang="zh-CN" sz="3600" dirty="0" err="1">
                <a:solidFill>
                  <a:srgbClr val="FF0000"/>
                </a:solidFill>
                <a:latin typeface="微软雅黑" panose="020B0503020204020204" pitchFamily="34" charset="-122"/>
                <a:ea typeface="微软雅黑" panose="020B0503020204020204" pitchFamily="34" charset="-122"/>
              </a:rPr>
              <a:t>ppt</a:t>
            </a:r>
            <a:r>
              <a:rPr lang="zh-CN" altLang="en-US" sz="3600" dirty="0">
                <a:solidFill>
                  <a:srgbClr val="FF0000"/>
                </a:solidFill>
                <a:latin typeface="微软雅黑" panose="020B0503020204020204" pitchFamily="34" charset="-122"/>
                <a:ea typeface="微软雅黑" panose="020B0503020204020204" pitchFamily="34" charset="-122"/>
              </a:rPr>
              <a:t>模板</a:t>
            </a: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201X</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86872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zh-CN" altLang="en-US" sz="1400" dirty="0" smtClean="0">
                <a:solidFill>
                  <a:srgbClr val="080808"/>
                </a:solidFill>
                <a:latin typeface="微软雅黑"/>
                <a:ea typeface="微软雅黑"/>
              </a:rPr>
              <a:t>，</a:t>
            </a:r>
            <a:r>
              <a:rPr lang="en-US" altLang="zh-CN" sz="1400" dirty="0" smtClean="0">
                <a:solidFill>
                  <a:srgbClr val="080808"/>
                </a:solidFill>
                <a:latin typeface="微软雅黑"/>
                <a:ea typeface="微软雅黑"/>
              </a:rPr>
              <a:t>201X</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2179193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单击添加标题</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t="-9143"/>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cstate="screen">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05371" y="1255353"/>
            <a:ext cx="1094509" cy="1094509"/>
            <a:chOff x="4179570" y="1588770"/>
            <a:chExt cx="2735580" cy="2735580"/>
          </a:xfrm>
        </p:grpSpPr>
        <p:sp>
          <p:nvSpPr>
            <p:cNvPr id="6" name="椭圆 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3151621" y="1255353"/>
            <a:ext cx="1094509" cy="1094509"/>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4897872" y="1255353"/>
            <a:ext cx="1094509" cy="1094509"/>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644121" y="1255353"/>
            <a:ext cx="1094509" cy="1094509"/>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文本框 16"/>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19" name="文本框 18"/>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0" name="文本框 19"/>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1" name="组合 20"/>
          <p:cNvGrpSpPr/>
          <p:nvPr/>
        </p:nvGrpSpPr>
        <p:grpSpPr>
          <a:xfrm>
            <a:off x="1201037" y="3836976"/>
            <a:ext cx="1627000" cy="796930"/>
            <a:chOff x="3776606" y="2004244"/>
            <a:chExt cx="2169333" cy="1062573"/>
          </a:xfrm>
        </p:grpSpPr>
        <p:sp>
          <p:nvSpPr>
            <p:cNvPr id="22" name="文本框 21"/>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4" name="组合 23"/>
          <p:cNvGrpSpPr/>
          <p:nvPr/>
        </p:nvGrpSpPr>
        <p:grpSpPr>
          <a:xfrm>
            <a:off x="2948239" y="3836976"/>
            <a:ext cx="1627000" cy="796930"/>
            <a:chOff x="3776606" y="2004244"/>
            <a:chExt cx="2169333" cy="1062573"/>
          </a:xfrm>
        </p:grpSpPr>
        <p:sp>
          <p:nvSpPr>
            <p:cNvPr id="25" name="文本框 24"/>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7" name="组合 26"/>
          <p:cNvGrpSpPr/>
          <p:nvPr/>
        </p:nvGrpSpPr>
        <p:grpSpPr>
          <a:xfrm>
            <a:off x="4694490" y="3836976"/>
            <a:ext cx="1627000" cy="796930"/>
            <a:chOff x="3776606" y="2004244"/>
            <a:chExt cx="2169333" cy="1062573"/>
          </a:xfrm>
        </p:grpSpPr>
        <p:sp>
          <p:nvSpPr>
            <p:cNvPr id="28" name="文本框 27"/>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0" name="组合 29"/>
          <p:cNvGrpSpPr/>
          <p:nvPr/>
        </p:nvGrpSpPr>
        <p:grpSpPr>
          <a:xfrm>
            <a:off x="6440739" y="3836976"/>
            <a:ext cx="1627000" cy="796930"/>
            <a:chOff x="3776606" y="2004244"/>
            <a:chExt cx="2169333" cy="1062573"/>
          </a:xfrm>
        </p:grpSpPr>
        <p:sp>
          <p:nvSpPr>
            <p:cNvPr id="31" name="文本框 30"/>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Group 4"/>
          <p:cNvGrpSpPr>
            <a:grpSpLocks noChangeAspect="1"/>
          </p:cNvGrpSpPr>
          <p:nvPr/>
        </p:nvGrpSpPr>
        <p:grpSpPr bwMode="auto">
          <a:xfrm>
            <a:off x="1793951" y="3324442"/>
            <a:ext cx="315440" cy="369659"/>
            <a:chOff x="1776" y="1776"/>
            <a:chExt cx="64" cy="75"/>
          </a:xfrm>
          <a:solidFill>
            <a:srgbClr val="FFB850"/>
          </a:solidFill>
          <a:effectLst/>
        </p:grpSpPr>
        <p:sp>
          <p:nvSpPr>
            <p:cNvPr id="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3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4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298735" y="3337790"/>
            <a:ext cx="330572" cy="359730"/>
            <a:chOff x="4873620" y="1965325"/>
            <a:chExt cx="269882" cy="293688"/>
          </a:xfrm>
          <a:solidFill>
            <a:srgbClr val="E87071"/>
          </a:solidFill>
          <a:effectLst/>
        </p:grpSpPr>
        <p:sp>
          <p:nvSpPr>
            <p:cNvPr id="4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922494" y="2411580"/>
            <a:ext cx="58353" cy="811397"/>
            <a:chOff x="2563325" y="3120190"/>
            <a:chExt cx="77804" cy="1081862"/>
          </a:xfrm>
        </p:grpSpPr>
        <p:sp>
          <p:nvSpPr>
            <p:cNvPr id="53" name="椭圆 52"/>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4" name="直接连接符 53"/>
            <p:cNvCxnSpPr>
              <a:stCxn id="53"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6" name="组合 55"/>
          <p:cNvGrpSpPr/>
          <p:nvPr/>
        </p:nvGrpSpPr>
        <p:grpSpPr>
          <a:xfrm>
            <a:off x="3667523" y="2411580"/>
            <a:ext cx="58353" cy="811397"/>
            <a:chOff x="2563325" y="3120190"/>
            <a:chExt cx="77804" cy="1081862"/>
          </a:xfrm>
        </p:grpSpPr>
        <p:sp>
          <p:nvSpPr>
            <p:cNvPr id="57" name="椭圆 5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8" name="直接连接符 57"/>
            <p:cNvCxnSpPr>
              <a:stCxn id="5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5417264" y="2411580"/>
            <a:ext cx="58353" cy="811397"/>
            <a:chOff x="2563325" y="3120190"/>
            <a:chExt cx="77804" cy="1081862"/>
          </a:xfrm>
        </p:grpSpPr>
        <p:sp>
          <p:nvSpPr>
            <p:cNvPr id="61" name="椭圆 6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2" name="直接连接符 61"/>
            <p:cNvCxnSpPr>
              <a:stCxn id="6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a:off x="7162198" y="2411580"/>
            <a:ext cx="58353" cy="811397"/>
            <a:chOff x="2563325" y="3120190"/>
            <a:chExt cx="77804" cy="1081862"/>
          </a:xfrm>
        </p:grpSpPr>
        <p:sp>
          <p:nvSpPr>
            <p:cNvPr id="65" name="椭圆 6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单击添加标题</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六边形 2"/>
          <p:cNvSpPr/>
          <p:nvPr/>
        </p:nvSpPr>
        <p:spPr>
          <a:xfrm>
            <a:off x="3542236" y="1741696"/>
            <a:ext cx="1986701" cy="1712054"/>
          </a:xfrm>
          <a:prstGeom prst="hexagon">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3429214" y="1100546"/>
            <a:ext cx="1246809" cy="1552912"/>
            <a:chOff x="4043417" y="2073090"/>
            <a:chExt cx="1923258" cy="2396300"/>
          </a:xfrm>
        </p:grpSpPr>
        <p:grpSp>
          <p:nvGrpSpPr>
            <p:cNvPr id="6" name="组合 5"/>
            <p:cNvGrpSpPr/>
            <p:nvPr/>
          </p:nvGrpSpPr>
          <p:grpSpPr>
            <a:xfrm>
              <a:off x="4043417" y="2073090"/>
              <a:ext cx="1923258" cy="2396300"/>
              <a:chOff x="7380501" y="2927402"/>
              <a:chExt cx="2311887" cy="2880512"/>
            </a:xfrm>
          </p:grpSpPr>
          <p:sp>
            <p:nvSpPr>
              <p:cNvPr id="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115"/>
            <p:cNvSpPr txBox="1"/>
            <p:nvPr/>
          </p:nvSpPr>
          <p:spPr>
            <a:xfrm>
              <a:off x="4354331" y="2524271"/>
              <a:ext cx="715187" cy="712396"/>
            </a:xfrm>
            <a:prstGeom prst="rect">
              <a:avLst/>
            </a:prstGeom>
            <a:noFill/>
          </p:spPr>
          <p:txBody>
            <a:bodyPr wrap="square" rtlCol="0">
              <a:spAutoFit/>
            </a:bodyPr>
            <a:lstStyle/>
            <a:p>
              <a:pPr algn="ctr"/>
              <a:r>
                <a:rPr lang="en-US" altLang="zh-CN"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1" name="组合 10"/>
          <p:cNvGrpSpPr/>
          <p:nvPr/>
        </p:nvGrpSpPr>
        <p:grpSpPr>
          <a:xfrm>
            <a:off x="4781940" y="1100546"/>
            <a:ext cx="1246809" cy="1552912"/>
            <a:chOff x="4043417" y="2073090"/>
            <a:chExt cx="1923258" cy="2396300"/>
          </a:xfrm>
        </p:grpSpPr>
        <p:grpSp>
          <p:nvGrpSpPr>
            <p:cNvPr id="12" name="组合 11"/>
            <p:cNvGrpSpPr/>
            <p:nvPr/>
          </p:nvGrpSpPr>
          <p:grpSpPr>
            <a:xfrm>
              <a:off x="4043417" y="2073090"/>
              <a:ext cx="1923258" cy="2396300"/>
              <a:chOff x="7380501" y="2927402"/>
              <a:chExt cx="2311887" cy="2880512"/>
            </a:xfrm>
          </p:grpSpPr>
          <p:sp>
            <p:nvSpPr>
              <p:cNvPr id="1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121"/>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7" name="组合 16"/>
          <p:cNvGrpSpPr/>
          <p:nvPr/>
        </p:nvGrpSpPr>
        <p:grpSpPr>
          <a:xfrm>
            <a:off x="3429214" y="3197604"/>
            <a:ext cx="1246809" cy="1552912"/>
            <a:chOff x="4043417" y="2073090"/>
            <a:chExt cx="1923258" cy="2396300"/>
          </a:xfrm>
        </p:grpSpPr>
        <p:grpSp>
          <p:nvGrpSpPr>
            <p:cNvPr id="18" name="组合 17"/>
            <p:cNvGrpSpPr/>
            <p:nvPr/>
          </p:nvGrpSpPr>
          <p:grpSpPr>
            <a:xfrm>
              <a:off x="4043417" y="2073090"/>
              <a:ext cx="1923258" cy="2396300"/>
              <a:chOff x="7380501" y="2927402"/>
              <a:chExt cx="2311887" cy="2880512"/>
            </a:xfrm>
          </p:grpSpPr>
          <p:sp>
            <p:nvSpPr>
              <p:cNvPr id="2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文本框 127"/>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3" name="组合 22"/>
          <p:cNvGrpSpPr/>
          <p:nvPr/>
        </p:nvGrpSpPr>
        <p:grpSpPr>
          <a:xfrm>
            <a:off x="4781940" y="3197604"/>
            <a:ext cx="1246809" cy="1552912"/>
            <a:chOff x="4043417" y="2073090"/>
            <a:chExt cx="1923258" cy="2396300"/>
          </a:xfrm>
        </p:grpSpPr>
        <p:grpSp>
          <p:nvGrpSpPr>
            <p:cNvPr id="24" name="组合 23"/>
            <p:cNvGrpSpPr/>
            <p:nvPr/>
          </p:nvGrpSpPr>
          <p:grpSpPr>
            <a:xfrm>
              <a:off x="4043417" y="2073090"/>
              <a:ext cx="1923258" cy="2396300"/>
              <a:chOff x="7380501" y="2927402"/>
              <a:chExt cx="2311887" cy="2880512"/>
            </a:xfrm>
          </p:grpSpPr>
          <p:sp>
            <p:nvSpPr>
              <p:cNvPr id="26"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文本框 133"/>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9" name="组合 28"/>
          <p:cNvGrpSpPr/>
          <p:nvPr/>
        </p:nvGrpSpPr>
        <p:grpSpPr>
          <a:xfrm>
            <a:off x="2877692" y="2135212"/>
            <a:ext cx="1246809" cy="1552912"/>
            <a:chOff x="4043417" y="2073090"/>
            <a:chExt cx="1923258" cy="2396300"/>
          </a:xfrm>
        </p:grpSpPr>
        <p:grpSp>
          <p:nvGrpSpPr>
            <p:cNvPr id="30" name="组合 29"/>
            <p:cNvGrpSpPr/>
            <p:nvPr/>
          </p:nvGrpSpPr>
          <p:grpSpPr>
            <a:xfrm>
              <a:off x="4043417" y="2073090"/>
              <a:ext cx="1923258" cy="2396300"/>
              <a:chOff x="7380501" y="2927402"/>
              <a:chExt cx="2311887" cy="2880512"/>
            </a:xfrm>
          </p:grpSpPr>
          <p:sp>
            <p:nvSpPr>
              <p:cNvPr id="32"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1" name="文本框 139"/>
            <p:cNvSpPr txBox="1"/>
            <p:nvPr/>
          </p:nvSpPr>
          <p:spPr>
            <a:xfrm>
              <a:off x="4285877" y="2524271"/>
              <a:ext cx="783642" cy="1282312"/>
            </a:xfrm>
            <a:prstGeom prst="rect">
              <a:avLst/>
            </a:prstGeom>
            <a:noFill/>
          </p:spPr>
          <p:txBody>
            <a:bodyPr wrap="square" rtlCol="0">
              <a:spAutoFit/>
            </a:bodyPr>
            <a:lstStyle/>
            <a:p>
              <a:pPr algn="ctr"/>
              <a:r>
                <a:rPr lang="en-US" altLang="zh-CN"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35" name="组合 34"/>
          <p:cNvGrpSpPr/>
          <p:nvPr/>
        </p:nvGrpSpPr>
        <p:grpSpPr>
          <a:xfrm>
            <a:off x="5353734" y="2135212"/>
            <a:ext cx="1246809" cy="1552912"/>
            <a:chOff x="4043417" y="2073090"/>
            <a:chExt cx="1923258" cy="2396300"/>
          </a:xfrm>
        </p:grpSpPr>
        <p:grpSp>
          <p:nvGrpSpPr>
            <p:cNvPr id="36" name="组合 35"/>
            <p:cNvGrpSpPr/>
            <p:nvPr/>
          </p:nvGrpSpPr>
          <p:grpSpPr>
            <a:xfrm>
              <a:off x="4043417" y="2073090"/>
              <a:ext cx="1923258" cy="2396300"/>
              <a:chOff x="7380501" y="2927402"/>
              <a:chExt cx="2311887" cy="2880512"/>
            </a:xfrm>
          </p:grpSpPr>
          <p:sp>
            <p:nvSpPr>
              <p:cNvPr id="3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7" name="文本框 145"/>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41" name="Group 11"/>
          <p:cNvGrpSpPr>
            <a:grpSpLocks noChangeAspect="1"/>
          </p:cNvGrpSpPr>
          <p:nvPr/>
        </p:nvGrpSpPr>
        <p:grpSpPr bwMode="auto">
          <a:xfrm>
            <a:off x="6146186" y="1157597"/>
            <a:ext cx="306955" cy="266714"/>
            <a:chOff x="4838" y="1902"/>
            <a:chExt cx="497" cy="432"/>
          </a:xfrm>
          <a:solidFill>
            <a:srgbClr val="01ACBE"/>
          </a:solidFill>
        </p:grpSpPr>
        <p:sp>
          <p:nvSpPr>
            <p:cNvPr id="4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5" name="等腰三角形 44"/>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等腰三角形 45"/>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Freeform 18"/>
          <p:cNvSpPr>
            <a:spLocks noEditPoints="1"/>
          </p:cNvSpPr>
          <p:nvPr/>
        </p:nvSpPr>
        <p:spPr bwMode="auto">
          <a:xfrm>
            <a:off x="6764703" y="2275815"/>
            <a:ext cx="303432" cy="226376"/>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等腰三角形 47"/>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9" name="Group 4"/>
          <p:cNvGrpSpPr>
            <a:grpSpLocks noChangeAspect="1"/>
          </p:cNvGrpSpPr>
          <p:nvPr/>
        </p:nvGrpSpPr>
        <p:grpSpPr bwMode="auto">
          <a:xfrm>
            <a:off x="6211066" y="3324565"/>
            <a:ext cx="215505" cy="316331"/>
            <a:chOff x="3540" y="531"/>
            <a:chExt cx="348" cy="511"/>
          </a:xfrm>
          <a:solidFill>
            <a:srgbClr val="C65885"/>
          </a:solidFill>
        </p:grpSpPr>
        <p:sp>
          <p:nvSpPr>
            <p:cNvPr id="5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4" name="等腰三角形 53"/>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等腰三角形 54"/>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等腰三角形 55"/>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组合 56"/>
          <p:cNvGrpSpPr/>
          <p:nvPr/>
        </p:nvGrpSpPr>
        <p:grpSpPr>
          <a:xfrm>
            <a:off x="1416711" y="2254541"/>
            <a:ext cx="281157" cy="254314"/>
            <a:chOff x="8578850" y="285750"/>
            <a:chExt cx="817563" cy="739775"/>
          </a:xfrm>
          <a:solidFill>
            <a:srgbClr val="663A77"/>
          </a:solidFill>
        </p:grpSpPr>
        <p:sp>
          <p:nvSpPr>
            <p:cNvPr id="58"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0" name="Freeform 32"/>
          <p:cNvSpPr>
            <a:spLocks noEditPoints="1"/>
          </p:cNvSpPr>
          <p:nvPr/>
        </p:nvSpPr>
        <p:spPr bwMode="auto">
          <a:xfrm>
            <a:off x="1915388" y="1158601"/>
            <a:ext cx="314334" cy="2249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61" name="组合 60"/>
          <p:cNvGrpSpPr/>
          <p:nvPr/>
        </p:nvGrpSpPr>
        <p:grpSpPr>
          <a:xfrm>
            <a:off x="2011983" y="3355952"/>
            <a:ext cx="245084" cy="276487"/>
            <a:chOff x="10815638" y="1174750"/>
            <a:chExt cx="728663" cy="822325"/>
          </a:xfrm>
          <a:solidFill>
            <a:srgbClr val="00AF92"/>
          </a:solidFill>
        </p:grpSpPr>
        <p:sp>
          <p:nvSpPr>
            <p:cNvPr id="6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4323409" y="2120489"/>
            <a:ext cx="424352" cy="128406"/>
            <a:chOff x="6149305" y="3065915"/>
            <a:chExt cx="565728" cy="171248"/>
          </a:xfrm>
        </p:grpSpPr>
        <p:pic>
          <p:nvPicPr>
            <p:cNvPr id="65" name="图片 6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9305" y="3065915"/>
              <a:ext cx="164161" cy="171248"/>
            </a:xfrm>
            <a:prstGeom prst="rect">
              <a:avLst/>
            </a:prstGeom>
          </p:spPr>
        </p:pic>
        <p:pic>
          <p:nvPicPr>
            <p:cNvPr id="66" name="图片 6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768" y="3065915"/>
              <a:ext cx="164161" cy="171248"/>
            </a:xfrm>
            <a:prstGeom prst="rect">
              <a:avLst/>
            </a:prstGeom>
          </p:spPr>
        </p:pic>
        <p:pic>
          <p:nvPicPr>
            <p:cNvPr id="67" name="图片 6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0872" y="3065915"/>
              <a:ext cx="164161" cy="171248"/>
            </a:xfrm>
            <a:prstGeom prst="rect">
              <a:avLst/>
            </a:prstGeom>
          </p:spPr>
        </p:pic>
      </p:grpSp>
      <p:grpSp>
        <p:nvGrpSpPr>
          <p:cNvPr id="68" name="组合 67"/>
          <p:cNvGrpSpPr/>
          <p:nvPr/>
        </p:nvGrpSpPr>
        <p:grpSpPr>
          <a:xfrm>
            <a:off x="4323409" y="3031914"/>
            <a:ext cx="424352" cy="128406"/>
            <a:chOff x="5369268" y="3235643"/>
            <a:chExt cx="565728" cy="171248"/>
          </a:xfrm>
        </p:grpSpPr>
        <p:pic>
          <p:nvPicPr>
            <p:cNvPr id="69" name="图片 6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9268" y="3235643"/>
              <a:ext cx="164161" cy="171248"/>
            </a:xfrm>
            <a:prstGeom prst="rect">
              <a:avLst/>
            </a:prstGeom>
          </p:spPr>
        </p:pic>
        <p:pic>
          <p:nvPicPr>
            <p:cNvPr id="70" name="图片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0731" y="3235643"/>
              <a:ext cx="164161" cy="171248"/>
            </a:xfrm>
            <a:prstGeom prst="rect">
              <a:avLst/>
            </a:prstGeom>
          </p:spPr>
        </p:pic>
        <p:pic>
          <p:nvPicPr>
            <p:cNvPr id="71" name="图片 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70835" y="3235643"/>
              <a:ext cx="164161" cy="171248"/>
            </a:xfrm>
            <a:prstGeom prst="rect">
              <a:avLst/>
            </a:prstGeom>
          </p:spPr>
        </p:pic>
      </p:grpSp>
      <p:grpSp>
        <p:nvGrpSpPr>
          <p:cNvPr id="72" name="组合 71"/>
          <p:cNvGrpSpPr/>
          <p:nvPr/>
        </p:nvGrpSpPr>
        <p:grpSpPr>
          <a:xfrm>
            <a:off x="1722414" y="1186335"/>
            <a:ext cx="1278685" cy="857287"/>
            <a:chOff x="2296253" y="1582147"/>
            <a:chExt cx="1704691" cy="1143315"/>
          </a:xfrm>
        </p:grpSpPr>
        <p:sp>
          <p:nvSpPr>
            <p:cNvPr id="73" name="文本框 153"/>
            <p:cNvSpPr txBox="1"/>
            <p:nvPr/>
          </p:nvSpPr>
          <p:spPr>
            <a:xfrm>
              <a:off x="2942595" y="1582147"/>
              <a:ext cx="10583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2296253" y="1909664"/>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1223192" y="2273114"/>
            <a:ext cx="1575705" cy="878018"/>
            <a:chOff x="1630710" y="3031521"/>
            <a:chExt cx="2100667" cy="1170963"/>
          </a:xfrm>
        </p:grpSpPr>
        <p:sp>
          <p:nvSpPr>
            <p:cNvPr id="76" name="文本框 167"/>
            <p:cNvSpPr txBox="1"/>
            <p:nvPr/>
          </p:nvSpPr>
          <p:spPr>
            <a:xfrm>
              <a:off x="2237528" y="30315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1630710" y="3386687"/>
              <a:ext cx="1540171"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8" name="组合 77"/>
          <p:cNvGrpSpPr/>
          <p:nvPr/>
        </p:nvGrpSpPr>
        <p:grpSpPr>
          <a:xfrm>
            <a:off x="1796331" y="3396836"/>
            <a:ext cx="1566627" cy="894687"/>
            <a:chOff x="2394796" y="4530162"/>
            <a:chExt cx="2088564" cy="1193191"/>
          </a:xfrm>
        </p:grpSpPr>
        <p:sp>
          <p:nvSpPr>
            <p:cNvPr id="79" name="文本框 171"/>
            <p:cNvSpPr txBox="1"/>
            <p:nvPr/>
          </p:nvSpPr>
          <p:spPr>
            <a:xfrm>
              <a:off x="2989511" y="4530162"/>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0" name="文本框 113"/>
            <p:cNvSpPr txBox="1"/>
            <p:nvPr/>
          </p:nvSpPr>
          <p:spPr>
            <a:xfrm>
              <a:off x="2394796" y="4907557"/>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6253795" y="3413375"/>
            <a:ext cx="1320875" cy="930324"/>
            <a:chOff x="8337307" y="4552221"/>
            <a:chExt cx="1760938" cy="1240720"/>
          </a:xfrm>
        </p:grpSpPr>
        <p:sp>
          <p:nvSpPr>
            <p:cNvPr id="82" name="文本框 87"/>
            <p:cNvSpPr txBox="1"/>
            <p:nvPr/>
          </p:nvSpPr>
          <p:spPr>
            <a:xfrm>
              <a:off x="8604396" y="45522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3" name="文本框 113"/>
            <p:cNvSpPr txBox="1"/>
            <p:nvPr/>
          </p:nvSpPr>
          <p:spPr>
            <a:xfrm>
              <a:off x="8337307" y="4977144"/>
              <a:ext cx="1540169"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764703" y="2285572"/>
            <a:ext cx="1410497" cy="897969"/>
            <a:chOff x="9018430" y="3048134"/>
            <a:chExt cx="1880417" cy="1197568"/>
          </a:xfrm>
        </p:grpSpPr>
        <p:sp>
          <p:nvSpPr>
            <p:cNvPr id="85" name="文本框 78"/>
            <p:cNvSpPr txBox="1"/>
            <p:nvPr/>
          </p:nvSpPr>
          <p:spPr>
            <a:xfrm>
              <a:off x="9404998" y="3048134"/>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9018430" y="3429906"/>
              <a:ext cx="1540169"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6138378" y="1184309"/>
            <a:ext cx="1430959" cy="905045"/>
            <a:chOff x="8183438" y="1579445"/>
            <a:chExt cx="1907697" cy="1207006"/>
          </a:xfrm>
        </p:grpSpPr>
        <p:sp>
          <p:nvSpPr>
            <p:cNvPr id="88" name="文本框 60"/>
            <p:cNvSpPr txBox="1"/>
            <p:nvPr/>
          </p:nvSpPr>
          <p:spPr>
            <a:xfrm>
              <a:off x="8597285" y="1579445"/>
              <a:ext cx="1493850"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183438" y="1970655"/>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0" name="文本框 153"/>
          <p:cNvSpPr txBox="1"/>
          <p:nvPr/>
        </p:nvSpPr>
        <p:spPr>
          <a:xfrm>
            <a:off x="4332118" y="2051913"/>
            <a:ext cx="713697" cy="1384995"/>
          </a:xfrm>
          <a:prstGeom prst="rect">
            <a:avLst/>
          </a:prstGeom>
          <a:noFill/>
        </p:spPr>
        <p:txBody>
          <a:bodyPr wrap="square" rtlCol="0">
            <a:spAutoFit/>
          </a:bodyPr>
          <a:lstStyle/>
          <a:p>
            <a:r>
              <a:rPr lang="zh-CN" altLang="en-US" sz="2100" b="1" dirty="0">
                <a:solidFill>
                  <a:schemeClr val="accent5"/>
                </a:solidFill>
                <a:latin typeface="微软雅黑" panose="020B0503020204020204" pitchFamily="34" charset="-122"/>
                <a:ea typeface="微软雅黑" panose="020B0503020204020204" pitchFamily="34" charset="-122"/>
              </a:rPr>
              <a:t>添加</a:t>
            </a:r>
            <a:r>
              <a:rPr lang="en-US" altLang="zh-CN" sz="2100" b="1" dirty="0">
                <a:solidFill>
                  <a:schemeClr val="accent5"/>
                </a:solidFill>
                <a:latin typeface="微软雅黑" panose="020B0503020204020204" pitchFamily="34" charset="-122"/>
                <a:ea typeface="微软雅黑" panose="020B0503020204020204" pitchFamily="34" charset="-122"/>
              </a:rPr>
              <a:t>         </a:t>
            </a:r>
            <a:r>
              <a:rPr lang="zh-CN" altLang="en-US" sz="2100" b="1"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randombar(horizontal)">
                                      <p:cBhvr>
                                        <p:cTn id="24" dur="500"/>
                                        <p:tgtEl>
                                          <p:spTgt spid="9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42" presetClass="path" presetSubtype="0" accel="50000" decel="50000" fill="hold" nodeType="withEffect">
                                  <p:stCondLst>
                                    <p:cond delay="0"/>
                                  </p:stCondLst>
                                  <p:childTnLst>
                                    <p:animMotion origin="layout" path="M -0.10287 0.1456 L 4.375E-6 3.7037E-6 " pathEditMode="relative" rAng="0" ptsTypes="AA">
                                      <p:cBhvr>
                                        <p:cTn id="30" dur="1000" fill="hold"/>
                                        <p:tgtEl>
                                          <p:spTgt spid="11"/>
                                        </p:tgtEl>
                                        <p:attrNameLst>
                                          <p:attrName>ppt_x</p:attrName>
                                          <p:attrName>ppt_y</p:attrName>
                                        </p:attrNameLst>
                                      </p:cBhvr>
                                      <p:rCtr x="5143" y="-7292"/>
                                    </p:animMotion>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childTnLst>
                                </p:cTn>
                              </p:par>
                              <p:par>
                                <p:cTn id="34" presetID="42" presetClass="path" presetSubtype="0" accel="50000" decel="50000" fill="hold" nodeType="withEffect">
                                  <p:stCondLst>
                                    <p:cond delay="0"/>
                                  </p:stCondLst>
                                  <p:childTnLst>
                                    <p:animMotion origin="layout" path="M 0.05091 0.1456 L 1.04167E-6 3.7037E-6 " pathEditMode="relative" rAng="0" ptsTypes="AA">
                                      <p:cBhvr>
                                        <p:cTn id="35" dur="1000" fill="hold"/>
                                        <p:tgtEl>
                                          <p:spTgt spid="5"/>
                                        </p:tgtEl>
                                        <p:attrNameLst>
                                          <p:attrName>ppt_x</p:attrName>
                                          <p:attrName>ppt_y</p:attrName>
                                        </p:attrNameLst>
                                      </p:cBhvr>
                                      <p:rCtr x="-2552" y="-7292"/>
                                    </p:animMotion>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par>
                                <p:cTn id="39" presetID="42" presetClass="path" presetSubtype="0" accel="50000" decel="50000" fill="hold" nodeType="withEffect">
                                  <p:stCondLst>
                                    <p:cond delay="0"/>
                                  </p:stCondLst>
                                  <p:childTnLst>
                                    <p:animMotion origin="layout" path="M 0.1112 -0.05555 L -2.5E-6 -3.7037E-6 " pathEditMode="relative" rAng="0" ptsTypes="AA">
                                      <p:cBhvr>
                                        <p:cTn id="40" dur="1000" fill="hold"/>
                                        <p:tgtEl>
                                          <p:spTgt spid="29"/>
                                        </p:tgtEl>
                                        <p:attrNameLst>
                                          <p:attrName>ppt_x</p:attrName>
                                          <p:attrName>ppt_y</p:attrName>
                                        </p:attrNameLst>
                                      </p:cBhvr>
                                      <p:rCtr x="-5560" y="2778"/>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42" presetClass="path" presetSubtype="0" accel="50000" decel="50000" fill="hold" nodeType="withEffect">
                                  <p:stCondLst>
                                    <p:cond delay="0"/>
                                  </p:stCondLst>
                                  <p:childTnLst>
                                    <p:animMotion origin="layout" path="M 0.05091 -0.27246 L 1.04167E-6 4.81481E-6 " pathEditMode="relative" rAng="0" ptsTypes="AA">
                                      <p:cBhvr>
                                        <p:cTn id="45" dur="1000" fill="hold"/>
                                        <p:tgtEl>
                                          <p:spTgt spid="17"/>
                                        </p:tgtEl>
                                        <p:attrNameLst>
                                          <p:attrName>ppt_x</p:attrName>
                                          <p:attrName>ppt_y</p:attrName>
                                        </p:attrNameLst>
                                      </p:cBhvr>
                                      <p:rCtr x="-2552" y="13611"/>
                                    </p:animMotion>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childTnLst>
                                </p:cTn>
                              </p:par>
                              <p:par>
                                <p:cTn id="49" presetID="42" presetClass="path" presetSubtype="0" accel="50000" decel="50000" fill="hold" nodeType="withEffect">
                                  <p:stCondLst>
                                    <p:cond delay="0"/>
                                  </p:stCondLst>
                                  <p:childTnLst>
                                    <p:animMotion origin="layout" path="M -0.09701 -0.26204 L 4.375E-6 4.81481E-6 " pathEditMode="relative" rAng="0" ptsTypes="AA">
                                      <p:cBhvr>
                                        <p:cTn id="50" dur="1000" fill="hold"/>
                                        <p:tgtEl>
                                          <p:spTgt spid="23"/>
                                        </p:tgtEl>
                                        <p:attrNameLst>
                                          <p:attrName>ppt_x</p:attrName>
                                          <p:attrName>ppt_y</p:attrName>
                                        </p:attrNameLst>
                                      </p:cBhvr>
                                      <p:rCtr x="4844" y="13102"/>
                                    </p:animMotion>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childTnLst>
                                </p:cTn>
                              </p:par>
                              <p:par>
                                <p:cTn id="54" presetID="42" presetClass="path" presetSubtype="0" accel="50000" decel="50000" fill="hold" nodeType="withEffect">
                                  <p:stCondLst>
                                    <p:cond delay="0"/>
                                  </p:stCondLst>
                                  <p:childTnLst>
                                    <p:animMotion origin="layout" path="M -0.15951 -0.05555 L 4.375E-6 -3.7037E-6 " pathEditMode="relative" rAng="0" ptsTypes="AA">
                                      <p:cBhvr>
                                        <p:cTn id="55" dur="1000" fill="hold"/>
                                        <p:tgtEl>
                                          <p:spTgt spid="35"/>
                                        </p:tgtEl>
                                        <p:attrNameLst>
                                          <p:attrName>ppt_x</p:attrName>
                                          <p:attrName>ppt_y</p:attrName>
                                        </p:attrNameLst>
                                      </p:cBhvr>
                                      <p:rCtr x="7969" y="2778"/>
                                    </p:animMotion>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1+#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0-#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0-#ppt_w/2"/>
                                          </p:val>
                                        </p:tav>
                                        <p:tav tm="100000">
                                          <p:val>
                                            <p:strVal val="#ppt_x"/>
                                          </p:val>
                                        </p:tav>
                                      </p:tavLst>
                                    </p:anim>
                                    <p:anim calcmode="lin" valueType="num">
                                      <p:cBhvr additive="base">
                                        <p:cTn id="76" dur="500" fill="hold"/>
                                        <p:tgtEl>
                                          <p:spTgt spid="4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14" presetClass="entr" presetSubtype="10" fill="hold" grpId="0" nodeType="after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randombar(horizontal)">
                                      <p:cBhvr>
                                        <p:cTn id="84" dur="500"/>
                                        <p:tgtEl>
                                          <p:spTgt spid="60"/>
                                        </p:tgtEl>
                                      </p:cBhvr>
                                    </p:animEffect>
                                  </p:childTnLst>
                                </p:cTn>
                              </p:par>
                              <p:par>
                                <p:cTn id="85" presetID="14" presetClass="entr" presetSubtype="10" fill="hold"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randombar(horizontal)">
                                      <p:cBhvr>
                                        <p:cTn id="87" dur="500"/>
                                        <p:tgtEl>
                                          <p:spTgt spid="57"/>
                                        </p:tgtEl>
                                      </p:cBhvr>
                                    </p:animEffect>
                                  </p:childTnLst>
                                </p:cTn>
                              </p:par>
                              <p:par>
                                <p:cTn id="88" presetID="14" presetClass="entr" presetSubtype="10" fill="hold" nodeType="with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randombar(horizontal)">
                                      <p:cBhvr>
                                        <p:cTn id="90" dur="500"/>
                                        <p:tgtEl>
                                          <p:spTgt spid="61"/>
                                        </p:tgtEl>
                                      </p:cBhvr>
                                    </p:animEffect>
                                  </p:childTnLst>
                                </p:cTn>
                              </p:par>
                              <p:par>
                                <p:cTn id="91" presetID="14" presetClass="entr" presetSubtype="1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randombar(horizontal)">
                                      <p:cBhvr>
                                        <p:cTn id="93" dur="500"/>
                                        <p:tgtEl>
                                          <p:spTgt spid="4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randombar(horizontal)">
                                      <p:cBhvr>
                                        <p:cTn id="96" dur="500"/>
                                        <p:tgtEl>
                                          <p:spTgt spid="47"/>
                                        </p:tgtEl>
                                      </p:cBhvr>
                                    </p:animEffect>
                                  </p:childTnLst>
                                </p:cTn>
                              </p:par>
                              <p:par>
                                <p:cTn id="97" presetID="14" presetClass="entr" presetSubtype="10"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randombar(horizontal)">
                                      <p:cBhvr>
                                        <p:cTn id="99" dur="500"/>
                                        <p:tgtEl>
                                          <p:spTgt spid="49"/>
                                        </p:tgtEl>
                                      </p:cBhvr>
                                    </p:animEffect>
                                  </p:childTnLst>
                                </p:cTn>
                              </p:par>
                            </p:childTnLst>
                          </p:cTn>
                        </p:par>
                        <p:par>
                          <p:cTn id="100" fill="hold">
                            <p:stCondLst>
                              <p:cond delay="4000"/>
                            </p:stCondLst>
                            <p:childTnLst>
                              <p:par>
                                <p:cTn id="101" presetID="22" presetClass="entr" presetSubtype="1"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up)">
                                      <p:cBhvr>
                                        <p:cTn id="103" dur="500"/>
                                        <p:tgtEl>
                                          <p:spTgt spid="81"/>
                                        </p:tgtEl>
                                      </p:cBhvr>
                                    </p:animEffect>
                                  </p:childTnLst>
                                </p:cTn>
                              </p:par>
                              <p:par>
                                <p:cTn id="104" presetID="22" presetClass="entr" presetSubtype="1"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wipe(up)">
                                      <p:cBhvr>
                                        <p:cTn id="106" dur="500"/>
                                        <p:tgtEl>
                                          <p:spTgt spid="84"/>
                                        </p:tgtEl>
                                      </p:cBhvr>
                                    </p:animEffect>
                                  </p:childTnLst>
                                </p:cTn>
                              </p:par>
                              <p:par>
                                <p:cTn id="107" presetID="22" presetClass="entr" presetSubtype="1"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wipe(up)">
                                      <p:cBhvr>
                                        <p:cTn id="109" dur="500"/>
                                        <p:tgtEl>
                                          <p:spTgt spid="87"/>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500"/>
                                        <p:tgtEl>
                                          <p:spTgt spid="72"/>
                                        </p:tgtEl>
                                      </p:cBhvr>
                                    </p:animEffect>
                                  </p:childTnLst>
                                </p:cTn>
                              </p:par>
                              <p:par>
                                <p:cTn id="113" presetID="22" presetClass="entr" presetSubtype="1"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up)">
                                      <p:cBhvr>
                                        <p:cTn id="115" dur="500"/>
                                        <p:tgtEl>
                                          <p:spTgt spid="75"/>
                                        </p:tgtEl>
                                      </p:cBhvr>
                                    </p:animEffect>
                                  </p:childTnLst>
                                </p:cTn>
                              </p:par>
                              <p:par>
                                <p:cTn id="116" presetID="22" presetClass="entr" presetSubtype="1"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wipe(up)">
                                      <p:cBhvr>
                                        <p:cTn id="11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45" grpId="0" animBg="1"/>
      <p:bldP spid="46" grpId="0" animBg="1"/>
      <p:bldP spid="47" grpId="0" animBg="1"/>
      <p:bldP spid="48" grpId="0" animBg="1"/>
      <p:bldP spid="54" grpId="0" animBg="1"/>
      <p:bldP spid="55" grpId="0" animBg="1"/>
      <p:bldP spid="56" grpId="0" animBg="1"/>
      <p:bldP spid="60"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65339"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3"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5"/>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3" y="3278450"/>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6" y="2026262"/>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1"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0" y="4595471"/>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4" y="4738757"/>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3718524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48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5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矩形 2"/>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椭圆 4"/>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4"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15"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6"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17" name="组合 16"/>
          <p:cNvGrpSpPr/>
          <p:nvPr/>
        </p:nvGrpSpPr>
        <p:grpSpPr>
          <a:xfrm flipV="1">
            <a:off x="5942213" y="958738"/>
            <a:ext cx="1829253" cy="549230"/>
            <a:chOff x="5246304" y="4593021"/>
            <a:chExt cx="2438687" cy="732476"/>
          </a:xfrm>
        </p:grpSpPr>
        <p:sp>
          <p:nvSpPr>
            <p:cNvPr id="18" name="椭圆 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flipH="1" flipV="1">
            <a:off x="1238124" y="950977"/>
            <a:ext cx="1829253" cy="549230"/>
            <a:chOff x="5246304" y="4593021"/>
            <a:chExt cx="2438687" cy="732476"/>
          </a:xfrm>
        </p:grpSpPr>
        <p:sp>
          <p:nvSpPr>
            <p:cNvPr id="26" name="椭圆 2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任意多边形 2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29"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0"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1"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2"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3"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4"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5"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3"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44"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4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929000" y="3981887"/>
            <a:ext cx="1829253" cy="549230"/>
            <a:chOff x="5246304" y="4593021"/>
            <a:chExt cx="2438687" cy="732476"/>
          </a:xfrm>
        </p:grpSpPr>
        <p:sp>
          <p:nvSpPr>
            <p:cNvPr id="48" name="椭圆 4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1"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5" name="组合 54"/>
          <p:cNvGrpSpPr/>
          <p:nvPr/>
        </p:nvGrpSpPr>
        <p:grpSpPr>
          <a:xfrm flipH="1">
            <a:off x="1234535" y="3971004"/>
            <a:ext cx="1829253" cy="549230"/>
            <a:chOff x="5246304" y="4593021"/>
            <a:chExt cx="2438687" cy="732476"/>
          </a:xfrm>
        </p:grpSpPr>
        <p:sp>
          <p:nvSpPr>
            <p:cNvPr id="56" name="椭圆 5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任意多边形 5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59"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0"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1"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2"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3"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64"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65"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 fill="hold"/>
                                        <p:tgtEl>
                                          <p:spTgt spid="5"/>
                                        </p:tgtEl>
                                        <p:attrNameLst>
                                          <p:attrName>ppt_w</p:attrName>
                                        </p:attrNameLst>
                                      </p:cBhvr>
                                      <p:tavLst>
                                        <p:tav tm="0">
                                          <p:val>
                                            <p:fltVal val="0"/>
                                          </p:val>
                                        </p:tav>
                                        <p:tav tm="100000">
                                          <p:val>
                                            <p:strVal val="#ppt_w"/>
                                          </p:val>
                                        </p:tav>
                                      </p:tavLst>
                                    </p:anim>
                                    <p:anim calcmode="lin" valueType="num">
                                      <p:cBhvr>
                                        <p:cTn id="16" dur="100" fill="hold"/>
                                        <p:tgtEl>
                                          <p:spTgt spid="5"/>
                                        </p:tgtEl>
                                        <p:attrNameLst>
                                          <p:attrName>ppt_h</p:attrName>
                                        </p:attrNameLst>
                                      </p:cBhvr>
                                      <p:tavLst>
                                        <p:tav tm="0">
                                          <p:val>
                                            <p:fltVal val="0"/>
                                          </p:val>
                                        </p:tav>
                                        <p:tav tm="100000">
                                          <p:val>
                                            <p:strVal val="#ppt_h"/>
                                          </p:val>
                                        </p:tav>
                                      </p:tavLst>
                                    </p:anim>
                                    <p:animEffect transition="in" filter="fade">
                                      <p:cBhvr>
                                        <p:cTn id="17" dur="100"/>
                                        <p:tgtEl>
                                          <p:spTgt spid="5"/>
                                        </p:tgtEl>
                                      </p:cBhvr>
                                    </p:animEffect>
                                  </p:childTnLst>
                                </p:cTn>
                              </p:par>
                              <p:par>
                                <p:cTn id="18" presetID="6" presetClass="emph" presetSubtype="0" fill="hold" grpId="1" nodeType="withEffect">
                                  <p:stCondLst>
                                    <p:cond delay="100"/>
                                  </p:stCondLst>
                                  <p:childTnLst>
                                    <p:animScale>
                                      <p:cBhvr>
                                        <p:cTn id="19" dur="100" fill="hold"/>
                                        <p:tgtEl>
                                          <p:spTgt spid="5"/>
                                        </p:tgtEl>
                                      </p:cBhvr>
                                      <p:by x="110000" y="110000"/>
                                    </p:animScale>
                                  </p:childTnLst>
                                </p:cTn>
                              </p:par>
                              <p:par>
                                <p:cTn id="20" presetID="6" presetClass="emph" presetSubtype="0" fill="hold" grpId="2" nodeType="withEffect">
                                  <p:stCondLst>
                                    <p:cond delay="200"/>
                                  </p:stCondLst>
                                  <p:childTnLst>
                                    <p:animScale>
                                      <p:cBhvr>
                                        <p:cTn id="21" dur="200" fill="hold"/>
                                        <p:tgtEl>
                                          <p:spTgt spid="5"/>
                                        </p:tgtEl>
                                      </p:cBhvr>
                                      <p:by x="90000" y="90000"/>
                                    </p:animScale>
                                  </p:childTnLst>
                                </p:cTn>
                              </p:par>
                              <p:par>
                                <p:cTn id="22" presetID="6" presetClass="emph" presetSubtype="0" fill="hold" grpId="3" nodeType="withEffect">
                                  <p:stCondLst>
                                    <p:cond delay="400"/>
                                  </p:stCondLst>
                                  <p:childTnLst>
                                    <p:animScale>
                                      <p:cBhvr>
                                        <p:cTn id="23" dur="100" fill="hold"/>
                                        <p:tgtEl>
                                          <p:spTgt spid="5"/>
                                        </p:tgtEl>
                                      </p:cBhvr>
                                      <p:by x="105000" y="105000"/>
                                    </p:animScale>
                                  </p:childTnLst>
                                </p:cTn>
                              </p:par>
                              <p:par>
                                <p:cTn id="24" presetID="6" presetClass="emph" presetSubtype="0" fill="hold" grpId="4" nodeType="withEffect">
                                  <p:stCondLst>
                                    <p:cond delay="500"/>
                                  </p:stCondLst>
                                  <p:childTnLst>
                                    <p:animScale>
                                      <p:cBhvr>
                                        <p:cTn id="25" dur="200" fill="hold"/>
                                        <p:tgtEl>
                                          <p:spTgt spid="5"/>
                                        </p:tgtEl>
                                      </p:cBhvr>
                                      <p:by x="95000" y="95000"/>
                                    </p:animScale>
                                  </p:childTnLst>
                                </p:cTn>
                              </p:par>
                            </p:childTnLst>
                          </p:cTn>
                        </p:par>
                        <p:par>
                          <p:cTn id="26" fill="hold">
                            <p:stCondLst>
                              <p:cond delay="32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 fill="hold"/>
                                        <p:tgtEl>
                                          <p:spTgt spid="7"/>
                                        </p:tgtEl>
                                        <p:attrNameLst>
                                          <p:attrName>ppt_w</p:attrName>
                                        </p:attrNameLst>
                                      </p:cBhvr>
                                      <p:tavLst>
                                        <p:tav tm="0">
                                          <p:val>
                                            <p:fltVal val="0"/>
                                          </p:val>
                                        </p:tav>
                                        <p:tav tm="100000">
                                          <p:val>
                                            <p:strVal val="#ppt_w"/>
                                          </p:val>
                                        </p:tav>
                                      </p:tavLst>
                                    </p:anim>
                                    <p:anim calcmode="lin" valueType="num">
                                      <p:cBhvr>
                                        <p:cTn id="30" dur="100" fill="hold"/>
                                        <p:tgtEl>
                                          <p:spTgt spid="7"/>
                                        </p:tgtEl>
                                        <p:attrNameLst>
                                          <p:attrName>ppt_h</p:attrName>
                                        </p:attrNameLst>
                                      </p:cBhvr>
                                      <p:tavLst>
                                        <p:tav tm="0">
                                          <p:val>
                                            <p:fltVal val="0"/>
                                          </p:val>
                                        </p:tav>
                                        <p:tav tm="100000">
                                          <p:val>
                                            <p:strVal val="#ppt_h"/>
                                          </p:val>
                                        </p:tav>
                                      </p:tavLst>
                                    </p:anim>
                                    <p:animEffect transition="in" filter="fade">
                                      <p:cBhvr>
                                        <p:cTn id="31" dur="100"/>
                                        <p:tgtEl>
                                          <p:spTgt spid="7"/>
                                        </p:tgtEl>
                                      </p:cBhvr>
                                    </p:animEffect>
                                  </p:childTnLst>
                                </p:cTn>
                              </p:par>
                              <p:par>
                                <p:cTn id="32" presetID="6" presetClass="emph" presetSubtype="0" fill="hold" grpId="1" nodeType="withEffect">
                                  <p:stCondLst>
                                    <p:cond delay="100"/>
                                  </p:stCondLst>
                                  <p:childTnLst>
                                    <p:animScale>
                                      <p:cBhvr>
                                        <p:cTn id="33" dur="100" fill="hold"/>
                                        <p:tgtEl>
                                          <p:spTgt spid="7"/>
                                        </p:tgtEl>
                                      </p:cBhvr>
                                      <p:by x="110000" y="110000"/>
                                    </p:animScale>
                                  </p:childTnLst>
                                </p:cTn>
                              </p:par>
                              <p:par>
                                <p:cTn id="34" presetID="6" presetClass="emph" presetSubtype="0" fill="hold" grpId="2" nodeType="withEffect">
                                  <p:stCondLst>
                                    <p:cond delay="200"/>
                                  </p:stCondLst>
                                  <p:childTnLst>
                                    <p:animScale>
                                      <p:cBhvr>
                                        <p:cTn id="35" dur="200" fill="hold"/>
                                        <p:tgtEl>
                                          <p:spTgt spid="7"/>
                                        </p:tgtEl>
                                      </p:cBhvr>
                                      <p:by x="90000" y="90000"/>
                                    </p:animScale>
                                  </p:childTnLst>
                                </p:cTn>
                              </p:par>
                              <p:par>
                                <p:cTn id="36" presetID="6" presetClass="emph" presetSubtype="0" fill="hold" grpId="3" nodeType="withEffect">
                                  <p:stCondLst>
                                    <p:cond delay="400"/>
                                  </p:stCondLst>
                                  <p:childTnLst>
                                    <p:animScale>
                                      <p:cBhvr>
                                        <p:cTn id="37" dur="100" fill="hold"/>
                                        <p:tgtEl>
                                          <p:spTgt spid="7"/>
                                        </p:tgtEl>
                                      </p:cBhvr>
                                      <p:by x="105000" y="105000"/>
                                    </p:animScale>
                                  </p:childTnLst>
                                </p:cTn>
                              </p:par>
                              <p:par>
                                <p:cTn id="38" presetID="6" presetClass="emph" presetSubtype="0" fill="hold" grpId="4" nodeType="withEffect">
                                  <p:stCondLst>
                                    <p:cond delay="500"/>
                                  </p:stCondLst>
                                  <p:childTnLst>
                                    <p:animScale>
                                      <p:cBhvr>
                                        <p:cTn id="39" dur="200" fill="hold"/>
                                        <p:tgtEl>
                                          <p:spTgt spid="7"/>
                                        </p:tgtEl>
                                      </p:cBhvr>
                                      <p:by x="95000" y="95000"/>
                                    </p:animScale>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fltVal val="0"/>
                                          </p:val>
                                        </p:tav>
                                        <p:tav tm="100000">
                                          <p:val>
                                            <p:strVal val="#ppt_w"/>
                                          </p:val>
                                        </p:tav>
                                      </p:tavLst>
                                    </p:anim>
                                    <p:anim calcmode="lin" valueType="num">
                                      <p:cBhvr>
                                        <p:cTn id="44" dur="100" fill="hold"/>
                                        <p:tgtEl>
                                          <p:spTgt spid="9"/>
                                        </p:tgtEl>
                                        <p:attrNameLst>
                                          <p:attrName>ppt_h</p:attrName>
                                        </p:attrNameLst>
                                      </p:cBhvr>
                                      <p:tavLst>
                                        <p:tav tm="0">
                                          <p:val>
                                            <p:fltVal val="0"/>
                                          </p:val>
                                        </p:tav>
                                        <p:tav tm="100000">
                                          <p:val>
                                            <p:strVal val="#ppt_h"/>
                                          </p:val>
                                        </p:tav>
                                      </p:tavLst>
                                    </p:anim>
                                    <p:animEffect transition="in" filter="fade">
                                      <p:cBhvr>
                                        <p:cTn id="45" dur="100"/>
                                        <p:tgtEl>
                                          <p:spTgt spid="9"/>
                                        </p:tgtEl>
                                      </p:cBhvr>
                                    </p:animEffect>
                                  </p:childTnLst>
                                </p:cTn>
                              </p:par>
                              <p:par>
                                <p:cTn id="46" presetID="6" presetClass="emph" presetSubtype="0" fill="hold" grpId="1" nodeType="withEffect">
                                  <p:stCondLst>
                                    <p:cond delay="100"/>
                                  </p:stCondLst>
                                  <p:childTnLst>
                                    <p:animScale>
                                      <p:cBhvr>
                                        <p:cTn id="47" dur="100" fill="hold"/>
                                        <p:tgtEl>
                                          <p:spTgt spid="9"/>
                                        </p:tgtEl>
                                      </p:cBhvr>
                                      <p:by x="110000" y="110000"/>
                                    </p:animScale>
                                  </p:childTnLst>
                                </p:cTn>
                              </p:par>
                              <p:par>
                                <p:cTn id="48" presetID="6" presetClass="emph" presetSubtype="0" fill="hold" grpId="2" nodeType="withEffect">
                                  <p:stCondLst>
                                    <p:cond delay="200"/>
                                  </p:stCondLst>
                                  <p:childTnLst>
                                    <p:animScale>
                                      <p:cBhvr>
                                        <p:cTn id="49" dur="200" fill="hold"/>
                                        <p:tgtEl>
                                          <p:spTgt spid="9"/>
                                        </p:tgtEl>
                                      </p:cBhvr>
                                      <p:by x="90000" y="90000"/>
                                    </p:animScale>
                                  </p:childTnLst>
                                </p:cTn>
                              </p:par>
                              <p:par>
                                <p:cTn id="50" presetID="6" presetClass="emph" presetSubtype="0" fill="hold" grpId="3" nodeType="withEffect">
                                  <p:stCondLst>
                                    <p:cond delay="400"/>
                                  </p:stCondLst>
                                  <p:childTnLst>
                                    <p:animScale>
                                      <p:cBhvr>
                                        <p:cTn id="51" dur="100" fill="hold"/>
                                        <p:tgtEl>
                                          <p:spTgt spid="9"/>
                                        </p:tgtEl>
                                      </p:cBhvr>
                                      <p:by x="105000" y="105000"/>
                                    </p:animScale>
                                  </p:childTnLst>
                                </p:cTn>
                              </p:par>
                              <p:par>
                                <p:cTn id="52" presetID="6" presetClass="emph" presetSubtype="0" fill="hold" grpId="4" nodeType="withEffect">
                                  <p:stCondLst>
                                    <p:cond delay="500"/>
                                  </p:stCondLst>
                                  <p:childTnLst>
                                    <p:animScale>
                                      <p:cBhvr>
                                        <p:cTn id="53" dur="200" fill="hold"/>
                                        <p:tgtEl>
                                          <p:spTgt spid="9"/>
                                        </p:tgtEl>
                                      </p:cBhvr>
                                      <p:by x="95000" y="95000"/>
                                    </p:animScale>
                                  </p:childTnLst>
                                </p:cTn>
                              </p:par>
                            </p:childTnLst>
                          </p:cTn>
                        </p:par>
                        <p:par>
                          <p:cTn id="54" fill="hold">
                            <p:stCondLst>
                              <p:cond delay="46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 fill="hold"/>
                                        <p:tgtEl>
                                          <p:spTgt spid="11"/>
                                        </p:tgtEl>
                                        <p:attrNameLst>
                                          <p:attrName>ppt_w</p:attrName>
                                        </p:attrNameLst>
                                      </p:cBhvr>
                                      <p:tavLst>
                                        <p:tav tm="0">
                                          <p:val>
                                            <p:fltVal val="0"/>
                                          </p:val>
                                        </p:tav>
                                        <p:tav tm="100000">
                                          <p:val>
                                            <p:strVal val="#ppt_w"/>
                                          </p:val>
                                        </p:tav>
                                      </p:tavLst>
                                    </p:anim>
                                    <p:anim calcmode="lin" valueType="num">
                                      <p:cBhvr>
                                        <p:cTn id="58" dur="100" fill="hold"/>
                                        <p:tgtEl>
                                          <p:spTgt spid="11"/>
                                        </p:tgtEl>
                                        <p:attrNameLst>
                                          <p:attrName>ppt_h</p:attrName>
                                        </p:attrNameLst>
                                      </p:cBhvr>
                                      <p:tavLst>
                                        <p:tav tm="0">
                                          <p:val>
                                            <p:fltVal val="0"/>
                                          </p:val>
                                        </p:tav>
                                        <p:tav tm="100000">
                                          <p:val>
                                            <p:strVal val="#ppt_h"/>
                                          </p:val>
                                        </p:tav>
                                      </p:tavLst>
                                    </p:anim>
                                    <p:animEffect transition="in" filter="fade">
                                      <p:cBhvr>
                                        <p:cTn id="59" dur="100"/>
                                        <p:tgtEl>
                                          <p:spTgt spid="11"/>
                                        </p:tgtEl>
                                      </p:cBhvr>
                                    </p:animEffect>
                                  </p:childTnLst>
                                </p:cTn>
                              </p:par>
                              <p:par>
                                <p:cTn id="60" presetID="6" presetClass="emph" presetSubtype="0" fill="hold" grpId="1" nodeType="withEffect">
                                  <p:stCondLst>
                                    <p:cond delay="100"/>
                                  </p:stCondLst>
                                  <p:childTnLst>
                                    <p:animScale>
                                      <p:cBhvr>
                                        <p:cTn id="61" dur="100" fill="hold"/>
                                        <p:tgtEl>
                                          <p:spTgt spid="11"/>
                                        </p:tgtEl>
                                      </p:cBhvr>
                                      <p:by x="110000" y="110000"/>
                                    </p:animScale>
                                  </p:childTnLst>
                                </p:cTn>
                              </p:par>
                              <p:par>
                                <p:cTn id="62" presetID="6" presetClass="emph" presetSubtype="0" fill="hold" grpId="2" nodeType="withEffect">
                                  <p:stCondLst>
                                    <p:cond delay="200"/>
                                  </p:stCondLst>
                                  <p:childTnLst>
                                    <p:animScale>
                                      <p:cBhvr>
                                        <p:cTn id="63" dur="200" fill="hold"/>
                                        <p:tgtEl>
                                          <p:spTgt spid="11"/>
                                        </p:tgtEl>
                                      </p:cBhvr>
                                      <p:by x="90000" y="90000"/>
                                    </p:animScale>
                                  </p:childTnLst>
                                </p:cTn>
                              </p:par>
                              <p:par>
                                <p:cTn id="64" presetID="6" presetClass="emph" presetSubtype="0" fill="hold" grpId="3" nodeType="withEffect">
                                  <p:stCondLst>
                                    <p:cond delay="400"/>
                                  </p:stCondLst>
                                  <p:childTnLst>
                                    <p:animScale>
                                      <p:cBhvr>
                                        <p:cTn id="65" dur="100" fill="hold"/>
                                        <p:tgtEl>
                                          <p:spTgt spid="11"/>
                                        </p:tgtEl>
                                      </p:cBhvr>
                                      <p:by x="105000" y="105000"/>
                                    </p:animScale>
                                  </p:childTnLst>
                                </p:cTn>
                              </p:par>
                              <p:par>
                                <p:cTn id="66" presetID="6" presetClass="emph" presetSubtype="0" fill="hold" grpId="4" nodeType="withEffect">
                                  <p:stCondLst>
                                    <p:cond delay="500"/>
                                  </p:stCondLst>
                                  <p:childTnLst>
                                    <p:animScale>
                                      <p:cBhvr>
                                        <p:cTn id="67" dur="200" fill="hold"/>
                                        <p:tgtEl>
                                          <p:spTgt spid="11"/>
                                        </p:tgtEl>
                                      </p:cBhvr>
                                      <p:by x="95000" y="95000"/>
                                    </p:animScale>
                                  </p:childTnLst>
                                </p:cTn>
                              </p:par>
                            </p:childTnLst>
                          </p:cTn>
                        </p:par>
                        <p:par>
                          <p:cTn id="68" fill="hold">
                            <p:stCondLst>
                              <p:cond delay="5300"/>
                            </p:stCondLst>
                            <p:childTnLst>
                              <p:par>
                                <p:cTn id="69" presetID="21"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heel(1)">
                                      <p:cBhvr>
                                        <p:cTn id="71" dur="2000"/>
                                        <p:tgtEl>
                                          <p:spTgt spid="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2000"/>
                                        <p:tgtEl>
                                          <p:spTgt spid="10"/>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par>
                          <p:cTn id="81" fill="hold">
                            <p:stCondLst>
                              <p:cond delay="7300"/>
                            </p:stCondLst>
                            <p:childTnLst>
                              <p:par>
                                <p:cTn id="82" presetID="14" presetClass="entr" presetSubtype="5"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randombar(vertical)">
                                      <p:cBhvr>
                                        <p:cTn id="84" dur="500"/>
                                        <p:tgtEl>
                                          <p:spTgt spid="13"/>
                                        </p:tgtEl>
                                      </p:cBhvr>
                                    </p:animEffect>
                                  </p:childTnLst>
                                </p:cTn>
                              </p:par>
                              <p:par>
                                <p:cTn id="85" presetID="14" presetClass="entr" presetSubtype="5"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vertical)">
                                      <p:cBhvr>
                                        <p:cTn id="87" dur="500"/>
                                        <p:tgtEl>
                                          <p:spTgt spid="14"/>
                                        </p:tgtEl>
                                      </p:cBhvr>
                                    </p:animEffect>
                                  </p:childTnLst>
                                </p:cTn>
                              </p:par>
                              <p:par>
                                <p:cTn id="88" presetID="14" presetClass="entr" presetSubtype="5"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randombar(vertical)">
                                      <p:cBhvr>
                                        <p:cTn id="90" dur="500"/>
                                        <p:tgtEl>
                                          <p:spTgt spid="15"/>
                                        </p:tgtEl>
                                      </p:cBhvr>
                                    </p:animEffect>
                                  </p:childTnLst>
                                </p:cTn>
                              </p:par>
                              <p:par>
                                <p:cTn id="91" presetID="14" presetClass="entr" presetSubtype="5"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randombar(vertical)">
                                      <p:cBhvr>
                                        <p:cTn id="93" dur="500"/>
                                        <p:tgtEl>
                                          <p:spTgt spid="16"/>
                                        </p:tgtEl>
                                      </p:cBhvr>
                                    </p:animEffect>
                                  </p:childTnLst>
                                </p:cTn>
                              </p:par>
                            </p:childTnLst>
                          </p:cTn>
                        </p:par>
                        <p:par>
                          <p:cTn id="94" fill="hold">
                            <p:stCondLst>
                              <p:cond delay="7800"/>
                            </p:stCondLst>
                            <p:childTnLst>
                              <p:par>
                                <p:cTn id="95" presetID="22" presetClass="entr" presetSubtype="8"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par>
                                <p:cTn id="98" presetID="22" presetClass="entr" presetSubtype="2"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1000"/>
                                        <p:tgtEl>
                                          <p:spTgt spid="25"/>
                                        </p:tgtEl>
                                      </p:cBhvr>
                                    </p:animEffect>
                                  </p:childTnLst>
                                </p:cTn>
                              </p:par>
                              <p:par>
                                <p:cTn id="101" presetID="22" presetClass="entr" presetSubtype="2"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right)">
                                      <p:cBhvr>
                                        <p:cTn id="103" dur="1000"/>
                                        <p:tgtEl>
                                          <p:spTgt spid="55"/>
                                        </p:tgtEl>
                                      </p:cBhvr>
                                    </p:animEffect>
                                  </p:childTnLst>
                                </p:cTn>
                              </p:par>
                              <p:par>
                                <p:cTn id="104" presetID="22" presetClass="entr" presetSubtype="8"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wipe(left)">
                                      <p:cBhvr>
                                        <p:cTn id="106" dur="1000"/>
                                        <p:tgtEl>
                                          <p:spTgt spid="47"/>
                                        </p:tgtEl>
                                      </p:cBhvr>
                                    </p:animEffect>
                                  </p:childTnLst>
                                </p:cTn>
                              </p:par>
                            </p:childTnLst>
                          </p:cTn>
                        </p:par>
                        <p:par>
                          <p:cTn id="107" fill="hold">
                            <p:stCondLst>
                              <p:cond delay="8800"/>
                            </p:stCondLst>
                            <p:childTnLst>
                              <p:par>
                                <p:cTn id="108" presetID="10" presetClass="entr" presetSubtype="0" fill="hold" grpId="0"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par>
                                <p:cTn id="114" presetID="10"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par>
                                <p:cTn id="126" presetID="10" presetClass="entr" presetSubtype="0" fill="hold"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fade">
                                      <p:cBhvr>
                                        <p:cTn id="128" dur="500"/>
                                        <p:tgtEl>
                                          <p:spTgt spid="44"/>
                                        </p:tgtEl>
                                      </p:cBhvr>
                                    </p:animEffect>
                                  </p:childTnLst>
                                </p:cTn>
                              </p:par>
                              <p:par>
                                <p:cTn id="129" presetID="10" presetClass="entr" presetSubtype="0"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fade">
                                      <p:cBhvr>
                                        <p:cTn id="131" dur="500"/>
                                        <p:tgtEl>
                                          <p:spTgt spid="20"/>
                                        </p:tgtEl>
                                      </p:cBhvr>
                                    </p:animEffect>
                                  </p:childTnLst>
                                </p:cTn>
                              </p:par>
                            </p:childTnLst>
                          </p:cTn>
                        </p:par>
                        <p:par>
                          <p:cTn id="132" fill="hold">
                            <p:stCondLst>
                              <p:cond delay="9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anim calcmode="lin" valueType="num">
                                      <p:cBhvr>
                                        <p:cTn id="13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43"/>
                                        </p:tgtEl>
                                      </p:cBhvr>
                                    </p:animEffect>
                                  </p:childTnLst>
                                </p:cTn>
                              </p:par>
                              <p:par>
                                <p:cTn id="140" presetID="41" presetClass="entr" presetSubtype="0" fill="hold" grpId="0" nodeType="withEffect">
                                  <p:stCondLst>
                                    <p:cond delay="0"/>
                                  </p:stCondLst>
                                  <p:iterate type="lt">
                                    <p:tmPct val="10000"/>
                                  </p:iterate>
                                  <p:childTnLst>
                                    <p:set>
                                      <p:cBhvr>
                                        <p:cTn id="141" dur="1" fill="hold">
                                          <p:stCondLst>
                                            <p:cond delay="0"/>
                                          </p:stCondLst>
                                        </p:cTn>
                                        <p:tgtEl>
                                          <p:spTgt spid="61"/>
                                        </p:tgtEl>
                                        <p:attrNameLst>
                                          <p:attrName>style.visibility</p:attrName>
                                        </p:attrNameLst>
                                      </p:cBhvr>
                                      <p:to>
                                        <p:strVal val="visible"/>
                                      </p:to>
                                    </p:set>
                                    <p:anim calcmode="lin" valueType="num">
                                      <p:cBhvr>
                                        <p:cTn id="142"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61"/>
                                        </p:tgtEl>
                                        <p:attrNameLst>
                                          <p:attrName>ppt_y</p:attrName>
                                        </p:attrNameLst>
                                      </p:cBhvr>
                                      <p:tavLst>
                                        <p:tav tm="0">
                                          <p:val>
                                            <p:strVal val="#ppt_y"/>
                                          </p:val>
                                        </p:tav>
                                        <p:tav tm="100000">
                                          <p:val>
                                            <p:strVal val="#ppt_y"/>
                                          </p:val>
                                        </p:tav>
                                      </p:tavLst>
                                    </p:anim>
                                    <p:anim calcmode="lin" valueType="num">
                                      <p:cBhvr>
                                        <p:cTn id="144"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61"/>
                                        </p:tgtEl>
                                      </p:cBhvr>
                                    </p:animEffect>
                                  </p:childTnLst>
                                </p:cTn>
                              </p:par>
                              <p:par>
                                <p:cTn id="147" presetID="41" presetClass="entr" presetSubtype="0" fill="hold" grpId="0" nodeType="withEffect">
                                  <p:stCondLst>
                                    <p:cond delay="0"/>
                                  </p:stCondLst>
                                  <p:iterate type="lt">
                                    <p:tmPct val="10000"/>
                                  </p:iterate>
                                  <p:childTnLst>
                                    <p:set>
                                      <p:cBhvr>
                                        <p:cTn id="148" dur="1" fill="hold">
                                          <p:stCondLst>
                                            <p:cond delay="0"/>
                                          </p:stCondLst>
                                        </p:cTn>
                                        <p:tgtEl>
                                          <p:spTgt spid="59"/>
                                        </p:tgtEl>
                                        <p:attrNameLst>
                                          <p:attrName>style.visibility</p:attrName>
                                        </p:attrNameLst>
                                      </p:cBhvr>
                                      <p:to>
                                        <p:strVal val="visible"/>
                                      </p:to>
                                    </p:set>
                                    <p:anim calcmode="lin" valueType="num">
                                      <p:cBhvr>
                                        <p:cTn id="149"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9"/>
                                        </p:tgtEl>
                                        <p:attrNameLst>
                                          <p:attrName>ppt_y</p:attrName>
                                        </p:attrNameLst>
                                      </p:cBhvr>
                                      <p:tavLst>
                                        <p:tav tm="0">
                                          <p:val>
                                            <p:strVal val="#ppt_y"/>
                                          </p:val>
                                        </p:tav>
                                        <p:tav tm="100000">
                                          <p:val>
                                            <p:strVal val="#ppt_y"/>
                                          </p:val>
                                        </p:tav>
                                      </p:tavLst>
                                    </p:anim>
                                    <p:anim calcmode="lin" valueType="num">
                                      <p:cBhvr>
                                        <p:cTn id="151"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9"/>
                                        </p:tgtEl>
                                      </p:cBhvr>
                                    </p:animEffect>
                                  </p:childTnLst>
                                </p:cTn>
                              </p:par>
                              <p:par>
                                <p:cTn id="154" presetID="41" presetClass="entr" presetSubtype="0" fill="hold" grpId="0" nodeType="withEffect">
                                  <p:stCondLst>
                                    <p:cond delay="0"/>
                                  </p:stCondLst>
                                  <p:iterate type="lt">
                                    <p:tmPct val="10000"/>
                                  </p:iterate>
                                  <p:childTnLst>
                                    <p:set>
                                      <p:cBhvr>
                                        <p:cTn id="155" dur="1" fill="hold">
                                          <p:stCondLst>
                                            <p:cond delay="0"/>
                                          </p:stCondLst>
                                        </p:cTn>
                                        <p:tgtEl>
                                          <p:spTgt spid="62"/>
                                        </p:tgtEl>
                                        <p:attrNameLst>
                                          <p:attrName>style.visibility</p:attrName>
                                        </p:attrNameLst>
                                      </p:cBhvr>
                                      <p:to>
                                        <p:strVal val="visible"/>
                                      </p:to>
                                    </p:set>
                                    <p:anim calcmode="lin" valueType="num">
                                      <p:cBhvr>
                                        <p:cTn id="156"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62"/>
                                        </p:tgtEl>
                                        <p:attrNameLst>
                                          <p:attrName>ppt_y</p:attrName>
                                        </p:attrNameLst>
                                      </p:cBhvr>
                                      <p:tavLst>
                                        <p:tav tm="0">
                                          <p:val>
                                            <p:strVal val="#ppt_y"/>
                                          </p:val>
                                        </p:tav>
                                        <p:tav tm="100000">
                                          <p:val>
                                            <p:strVal val="#ppt_y"/>
                                          </p:val>
                                        </p:tav>
                                      </p:tavLst>
                                    </p:anim>
                                    <p:anim calcmode="lin" valueType="num">
                                      <p:cBhvr>
                                        <p:cTn id="158"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62"/>
                                        </p:tgtEl>
                                      </p:cBhvr>
                                    </p:animEffect>
                                  </p:childTnLst>
                                </p:cTn>
                              </p:par>
                            </p:childTnLst>
                          </p:cTn>
                        </p:par>
                        <p:par>
                          <p:cTn id="161" fill="hold">
                            <p:stCondLst>
                              <p:cond delay="10050"/>
                            </p:stCondLst>
                            <p:childTnLst>
                              <p:par>
                                <p:cTn id="162" presetID="22" presetClass="entr" presetSubtype="1" fill="hold" grpId="0" nodeType="afterEffect">
                                  <p:stCondLst>
                                    <p:cond delay="0"/>
                                  </p:stCondLst>
                                  <p:childTnLst>
                                    <p:set>
                                      <p:cBhvr>
                                        <p:cTn id="163" dur="1" fill="hold">
                                          <p:stCondLst>
                                            <p:cond delay="0"/>
                                          </p:stCondLst>
                                        </p:cTn>
                                        <p:tgtEl>
                                          <p:spTgt spid="68"/>
                                        </p:tgtEl>
                                        <p:attrNameLst>
                                          <p:attrName>style.visibility</p:attrName>
                                        </p:attrNameLst>
                                      </p:cBhvr>
                                      <p:to>
                                        <p:strVal val="visible"/>
                                      </p:to>
                                    </p:set>
                                    <p:animEffect transition="in" filter="wipe(up)">
                                      <p:cBhvr>
                                        <p:cTn id="164" dur="500"/>
                                        <p:tgtEl>
                                          <p:spTgt spid="6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wipe(up)">
                                      <p:cBhvr>
                                        <p:cTn id="167" dur="500"/>
                                        <p:tgtEl>
                                          <p:spTgt spid="65"/>
                                        </p:tgtEl>
                                      </p:cBhvr>
                                    </p:animEffect>
                                  </p:childTnLst>
                                </p:cTn>
                              </p:par>
                              <p:par>
                                <p:cTn id="168" presetID="22" presetClass="entr" presetSubtype="1" fill="hold" grpId="0" nodeType="withEffect">
                                  <p:stCondLst>
                                    <p:cond delay="0"/>
                                  </p:stCondLst>
                                  <p:childTnLst>
                                    <p:set>
                                      <p:cBhvr>
                                        <p:cTn id="169" dur="1" fill="hold">
                                          <p:stCondLst>
                                            <p:cond delay="0"/>
                                          </p:stCondLst>
                                        </p:cTn>
                                        <p:tgtEl>
                                          <p:spTgt spid="66"/>
                                        </p:tgtEl>
                                        <p:attrNameLst>
                                          <p:attrName>style.visibility</p:attrName>
                                        </p:attrNameLst>
                                      </p:cBhvr>
                                      <p:to>
                                        <p:strVal val="visible"/>
                                      </p:to>
                                    </p:set>
                                    <p:animEffect transition="in" filter="wipe(up)">
                                      <p:cBhvr>
                                        <p:cTn id="170" dur="500"/>
                                        <p:tgtEl>
                                          <p:spTgt spid="66"/>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wipe(up)">
                                      <p:cBhvr>
                                        <p:cTn id="1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5" grpId="1" animBg="1"/>
      <p:bldP spid="5" grpId="2" animBg="1"/>
      <p:bldP spid="5" grpId="3" animBg="1"/>
      <p:bldP spid="5" grpId="4" animBg="1"/>
      <p:bldP spid="6" grpId="0" animBg="1"/>
      <p:bldP spid="7" grpId="0" animBg="1"/>
      <p:bldP spid="7" grpId="1" animBg="1"/>
      <p:bldP spid="7" grpId="2" animBg="1"/>
      <p:bldP spid="7" grpId="3" animBg="1"/>
      <p:bldP spid="7" grpId="4" animBg="1"/>
      <p:bldP spid="8" grpId="0" animBg="1"/>
      <p:bldP spid="9" grpId="0" animBg="1"/>
      <p:bldP spid="9" grpId="1" animBg="1"/>
      <p:bldP spid="9" grpId="2" animBg="1"/>
      <p:bldP spid="9" grpId="3" animBg="1"/>
      <p:bldP spid="9" grpId="4" animBg="1"/>
      <p:bldP spid="10" grpId="0" animBg="1"/>
      <p:bldP spid="11" grpId="0" animBg="1"/>
      <p:bldP spid="11" grpId="1" animBg="1"/>
      <p:bldP spid="11" grpId="2" animBg="1"/>
      <p:bldP spid="11" grpId="3" animBg="1"/>
      <p:bldP spid="11" grpId="4" animBg="1"/>
      <p:bldP spid="12" grpId="0" animBg="1"/>
      <p:bldP spid="13" grpId="0"/>
      <p:bldP spid="14" grpId="0"/>
      <p:bldP spid="15" grpId="0"/>
      <p:bldP spid="16" grpId="0"/>
      <p:bldP spid="43" grpId="0"/>
      <p:bldP spid="58" grpId="0"/>
      <p:bldP spid="59" grpId="0"/>
      <p:bldP spid="60" grpId="0"/>
      <p:bldP spid="61" grpId="0"/>
      <p:bldP spid="62" grpId="0"/>
      <p:bldP spid="63" grpId="0"/>
      <p:bldP spid="64" grpId="0"/>
      <p:bldP spid="65" grpId="0"/>
      <p:bldP spid="66" grpId="0"/>
      <p:bldP spid="67"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任意多边形 2"/>
          <p:cNvSpPr/>
          <p:nvPr/>
        </p:nvSpPr>
        <p:spPr>
          <a:xfrm flipH="1">
            <a:off x="2532303" y="206502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2075138" y="291177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a:off x="2530820" y="4602109"/>
            <a:ext cx="4141703" cy="95810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00AF9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任意多边形 6"/>
          <p:cNvSpPr/>
          <p:nvPr/>
        </p:nvSpPr>
        <p:spPr>
          <a:xfrm>
            <a:off x="2096558" y="121301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6150534" y="1696553"/>
            <a:ext cx="1389333" cy="2391972"/>
            <a:chOff x="5005992" y="4250111"/>
            <a:chExt cx="1852203" cy="3190034"/>
          </a:xfrm>
        </p:grpSpPr>
        <p:grpSp>
          <p:nvGrpSpPr>
            <p:cNvPr id="9" name="组合 8"/>
            <p:cNvGrpSpPr/>
            <p:nvPr/>
          </p:nvGrpSpPr>
          <p:grpSpPr>
            <a:xfrm>
              <a:off x="5005992" y="4250111"/>
              <a:ext cx="1852203" cy="3190034"/>
              <a:chOff x="2082059" y="3844831"/>
              <a:chExt cx="1852203" cy="3190034"/>
            </a:xfrm>
          </p:grpSpPr>
          <p:grpSp>
            <p:nvGrpSpPr>
              <p:cNvPr id="14" name="组合 13"/>
              <p:cNvGrpSpPr/>
              <p:nvPr/>
            </p:nvGrpSpPr>
            <p:grpSpPr>
              <a:xfrm>
                <a:off x="2082059" y="3844831"/>
                <a:ext cx="1852203" cy="3190034"/>
                <a:chOff x="2689225" y="814470"/>
                <a:chExt cx="2591963" cy="4464121"/>
              </a:xfrm>
            </p:grpSpPr>
            <p:sp>
              <p:nvSpPr>
                <p:cNvPr id="18" name="任意多边形 1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220839" y="4115429"/>
                <a:ext cx="1431499" cy="2455353"/>
                <a:chOff x="2689225" y="825137"/>
                <a:chExt cx="2602631" cy="4464121"/>
              </a:xfrm>
            </p:grpSpPr>
            <p:sp>
              <p:nvSpPr>
                <p:cNvPr id="16" name="任意多边形 1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2072910" y="2546408"/>
            <a:ext cx="1389333" cy="2391972"/>
            <a:chOff x="7317392" y="4250111"/>
            <a:chExt cx="1852203" cy="3190034"/>
          </a:xfrm>
        </p:grpSpPr>
        <p:grpSp>
          <p:nvGrpSpPr>
            <p:cNvPr id="21" name="组合 20"/>
            <p:cNvGrpSpPr/>
            <p:nvPr/>
          </p:nvGrpSpPr>
          <p:grpSpPr>
            <a:xfrm>
              <a:off x="7317392" y="4250111"/>
              <a:ext cx="1852203" cy="3190034"/>
              <a:chOff x="2082059" y="3844831"/>
              <a:chExt cx="1852203" cy="3190034"/>
            </a:xfrm>
          </p:grpSpPr>
          <p:grpSp>
            <p:nvGrpSpPr>
              <p:cNvPr id="27" name="组合 26"/>
              <p:cNvGrpSpPr/>
              <p:nvPr/>
            </p:nvGrpSpPr>
            <p:grpSpPr>
              <a:xfrm>
                <a:off x="2082059" y="3844831"/>
                <a:ext cx="1852203" cy="3190034"/>
                <a:chOff x="2689225" y="814470"/>
                <a:chExt cx="2591963" cy="4464121"/>
              </a:xfrm>
            </p:grpSpPr>
            <p:sp>
              <p:nvSpPr>
                <p:cNvPr id="31" name="任意多边形 3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2220839" y="4115429"/>
                <a:ext cx="1431499" cy="2455353"/>
                <a:chOff x="2689225" y="825137"/>
                <a:chExt cx="2602631" cy="4464121"/>
              </a:xfrm>
            </p:grpSpPr>
            <p:sp>
              <p:nvSpPr>
                <p:cNvPr id="29" name="任意多边形 2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2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3284551" y="1359236"/>
            <a:ext cx="3319659" cy="648680"/>
            <a:chOff x="4319158" y="1565423"/>
            <a:chExt cx="4425636" cy="865106"/>
          </a:xfrm>
        </p:grpSpPr>
        <p:sp>
          <p:nvSpPr>
            <p:cNvPr id="3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3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7" name="组合 36"/>
          <p:cNvGrpSpPr/>
          <p:nvPr/>
        </p:nvGrpSpPr>
        <p:grpSpPr>
          <a:xfrm>
            <a:off x="2629312" y="2230754"/>
            <a:ext cx="3328762" cy="641057"/>
            <a:chOff x="3445618" y="2727717"/>
            <a:chExt cx="4437771" cy="854939"/>
          </a:xfrm>
        </p:grpSpPr>
        <p:sp>
          <p:nvSpPr>
            <p:cNvPr id="3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3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40" name="文本框 3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1" name="组合 40"/>
          <p:cNvGrpSpPr/>
          <p:nvPr/>
        </p:nvGrpSpPr>
        <p:grpSpPr>
          <a:xfrm>
            <a:off x="3353165" y="3041453"/>
            <a:ext cx="3359072" cy="694251"/>
            <a:chOff x="4410630" y="3808902"/>
            <a:chExt cx="4478180" cy="925883"/>
          </a:xfrm>
        </p:grpSpPr>
        <p:sp>
          <p:nvSpPr>
            <p:cNvPr id="4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4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4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5" name="组合 44"/>
          <p:cNvGrpSpPr/>
          <p:nvPr/>
        </p:nvGrpSpPr>
        <p:grpSpPr>
          <a:xfrm>
            <a:off x="2629312" y="3908040"/>
            <a:ext cx="3328762" cy="674506"/>
            <a:chOff x="3445618" y="4964609"/>
            <a:chExt cx="4437771" cy="899549"/>
          </a:xfrm>
        </p:grpSpPr>
        <p:sp>
          <p:nvSpPr>
            <p:cNvPr id="4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4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4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 fill="hold"/>
                                        <p:tgtEl>
                                          <p:spTgt spid="8"/>
                                        </p:tgtEl>
                                        <p:attrNameLst>
                                          <p:attrName>ppt_w</p:attrName>
                                        </p:attrNameLst>
                                      </p:cBhvr>
                                      <p:tavLst>
                                        <p:tav tm="0">
                                          <p:val>
                                            <p:fltVal val="0"/>
                                          </p:val>
                                        </p:tav>
                                        <p:tav tm="100000">
                                          <p:val>
                                            <p:strVal val="#ppt_w"/>
                                          </p:val>
                                        </p:tav>
                                      </p:tavLst>
                                    </p:anim>
                                    <p:anim calcmode="lin" valueType="num">
                                      <p:cBhvr>
                                        <p:cTn id="24" dur="100" fill="hold"/>
                                        <p:tgtEl>
                                          <p:spTgt spid="8"/>
                                        </p:tgtEl>
                                        <p:attrNameLst>
                                          <p:attrName>ppt_h</p:attrName>
                                        </p:attrNameLst>
                                      </p:cBhvr>
                                      <p:tavLst>
                                        <p:tav tm="0">
                                          <p:val>
                                            <p:fltVal val="0"/>
                                          </p:val>
                                        </p:tav>
                                        <p:tav tm="100000">
                                          <p:val>
                                            <p:strVal val="#ppt_h"/>
                                          </p:val>
                                        </p:tav>
                                      </p:tavLst>
                                    </p:anim>
                                    <p:animEffect transition="in" filter="fade">
                                      <p:cBhvr>
                                        <p:cTn id="25" dur="100"/>
                                        <p:tgtEl>
                                          <p:spTgt spid="8"/>
                                        </p:tgtEl>
                                      </p:cBhvr>
                                    </p:animEffect>
                                  </p:childTnLst>
                                </p:cTn>
                              </p:par>
                              <p:par>
                                <p:cTn id="26" presetID="6" presetClass="emph" presetSubtype="0" fill="hold" nodeType="withEffect">
                                  <p:stCondLst>
                                    <p:cond delay="100"/>
                                  </p:stCondLst>
                                  <p:childTnLst>
                                    <p:animScale>
                                      <p:cBhvr>
                                        <p:cTn id="27" dur="100" fill="hold"/>
                                        <p:tgtEl>
                                          <p:spTgt spid="8"/>
                                        </p:tgtEl>
                                      </p:cBhvr>
                                      <p:by x="110000" y="110000"/>
                                    </p:animScale>
                                  </p:childTnLst>
                                </p:cTn>
                              </p:par>
                              <p:par>
                                <p:cTn id="28" presetID="6" presetClass="emph" presetSubtype="0" fill="hold" nodeType="withEffect">
                                  <p:stCondLst>
                                    <p:cond delay="200"/>
                                  </p:stCondLst>
                                  <p:childTnLst>
                                    <p:animScale>
                                      <p:cBhvr>
                                        <p:cTn id="29" dur="200" fill="hold"/>
                                        <p:tgtEl>
                                          <p:spTgt spid="8"/>
                                        </p:tgtEl>
                                      </p:cBhvr>
                                      <p:by x="90000" y="90000"/>
                                    </p:animScale>
                                  </p:childTnLst>
                                </p:cTn>
                              </p:par>
                              <p:par>
                                <p:cTn id="30" presetID="6" presetClass="emph" presetSubtype="0" fill="hold" nodeType="withEffect">
                                  <p:stCondLst>
                                    <p:cond delay="400"/>
                                  </p:stCondLst>
                                  <p:childTnLst>
                                    <p:animScale>
                                      <p:cBhvr>
                                        <p:cTn id="31" dur="100" fill="hold"/>
                                        <p:tgtEl>
                                          <p:spTgt spid="8"/>
                                        </p:tgtEl>
                                      </p:cBhvr>
                                      <p:by x="105000" y="105000"/>
                                    </p:animScale>
                                  </p:childTnLst>
                                </p:cTn>
                              </p:par>
                              <p:par>
                                <p:cTn id="32" presetID="6" presetClass="emph" presetSubtype="0" fill="hold" nodeType="withEffect">
                                  <p:stCondLst>
                                    <p:cond delay="500"/>
                                  </p:stCondLst>
                                  <p:childTnLst>
                                    <p:animScale>
                                      <p:cBhvr>
                                        <p:cTn id="33" dur="200" fill="hold"/>
                                        <p:tgtEl>
                                          <p:spTgt spid="8"/>
                                        </p:tgtEl>
                                      </p:cBhvr>
                                      <p:by x="95000" y="95000"/>
                                    </p:animScale>
                                  </p:childTnLst>
                                </p:cTn>
                              </p:par>
                            </p:childTnLst>
                          </p:cTn>
                        </p:par>
                        <p:par>
                          <p:cTn id="34" fill="hold">
                            <p:stCondLst>
                              <p:cond delay="2700"/>
                            </p:stCondLst>
                            <p:childTnLst>
                              <p:par>
                                <p:cTn id="35" presetID="2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32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par>
                          <p:cTn id="42" fill="hold">
                            <p:stCondLst>
                              <p:cond delay="3700"/>
                            </p:stCondLst>
                            <p:childTnLst>
                              <p:par>
                                <p:cTn id="43" presetID="53" presetClass="entr" presetSubtype="16"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 fill="hold"/>
                                        <p:tgtEl>
                                          <p:spTgt spid="20"/>
                                        </p:tgtEl>
                                        <p:attrNameLst>
                                          <p:attrName>ppt_w</p:attrName>
                                        </p:attrNameLst>
                                      </p:cBhvr>
                                      <p:tavLst>
                                        <p:tav tm="0">
                                          <p:val>
                                            <p:fltVal val="0"/>
                                          </p:val>
                                        </p:tav>
                                        <p:tav tm="100000">
                                          <p:val>
                                            <p:strVal val="#ppt_w"/>
                                          </p:val>
                                        </p:tav>
                                      </p:tavLst>
                                    </p:anim>
                                    <p:anim calcmode="lin" valueType="num">
                                      <p:cBhvr>
                                        <p:cTn id="46" dur="100" fill="hold"/>
                                        <p:tgtEl>
                                          <p:spTgt spid="20"/>
                                        </p:tgtEl>
                                        <p:attrNameLst>
                                          <p:attrName>ppt_h</p:attrName>
                                        </p:attrNameLst>
                                      </p:cBhvr>
                                      <p:tavLst>
                                        <p:tav tm="0">
                                          <p:val>
                                            <p:fltVal val="0"/>
                                          </p:val>
                                        </p:tav>
                                        <p:tav tm="100000">
                                          <p:val>
                                            <p:strVal val="#ppt_h"/>
                                          </p:val>
                                        </p:tav>
                                      </p:tavLst>
                                    </p:anim>
                                    <p:animEffect transition="in" filter="fade">
                                      <p:cBhvr>
                                        <p:cTn id="47" dur="100"/>
                                        <p:tgtEl>
                                          <p:spTgt spid="20"/>
                                        </p:tgtEl>
                                      </p:cBhvr>
                                    </p:animEffect>
                                  </p:childTnLst>
                                </p:cTn>
                              </p:par>
                              <p:par>
                                <p:cTn id="48" presetID="6" presetClass="emph" presetSubtype="0" fill="hold" nodeType="withEffect">
                                  <p:stCondLst>
                                    <p:cond delay="100"/>
                                  </p:stCondLst>
                                  <p:childTnLst>
                                    <p:animScale>
                                      <p:cBhvr>
                                        <p:cTn id="49" dur="100" fill="hold"/>
                                        <p:tgtEl>
                                          <p:spTgt spid="20"/>
                                        </p:tgtEl>
                                      </p:cBhvr>
                                      <p:by x="110000" y="110000"/>
                                    </p:animScale>
                                  </p:childTnLst>
                                </p:cTn>
                              </p:par>
                              <p:par>
                                <p:cTn id="50" presetID="6" presetClass="emph" presetSubtype="0" fill="hold" nodeType="withEffect">
                                  <p:stCondLst>
                                    <p:cond delay="200"/>
                                  </p:stCondLst>
                                  <p:childTnLst>
                                    <p:animScale>
                                      <p:cBhvr>
                                        <p:cTn id="51" dur="200" fill="hold"/>
                                        <p:tgtEl>
                                          <p:spTgt spid="20"/>
                                        </p:tgtEl>
                                      </p:cBhvr>
                                      <p:by x="90000" y="90000"/>
                                    </p:animScale>
                                  </p:childTnLst>
                                </p:cTn>
                              </p:par>
                              <p:par>
                                <p:cTn id="52" presetID="6" presetClass="emph" presetSubtype="0" fill="hold" nodeType="withEffect">
                                  <p:stCondLst>
                                    <p:cond delay="400"/>
                                  </p:stCondLst>
                                  <p:childTnLst>
                                    <p:animScale>
                                      <p:cBhvr>
                                        <p:cTn id="53" dur="100" fill="hold"/>
                                        <p:tgtEl>
                                          <p:spTgt spid="20"/>
                                        </p:tgtEl>
                                      </p:cBhvr>
                                      <p:by x="105000" y="105000"/>
                                    </p:animScale>
                                  </p:childTnLst>
                                </p:cTn>
                              </p:par>
                              <p:par>
                                <p:cTn id="54" presetID="6" presetClass="emph" presetSubtype="0" fill="hold" nodeType="withEffect">
                                  <p:stCondLst>
                                    <p:cond delay="500"/>
                                  </p:stCondLst>
                                  <p:childTnLst>
                                    <p:animScale>
                                      <p:cBhvr>
                                        <p:cTn id="55" dur="200" fill="hold"/>
                                        <p:tgtEl>
                                          <p:spTgt spid="20"/>
                                        </p:tgtEl>
                                      </p:cBhvr>
                                      <p:by x="95000" y="95000"/>
                                    </p:animScale>
                                  </p:childTnLst>
                                </p:cTn>
                              </p:par>
                            </p:childTnLst>
                          </p:cTn>
                        </p:par>
                        <p:par>
                          <p:cTn id="56" fill="hold">
                            <p:stCondLst>
                              <p:cond delay="4400"/>
                            </p:stCondLst>
                            <p:childTnLst>
                              <p:par>
                                <p:cTn id="57" presetID="22" presetClass="entr" presetSubtype="8"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par>
                          <p:cTn id="60" fill="hold">
                            <p:stCondLst>
                              <p:cond delay="4900"/>
                            </p:stCondLst>
                            <p:childTnLst>
                              <p:par>
                                <p:cTn id="61" presetID="22" presetClass="entr" presetSubtype="2"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right)">
                                      <p:cBhvr>
                                        <p:cTn id="63" dur="500"/>
                                        <p:tgtEl>
                                          <p:spTgt spid="4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646802" cy="616723"/>
              <a:chOff x="2693291" y="3851188"/>
              <a:chExt cx="646802"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646802"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50"/>
            <a:ext cx="661709" cy="661470"/>
            <a:chOff x="4724252" y="2373641"/>
            <a:chExt cx="882164" cy="882164"/>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6" y="2524255"/>
              <a:ext cx="597187" cy="616722"/>
              <a:chOff x="2693290" y="3851188"/>
              <a:chExt cx="597187" cy="616722"/>
            </a:xfrm>
          </p:grpSpPr>
          <p:sp>
            <p:nvSpPr>
              <p:cNvPr id="15"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97186"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9"/>
            <a:ext cx="661709" cy="661470"/>
            <a:chOff x="5714805" y="3776590"/>
            <a:chExt cx="882164" cy="882164"/>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01974" y="3924734"/>
              <a:ext cx="659515" cy="616722"/>
              <a:chOff x="2606445" y="3851188"/>
              <a:chExt cx="659515" cy="616722"/>
            </a:xfrm>
          </p:grpSpPr>
          <p:sp>
            <p:nvSpPr>
              <p:cNvPr id="20" name="文本框 24"/>
              <p:cNvSpPr txBox="1"/>
              <p:nvPr/>
            </p:nvSpPr>
            <p:spPr>
              <a:xfrm>
                <a:off x="2693290" y="3851188"/>
                <a:ext cx="572670" cy="492557"/>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06445" y="4160063"/>
                <a:ext cx="620980"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30"/>
            <a:ext cx="661709" cy="661470"/>
            <a:chOff x="8203726" y="2183036"/>
            <a:chExt cx="882164" cy="882164"/>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0" y="2331180"/>
              <a:ext cx="621914" cy="616722"/>
              <a:chOff x="2693290" y="3851188"/>
              <a:chExt cx="621914" cy="616722"/>
            </a:xfrm>
          </p:grpSpPr>
          <p:sp>
            <p:nvSpPr>
              <p:cNvPr id="25" name="文本框 27"/>
              <p:cNvSpPr txBox="1"/>
              <p:nvPr/>
            </p:nvSpPr>
            <p:spPr>
              <a:xfrm>
                <a:off x="2693291" y="3851188"/>
                <a:ext cx="621913" cy="492557"/>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0" y="4160063"/>
                <a:ext cx="621913"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单击添加标题</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66683" y="937903"/>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8"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5403326" y="937903"/>
            <a:ext cx="1275182" cy="1276356"/>
            <a:chOff x="7203496" y="1250827"/>
            <a:chExt cx="1700022" cy="1702202"/>
          </a:xfrm>
        </p:grpSpPr>
        <p:grpSp>
          <p:nvGrpSpPr>
            <p:cNvPr id="11" name="组合 10"/>
            <p:cNvGrpSpPr/>
            <p:nvPr/>
          </p:nvGrpSpPr>
          <p:grpSpPr>
            <a:xfrm flipH="1">
              <a:off x="7203496" y="1250827"/>
              <a:ext cx="1700022" cy="1702202"/>
              <a:chOff x="661303" y="454074"/>
              <a:chExt cx="2476499" cy="2479675"/>
            </a:xfrm>
          </p:grpSpPr>
          <p:sp>
            <p:nvSpPr>
              <p:cNvPr id="14"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5"/>
          <p:cNvGrpSpPr/>
          <p:nvPr/>
        </p:nvGrpSpPr>
        <p:grpSpPr>
          <a:xfrm>
            <a:off x="3123696" y="1083746"/>
            <a:ext cx="2951861" cy="3554627"/>
            <a:chOff x="4164384" y="1445329"/>
            <a:chExt cx="3935303" cy="4740600"/>
          </a:xfrm>
        </p:grpSpPr>
        <p:sp>
          <p:nvSpPr>
            <p:cNvPr id="17"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 name="组合 17"/>
            <p:cNvGrpSpPr/>
            <p:nvPr/>
          </p:nvGrpSpPr>
          <p:grpSpPr>
            <a:xfrm>
              <a:off x="4164384" y="2107274"/>
              <a:ext cx="3935303" cy="4078655"/>
              <a:chOff x="4164384" y="2107274"/>
              <a:chExt cx="3935303" cy="4078655"/>
            </a:xfrm>
          </p:grpSpPr>
          <p:grpSp>
            <p:nvGrpSpPr>
              <p:cNvPr id="19" name="组合 18"/>
              <p:cNvGrpSpPr/>
              <p:nvPr/>
            </p:nvGrpSpPr>
            <p:grpSpPr>
              <a:xfrm>
                <a:off x="4164384" y="2107274"/>
                <a:ext cx="3935303" cy="4078655"/>
                <a:chOff x="3302629" y="735900"/>
                <a:chExt cx="5732734" cy="5941562"/>
              </a:xfrm>
            </p:grpSpPr>
            <p:sp>
              <p:nvSpPr>
                <p:cNvPr id="24" name="弦形 23"/>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弦形 24"/>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弦形 25"/>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rot="7260000" flipH="1">
                  <a:off x="5471647" y="4895962"/>
                  <a:ext cx="1289050" cy="1952626"/>
                  <a:chOff x="2820709" y="1379509"/>
                  <a:chExt cx="1289050" cy="1952626"/>
                </a:xfrm>
              </p:grpSpPr>
              <p:sp>
                <p:nvSpPr>
                  <p:cNvPr id="62"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flipH="1">
                  <a:off x="7509779" y="1389035"/>
                  <a:ext cx="1289050" cy="1952626"/>
                  <a:chOff x="2820709" y="1379509"/>
                  <a:chExt cx="1289050" cy="1952626"/>
                </a:xfrm>
              </p:grpSpPr>
              <p:sp>
                <p:nvSpPr>
                  <p:cNvPr id="60"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9" name="组合 28"/>
                <p:cNvGrpSpPr/>
                <p:nvPr/>
              </p:nvGrpSpPr>
              <p:grpSpPr>
                <a:xfrm>
                  <a:off x="3478428" y="1379509"/>
                  <a:ext cx="1289050" cy="1952626"/>
                  <a:chOff x="2820709" y="1379509"/>
                  <a:chExt cx="1289050" cy="1952626"/>
                </a:xfrm>
              </p:grpSpPr>
              <p:sp>
                <p:nvSpPr>
                  <p:cNvPr id="5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56"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弦形 30"/>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3" name="组合 32"/>
                <p:cNvGrpSpPr/>
                <p:nvPr/>
              </p:nvGrpSpPr>
              <p:grpSpPr>
                <a:xfrm>
                  <a:off x="3453726" y="1402715"/>
                  <a:ext cx="2260181" cy="2114550"/>
                  <a:chOff x="2815057" y="1402715"/>
                  <a:chExt cx="2260181" cy="2114550"/>
                </a:xfrm>
              </p:grpSpPr>
              <p:sp>
                <p:nvSpPr>
                  <p:cNvPr id="5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4" name="弦形 33"/>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弦形 34"/>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组合 35"/>
                <p:cNvGrpSpPr/>
                <p:nvPr/>
              </p:nvGrpSpPr>
              <p:grpSpPr>
                <a:xfrm flipH="1">
                  <a:off x="6559014" y="1412241"/>
                  <a:ext cx="2260181" cy="2114550"/>
                  <a:chOff x="2815057" y="1402715"/>
                  <a:chExt cx="2260181" cy="2114550"/>
                </a:xfrm>
              </p:grpSpPr>
              <p:sp>
                <p:nvSpPr>
                  <p:cNvPr id="5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rot="14400000">
                  <a:off x="4846123" y="4365834"/>
                  <a:ext cx="2260181" cy="2114550"/>
                  <a:chOff x="2815057" y="1402715"/>
                  <a:chExt cx="2260181" cy="2114550"/>
                </a:xfrm>
              </p:grpSpPr>
              <p:sp>
                <p:nvSpPr>
                  <p:cNvPr id="47"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组合 37"/>
                <p:cNvGrpSpPr/>
                <p:nvPr/>
              </p:nvGrpSpPr>
              <p:grpSpPr>
                <a:xfrm>
                  <a:off x="5146674" y="2706825"/>
                  <a:ext cx="573273" cy="881611"/>
                  <a:chOff x="4455614" y="2706825"/>
                  <a:chExt cx="573273" cy="881611"/>
                </a:xfrm>
              </p:grpSpPr>
              <p:sp>
                <p:nvSpPr>
                  <p:cNvPr id="45"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9" name="组合 38"/>
                <p:cNvGrpSpPr/>
                <p:nvPr/>
              </p:nvGrpSpPr>
              <p:grpSpPr>
                <a:xfrm flipH="1">
                  <a:off x="6546854" y="2710728"/>
                  <a:ext cx="573273" cy="881611"/>
                  <a:chOff x="4455614" y="2706825"/>
                  <a:chExt cx="573273" cy="881611"/>
                </a:xfrm>
              </p:grpSpPr>
              <p:sp>
                <p:nvSpPr>
                  <p:cNvPr id="43"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rot="7200000" flipH="1">
                  <a:off x="5853056" y="3898235"/>
                  <a:ext cx="573273" cy="881611"/>
                  <a:chOff x="4455614" y="2706825"/>
                  <a:chExt cx="573273" cy="881611"/>
                </a:xfrm>
              </p:grpSpPr>
              <p:sp>
                <p:nvSpPr>
                  <p:cNvPr id="4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20"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4"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3"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LiHei Pro" panose="020B0500000000000000" pitchFamily="34" charset="-122"/>
                <a:ea typeface="LiHei Pro" panose="020B0500000000000000" pitchFamily="34" charset="-122"/>
              </a:rPr>
              <a:t>标题文字</a:t>
            </a:r>
          </a:p>
        </p:txBody>
      </p:sp>
      <p:grpSp>
        <p:nvGrpSpPr>
          <p:cNvPr id="74" name="组合 73"/>
          <p:cNvGrpSpPr/>
          <p:nvPr/>
        </p:nvGrpSpPr>
        <p:grpSpPr>
          <a:xfrm>
            <a:off x="2545746" y="3238060"/>
            <a:ext cx="1259652" cy="1257563"/>
            <a:chOff x="3393886" y="4318414"/>
            <a:chExt cx="1679317" cy="1677138"/>
          </a:xfrm>
        </p:grpSpPr>
        <p:grpSp>
          <p:nvGrpSpPr>
            <p:cNvPr id="75" name="组合 74"/>
            <p:cNvGrpSpPr/>
            <p:nvPr/>
          </p:nvGrpSpPr>
          <p:grpSpPr>
            <a:xfrm>
              <a:off x="3393886" y="4318414"/>
              <a:ext cx="1679317" cy="1677138"/>
              <a:chOff x="2097688" y="3956967"/>
              <a:chExt cx="2446337" cy="2443163"/>
            </a:xfrm>
          </p:grpSpPr>
          <p:sp>
            <p:nvSpPr>
              <p:cNvPr id="78"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6"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5343010" y="3238060"/>
            <a:ext cx="1259652" cy="1257563"/>
            <a:chOff x="7123085" y="4318414"/>
            <a:chExt cx="1679317" cy="1677138"/>
          </a:xfrm>
        </p:grpSpPr>
        <p:grpSp>
          <p:nvGrpSpPr>
            <p:cNvPr id="81" name="组合 80"/>
            <p:cNvGrpSpPr/>
            <p:nvPr/>
          </p:nvGrpSpPr>
          <p:grpSpPr>
            <a:xfrm>
              <a:off x="7123085" y="4318414"/>
              <a:ext cx="1679317" cy="1677138"/>
              <a:chOff x="2097688" y="3956967"/>
              <a:chExt cx="2446337" cy="2443163"/>
            </a:xfrm>
          </p:grpSpPr>
          <p:sp>
            <p:nvSpPr>
              <p:cNvPr id="8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7"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8"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9"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arn(inVertical)">
                                      <p:cBhvr>
                                        <p:cTn id="17" dur="500"/>
                                        <p:tgtEl>
                                          <p:spTgt spid="6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barn(inVertical)">
                                      <p:cBhvr>
                                        <p:cTn id="20" dur="500"/>
                                        <p:tgtEl>
                                          <p:spTgt spid="7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wipe(right)">
                                      <p:cBhvr>
                                        <p:cTn id="40" dur="500"/>
                                        <p:tgtEl>
                                          <p:spTgt spid="8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140" name="任意多边形 139"/>
          <p:cNvSpPr/>
          <p:nvPr/>
        </p:nvSpPr>
        <p:spPr>
          <a:xfrm rot="-2700000">
            <a:off x="1842112" y="245728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1" name="组合 140"/>
          <p:cNvGrpSpPr/>
          <p:nvPr/>
        </p:nvGrpSpPr>
        <p:grpSpPr>
          <a:xfrm>
            <a:off x="2538043" y="3849898"/>
            <a:ext cx="1365740" cy="1929172"/>
            <a:chOff x="3443288" y="4624735"/>
            <a:chExt cx="1820749" cy="2572825"/>
          </a:xfrm>
        </p:grpSpPr>
        <p:sp>
          <p:nvSpPr>
            <p:cNvPr id="142" name="圆角矩形 141"/>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圆角矩形 142"/>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4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3" name="组合 152"/>
          <p:cNvGrpSpPr/>
          <p:nvPr/>
        </p:nvGrpSpPr>
        <p:grpSpPr>
          <a:xfrm>
            <a:off x="4532558" y="1866900"/>
            <a:ext cx="1382822" cy="1929172"/>
            <a:chOff x="6102297" y="1980126"/>
            <a:chExt cx="1843522" cy="2572825"/>
          </a:xfrm>
        </p:grpSpPr>
        <p:sp>
          <p:nvSpPr>
            <p:cNvPr id="154" name="圆角矩形 153"/>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6102297" y="2204940"/>
              <a:ext cx="1108128" cy="1108128"/>
              <a:chOff x="6102297" y="2204940"/>
              <a:chExt cx="1108128" cy="1108128"/>
            </a:xfrm>
          </p:grpSpPr>
          <p:sp>
            <p:nvSpPr>
              <p:cNvPr id="156" name="圆角矩形 155"/>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7"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165" name="组合 164"/>
          <p:cNvGrpSpPr/>
          <p:nvPr/>
        </p:nvGrpSpPr>
        <p:grpSpPr>
          <a:xfrm>
            <a:off x="3532191" y="2846466"/>
            <a:ext cx="1366498" cy="1929172"/>
            <a:chOff x="4768646" y="3286515"/>
            <a:chExt cx="1821760" cy="2572825"/>
          </a:xfrm>
        </p:grpSpPr>
        <p:sp>
          <p:nvSpPr>
            <p:cNvPr id="166" name="圆角矩形 165"/>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圆角矩形 166"/>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16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2" name="组合 171"/>
          <p:cNvGrpSpPr/>
          <p:nvPr/>
        </p:nvGrpSpPr>
        <p:grpSpPr>
          <a:xfrm>
            <a:off x="5519736" y="856763"/>
            <a:ext cx="1381550" cy="1929172"/>
            <a:chOff x="7418361" y="632964"/>
            <a:chExt cx="1841827" cy="2572825"/>
          </a:xfrm>
        </p:grpSpPr>
        <p:sp>
          <p:nvSpPr>
            <p:cNvPr id="173" name="圆角矩形 172"/>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圆角矩形 173"/>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5"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1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3" name="组合 182"/>
          <p:cNvGrpSpPr/>
          <p:nvPr/>
        </p:nvGrpSpPr>
        <p:grpSpPr>
          <a:xfrm flipH="1" flipV="1">
            <a:off x="967225" y="3671806"/>
            <a:ext cx="1829253" cy="549230"/>
            <a:chOff x="5246304" y="4593021"/>
            <a:chExt cx="2438687" cy="732476"/>
          </a:xfrm>
        </p:grpSpPr>
        <p:sp>
          <p:nvSpPr>
            <p:cNvPr id="184" name="椭圆 18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任意多边形 1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flipH="1" flipV="1">
            <a:off x="2927946" y="1701860"/>
            <a:ext cx="1829253" cy="549230"/>
            <a:chOff x="5246304" y="4593021"/>
            <a:chExt cx="2438687" cy="732476"/>
          </a:xfrm>
        </p:grpSpPr>
        <p:sp>
          <p:nvSpPr>
            <p:cNvPr id="187" name="椭圆 18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任意多边形 18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a:off x="4157426" y="3641728"/>
            <a:ext cx="1829253" cy="549230"/>
            <a:chOff x="5246304" y="4593021"/>
            <a:chExt cx="2438687" cy="732476"/>
          </a:xfrm>
        </p:grpSpPr>
        <p:sp>
          <p:nvSpPr>
            <p:cNvPr id="190" name="椭圆 18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任意多边形 19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a:off x="6143719" y="1665703"/>
            <a:ext cx="1829253" cy="549230"/>
            <a:chOff x="5246304" y="4593021"/>
            <a:chExt cx="2438687" cy="732476"/>
          </a:xfrm>
        </p:grpSpPr>
        <p:sp>
          <p:nvSpPr>
            <p:cNvPr id="193" name="椭圆 192"/>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任意多边形 19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a:off x="948914" y="2960991"/>
            <a:ext cx="1699401" cy="676550"/>
            <a:chOff x="1324726" y="3439252"/>
            <a:chExt cx="2265573" cy="902276"/>
          </a:xfrm>
        </p:grpSpPr>
        <p:sp>
          <p:nvSpPr>
            <p:cNvPr id="196" name="文本框 75"/>
            <p:cNvSpPr txBox="1"/>
            <p:nvPr/>
          </p:nvSpPr>
          <p:spPr>
            <a:xfrm>
              <a:off x="1659757" y="3520391"/>
              <a:ext cx="1521922"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197" name="文本框 77"/>
            <p:cNvSpPr txBox="1"/>
            <p:nvPr/>
          </p:nvSpPr>
          <p:spPr>
            <a:xfrm>
              <a:off x="1324726" y="3439252"/>
              <a:ext cx="591019"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198" name="文本框 113"/>
            <p:cNvSpPr txBox="1"/>
            <p:nvPr/>
          </p:nvSpPr>
          <p:spPr>
            <a:xfrm>
              <a:off x="1342678" y="3848971"/>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99" name="组合 198"/>
          <p:cNvGrpSpPr/>
          <p:nvPr/>
        </p:nvGrpSpPr>
        <p:grpSpPr>
          <a:xfrm>
            <a:off x="4761950" y="4175951"/>
            <a:ext cx="1721291" cy="704572"/>
            <a:chOff x="6408112" y="5059574"/>
            <a:chExt cx="2294755" cy="939647"/>
          </a:xfrm>
        </p:grpSpPr>
        <p:sp>
          <p:nvSpPr>
            <p:cNvPr id="200"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01"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02"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3" name="组合 202"/>
          <p:cNvGrpSpPr/>
          <p:nvPr/>
        </p:nvGrpSpPr>
        <p:grpSpPr>
          <a:xfrm>
            <a:off x="6753516" y="2189622"/>
            <a:ext cx="1716676" cy="723880"/>
            <a:chOff x="9063187" y="2410526"/>
            <a:chExt cx="2288603" cy="965397"/>
          </a:xfrm>
        </p:grpSpPr>
        <p:sp>
          <p:nvSpPr>
            <p:cNvPr id="204" name="文本框 92"/>
            <p:cNvSpPr txBox="1"/>
            <p:nvPr/>
          </p:nvSpPr>
          <p:spPr>
            <a:xfrm>
              <a:off x="9398218" y="2491665"/>
              <a:ext cx="1493849" cy="369417"/>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05" name="文本框 94"/>
            <p:cNvSpPr txBox="1"/>
            <p:nvPr/>
          </p:nvSpPr>
          <p:spPr>
            <a:xfrm>
              <a:off x="9063187" y="2410526"/>
              <a:ext cx="571925" cy="492557"/>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06" name="文本框 113"/>
            <p:cNvSpPr txBox="1"/>
            <p:nvPr/>
          </p:nvSpPr>
          <p:spPr>
            <a:xfrm>
              <a:off x="9104170" y="2883366"/>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7" name="组合 206"/>
          <p:cNvGrpSpPr/>
          <p:nvPr/>
        </p:nvGrpSpPr>
        <p:grpSpPr>
          <a:xfrm>
            <a:off x="2859665" y="991680"/>
            <a:ext cx="1721588" cy="657753"/>
            <a:chOff x="3872062" y="812896"/>
            <a:chExt cx="2295152" cy="877207"/>
          </a:xfrm>
        </p:grpSpPr>
        <p:sp>
          <p:nvSpPr>
            <p:cNvPr id="208"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09" name="文本框 84"/>
            <p:cNvSpPr txBox="1"/>
            <p:nvPr/>
          </p:nvSpPr>
          <p:spPr>
            <a:xfrm>
              <a:off x="3872062" y="812896"/>
              <a:ext cx="601380"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10" name="文本框 113"/>
            <p:cNvSpPr txBox="1"/>
            <p:nvPr/>
          </p:nvSpPr>
          <p:spPr>
            <a:xfrm>
              <a:off x="3919593" y="1197546"/>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1000"/>
                                        <p:tgtEl>
                                          <p:spTgt spid="140"/>
                                        </p:tgtEl>
                                      </p:cBhvr>
                                    </p:animEffect>
                                    <p:anim calcmode="lin" valueType="num">
                                      <p:cBhvr>
                                        <p:cTn id="12" dur="1000" fill="hold"/>
                                        <p:tgtEl>
                                          <p:spTgt spid="140"/>
                                        </p:tgtEl>
                                        <p:attrNameLst>
                                          <p:attrName>ppt_x</p:attrName>
                                        </p:attrNameLst>
                                      </p:cBhvr>
                                      <p:tavLst>
                                        <p:tav tm="0">
                                          <p:val>
                                            <p:strVal val="#ppt_x"/>
                                          </p:val>
                                        </p:tav>
                                        <p:tav tm="100000">
                                          <p:val>
                                            <p:strVal val="#ppt_x"/>
                                          </p:val>
                                        </p:tav>
                                      </p:tavLst>
                                    </p:anim>
                                    <p:anim calcmode="lin" valueType="num">
                                      <p:cBhvr>
                                        <p:cTn id="13" dur="1000" fill="hold"/>
                                        <p:tgtEl>
                                          <p:spTgt spid="1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fade">
                                      <p:cBhvr>
                                        <p:cTn id="23" dur="1000"/>
                                        <p:tgtEl>
                                          <p:spTgt spid="165"/>
                                        </p:tgtEl>
                                      </p:cBhvr>
                                    </p:animEffect>
                                    <p:anim calcmode="lin" valueType="num">
                                      <p:cBhvr>
                                        <p:cTn id="24" dur="1000" fill="hold"/>
                                        <p:tgtEl>
                                          <p:spTgt spid="165"/>
                                        </p:tgtEl>
                                        <p:attrNameLst>
                                          <p:attrName>ppt_x</p:attrName>
                                        </p:attrNameLst>
                                      </p:cBhvr>
                                      <p:tavLst>
                                        <p:tav tm="0">
                                          <p:val>
                                            <p:strVal val="#ppt_x"/>
                                          </p:val>
                                        </p:tav>
                                        <p:tav tm="100000">
                                          <p:val>
                                            <p:strVal val="#ppt_x"/>
                                          </p:val>
                                        </p:tav>
                                      </p:tavLst>
                                    </p:anim>
                                    <p:anim calcmode="lin" valueType="num">
                                      <p:cBhvr>
                                        <p:cTn id="25" dur="1000" fill="hold"/>
                                        <p:tgtEl>
                                          <p:spTgt spid="16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Effect transition="in" filter="fade">
                                      <p:cBhvr>
                                        <p:cTn id="29" dur="1000"/>
                                        <p:tgtEl>
                                          <p:spTgt spid="153"/>
                                        </p:tgtEl>
                                      </p:cBhvr>
                                    </p:animEffect>
                                    <p:anim calcmode="lin" valueType="num">
                                      <p:cBhvr>
                                        <p:cTn id="30" dur="1000" fill="hold"/>
                                        <p:tgtEl>
                                          <p:spTgt spid="153"/>
                                        </p:tgtEl>
                                        <p:attrNameLst>
                                          <p:attrName>ppt_x</p:attrName>
                                        </p:attrNameLst>
                                      </p:cBhvr>
                                      <p:tavLst>
                                        <p:tav tm="0">
                                          <p:val>
                                            <p:strVal val="#ppt_x"/>
                                          </p:val>
                                        </p:tav>
                                        <p:tav tm="100000">
                                          <p:val>
                                            <p:strVal val="#ppt_x"/>
                                          </p:val>
                                        </p:tav>
                                      </p:tavLst>
                                    </p:anim>
                                    <p:anim calcmode="lin" valueType="num">
                                      <p:cBhvr>
                                        <p:cTn id="31" dur="10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1000"/>
                                        <p:tgtEl>
                                          <p:spTgt spid="172"/>
                                        </p:tgtEl>
                                      </p:cBhvr>
                                    </p:animEffect>
                                    <p:anim calcmode="lin" valueType="num">
                                      <p:cBhvr>
                                        <p:cTn id="36" dur="1000" fill="hold"/>
                                        <p:tgtEl>
                                          <p:spTgt spid="172"/>
                                        </p:tgtEl>
                                        <p:attrNameLst>
                                          <p:attrName>ppt_x</p:attrName>
                                        </p:attrNameLst>
                                      </p:cBhvr>
                                      <p:tavLst>
                                        <p:tav tm="0">
                                          <p:val>
                                            <p:strVal val="#ppt_x"/>
                                          </p:val>
                                        </p:tav>
                                        <p:tav tm="100000">
                                          <p:val>
                                            <p:strVal val="#ppt_x"/>
                                          </p:val>
                                        </p:tav>
                                      </p:tavLst>
                                    </p:anim>
                                    <p:anim calcmode="lin" valueType="num">
                                      <p:cBhvr>
                                        <p:cTn id="37" dur="1000" fill="hold"/>
                                        <p:tgtEl>
                                          <p:spTgt spid="17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2"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wipe(right)">
                                      <p:cBhvr>
                                        <p:cTn id="41" dur="500"/>
                                        <p:tgtEl>
                                          <p:spTgt spid="186"/>
                                        </p:tgtEl>
                                      </p:cBhvr>
                                    </p:animEffect>
                                  </p:childTnLst>
                                </p:cTn>
                              </p:par>
                              <p:par>
                                <p:cTn id="42" presetID="22" presetClass="entr" presetSubtype="8" fill="hold" nodeType="withEffect">
                                  <p:stCondLst>
                                    <p:cond delay="0"/>
                                  </p:stCondLst>
                                  <p:childTnLst>
                                    <p:set>
                                      <p:cBhvr>
                                        <p:cTn id="43" dur="1" fill="hold">
                                          <p:stCondLst>
                                            <p:cond delay="0"/>
                                          </p:stCondLst>
                                        </p:cTn>
                                        <p:tgtEl>
                                          <p:spTgt spid="192"/>
                                        </p:tgtEl>
                                        <p:attrNameLst>
                                          <p:attrName>style.visibility</p:attrName>
                                        </p:attrNameLst>
                                      </p:cBhvr>
                                      <p:to>
                                        <p:strVal val="visible"/>
                                      </p:to>
                                    </p:set>
                                    <p:animEffect transition="in" filter="wipe(left)">
                                      <p:cBhvr>
                                        <p:cTn id="44" dur="500"/>
                                        <p:tgtEl>
                                          <p:spTgt spid="192"/>
                                        </p:tgtEl>
                                      </p:cBhvr>
                                    </p:animEffect>
                                  </p:childTnLst>
                                </p:cTn>
                              </p:par>
                              <p:par>
                                <p:cTn id="45" presetID="22" presetClass="entr" presetSubtype="2" fill="hold" nodeType="with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wipe(right)">
                                      <p:cBhvr>
                                        <p:cTn id="47" dur="500"/>
                                        <p:tgtEl>
                                          <p:spTgt spid="183"/>
                                        </p:tgtEl>
                                      </p:cBhvr>
                                    </p:animEffect>
                                  </p:childTnLst>
                                </p:cTn>
                              </p:par>
                              <p:par>
                                <p:cTn id="48" presetID="22" presetClass="entr" presetSubtype="8" fill="hold" nodeType="withEffect">
                                  <p:stCondLst>
                                    <p:cond delay="0"/>
                                  </p:stCondLst>
                                  <p:childTnLst>
                                    <p:set>
                                      <p:cBhvr>
                                        <p:cTn id="49" dur="1" fill="hold">
                                          <p:stCondLst>
                                            <p:cond delay="0"/>
                                          </p:stCondLst>
                                        </p:cTn>
                                        <p:tgtEl>
                                          <p:spTgt spid="189"/>
                                        </p:tgtEl>
                                        <p:attrNameLst>
                                          <p:attrName>style.visibility</p:attrName>
                                        </p:attrNameLst>
                                      </p:cBhvr>
                                      <p:to>
                                        <p:strVal val="visible"/>
                                      </p:to>
                                    </p:set>
                                    <p:animEffect transition="in" filter="wipe(left)">
                                      <p:cBhvr>
                                        <p:cTn id="50" dur="500"/>
                                        <p:tgtEl>
                                          <p:spTgt spid="189"/>
                                        </p:tgtEl>
                                      </p:cBhvr>
                                    </p:animEffect>
                                  </p:childTnLst>
                                </p:cTn>
                              </p:par>
                            </p:childTnLst>
                          </p:cTn>
                        </p:par>
                        <p:par>
                          <p:cTn id="51" fill="hold">
                            <p:stCondLst>
                              <p:cond delay="6000"/>
                            </p:stCondLst>
                            <p:childTnLst>
                              <p:par>
                                <p:cTn id="52" presetID="14" presetClass="entr" presetSubtype="10" fill="hold" nodeType="after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randombar(horizontal)">
                                      <p:cBhvr>
                                        <p:cTn id="54" dur="500"/>
                                        <p:tgtEl>
                                          <p:spTgt spid="203"/>
                                        </p:tgtEl>
                                      </p:cBhvr>
                                    </p:animEffect>
                                  </p:childTnLst>
                                </p:cTn>
                              </p:par>
                              <p:par>
                                <p:cTn id="55" presetID="14" presetClass="entr" presetSubtype="10" fill="hold" nodeType="withEffect">
                                  <p:stCondLst>
                                    <p:cond delay="0"/>
                                  </p:stCondLst>
                                  <p:childTnLst>
                                    <p:set>
                                      <p:cBhvr>
                                        <p:cTn id="56" dur="1" fill="hold">
                                          <p:stCondLst>
                                            <p:cond delay="0"/>
                                          </p:stCondLst>
                                        </p:cTn>
                                        <p:tgtEl>
                                          <p:spTgt spid="207"/>
                                        </p:tgtEl>
                                        <p:attrNameLst>
                                          <p:attrName>style.visibility</p:attrName>
                                        </p:attrNameLst>
                                      </p:cBhvr>
                                      <p:to>
                                        <p:strVal val="visible"/>
                                      </p:to>
                                    </p:set>
                                    <p:animEffect transition="in" filter="randombar(horizontal)">
                                      <p:cBhvr>
                                        <p:cTn id="57" dur="500"/>
                                        <p:tgtEl>
                                          <p:spTgt spid="207"/>
                                        </p:tgtEl>
                                      </p:cBhvr>
                                    </p:animEffect>
                                  </p:childTnLst>
                                </p:cTn>
                              </p:par>
                              <p:par>
                                <p:cTn id="58" presetID="14" presetClass="entr" presetSubtype="10" fill="hold" nodeType="withEffect">
                                  <p:stCondLst>
                                    <p:cond delay="0"/>
                                  </p:stCondLst>
                                  <p:childTnLst>
                                    <p:set>
                                      <p:cBhvr>
                                        <p:cTn id="59" dur="1" fill="hold">
                                          <p:stCondLst>
                                            <p:cond delay="0"/>
                                          </p:stCondLst>
                                        </p:cTn>
                                        <p:tgtEl>
                                          <p:spTgt spid="195"/>
                                        </p:tgtEl>
                                        <p:attrNameLst>
                                          <p:attrName>style.visibility</p:attrName>
                                        </p:attrNameLst>
                                      </p:cBhvr>
                                      <p:to>
                                        <p:strVal val="visible"/>
                                      </p:to>
                                    </p:set>
                                    <p:animEffect transition="in" filter="randombar(horizontal)">
                                      <p:cBhvr>
                                        <p:cTn id="60" dur="500"/>
                                        <p:tgtEl>
                                          <p:spTgt spid="195"/>
                                        </p:tgtEl>
                                      </p:cBhvr>
                                    </p:animEffect>
                                  </p:childTnLst>
                                </p:cTn>
                              </p:par>
                              <p:par>
                                <p:cTn id="61" presetID="14" presetClass="entr" presetSubtype="10" fill="hold"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randombar(horizontal)">
                                      <p:cBhvr>
                                        <p:cTn id="6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707876" y="1910791"/>
            <a:ext cx="1764482" cy="1742343"/>
            <a:chOff x="4943191" y="2548311"/>
            <a:chExt cx="2352336" cy="2323662"/>
          </a:xfrm>
        </p:grpSpPr>
        <p:sp>
          <p:nvSpPr>
            <p:cNvPr id="5" name="任意多边形 4"/>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6" name="Group 35"/>
            <p:cNvGrpSpPr>
              <a:grpSpLocks noChangeAspect="1"/>
            </p:cNvGrpSpPr>
            <p:nvPr/>
          </p:nvGrpSpPr>
          <p:grpSpPr bwMode="auto">
            <a:xfrm>
              <a:off x="5065569" y="2571531"/>
              <a:ext cx="2173536" cy="2107672"/>
              <a:chOff x="3477" y="1809"/>
              <a:chExt cx="726" cy="704"/>
            </a:xfrm>
            <a:noFill/>
          </p:grpSpPr>
          <p:sp>
            <p:nvSpPr>
              <p:cNvPr id="7"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6" name="组合 15"/>
          <p:cNvGrpSpPr/>
          <p:nvPr/>
        </p:nvGrpSpPr>
        <p:grpSpPr>
          <a:xfrm>
            <a:off x="3284659" y="1472245"/>
            <a:ext cx="2619005" cy="2607201"/>
            <a:chOff x="4378975" y="1963447"/>
            <a:chExt cx="3491551" cy="3477073"/>
          </a:xfrm>
        </p:grpSpPr>
        <p:sp>
          <p:nvSpPr>
            <p:cNvPr id="17" name="任意多边形 16"/>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5401600" y="1850632"/>
            <a:ext cx="615047" cy="544907"/>
            <a:chOff x="7201193" y="2468079"/>
            <a:chExt cx="819955" cy="726710"/>
          </a:xfrm>
        </p:grpSpPr>
        <p:grpSp>
          <p:nvGrpSpPr>
            <p:cNvPr id="21" name="组合 20"/>
            <p:cNvGrpSpPr/>
            <p:nvPr/>
          </p:nvGrpSpPr>
          <p:grpSpPr>
            <a:xfrm>
              <a:off x="7201193" y="2468079"/>
              <a:ext cx="819955" cy="726710"/>
              <a:chOff x="3295850" y="2263222"/>
              <a:chExt cx="2643765" cy="2343151"/>
            </a:xfrm>
          </p:grpSpPr>
          <p:sp>
            <p:nvSpPr>
              <p:cNvPr id="2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3160331" y="1850632"/>
            <a:ext cx="615047" cy="544907"/>
            <a:chOff x="4213225" y="2468079"/>
            <a:chExt cx="819955" cy="726710"/>
          </a:xfrm>
        </p:grpSpPr>
        <p:grpSp>
          <p:nvGrpSpPr>
            <p:cNvPr id="26" name="组合 25"/>
            <p:cNvGrpSpPr/>
            <p:nvPr/>
          </p:nvGrpSpPr>
          <p:grpSpPr>
            <a:xfrm>
              <a:off x="4213225" y="2468079"/>
              <a:ext cx="819955" cy="726710"/>
              <a:chOff x="3295850" y="2263222"/>
              <a:chExt cx="2643765" cy="2343151"/>
            </a:xfrm>
          </p:grpSpPr>
          <p:sp>
            <p:nvSpPr>
              <p:cNvPr id="2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7"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280965" y="3790926"/>
            <a:ext cx="615047" cy="544907"/>
            <a:chOff x="5707209" y="5055736"/>
            <a:chExt cx="819955" cy="726710"/>
          </a:xfrm>
        </p:grpSpPr>
        <p:grpSp>
          <p:nvGrpSpPr>
            <p:cNvPr id="31" name="组合 30"/>
            <p:cNvGrpSpPr/>
            <p:nvPr/>
          </p:nvGrpSpPr>
          <p:grpSpPr>
            <a:xfrm>
              <a:off x="5707209" y="5055736"/>
              <a:ext cx="819955" cy="726710"/>
              <a:chOff x="3295850" y="2263222"/>
              <a:chExt cx="2643765" cy="2343151"/>
            </a:xfrm>
          </p:grpSpPr>
          <p:sp>
            <p:nvSpPr>
              <p:cNvPr id="3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3160331" y="3144160"/>
            <a:ext cx="615047" cy="544907"/>
            <a:chOff x="4213225" y="4193183"/>
            <a:chExt cx="819955" cy="726710"/>
          </a:xfrm>
        </p:grpSpPr>
        <p:grpSp>
          <p:nvGrpSpPr>
            <p:cNvPr id="36" name="组合 35"/>
            <p:cNvGrpSpPr/>
            <p:nvPr/>
          </p:nvGrpSpPr>
          <p:grpSpPr>
            <a:xfrm>
              <a:off x="4213225" y="4193183"/>
              <a:ext cx="819955" cy="726710"/>
              <a:chOff x="3295850" y="2263222"/>
              <a:chExt cx="2643765" cy="2343151"/>
            </a:xfrm>
          </p:grpSpPr>
          <p:sp>
            <p:nvSpPr>
              <p:cNvPr id="3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7"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a:off x="5401600" y="3144160"/>
            <a:ext cx="615047" cy="544907"/>
            <a:chOff x="7201193" y="4193183"/>
            <a:chExt cx="819955" cy="726710"/>
          </a:xfrm>
        </p:grpSpPr>
        <p:grpSp>
          <p:nvGrpSpPr>
            <p:cNvPr id="41" name="组合 40"/>
            <p:cNvGrpSpPr/>
            <p:nvPr/>
          </p:nvGrpSpPr>
          <p:grpSpPr>
            <a:xfrm>
              <a:off x="7201193" y="4193183"/>
              <a:ext cx="819955" cy="726710"/>
              <a:chOff x="3295850" y="2263222"/>
              <a:chExt cx="2643765" cy="2343151"/>
            </a:xfrm>
          </p:grpSpPr>
          <p:sp>
            <p:nvSpPr>
              <p:cNvPr id="4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4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4280965" y="1203867"/>
            <a:ext cx="615047" cy="544907"/>
            <a:chOff x="5707209" y="1605527"/>
            <a:chExt cx="819955" cy="726710"/>
          </a:xfrm>
        </p:grpSpPr>
        <p:grpSp>
          <p:nvGrpSpPr>
            <p:cNvPr id="48" name="组合 47"/>
            <p:cNvGrpSpPr/>
            <p:nvPr/>
          </p:nvGrpSpPr>
          <p:grpSpPr>
            <a:xfrm>
              <a:off x="5707209" y="1605527"/>
              <a:ext cx="819955" cy="726710"/>
              <a:chOff x="3295850" y="2263222"/>
              <a:chExt cx="2643765" cy="2343151"/>
            </a:xfrm>
          </p:grpSpPr>
          <p:sp>
            <p:nvSpPr>
              <p:cNvPr id="5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组合 48"/>
            <p:cNvGrpSpPr/>
            <p:nvPr/>
          </p:nvGrpSpPr>
          <p:grpSpPr>
            <a:xfrm>
              <a:off x="5953535" y="1781665"/>
              <a:ext cx="328736" cy="370991"/>
              <a:chOff x="10815638" y="1174750"/>
              <a:chExt cx="728663" cy="822325"/>
            </a:xfrm>
            <a:solidFill>
              <a:srgbClr val="FFB850"/>
            </a:solidFill>
          </p:grpSpPr>
          <p:sp>
            <p:nvSpPr>
              <p:cNvPr id="5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1277206" y="1814208"/>
            <a:ext cx="1700084" cy="690755"/>
            <a:chOff x="1702718" y="2419504"/>
            <a:chExt cx="2266484" cy="921221"/>
          </a:xfrm>
        </p:grpSpPr>
        <p:sp>
          <p:nvSpPr>
            <p:cNvPr id="55" name="文本框 96"/>
            <p:cNvSpPr txBox="1"/>
            <p:nvPr/>
          </p:nvSpPr>
          <p:spPr>
            <a:xfrm>
              <a:off x="2037749" y="2500643"/>
              <a:ext cx="1493848"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56" name="文本框 98"/>
            <p:cNvSpPr txBox="1"/>
            <p:nvPr/>
          </p:nvSpPr>
          <p:spPr>
            <a:xfrm>
              <a:off x="1702718" y="2419504"/>
              <a:ext cx="564643"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57"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1317402" y="3125206"/>
            <a:ext cx="1699752" cy="688879"/>
            <a:chOff x="1756306" y="4167909"/>
            <a:chExt cx="2266041" cy="918718"/>
          </a:xfrm>
        </p:grpSpPr>
        <p:sp>
          <p:nvSpPr>
            <p:cNvPr id="59"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02"/>
            <p:cNvSpPr txBox="1"/>
            <p:nvPr/>
          </p:nvSpPr>
          <p:spPr>
            <a:xfrm>
              <a:off x="1756306" y="4167909"/>
              <a:ext cx="597702"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61"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278903" y="1814205"/>
            <a:ext cx="1707449" cy="684029"/>
            <a:chOff x="8370781" y="2419504"/>
            <a:chExt cx="2276302" cy="912251"/>
          </a:xfrm>
        </p:grpSpPr>
        <p:sp>
          <p:nvSpPr>
            <p:cNvPr id="63"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64" name="文本框 106"/>
            <p:cNvSpPr txBox="1"/>
            <p:nvPr/>
          </p:nvSpPr>
          <p:spPr>
            <a:xfrm>
              <a:off x="8370781" y="2419504"/>
              <a:ext cx="684260" cy="492557"/>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65"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6269108" y="3132470"/>
            <a:ext cx="1717244" cy="686031"/>
            <a:chOff x="8357723" y="4177594"/>
            <a:chExt cx="2289360" cy="914920"/>
          </a:xfrm>
        </p:grpSpPr>
        <p:sp>
          <p:nvSpPr>
            <p:cNvPr id="67" name="文本框 108"/>
            <p:cNvSpPr txBox="1"/>
            <p:nvPr/>
          </p:nvSpPr>
          <p:spPr>
            <a:xfrm>
              <a:off x="8692755" y="4258733"/>
              <a:ext cx="1493849" cy="369418"/>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10"/>
            <p:cNvSpPr txBox="1"/>
            <p:nvPr/>
          </p:nvSpPr>
          <p:spPr>
            <a:xfrm>
              <a:off x="8357723" y="4177594"/>
              <a:ext cx="669933" cy="492557"/>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69" name="文本框 113"/>
            <p:cNvSpPr txBox="1"/>
            <p:nvPr/>
          </p:nvSpPr>
          <p:spPr>
            <a:xfrm>
              <a:off x="8399462" y="4599957"/>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0" name="组合 69"/>
          <p:cNvGrpSpPr/>
          <p:nvPr/>
        </p:nvGrpSpPr>
        <p:grpSpPr>
          <a:xfrm>
            <a:off x="3846064" y="4340584"/>
            <a:ext cx="1763714" cy="684027"/>
            <a:chOff x="5127418" y="5788798"/>
            <a:chExt cx="2351313" cy="912249"/>
          </a:xfrm>
        </p:grpSpPr>
        <p:sp>
          <p:nvSpPr>
            <p:cNvPr id="71"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72" name="文本框 114"/>
            <p:cNvSpPr txBox="1"/>
            <p:nvPr/>
          </p:nvSpPr>
          <p:spPr>
            <a:xfrm>
              <a:off x="5127418" y="5788798"/>
              <a:ext cx="564359" cy="492558"/>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73"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2000"/>
                                        <p:tgtEl>
                                          <p:spTgt spid="16"/>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par>
                                <p:cTn id="19" presetID="8" presetClass="emph" presetSubtype="0" repeatCount="2000" fill="hold" nodeType="withEffect">
                                  <p:stCondLst>
                                    <p:cond delay="0"/>
                                  </p:stCondLst>
                                  <p:childTnLst>
                                    <p:animRot by="-21600000">
                                      <p:cBhvr>
                                        <p:cTn id="20" dur="2000" fill="hold"/>
                                        <p:tgtEl>
                                          <p:spTgt spid="3"/>
                                        </p:tgtEl>
                                        <p:attrNameLst>
                                          <p:attrName>r</p:attrName>
                                        </p:attrNameLst>
                                      </p:cBhvr>
                                    </p:animRot>
                                  </p:childTnLst>
                                </p:cTn>
                              </p:par>
                            </p:childTnLst>
                          </p:cTn>
                        </p:par>
                        <p:par>
                          <p:cTn id="21" fill="hold">
                            <p:stCondLst>
                              <p:cond delay="6500"/>
                            </p:stCondLst>
                            <p:childTnLst>
                              <p:par>
                                <p:cTn id="22" presetID="5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Scale>
                                      <p:cBhvr>
                                        <p:cTn id="24" dur="75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47"/>
                                        </p:tgtEl>
                                        <p:attrNameLst>
                                          <p:attrName>ppt_x</p:attrName>
                                          <p:attrName>ppt_y</p:attrName>
                                        </p:attrNameLst>
                                      </p:cBhvr>
                                    </p:animMotion>
                                    <p:animEffect transition="in" filter="fade">
                                      <p:cBhvr>
                                        <p:cTn id="26" dur="750"/>
                                        <p:tgtEl>
                                          <p:spTgt spid="47"/>
                                        </p:tgtEl>
                                      </p:cBhvr>
                                    </p:animEffect>
                                  </p:childTnLst>
                                </p:cTn>
                              </p:par>
                            </p:childTnLst>
                          </p:cTn>
                        </p:par>
                        <p:par>
                          <p:cTn id="27" fill="hold">
                            <p:stCondLst>
                              <p:cond delay="7250"/>
                            </p:stCondLst>
                            <p:childTnLst>
                              <p:par>
                                <p:cTn id="28" presetID="5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Scale>
                                      <p:cBhvr>
                                        <p:cTn id="30"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
                                        </p:tgtEl>
                                        <p:attrNameLst>
                                          <p:attrName>ppt_x</p:attrName>
                                          <p:attrName>ppt_y</p:attrName>
                                        </p:attrNameLst>
                                      </p:cBhvr>
                                    </p:animMotion>
                                    <p:animEffect transition="in" filter="fade">
                                      <p:cBhvr>
                                        <p:cTn id="32" dur="750"/>
                                        <p:tgtEl>
                                          <p:spTgt spid="25"/>
                                        </p:tgtEl>
                                      </p:cBhvr>
                                    </p:animEffect>
                                  </p:childTnLst>
                                </p:cTn>
                              </p:par>
                            </p:childTnLst>
                          </p:cTn>
                        </p:par>
                        <p:par>
                          <p:cTn id="33" fill="hold">
                            <p:stCondLst>
                              <p:cond delay="8000"/>
                            </p:stCondLst>
                            <p:childTnLst>
                              <p:par>
                                <p:cTn id="34" presetID="5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Scale>
                                      <p:cBhvr>
                                        <p:cTn id="36"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35"/>
                                        </p:tgtEl>
                                        <p:attrNameLst>
                                          <p:attrName>ppt_x</p:attrName>
                                          <p:attrName>ppt_y</p:attrName>
                                        </p:attrNameLst>
                                      </p:cBhvr>
                                    </p:animMotion>
                                    <p:animEffect transition="in" filter="fade">
                                      <p:cBhvr>
                                        <p:cTn id="38" dur="750"/>
                                        <p:tgtEl>
                                          <p:spTgt spid="35"/>
                                        </p:tgtEl>
                                      </p:cBhvr>
                                    </p:animEffect>
                                  </p:childTnLst>
                                </p:cTn>
                              </p:par>
                            </p:childTnLst>
                          </p:cTn>
                        </p:par>
                        <p:par>
                          <p:cTn id="39" fill="hold">
                            <p:stCondLst>
                              <p:cond delay="8750"/>
                            </p:stCondLst>
                            <p:childTnLst>
                              <p:par>
                                <p:cTn id="40" presetID="5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9500"/>
                            </p:stCondLst>
                            <p:childTnLst>
                              <p:par>
                                <p:cTn id="46" presetID="52"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Scale>
                                      <p:cBhvr>
                                        <p:cTn id="48" dur="75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40"/>
                                        </p:tgtEl>
                                        <p:attrNameLst>
                                          <p:attrName>ppt_x</p:attrName>
                                          <p:attrName>ppt_y</p:attrName>
                                        </p:attrNameLst>
                                      </p:cBhvr>
                                    </p:animMotion>
                                    <p:animEffect transition="in" filter="fade">
                                      <p:cBhvr>
                                        <p:cTn id="50" dur="750"/>
                                        <p:tgtEl>
                                          <p:spTgt spid="40"/>
                                        </p:tgtEl>
                                      </p:cBhvr>
                                    </p:animEffect>
                                  </p:childTnLst>
                                </p:cTn>
                              </p:par>
                            </p:childTnLst>
                          </p:cTn>
                        </p:par>
                        <p:par>
                          <p:cTn id="51" fill="hold">
                            <p:stCondLst>
                              <p:cond delay="10250"/>
                            </p:stCondLst>
                            <p:childTnLst>
                              <p:par>
                                <p:cTn id="52" presetID="5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Scale>
                                      <p:cBhvr>
                                        <p:cTn id="54"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0"/>
                                        </p:tgtEl>
                                        <p:attrNameLst>
                                          <p:attrName>ppt_x</p:attrName>
                                          <p:attrName>ppt_y</p:attrName>
                                        </p:attrNameLst>
                                      </p:cBhvr>
                                    </p:animMotion>
                                    <p:animEffect transition="in" filter="fade">
                                      <p:cBhvr>
                                        <p:cTn id="56" dur="750"/>
                                        <p:tgtEl>
                                          <p:spTgt spid="20"/>
                                        </p:tgtEl>
                                      </p:cBhvr>
                                    </p:animEffect>
                                  </p:childTnLst>
                                </p:cTn>
                              </p:par>
                              <p:par>
                                <p:cTn id="57" presetID="14" presetClass="entr" presetSubtype="1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randombar(horizontal)">
                                      <p:cBhvr>
                                        <p:cTn id="59" dur="500"/>
                                        <p:tgtEl>
                                          <p:spTgt spid="62"/>
                                        </p:tgtEl>
                                      </p:cBhvr>
                                    </p:animEffect>
                                  </p:childTnLst>
                                </p:cTn>
                              </p:par>
                              <p:par>
                                <p:cTn id="60" presetID="14" presetClass="entr" presetSubtype="1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par>
                                <p:cTn id="63" presetID="14" presetClass="entr" presetSubtype="1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randombar(horizontal)">
                                      <p:cBhvr>
                                        <p:cTn id="65" dur="500"/>
                                        <p:tgtEl>
                                          <p:spTgt spid="58"/>
                                        </p:tgtEl>
                                      </p:cBhvr>
                                    </p:animEffect>
                                  </p:childTnLst>
                                </p:cTn>
                              </p:par>
                              <p:par>
                                <p:cTn id="66" presetID="14" presetClass="entr" presetSubtype="1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randombar(horizontal)">
                                      <p:cBhvr>
                                        <p:cTn id="68" dur="500"/>
                                        <p:tgtEl>
                                          <p:spTgt spid="66"/>
                                        </p:tgtEl>
                                      </p:cBhvr>
                                    </p:animEffect>
                                  </p:childTnLst>
                                </p:cTn>
                              </p:par>
                              <p:par>
                                <p:cTn id="69" presetID="14" presetClass="entr" presetSubtype="1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randombar(horizontal)">
                                      <p:cBhvr>
                                        <p:cTn id="7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8873" y="902356"/>
            <a:ext cx="3478704" cy="3477446"/>
            <a:chOff x="3704682" y="1203419"/>
            <a:chExt cx="4637668" cy="4637668"/>
          </a:xfrm>
        </p:grpSpPr>
        <p:sp>
          <p:nvSpPr>
            <p:cNvPr id="5" name="椭圆 4"/>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9003" y="1252093"/>
            <a:ext cx="2778445" cy="2777974"/>
            <a:chOff x="4171460" y="1669843"/>
            <a:chExt cx="3704111" cy="3704823"/>
          </a:xfrm>
        </p:grpSpPr>
        <p:sp>
          <p:nvSpPr>
            <p:cNvPr id="8" name="任意多边形 7"/>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FFB850"/>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E8707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663A77"/>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01ACBE"/>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3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1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899448" y="1352609"/>
            <a:ext cx="1771114" cy="690755"/>
            <a:chOff x="2047385" y="1803897"/>
            <a:chExt cx="2361178" cy="921221"/>
          </a:xfrm>
        </p:grpSpPr>
        <p:sp>
          <p:nvSpPr>
            <p:cNvPr id="44" name="文本框 96"/>
            <p:cNvSpPr txBox="1"/>
            <p:nvPr/>
          </p:nvSpPr>
          <p:spPr>
            <a:xfrm>
              <a:off x="2914713" y="1885036"/>
              <a:ext cx="1493850"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5" name="文本框 98"/>
            <p:cNvSpPr txBox="1"/>
            <p:nvPr/>
          </p:nvSpPr>
          <p:spPr>
            <a:xfrm>
              <a:off x="2579682" y="1803897"/>
              <a:ext cx="588355"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46" name="文本框 113"/>
            <p:cNvSpPr txBox="1"/>
            <p:nvPr/>
          </p:nvSpPr>
          <p:spPr>
            <a:xfrm>
              <a:off x="2047385" y="2232561"/>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7" name="组合 46"/>
          <p:cNvGrpSpPr/>
          <p:nvPr/>
        </p:nvGrpSpPr>
        <p:grpSpPr>
          <a:xfrm>
            <a:off x="899114" y="3309864"/>
            <a:ext cx="1771448" cy="688879"/>
            <a:chOff x="347439" y="3865512"/>
            <a:chExt cx="2361623" cy="918718"/>
          </a:xfrm>
        </p:grpSpPr>
        <p:sp>
          <p:nvSpPr>
            <p:cNvPr id="48" name="文本框 100"/>
            <p:cNvSpPr txBox="1"/>
            <p:nvPr/>
          </p:nvSpPr>
          <p:spPr>
            <a:xfrm>
              <a:off x="1215213" y="3946651"/>
              <a:ext cx="1493849" cy="369418"/>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02"/>
            <p:cNvSpPr txBox="1"/>
            <p:nvPr/>
          </p:nvSpPr>
          <p:spPr>
            <a:xfrm>
              <a:off x="880182" y="3865512"/>
              <a:ext cx="588355" cy="492557"/>
            </a:xfrm>
            <a:prstGeom prst="rect">
              <a:avLst/>
            </a:prstGeom>
            <a:noFill/>
          </p:spPr>
          <p:txBody>
            <a:bodyPr wrap="square" rtlCol="0">
              <a:spAutoFit/>
            </a:bodyPr>
            <a:lstStyle/>
            <a:p>
              <a:r>
                <a:rPr lang="en-US" altLang="zh-CN" sz="1800" dirty="0">
                  <a:solidFill>
                    <a:srgbClr val="7030A0"/>
                  </a:solidFill>
                  <a:latin typeface="Impact" panose="020B0806030902050204" pitchFamily="34" charset="0"/>
                </a:rPr>
                <a:t>03</a:t>
              </a:r>
              <a:endParaRPr lang="zh-CN" altLang="en-US" sz="1800" dirty="0">
                <a:solidFill>
                  <a:srgbClr val="7030A0"/>
                </a:solidFill>
                <a:latin typeface="Impact" panose="020B0806030902050204" pitchFamily="34" charset="0"/>
              </a:endParaRPr>
            </a:p>
          </p:txBody>
        </p:sp>
        <p:sp>
          <p:nvSpPr>
            <p:cNvPr id="50" name="文本框 113"/>
            <p:cNvSpPr txBox="1"/>
            <p:nvPr/>
          </p:nvSpPr>
          <p:spPr>
            <a:xfrm>
              <a:off x="347439" y="4291673"/>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1" name="组合 50"/>
          <p:cNvGrpSpPr/>
          <p:nvPr/>
        </p:nvGrpSpPr>
        <p:grpSpPr>
          <a:xfrm>
            <a:off x="6429411" y="1352607"/>
            <a:ext cx="1707449" cy="684029"/>
            <a:chOff x="7494655" y="2117107"/>
            <a:chExt cx="2276302" cy="912251"/>
          </a:xfrm>
        </p:grpSpPr>
        <p:sp>
          <p:nvSpPr>
            <p:cNvPr id="52" name="文本框 104"/>
            <p:cNvSpPr txBox="1"/>
            <p:nvPr/>
          </p:nvSpPr>
          <p:spPr>
            <a:xfrm>
              <a:off x="7829687" y="2198246"/>
              <a:ext cx="1493849" cy="369418"/>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3" name="文本框 106"/>
            <p:cNvSpPr txBox="1"/>
            <p:nvPr/>
          </p:nvSpPr>
          <p:spPr>
            <a:xfrm>
              <a:off x="7494655" y="2117107"/>
              <a:ext cx="578671" cy="492557"/>
            </a:xfrm>
            <a:prstGeom prst="rect">
              <a:avLst/>
            </a:prstGeom>
            <a:noFill/>
          </p:spPr>
          <p:txBody>
            <a:bodyPr wrap="square" rtlCol="0">
              <a:spAutoFit/>
            </a:bodyPr>
            <a:lstStyle/>
            <a:p>
              <a:r>
                <a:rPr lang="en-US" altLang="zh-CN" sz="1800" dirty="0">
                  <a:solidFill>
                    <a:srgbClr val="FF8989"/>
                  </a:solidFill>
                  <a:latin typeface="Impact" panose="020B0806030902050204" pitchFamily="34" charset="0"/>
                </a:rPr>
                <a:t>02</a:t>
              </a:r>
              <a:endParaRPr lang="zh-CN" altLang="en-US" sz="1800" dirty="0">
                <a:solidFill>
                  <a:srgbClr val="FF8989"/>
                </a:solidFill>
                <a:latin typeface="Impact" panose="020B0806030902050204" pitchFamily="34" charset="0"/>
              </a:endParaRPr>
            </a:p>
          </p:txBody>
        </p:sp>
        <p:sp>
          <p:nvSpPr>
            <p:cNvPr id="54" name="文本框 113"/>
            <p:cNvSpPr txBox="1"/>
            <p:nvPr/>
          </p:nvSpPr>
          <p:spPr>
            <a:xfrm>
              <a:off x="7523337" y="2536801"/>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6419616" y="3309865"/>
            <a:ext cx="1717244" cy="686031"/>
            <a:chOff x="7481597" y="3875197"/>
            <a:chExt cx="2289360" cy="914920"/>
          </a:xfrm>
        </p:grpSpPr>
        <p:sp>
          <p:nvSpPr>
            <p:cNvPr id="56" name="文本框 108"/>
            <p:cNvSpPr txBox="1"/>
            <p:nvPr/>
          </p:nvSpPr>
          <p:spPr>
            <a:xfrm>
              <a:off x="7816629" y="3956336"/>
              <a:ext cx="1493849" cy="369418"/>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57" name="文本框 110"/>
            <p:cNvSpPr txBox="1"/>
            <p:nvPr/>
          </p:nvSpPr>
          <p:spPr>
            <a:xfrm>
              <a:off x="7481597" y="3875197"/>
              <a:ext cx="622967" cy="492557"/>
            </a:xfrm>
            <a:prstGeom prst="rect">
              <a:avLst/>
            </a:prstGeom>
            <a:noFill/>
          </p:spPr>
          <p:txBody>
            <a:bodyPr wrap="square" rtlCol="0">
              <a:spAutoFit/>
            </a:bodyPr>
            <a:lstStyle/>
            <a:p>
              <a:r>
                <a:rPr lang="en-US" altLang="zh-CN" sz="1800" dirty="0">
                  <a:solidFill>
                    <a:schemeClr val="accent5"/>
                  </a:solidFill>
                  <a:latin typeface="Impact" panose="020B0806030902050204" pitchFamily="34" charset="0"/>
                </a:rPr>
                <a:t>04</a:t>
              </a:r>
              <a:endParaRPr lang="zh-CN" altLang="en-US" sz="1800" dirty="0">
                <a:solidFill>
                  <a:schemeClr val="accent5"/>
                </a:solidFill>
                <a:latin typeface="Impact" panose="020B0806030902050204" pitchFamily="34" charset="0"/>
              </a:endParaRPr>
            </a:p>
          </p:txBody>
        </p:sp>
        <p:sp>
          <p:nvSpPr>
            <p:cNvPr id="58" name="文本框 113"/>
            <p:cNvSpPr txBox="1"/>
            <p:nvPr/>
          </p:nvSpPr>
          <p:spPr>
            <a:xfrm>
              <a:off x="7523336" y="429756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59" name="文本框 136"/>
          <p:cNvSpPr txBox="1"/>
          <p:nvPr/>
        </p:nvSpPr>
        <p:spPr>
          <a:xfrm>
            <a:off x="4071358" y="2301783"/>
            <a:ext cx="893201" cy="738664"/>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a:t>
            </a:r>
            <a:endParaRPr lang="en-US" altLang="zh-CN" sz="2100" dirty="0">
              <a:solidFill>
                <a:schemeClr val="accent5"/>
              </a:solidFill>
              <a:latin typeface="微软雅黑" panose="020B0503020204020204" pitchFamily="34" charset="-122"/>
              <a:ea typeface="微软雅黑" panose="020B0503020204020204" pitchFamily="34" charset="-122"/>
            </a:endParaRPr>
          </a:p>
          <a:p>
            <a:pPr algn="ctr"/>
            <a:r>
              <a:rPr lang="zh-CN" altLang="en-US" sz="2100"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heel(1)">
                                      <p:cBhvr>
                                        <p:cTn id="21" dur="2000"/>
                                        <p:tgtEl>
                                          <p:spTgt spid="59"/>
                                        </p:tgtEl>
                                      </p:cBhvr>
                                    </p:animEffect>
                                  </p:childTnLst>
                                </p:cTn>
                              </p:par>
                            </p:childTnLst>
                          </p:cTn>
                        </p:par>
                        <p:par>
                          <p:cTn id="22" fill="hold">
                            <p:stCondLst>
                              <p:cond delay="5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5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6500"/>
                            </p:stCondLst>
                            <p:childTnLst>
                              <p:par>
                                <p:cTn id="38" presetID="2" presetClass="entr" presetSubtype="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1+#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527023" y="921928"/>
            <a:ext cx="4074164" cy="3708832"/>
            <a:chOff x="2638696" y="526547"/>
            <a:chExt cx="6346736" cy="5779709"/>
          </a:xfrm>
        </p:grpSpPr>
        <p:grpSp>
          <p:nvGrpSpPr>
            <p:cNvPr id="5" name="组合 4"/>
            <p:cNvGrpSpPr/>
            <p:nvPr/>
          </p:nvGrpSpPr>
          <p:grpSpPr>
            <a:xfrm>
              <a:off x="2638696" y="526547"/>
              <a:ext cx="3383280" cy="3383640"/>
              <a:chOff x="2987040" y="1497648"/>
              <a:chExt cx="3383280" cy="3383640"/>
            </a:xfrm>
          </p:grpSpPr>
          <p:sp>
            <p:nvSpPr>
              <p:cNvPr id="19" name="任意多边形 18"/>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flipH="1">
              <a:off x="6145712" y="1070165"/>
              <a:ext cx="2839720" cy="2840022"/>
              <a:chOff x="6748780" y="1497648"/>
              <a:chExt cx="3383280" cy="3383640"/>
            </a:xfrm>
          </p:grpSpPr>
          <p:sp>
            <p:nvSpPr>
              <p:cNvPr id="17" name="任意多边形 16"/>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flipH="1" flipV="1">
              <a:off x="6145712" y="4029232"/>
              <a:ext cx="2276782" cy="2277024"/>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 name="组合 7"/>
            <p:cNvGrpSpPr/>
            <p:nvPr/>
          </p:nvGrpSpPr>
          <p:grpSpPr>
            <a:xfrm flipV="1">
              <a:off x="4310634" y="4018644"/>
              <a:ext cx="1708764" cy="1708946"/>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0"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1"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2"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1" name="文本框 96"/>
          <p:cNvSpPr txBox="1"/>
          <p:nvPr/>
        </p:nvSpPr>
        <p:spPr>
          <a:xfrm>
            <a:off x="6732522" y="1653861"/>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22"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3" name="文本框 100"/>
          <p:cNvSpPr txBox="1"/>
          <p:nvPr/>
        </p:nvSpPr>
        <p:spPr>
          <a:xfrm>
            <a:off x="6354431" y="3597627"/>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5" name="文本框 104"/>
          <p:cNvSpPr txBox="1"/>
          <p:nvPr/>
        </p:nvSpPr>
        <p:spPr>
          <a:xfrm>
            <a:off x="2425221" y="3489640"/>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26"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7" name="文本框 108"/>
          <p:cNvSpPr txBox="1"/>
          <p:nvPr/>
        </p:nvSpPr>
        <p:spPr>
          <a:xfrm>
            <a:off x="1290947" y="1681586"/>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28"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500"/>
                                        <p:tgtEl>
                                          <p:spTgt spid="2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单击添加标题</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smtClean="0">
                <a:solidFill>
                  <a:srgbClr val="00A7B7"/>
                </a:solidFill>
                <a:latin typeface="微软雅黑" panose="020B0503020204020204" pitchFamily="34" charset="-122"/>
                <a:ea typeface="微软雅黑" panose="020B0503020204020204" pitchFamily="34" charset="-122"/>
              </a:rPr>
              <a:t>√ 添加</a:t>
            </a:r>
            <a:r>
              <a:rPr lang="zh-CN" altLang="en-US" sz="1000" kern="0" dirty="0">
                <a:solidFill>
                  <a:srgbClr val="00A7B7"/>
                </a:solidFill>
                <a:latin typeface="微软雅黑" panose="020B0503020204020204" pitchFamily="34" charset="-122"/>
                <a:ea typeface="微软雅黑" panose="020B0503020204020204" pitchFamily="34" charset="-122"/>
              </a:rPr>
              <a:t>小标题</a:t>
            </a: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75035" y="1329901"/>
            <a:ext cx="1640144" cy="1639550"/>
            <a:chOff x="2329032" y="904800"/>
            <a:chExt cx="2752780" cy="2752780"/>
          </a:xfrm>
        </p:grpSpPr>
        <p:sp>
          <p:nvSpPr>
            <p:cNvPr id="5" name="椭圆 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 name="组合 7"/>
          <p:cNvGrpSpPr/>
          <p:nvPr/>
        </p:nvGrpSpPr>
        <p:grpSpPr>
          <a:xfrm>
            <a:off x="728841" y="1442576"/>
            <a:ext cx="1356279" cy="1374330"/>
            <a:chOff x="1582158" y="2049866"/>
            <a:chExt cx="2594754" cy="2630239"/>
          </a:xfrm>
        </p:grpSpPr>
        <p:cxnSp>
          <p:nvCxnSpPr>
            <p:cNvPr id="9" name="直接连接符 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1582158" y="3397290"/>
              <a:ext cx="2561358" cy="0"/>
              <a:chOff x="1701800" y="2755900"/>
              <a:chExt cx="2746511" cy="0"/>
            </a:xfrm>
          </p:grpSpPr>
          <p:cxnSp>
            <p:nvCxnSpPr>
              <p:cNvPr id="176" name="直接连接符 17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rot="5400000">
              <a:off x="1579198" y="3399426"/>
              <a:ext cx="2561359" cy="0"/>
              <a:chOff x="1701801" y="2755900"/>
              <a:chExt cx="2746511" cy="1"/>
            </a:xfrm>
          </p:grpSpPr>
          <p:cxnSp>
            <p:nvCxnSpPr>
              <p:cNvPr id="174" name="直接连接符 17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组合 167"/>
            <p:cNvGrpSpPr/>
            <p:nvPr/>
          </p:nvGrpSpPr>
          <p:grpSpPr>
            <a:xfrm rot="2700000">
              <a:off x="1648710" y="3330546"/>
              <a:ext cx="2561359" cy="0"/>
              <a:chOff x="1701800" y="2755900"/>
              <a:chExt cx="2746511" cy="1"/>
            </a:xfrm>
          </p:grpSpPr>
          <p:cxnSp>
            <p:nvCxnSpPr>
              <p:cNvPr id="172" name="直接连接符 17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组合 168"/>
            <p:cNvGrpSpPr/>
            <p:nvPr/>
          </p:nvGrpSpPr>
          <p:grpSpPr>
            <a:xfrm rot="18900000" flipH="1">
              <a:off x="1615553" y="3432524"/>
              <a:ext cx="2561359" cy="0"/>
              <a:chOff x="1701800" y="2755900"/>
              <a:chExt cx="2746511" cy="1"/>
            </a:xfrm>
          </p:grpSpPr>
          <p:cxnSp>
            <p:nvCxnSpPr>
              <p:cNvPr id="170" name="直接连接符 16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组合 177"/>
          <p:cNvGrpSpPr/>
          <p:nvPr/>
        </p:nvGrpSpPr>
        <p:grpSpPr>
          <a:xfrm>
            <a:off x="2674960" y="1329901"/>
            <a:ext cx="1640144" cy="1639550"/>
            <a:chOff x="2329031" y="904800"/>
            <a:chExt cx="2752780" cy="2752780"/>
          </a:xfrm>
        </p:grpSpPr>
        <p:sp>
          <p:nvSpPr>
            <p:cNvPr id="179" name="椭圆 17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2" name="组合 181"/>
          <p:cNvGrpSpPr/>
          <p:nvPr/>
        </p:nvGrpSpPr>
        <p:grpSpPr>
          <a:xfrm>
            <a:off x="2828764" y="1442577"/>
            <a:ext cx="1356280" cy="1374331"/>
            <a:chOff x="3654108" y="2497101"/>
            <a:chExt cx="1808138" cy="1832865"/>
          </a:xfrm>
        </p:grpSpPr>
        <p:cxnSp>
          <p:nvCxnSpPr>
            <p:cNvPr id="183" name="直接连接符 18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0" name="组合 339"/>
            <p:cNvGrpSpPr/>
            <p:nvPr/>
          </p:nvGrpSpPr>
          <p:grpSpPr>
            <a:xfrm>
              <a:off x="3654108" y="3436045"/>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rot="5400000">
              <a:off x="3652046" y="3437533"/>
              <a:ext cx="1784866" cy="0"/>
              <a:chOff x="1701800" y="2755900"/>
              <a:chExt cx="2746508" cy="0"/>
            </a:xfrm>
          </p:grpSpPr>
          <p:cxnSp>
            <p:nvCxnSpPr>
              <p:cNvPr id="348" name="直接连接符 34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2" name="组合 341"/>
            <p:cNvGrpSpPr/>
            <p:nvPr/>
          </p:nvGrpSpPr>
          <p:grpSpPr>
            <a:xfrm rot="2700000">
              <a:off x="3700486" y="3389534"/>
              <a:ext cx="1784866" cy="0"/>
              <a:chOff x="1701800" y="2755900"/>
              <a:chExt cx="2746508" cy="0"/>
            </a:xfrm>
          </p:grpSpPr>
          <p:cxnSp>
            <p:nvCxnSpPr>
              <p:cNvPr id="346" name="直接连接符 34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3" name="组合 342"/>
            <p:cNvGrpSpPr/>
            <p:nvPr/>
          </p:nvGrpSpPr>
          <p:grpSpPr>
            <a:xfrm rot="18900000" flipH="1">
              <a:off x="3677380" y="3460596"/>
              <a:ext cx="1784866" cy="0"/>
              <a:chOff x="1701800" y="2755900"/>
              <a:chExt cx="2746508" cy="0"/>
            </a:xfrm>
          </p:grpSpPr>
          <p:cxnSp>
            <p:nvCxnSpPr>
              <p:cNvPr id="344" name="直接连接符 34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2" name="组合 351"/>
          <p:cNvGrpSpPr/>
          <p:nvPr/>
        </p:nvGrpSpPr>
        <p:grpSpPr>
          <a:xfrm>
            <a:off x="4774883" y="1329901"/>
            <a:ext cx="1640144" cy="1639550"/>
            <a:chOff x="2329031" y="904800"/>
            <a:chExt cx="2752780" cy="2752780"/>
          </a:xfrm>
        </p:grpSpPr>
        <p:sp>
          <p:nvSpPr>
            <p:cNvPr id="353" name="椭圆 35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4" name="椭圆 35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56" name="组合 355"/>
          <p:cNvGrpSpPr/>
          <p:nvPr/>
        </p:nvGrpSpPr>
        <p:grpSpPr>
          <a:xfrm>
            <a:off x="4928689" y="1442577"/>
            <a:ext cx="1356279" cy="1374331"/>
            <a:chOff x="6132084" y="2497101"/>
            <a:chExt cx="1808137" cy="1832865"/>
          </a:xfrm>
        </p:grpSpPr>
        <p:cxnSp>
          <p:nvCxnSpPr>
            <p:cNvPr id="357" name="直接连接符 35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4" name="组合 513"/>
            <p:cNvGrpSpPr/>
            <p:nvPr/>
          </p:nvGrpSpPr>
          <p:grpSpPr>
            <a:xfrm>
              <a:off x="6132084" y="3436045"/>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5" name="组合 514"/>
            <p:cNvGrpSpPr/>
            <p:nvPr/>
          </p:nvGrpSpPr>
          <p:grpSpPr>
            <a:xfrm rot="5400000">
              <a:off x="6130021" y="3437533"/>
              <a:ext cx="1784866" cy="0"/>
              <a:chOff x="1701800" y="2755900"/>
              <a:chExt cx="2746508" cy="0"/>
            </a:xfrm>
          </p:grpSpPr>
          <p:cxnSp>
            <p:nvCxnSpPr>
              <p:cNvPr id="522" name="直接连接符 52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6" name="组合 515"/>
            <p:cNvGrpSpPr/>
            <p:nvPr/>
          </p:nvGrpSpPr>
          <p:grpSpPr>
            <a:xfrm rot="2700000">
              <a:off x="6178461" y="3389534"/>
              <a:ext cx="1784866" cy="0"/>
              <a:chOff x="1701800" y="2755900"/>
              <a:chExt cx="2746508" cy="0"/>
            </a:xfrm>
          </p:grpSpPr>
          <p:cxnSp>
            <p:nvCxnSpPr>
              <p:cNvPr id="520" name="直接连接符 51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7" name="组合 516"/>
            <p:cNvGrpSpPr/>
            <p:nvPr/>
          </p:nvGrpSpPr>
          <p:grpSpPr>
            <a:xfrm rot="18900000" flipH="1">
              <a:off x="6155355" y="3460596"/>
              <a:ext cx="1784866" cy="0"/>
              <a:chOff x="1701800" y="2755900"/>
              <a:chExt cx="2746508" cy="0"/>
            </a:xfrm>
          </p:grpSpPr>
          <p:cxnSp>
            <p:nvCxnSpPr>
              <p:cNvPr id="518" name="直接连接符 51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6" name="组合 525"/>
          <p:cNvGrpSpPr/>
          <p:nvPr/>
        </p:nvGrpSpPr>
        <p:grpSpPr>
          <a:xfrm>
            <a:off x="6874807" y="1329901"/>
            <a:ext cx="1640144" cy="1639550"/>
            <a:chOff x="2329031" y="904800"/>
            <a:chExt cx="2752780" cy="2752780"/>
          </a:xfrm>
        </p:grpSpPr>
        <p:sp>
          <p:nvSpPr>
            <p:cNvPr id="527" name="椭圆 52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椭圆 52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0" name="组合 529"/>
          <p:cNvGrpSpPr/>
          <p:nvPr/>
        </p:nvGrpSpPr>
        <p:grpSpPr>
          <a:xfrm>
            <a:off x="7028613" y="1442576"/>
            <a:ext cx="1356280" cy="1374331"/>
            <a:chOff x="9370263" y="1923879"/>
            <a:chExt cx="1808138" cy="1832865"/>
          </a:xfrm>
        </p:grpSpPr>
        <p:cxnSp>
          <p:nvCxnSpPr>
            <p:cNvPr id="531" name="直接连接符 53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8" name="组合 687"/>
            <p:cNvGrpSpPr/>
            <p:nvPr/>
          </p:nvGrpSpPr>
          <p:grpSpPr>
            <a:xfrm>
              <a:off x="9370263" y="2862823"/>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9" name="组合 688"/>
            <p:cNvGrpSpPr/>
            <p:nvPr/>
          </p:nvGrpSpPr>
          <p:grpSpPr>
            <a:xfrm rot="5400000">
              <a:off x="9368201" y="2864311"/>
              <a:ext cx="1784866" cy="0"/>
              <a:chOff x="1701800" y="2755900"/>
              <a:chExt cx="2746508" cy="0"/>
            </a:xfrm>
          </p:grpSpPr>
          <p:cxnSp>
            <p:nvCxnSpPr>
              <p:cNvPr id="696" name="直接连接符 69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0" name="组合 689"/>
            <p:cNvGrpSpPr/>
            <p:nvPr/>
          </p:nvGrpSpPr>
          <p:grpSpPr>
            <a:xfrm rot="2700000">
              <a:off x="9416641" y="2816312"/>
              <a:ext cx="1784866" cy="0"/>
              <a:chOff x="1701800" y="2755900"/>
              <a:chExt cx="2746508" cy="0"/>
            </a:xfrm>
          </p:grpSpPr>
          <p:cxnSp>
            <p:nvCxnSpPr>
              <p:cNvPr id="694" name="直接连接符 69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1" name="组合 690"/>
            <p:cNvGrpSpPr/>
            <p:nvPr/>
          </p:nvGrpSpPr>
          <p:grpSpPr>
            <a:xfrm rot="18900000" flipH="1">
              <a:off x="9393535" y="2887374"/>
              <a:ext cx="1784866" cy="0"/>
              <a:chOff x="1701800" y="2755900"/>
              <a:chExt cx="2746508" cy="0"/>
            </a:xfrm>
          </p:grpSpPr>
          <p:cxnSp>
            <p:nvCxnSpPr>
              <p:cNvPr id="692" name="直接连接符 69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0" name="组合 699"/>
          <p:cNvGrpSpPr/>
          <p:nvPr/>
        </p:nvGrpSpPr>
        <p:grpSpPr>
          <a:xfrm>
            <a:off x="4992166" y="3241409"/>
            <a:ext cx="1403053" cy="1492739"/>
            <a:chOff x="6655354" y="4322879"/>
            <a:chExt cx="1870493" cy="1990779"/>
          </a:xfrm>
        </p:grpSpPr>
        <p:sp>
          <p:nvSpPr>
            <p:cNvPr id="70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3" name="组合 702"/>
          <p:cNvGrpSpPr/>
          <p:nvPr/>
        </p:nvGrpSpPr>
        <p:grpSpPr>
          <a:xfrm>
            <a:off x="2894626" y="3241409"/>
            <a:ext cx="1403053" cy="1492739"/>
            <a:chOff x="3858998" y="4322879"/>
            <a:chExt cx="1870493" cy="1990779"/>
          </a:xfrm>
        </p:grpSpPr>
        <p:sp>
          <p:nvSpPr>
            <p:cNvPr id="70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0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6" name="组合 705"/>
          <p:cNvGrpSpPr/>
          <p:nvPr/>
        </p:nvGrpSpPr>
        <p:grpSpPr>
          <a:xfrm>
            <a:off x="7187026" y="3241409"/>
            <a:ext cx="1403053" cy="1492739"/>
            <a:chOff x="9581453" y="4322879"/>
            <a:chExt cx="1870493" cy="1990779"/>
          </a:xfrm>
        </p:grpSpPr>
        <p:sp>
          <p:nvSpPr>
            <p:cNvPr id="70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720883" y="3241409"/>
            <a:ext cx="1404339" cy="1492739"/>
            <a:chOff x="961052" y="4322879"/>
            <a:chExt cx="1872208" cy="1990779"/>
          </a:xfrm>
        </p:grpSpPr>
        <p:sp>
          <p:nvSpPr>
            <p:cNvPr id="71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78"/>
                                        </p:tgtEl>
                                        <p:attrNameLst>
                                          <p:attrName>style.visibility</p:attrName>
                                        </p:attrNameLst>
                                      </p:cBhvr>
                                      <p:to>
                                        <p:strVal val="visible"/>
                                      </p:to>
                                    </p:set>
                                    <p:anim calcmode="lin" valueType="num">
                                      <p:cBhvr>
                                        <p:cTn id="25" dur="100" fill="hold"/>
                                        <p:tgtEl>
                                          <p:spTgt spid="178"/>
                                        </p:tgtEl>
                                        <p:attrNameLst>
                                          <p:attrName>ppt_w</p:attrName>
                                        </p:attrNameLst>
                                      </p:cBhvr>
                                      <p:tavLst>
                                        <p:tav tm="0">
                                          <p:val>
                                            <p:fltVal val="0"/>
                                          </p:val>
                                        </p:tav>
                                        <p:tav tm="100000">
                                          <p:val>
                                            <p:strVal val="#ppt_w"/>
                                          </p:val>
                                        </p:tav>
                                      </p:tavLst>
                                    </p:anim>
                                    <p:anim calcmode="lin" valueType="num">
                                      <p:cBhvr>
                                        <p:cTn id="26" dur="100" fill="hold"/>
                                        <p:tgtEl>
                                          <p:spTgt spid="178"/>
                                        </p:tgtEl>
                                        <p:attrNameLst>
                                          <p:attrName>ppt_h</p:attrName>
                                        </p:attrNameLst>
                                      </p:cBhvr>
                                      <p:tavLst>
                                        <p:tav tm="0">
                                          <p:val>
                                            <p:fltVal val="0"/>
                                          </p:val>
                                        </p:tav>
                                        <p:tav tm="100000">
                                          <p:val>
                                            <p:strVal val="#ppt_h"/>
                                          </p:val>
                                        </p:tav>
                                      </p:tavLst>
                                    </p:anim>
                                    <p:animEffect transition="in" filter="fade">
                                      <p:cBhvr>
                                        <p:cTn id="27" dur="100"/>
                                        <p:tgtEl>
                                          <p:spTgt spid="178"/>
                                        </p:tgtEl>
                                      </p:cBhvr>
                                    </p:animEffect>
                                  </p:childTnLst>
                                </p:cTn>
                              </p:par>
                              <p:par>
                                <p:cTn id="28" presetID="6" presetClass="emph" presetSubtype="0" fill="hold" nodeType="withEffect">
                                  <p:stCondLst>
                                    <p:cond delay="100"/>
                                  </p:stCondLst>
                                  <p:childTnLst>
                                    <p:animScale>
                                      <p:cBhvr>
                                        <p:cTn id="29" dur="100" fill="hold"/>
                                        <p:tgtEl>
                                          <p:spTgt spid="178"/>
                                        </p:tgtEl>
                                      </p:cBhvr>
                                      <p:by x="110000" y="110000"/>
                                    </p:animScale>
                                  </p:childTnLst>
                                </p:cTn>
                              </p:par>
                              <p:par>
                                <p:cTn id="30" presetID="6" presetClass="emph" presetSubtype="0" fill="hold" nodeType="withEffect">
                                  <p:stCondLst>
                                    <p:cond delay="200"/>
                                  </p:stCondLst>
                                  <p:childTnLst>
                                    <p:animScale>
                                      <p:cBhvr>
                                        <p:cTn id="31" dur="200" fill="hold"/>
                                        <p:tgtEl>
                                          <p:spTgt spid="178"/>
                                        </p:tgtEl>
                                      </p:cBhvr>
                                      <p:by x="90000" y="90000"/>
                                    </p:animScale>
                                  </p:childTnLst>
                                </p:cTn>
                              </p:par>
                              <p:par>
                                <p:cTn id="32" presetID="6" presetClass="emph" presetSubtype="0" fill="hold" nodeType="withEffect">
                                  <p:stCondLst>
                                    <p:cond delay="400"/>
                                  </p:stCondLst>
                                  <p:childTnLst>
                                    <p:animScale>
                                      <p:cBhvr>
                                        <p:cTn id="33" dur="100" fill="hold"/>
                                        <p:tgtEl>
                                          <p:spTgt spid="178"/>
                                        </p:tgtEl>
                                      </p:cBhvr>
                                      <p:by x="105000" y="105000"/>
                                    </p:animScale>
                                  </p:childTnLst>
                                </p:cTn>
                              </p:par>
                              <p:par>
                                <p:cTn id="34" presetID="6" presetClass="emph" presetSubtype="0" fill="hold" nodeType="withEffect">
                                  <p:stCondLst>
                                    <p:cond delay="500"/>
                                  </p:stCondLst>
                                  <p:childTnLst>
                                    <p:animScale>
                                      <p:cBhvr>
                                        <p:cTn id="35" dur="200" fill="hold"/>
                                        <p:tgtEl>
                                          <p:spTgt spid="17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352"/>
                                        </p:tgtEl>
                                        <p:attrNameLst>
                                          <p:attrName>style.visibility</p:attrName>
                                        </p:attrNameLst>
                                      </p:cBhvr>
                                      <p:to>
                                        <p:strVal val="visible"/>
                                      </p:to>
                                    </p:set>
                                    <p:anim calcmode="lin" valueType="num">
                                      <p:cBhvr>
                                        <p:cTn id="39" dur="100" fill="hold"/>
                                        <p:tgtEl>
                                          <p:spTgt spid="352"/>
                                        </p:tgtEl>
                                        <p:attrNameLst>
                                          <p:attrName>ppt_w</p:attrName>
                                        </p:attrNameLst>
                                      </p:cBhvr>
                                      <p:tavLst>
                                        <p:tav tm="0">
                                          <p:val>
                                            <p:fltVal val="0"/>
                                          </p:val>
                                        </p:tav>
                                        <p:tav tm="100000">
                                          <p:val>
                                            <p:strVal val="#ppt_w"/>
                                          </p:val>
                                        </p:tav>
                                      </p:tavLst>
                                    </p:anim>
                                    <p:anim calcmode="lin" valueType="num">
                                      <p:cBhvr>
                                        <p:cTn id="40" dur="100" fill="hold"/>
                                        <p:tgtEl>
                                          <p:spTgt spid="352"/>
                                        </p:tgtEl>
                                        <p:attrNameLst>
                                          <p:attrName>ppt_h</p:attrName>
                                        </p:attrNameLst>
                                      </p:cBhvr>
                                      <p:tavLst>
                                        <p:tav tm="0">
                                          <p:val>
                                            <p:fltVal val="0"/>
                                          </p:val>
                                        </p:tav>
                                        <p:tav tm="100000">
                                          <p:val>
                                            <p:strVal val="#ppt_h"/>
                                          </p:val>
                                        </p:tav>
                                      </p:tavLst>
                                    </p:anim>
                                    <p:animEffect transition="in" filter="fade">
                                      <p:cBhvr>
                                        <p:cTn id="41" dur="100"/>
                                        <p:tgtEl>
                                          <p:spTgt spid="352"/>
                                        </p:tgtEl>
                                      </p:cBhvr>
                                    </p:animEffect>
                                  </p:childTnLst>
                                </p:cTn>
                              </p:par>
                              <p:par>
                                <p:cTn id="42" presetID="6" presetClass="emph" presetSubtype="0" fill="hold" nodeType="withEffect">
                                  <p:stCondLst>
                                    <p:cond delay="100"/>
                                  </p:stCondLst>
                                  <p:childTnLst>
                                    <p:animScale>
                                      <p:cBhvr>
                                        <p:cTn id="43" dur="100" fill="hold"/>
                                        <p:tgtEl>
                                          <p:spTgt spid="352"/>
                                        </p:tgtEl>
                                      </p:cBhvr>
                                      <p:by x="110000" y="110000"/>
                                    </p:animScale>
                                  </p:childTnLst>
                                </p:cTn>
                              </p:par>
                              <p:par>
                                <p:cTn id="44" presetID="6" presetClass="emph" presetSubtype="0" fill="hold" nodeType="withEffect">
                                  <p:stCondLst>
                                    <p:cond delay="200"/>
                                  </p:stCondLst>
                                  <p:childTnLst>
                                    <p:animScale>
                                      <p:cBhvr>
                                        <p:cTn id="45" dur="200" fill="hold"/>
                                        <p:tgtEl>
                                          <p:spTgt spid="352"/>
                                        </p:tgtEl>
                                      </p:cBhvr>
                                      <p:by x="90000" y="90000"/>
                                    </p:animScale>
                                  </p:childTnLst>
                                </p:cTn>
                              </p:par>
                              <p:par>
                                <p:cTn id="46" presetID="6" presetClass="emph" presetSubtype="0" fill="hold" nodeType="withEffect">
                                  <p:stCondLst>
                                    <p:cond delay="400"/>
                                  </p:stCondLst>
                                  <p:childTnLst>
                                    <p:animScale>
                                      <p:cBhvr>
                                        <p:cTn id="47" dur="100" fill="hold"/>
                                        <p:tgtEl>
                                          <p:spTgt spid="352"/>
                                        </p:tgtEl>
                                      </p:cBhvr>
                                      <p:by x="105000" y="105000"/>
                                    </p:animScale>
                                  </p:childTnLst>
                                </p:cTn>
                              </p:par>
                              <p:par>
                                <p:cTn id="48" presetID="6" presetClass="emph" presetSubtype="0" fill="hold" nodeType="withEffect">
                                  <p:stCondLst>
                                    <p:cond delay="500"/>
                                  </p:stCondLst>
                                  <p:childTnLst>
                                    <p:animScale>
                                      <p:cBhvr>
                                        <p:cTn id="49" dur="200" fill="hold"/>
                                        <p:tgtEl>
                                          <p:spTgt spid="35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26"/>
                                        </p:tgtEl>
                                        <p:attrNameLst>
                                          <p:attrName>style.visibility</p:attrName>
                                        </p:attrNameLst>
                                      </p:cBhvr>
                                      <p:to>
                                        <p:strVal val="visible"/>
                                      </p:to>
                                    </p:set>
                                    <p:anim calcmode="lin" valueType="num">
                                      <p:cBhvr>
                                        <p:cTn id="53" dur="100" fill="hold"/>
                                        <p:tgtEl>
                                          <p:spTgt spid="526"/>
                                        </p:tgtEl>
                                        <p:attrNameLst>
                                          <p:attrName>ppt_w</p:attrName>
                                        </p:attrNameLst>
                                      </p:cBhvr>
                                      <p:tavLst>
                                        <p:tav tm="0">
                                          <p:val>
                                            <p:fltVal val="0"/>
                                          </p:val>
                                        </p:tav>
                                        <p:tav tm="100000">
                                          <p:val>
                                            <p:strVal val="#ppt_w"/>
                                          </p:val>
                                        </p:tav>
                                      </p:tavLst>
                                    </p:anim>
                                    <p:anim calcmode="lin" valueType="num">
                                      <p:cBhvr>
                                        <p:cTn id="54" dur="100" fill="hold"/>
                                        <p:tgtEl>
                                          <p:spTgt spid="526"/>
                                        </p:tgtEl>
                                        <p:attrNameLst>
                                          <p:attrName>ppt_h</p:attrName>
                                        </p:attrNameLst>
                                      </p:cBhvr>
                                      <p:tavLst>
                                        <p:tav tm="0">
                                          <p:val>
                                            <p:fltVal val="0"/>
                                          </p:val>
                                        </p:tav>
                                        <p:tav tm="100000">
                                          <p:val>
                                            <p:strVal val="#ppt_h"/>
                                          </p:val>
                                        </p:tav>
                                      </p:tavLst>
                                    </p:anim>
                                    <p:animEffect transition="in" filter="fade">
                                      <p:cBhvr>
                                        <p:cTn id="55" dur="100"/>
                                        <p:tgtEl>
                                          <p:spTgt spid="526"/>
                                        </p:tgtEl>
                                      </p:cBhvr>
                                    </p:animEffect>
                                  </p:childTnLst>
                                </p:cTn>
                              </p:par>
                              <p:par>
                                <p:cTn id="56" presetID="6" presetClass="emph" presetSubtype="0" fill="hold" nodeType="withEffect">
                                  <p:stCondLst>
                                    <p:cond delay="100"/>
                                  </p:stCondLst>
                                  <p:childTnLst>
                                    <p:animScale>
                                      <p:cBhvr>
                                        <p:cTn id="57" dur="100" fill="hold"/>
                                        <p:tgtEl>
                                          <p:spTgt spid="526"/>
                                        </p:tgtEl>
                                      </p:cBhvr>
                                      <p:by x="110000" y="110000"/>
                                    </p:animScale>
                                  </p:childTnLst>
                                </p:cTn>
                              </p:par>
                              <p:par>
                                <p:cTn id="58" presetID="6" presetClass="emph" presetSubtype="0" fill="hold" nodeType="withEffect">
                                  <p:stCondLst>
                                    <p:cond delay="200"/>
                                  </p:stCondLst>
                                  <p:childTnLst>
                                    <p:animScale>
                                      <p:cBhvr>
                                        <p:cTn id="59" dur="200" fill="hold"/>
                                        <p:tgtEl>
                                          <p:spTgt spid="526"/>
                                        </p:tgtEl>
                                      </p:cBhvr>
                                      <p:by x="90000" y="90000"/>
                                    </p:animScale>
                                  </p:childTnLst>
                                </p:cTn>
                              </p:par>
                              <p:par>
                                <p:cTn id="60" presetID="6" presetClass="emph" presetSubtype="0" fill="hold" nodeType="withEffect">
                                  <p:stCondLst>
                                    <p:cond delay="400"/>
                                  </p:stCondLst>
                                  <p:childTnLst>
                                    <p:animScale>
                                      <p:cBhvr>
                                        <p:cTn id="61" dur="100" fill="hold"/>
                                        <p:tgtEl>
                                          <p:spTgt spid="526"/>
                                        </p:tgtEl>
                                      </p:cBhvr>
                                      <p:by x="105000" y="105000"/>
                                    </p:animScale>
                                  </p:childTnLst>
                                </p:cTn>
                              </p:par>
                              <p:par>
                                <p:cTn id="62" presetID="6" presetClass="emph" presetSubtype="0" fill="hold" nodeType="withEffect">
                                  <p:stCondLst>
                                    <p:cond delay="500"/>
                                  </p:stCondLst>
                                  <p:childTnLst>
                                    <p:animScale>
                                      <p:cBhvr>
                                        <p:cTn id="63" dur="200" fill="hold"/>
                                        <p:tgtEl>
                                          <p:spTgt spid="526"/>
                                        </p:tgtEl>
                                      </p:cBhvr>
                                      <p:by x="95000" y="95000"/>
                                    </p:animScale>
                                  </p:childTnLst>
                                </p:cTn>
                              </p:par>
                            </p:childTnLst>
                          </p:cTn>
                        </p:par>
                        <p:par>
                          <p:cTn id="64" fill="hold">
                            <p:stCondLst>
                              <p:cond delay="3300"/>
                            </p:stCondLst>
                            <p:childTnLst>
                              <p:par>
                                <p:cTn id="65" presetID="21" presetClass="entr" presetSubtype="1"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heel(1)">
                                      <p:cBhvr>
                                        <p:cTn id="67" dur="1000"/>
                                        <p:tgtEl>
                                          <p:spTgt spid="8"/>
                                        </p:tgtEl>
                                      </p:cBhvr>
                                    </p:animEffect>
                                  </p:childTnLst>
                                </p:cTn>
                              </p:par>
                            </p:childTnLst>
                          </p:cTn>
                        </p:par>
                        <p:par>
                          <p:cTn id="68" fill="hold">
                            <p:stCondLst>
                              <p:cond delay="43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4800"/>
                            </p:stCondLst>
                            <p:childTnLst>
                              <p:par>
                                <p:cTn id="73" presetID="22" presetClass="entr" presetSubtype="1" fill="hold" nodeType="afterEffect">
                                  <p:stCondLst>
                                    <p:cond delay="0"/>
                                  </p:stCondLst>
                                  <p:childTnLst>
                                    <p:set>
                                      <p:cBhvr>
                                        <p:cTn id="74" dur="1" fill="hold">
                                          <p:stCondLst>
                                            <p:cond delay="0"/>
                                          </p:stCondLst>
                                        </p:cTn>
                                        <p:tgtEl>
                                          <p:spTgt spid="709"/>
                                        </p:tgtEl>
                                        <p:attrNameLst>
                                          <p:attrName>style.visibility</p:attrName>
                                        </p:attrNameLst>
                                      </p:cBhvr>
                                      <p:to>
                                        <p:strVal val="visible"/>
                                      </p:to>
                                    </p:set>
                                    <p:animEffect transition="in" filter="wipe(up)">
                                      <p:cBhvr>
                                        <p:cTn id="75" dur="500"/>
                                        <p:tgtEl>
                                          <p:spTgt spid="709"/>
                                        </p:tgtEl>
                                      </p:cBhvr>
                                    </p:animEffect>
                                  </p:childTnLst>
                                </p:cTn>
                              </p:par>
                            </p:childTnLst>
                          </p:cTn>
                        </p:par>
                        <p:par>
                          <p:cTn id="76" fill="hold">
                            <p:stCondLst>
                              <p:cond delay="5300"/>
                            </p:stCondLst>
                            <p:childTnLst>
                              <p:par>
                                <p:cTn id="77" presetID="21" presetClass="entr" presetSubtype="1" fill="hold" nodeType="afterEffect">
                                  <p:stCondLst>
                                    <p:cond delay="0"/>
                                  </p:stCondLst>
                                  <p:childTnLst>
                                    <p:set>
                                      <p:cBhvr>
                                        <p:cTn id="78" dur="1" fill="hold">
                                          <p:stCondLst>
                                            <p:cond delay="0"/>
                                          </p:stCondLst>
                                        </p:cTn>
                                        <p:tgtEl>
                                          <p:spTgt spid="182"/>
                                        </p:tgtEl>
                                        <p:attrNameLst>
                                          <p:attrName>style.visibility</p:attrName>
                                        </p:attrNameLst>
                                      </p:cBhvr>
                                      <p:to>
                                        <p:strVal val="visible"/>
                                      </p:to>
                                    </p:set>
                                    <p:animEffect transition="in" filter="wheel(1)">
                                      <p:cBhvr>
                                        <p:cTn id="79" dur="1000"/>
                                        <p:tgtEl>
                                          <p:spTgt spid="182"/>
                                        </p:tgtEl>
                                      </p:cBhvr>
                                    </p:animEffect>
                                  </p:childTnLst>
                                </p:cTn>
                              </p:par>
                            </p:childTnLst>
                          </p:cTn>
                        </p:par>
                        <p:par>
                          <p:cTn id="80" fill="hold">
                            <p:stCondLst>
                              <p:cond delay="63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6800"/>
                            </p:stCondLst>
                            <p:childTnLst>
                              <p:par>
                                <p:cTn id="85" presetID="22" presetClass="entr" presetSubtype="1" fill="hold" nodeType="afterEffect">
                                  <p:stCondLst>
                                    <p:cond delay="0"/>
                                  </p:stCondLst>
                                  <p:childTnLst>
                                    <p:set>
                                      <p:cBhvr>
                                        <p:cTn id="86" dur="1" fill="hold">
                                          <p:stCondLst>
                                            <p:cond delay="0"/>
                                          </p:stCondLst>
                                        </p:cTn>
                                        <p:tgtEl>
                                          <p:spTgt spid="703"/>
                                        </p:tgtEl>
                                        <p:attrNameLst>
                                          <p:attrName>style.visibility</p:attrName>
                                        </p:attrNameLst>
                                      </p:cBhvr>
                                      <p:to>
                                        <p:strVal val="visible"/>
                                      </p:to>
                                    </p:set>
                                    <p:animEffect transition="in" filter="wipe(up)">
                                      <p:cBhvr>
                                        <p:cTn id="87" dur="500"/>
                                        <p:tgtEl>
                                          <p:spTgt spid="703"/>
                                        </p:tgtEl>
                                      </p:cBhvr>
                                    </p:animEffect>
                                  </p:childTnLst>
                                </p:cTn>
                              </p:par>
                            </p:childTnLst>
                          </p:cTn>
                        </p:par>
                        <p:par>
                          <p:cTn id="88" fill="hold">
                            <p:stCondLst>
                              <p:cond delay="7300"/>
                            </p:stCondLst>
                            <p:childTnLst>
                              <p:par>
                                <p:cTn id="89" presetID="21" presetClass="entr" presetSubtype="1" fill="hold" nodeType="afterEffect">
                                  <p:stCondLst>
                                    <p:cond delay="0"/>
                                  </p:stCondLst>
                                  <p:childTnLst>
                                    <p:set>
                                      <p:cBhvr>
                                        <p:cTn id="90" dur="1" fill="hold">
                                          <p:stCondLst>
                                            <p:cond delay="0"/>
                                          </p:stCondLst>
                                        </p:cTn>
                                        <p:tgtEl>
                                          <p:spTgt spid="356"/>
                                        </p:tgtEl>
                                        <p:attrNameLst>
                                          <p:attrName>style.visibility</p:attrName>
                                        </p:attrNameLst>
                                      </p:cBhvr>
                                      <p:to>
                                        <p:strVal val="visible"/>
                                      </p:to>
                                    </p:set>
                                    <p:animEffect transition="in" filter="wheel(1)">
                                      <p:cBhvr>
                                        <p:cTn id="91" dur="1000"/>
                                        <p:tgtEl>
                                          <p:spTgt spid="356"/>
                                        </p:tgtEl>
                                      </p:cBhvr>
                                    </p:animEffect>
                                  </p:childTnLst>
                                </p:cTn>
                              </p:par>
                            </p:childTnLst>
                          </p:cTn>
                        </p:par>
                        <p:par>
                          <p:cTn id="92" fill="hold">
                            <p:stCondLst>
                              <p:cond delay="8300"/>
                            </p:stCondLst>
                            <p:childTnLst>
                              <p:par>
                                <p:cTn id="93" presetID="14" presetClass="entr" presetSubtype="10" fill="hold" grpId="0" nodeType="afterEffect">
                                  <p:stCondLst>
                                    <p:cond delay="0"/>
                                  </p:stCondLst>
                                  <p:childTnLst>
                                    <p:set>
                                      <p:cBhvr>
                                        <p:cTn id="94" dur="1" fill="hold">
                                          <p:stCondLst>
                                            <p:cond delay="0"/>
                                          </p:stCondLst>
                                        </p:cTn>
                                        <p:tgtEl>
                                          <p:spTgt spid="355"/>
                                        </p:tgtEl>
                                        <p:attrNameLst>
                                          <p:attrName>style.visibility</p:attrName>
                                        </p:attrNameLst>
                                      </p:cBhvr>
                                      <p:to>
                                        <p:strVal val="visible"/>
                                      </p:to>
                                    </p:set>
                                    <p:animEffect transition="in" filter="randombar(horizontal)">
                                      <p:cBhvr>
                                        <p:cTn id="95" dur="500"/>
                                        <p:tgtEl>
                                          <p:spTgt spid="355"/>
                                        </p:tgtEl>
                                      </p:cBhvr>
                                    </p:animEffect>
                                  </p:childTnLst>
                                </p:cTn>
                              </p:par>
                            </p:childTnLst>
                          </p:cTn>
                        </p:par>
                        <p:par>
                          <p:cTn id="96" fill="hold">
                            <p:stCondLst>
                              <p:cond delay="8800"/>
                            </p:stCondLst>
                            <p:childTnLst>
                              <p:par>
                                <p:cTn id="97" presetID="22" presetClass="entr" presetSubtype="1" fill="hold" nodeType="afterEffect">
                                  <p:stCondLst>
                                    <p:cond delay="0"/>
                                  </p:stCondLst>
                                  <p:childTnLst>
                                    <p:set>
                                      <p:cBhvr>
                                        <p:cTn id="98" dur="1" fill="hold">
                                          <p:stCondLst>
                                            <p:cond delay="0"/>
                                          </p:stCondLst>
                                        </p:cTn>
                                        <p:tgtEl>
                                          <p:spTgt spid="700"/>
                                        </p:tgtEl>
                                        <p:attrNameLst>
                                          <p:attrName>style.visibility</p:attrName>
                                        </p:attrNameLst>
                                      </p:cBhvr>
                                      <p:to>
                                        <p:strVal val="visible"/>
                                      </p:to>
                                    </p:set>
                                    <p:animEffect transition="in" filter="wipe(up)">
                                      <p:cBhvr>
                                        <p:cTn id="99" dur="500"/>
                                        <p:tgtEl>
                                          <p:spTgt spid="700"/>
                                        </p:tgtEl>
                                      </p:cBhvr>
                                    </p:animEffect>
                                  </p:childTnLst>
                                </p:cTn>
                              </p:par>
                            </p:childTnLst>
                          </p:cTn>
                        </p:par>
                        <p:par>
                          <p:cTn id="100" fill="hold">
                            <p:stCondLst>
                              <p:cond delay="9300"/>
                            </p:stCondLst>
                            <p:childTnLst>
                              <p:par>
                                <p:cTn id="101" presetID="21" presetClass="entr" presetSubtype="1" fill="hold" nodeType="afterEffect">
                                  <p:stCondLst>
                                    <p:cond delay="0"/>
                                  </p:stCondLst>
                                  <p:childTnLst>
                                    <p:set>
                                      <p:cBhvr>
                                        <p:cTn id="102" dur="1" fill="hold">
                                          <p:stCondLst>
                                            <p:cond delay="0"/>
                                          </p:stCondLst>
                                        </p:cTn>
                                        <p:tgtEl>
                                          <p:spTgt spid="530"/>
                                        </p:tgtEl>
                                        <p:attrNameLst>
                                          <p:attrName>style.visibility</p:attrName>
                                        </p:attrNameLst>
                                      </p:cBhvr>
                                      <p:to>
                                        <p:strVal val="visible"/>
                                      </p:to>
                                    </p:set>
                                    <p:animEffect transition="in" filter="wheel(1)">
                                      <p:cBhvr>
                                        <p:cTn id="103" dur="1000"/>
                                        <p:tgtEl>
                                          <p:spTgt spid="530"/>
                                        </p:tgtEl>
                                      </p:cBhvr>
                                    </p:animEffect>
                                  </p:childTnLst>
                                </p:cTn>
                              </p:par>
                            </p:childTnLst>
                          </p:cTn>
                        </p:par>
                        <p:par>
                          <p:cTn id="104" fill="hold">
                            <p:stCondLst>
                              <p:cond delay="10300"/>
                            </p:stCondLst>
                            <p:childTnLst>
                              <p:par>
                                <p:cTn id="105" presetID="14" presetClass="entr" presetSubtype="10" fill="hold" grpId="0" nodeType="afterEffect">
                                  <p:stCondLst>
                                    <p:cond delay="0"/>
                                  </p:stCondLst>
                                  <p:childTnLst>
                                    <p:set>
                                      <p:cBhvr>
                                        <p:cTn id="106" dur="1" fill="hold">
                                          <p:stCondLst>
                                            <p:cond delay="0"/>
                                          </p:stCondLst>
                                        </p:cTn>
                                        <p:tgtEl>
                                          <p:spTgt spid="529"/>
                                        </p:tgtEl>
                                        <p:attrNameLst>
                                          <p:attrName>style.visibility</p:attrName>
                                        </p:attrNameLst>
                                      </p:cBhvr>
                                      <p:to>
                                        <p:strVal val="visible"/>
                                      </p:to>
                                    </p:set>
                                    <p:animEffect transition="in" filter="randombar(horizontal)">
                                      <p:cBhvr>
                                        <p:cTn id="107" dur="500"/>
                                        <p:tgtEl>
                                          <p:spTgt spid="529"/>
                                        </p:tgtEl>
                                      </p:cBhvr>
                                    </p:animEffect>
                                  </p:childTnLst>
                                </p:cTn>
                              </p:par>
                            </p:childTnLst>
                          </p:cTn>
                        </p:par>
                        <p:par>
                          <p:cTn id="108" fill="hold">
                            <p:stCondLst>
                              <p:cond delay="10800"/>
                            </p:stCondLst>
                            <p:childTnLst>
                              <p:par>
                                <p:cTn id="109" presetID="22" presetClass="entr" presetSubtype="1" fill="hold" nodeType="afterEffect">
                                  <p:stCondLst>
                                    <p:cond delay="0"/>
                                  </p:stCondLst>
                                  <p:childTnLst>
                                    <p:set>
                                      <p:cBhvr>
                                        <p:cTn id="110" dur="1" fill="hold">
                                          <p:stCondLst>
                                            <p:cond delay="0"/>
                                          </p:stCondLst>
                                        </p:cTn>
                                        <p:tgtEl>
                                          <p:spTgt spid="706"/>
                                        </p:tgtEl>
                                        <p:attrNameLst>
                                          <p:attrName>style.visibility</p:attrName>
                                        </p:attrNameLst>
                                      </p:cBhvr>
                                      <p:to>
                                        <p:strVal val="visible"/>
                                      </p:to>
                                    </p:set>
                                    <p:animEffect transition="in" filter="wipe(up)">
                                      <p:cBhvr>
                                        <p:cTn id="111" dur="5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81" grpId="0"/>
      <p:bldP spid="355" grpId="0"/>
      <p:bldP spid="5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文本框 63"/>
          <p:cNvSpPr txBox="1"/>
          <p:nvPr/>
        </p:nvSpPr>
        <p:spPr>
          <a:xfrm>
            <a:off x="879019" y="374361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5" name="文本框 77"/>
          <p:cNvSpPr txBox="1"/>
          <p:nvPr/>
        </p:nvSpPr>
        <p:spPr>
          <a:xfrm>
            <a:off x="6677272" y="112633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6" name="文本框 93"/>
          <p:cNvSpPr txBox="1"/>
          <p:nvPr/>
        </p:nvSpPr>
        <p:spPr>
          <a:xfrm>
            <a:off x="6677272" y="374361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7" name="文本框 94"/>
          <p:cNvSpPr txBox="1"/>
          <p:nvPr/>
        </p:nvSpPr>
        <p:spPr>
          <a:xfrm>
            <a:off x="884199" y="112633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 name="矩形 7"/>
          <p:cNvSpPr/>
          <p:nvPr/>
        </p:nvSpPr>
        <p:spPr>
          <a:xfrm rot="18900000" flipH="1">
            <a:off x="4899648" y="202959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8900000" flipH="1">
            <a:off x="3511328" y="336322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rot="2700000">
            <a:off x="4809305" y="3376801"/>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2700000">
            <a:off x="3496166" y="2087311"/>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785531" y="1081576"/>
            <a:ext cx="1163849" cy="1093925"/>
            <a:chOff x="3713558" y="1442435"/>
            <a:chExt cx="1551596" cy="1458904"/>
          </a:xfrm>
        </p:grpSpPr>
        <p:sp>
          <p:nvSpPr>
            <p:cNvPr id="13" name="椭圆 12"/>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任意多边形 14"/>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8" name="任意多边形 17"/>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746987" y="3439392"/>
            <a:ext cx="1168949" cy="1093925"/>
            <a:chOff x="3662171" y="4586918"/>
            <a:chExt cx="1558396" cy="1458904"/>
          </a:xfrm>
        </p:grpSpPr>
        <p:sp>
          <p:nvSpPr>
            <p:cNvPr id="21" name="任意多边形 20"/>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3662171" y="4586918"/>
              <a:ext cx="1459233" cy="1458904"/>
              <a:chOff x="3662171" y="4586918"/>
              <a:chExt cx="1459233" cy="1458904"/>
            </a:xfrm>
          </p:grpSpPr>
          <p:sp>
            <p:nvSpPr>
              <p:cNvPr id="23" name="椭圆 22"/>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27" name="任意多边形 26"/>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9" name="组合 28"/>
          <p:cNvGrpSpPr/>
          <p:nvPr/>
        </p:nvGrpSpPr>
        <p:grpSpPr>
          <a:xfrm>
            <a:off x="5207522" y="1081576"/>
            <a:ext cx="1162601" cy="1093925"/>
            <a:chOff x="6942459" y="1442435"/>
            <a:chExt cx="1549932" cy="1458904"/>
          </a:xfrm>
        </p:grpSpPr>
        <p:sp>
          <p:nvSpPr>
            <p:cNvPr id="30" name="椭圆 29"/>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35" name="任意多边形 34"/>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822112" y="2067874"/>
            <a:ext cx="1497011" cy="1437902"/>
            <a:chOff x="5095487" y="2757803"/>
            <a:chExt cx="1995754" cy="1917646"/>
          </a:xfrm>
        </p:grpSpPr>
        <p:grpSp>
          <p:nvGrpSpPr>
            <p:cNvPr id="38" name="组合 37"/>
            <p:cNvGrpSpPr/>
            <p:nvPr/>
          </p:nvGrpSpPr>
          <p:grpSpPr>
            <a:xfrm>
              <a:off x="5095487" y="2757803"/>
              <a:ext cx="1995754" cy="1917646"/>
              <a:chOff x="3436505" y="1693315"/>
              <a:chExt cx="2185300" cy="2099772"/>
            </a:xfrm>
          </p:grpSpPr>
          <p:sp>
            <p:nvSpPr>
              <p:cNvPr id="40" name="椭圆 39"/>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任意多边形 41"/>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46" name="Group 41"/>
          <p:cNvGrpSpPr>
            <a:grpSpLocks noChangeAspect="1"/>
          </p:cNvGrpSpPr>
          <p:nvPr/>
        </p:nvGrpSpPr>
        <p:grpSpPr bwMode="auto">
          <a:xfrm>
            <a:off x="3249978" y="2458732"/>
            <a:ext cx="459071" cy="561764"/>
            <a:chOff x="3783" y="2089"/>
            <a:chExt cx="114" cy="142"/>
          </a:xfrm>
          <a:effectLst/>
        </p:grpSpPr>
        <p:sp>
          <p:nvSpPr>
            <p:cNvPr id="47"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6" name="Group 52"/>
          <p:cNvGrpSpPr>
            <a:grpSpLocks noChangeAspect="1"/>
          </p:cNvGrpSpPr>
          <p:nvPr/>
        </p:nvGrpSpPr>
        <p:grpSpPr bwMode="auto">
          <a:xfrm>
            <a:off x="4344624" y="3630917"/>
            <a:ext cx="464187" cy="460019"/>
            <a:chOff x="3783" y="2102"/>
            <a:chExt cx="116" cy="115"/>
          </a:xfrm>
          <a:effectLst/>
        </p:grpSpPr>
        <p:sp>
          <p:nvSpPr>
            <p:cNvPr id="5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Group 62"/>
          <p:cNvGrpSpPr>
            <a:grpSpLocks noChangeAspect="1"/>
          </p:cNvGrpSpPr>
          <p:nvPr/>
        </p:nvGrpSpPr>
        <p:grpSpPr bwMode="auto">
          <a:xfrm>
            <a:off x="5367438" y="2598000"/>
            <a:ext cx="499454" cy="398643"/>
            <a:chOff x="3775" y="2110"/>
            <a:chExt cx="129" cy="103"/>
          </a:xfrm>
          <a:effectLst/>
        </p:grpSpPr>
        <p:sp>
          <p:nvSpPr>
            <p:cNvPr id="6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 name="Group 68"/>
          <p:cNvGrpSpPr>
            <a:grpSpLocks noChangeAspect="1"/>
          </p:cNvGrpSpPr>
          <p:nvPr/>
        </p:nvGrpSpPr>
        <p:grpSpPr bwMode="auto">
          <a:xfrm>
            <a:off x="4363691" y="1479397"/>
            <a:ext cx="422748" cy="407173"/>
            <a:chOff x="3770" y="2095"/>
            <a:chExt cx="137" cy="132"/>
          </a:xfrm>
          <a:effectLst/>
        </p:grpSpPr>
        <p:sp>
          <p:nvSpPr>
            <p:cNvPr id="6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 name="组合 75"/>
          <p:cNvGrpSpPr/>
          <p:nvPr/>
        </p:nvGrpSpPr>
        <p:grpSpPr>
          <a:xfrm>
            <a:off x="5193588" y="3419915"/>
            <a:ext cx="1180517" cy="1093925"/>
            <a:chOff x="6923882" y="4560943"/>
            <a:chExt cx="1573817" cy="1458904"/>
          </a:xfrm>
        </p:grpSpPr>
        <p:sp>
          <p:nvSpPr>
            <p:cNvPr id="77" name="椭圆 76"/>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2" name="任意多边形 81"/>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任意多边形 83"/>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5" name="文本框 113"/>
          <p:cNvSpPr txBox="1"/>
          <p:nvPr/>
        </p:nvSpPr>
        <p:spPr>
          <a:xfrm>
            <a:off x="899114" y="138671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899114"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6697366" y="13838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6692187"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787500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750"/>
                                        <p:tgtEl>
                                          <p:spTgt spid="56"/>
                                        </p:tgtEl>
                                      </p:cBhvr>
                                    </p:animEffect>
                                    <p:anim calcmode="lin" valueType="num">
                                      <p:cBhvr>
                                        <p:cTn id="31" dur="750" fill="hold"/>
                                        <p:tgtEl>
                                          <p:spTgt spid="56"/>
                                        </p:tgtEl>
                                        <p:attrNameLst>
                                          <p:attrName>ppt_w</p:attrName>
                                        </p:attrNameLst>
                                      </p:cBhvr>
                                      <p:tavLst>
                                        <p:tav tm="0" fmla="#ppt_w*sin(2.5*pi*$)">
                                          <p:val>
                                            <p:fltVal val="0"/>
                                          </p:val>
                                        </p:tav>
                                        <p:tav tm="100000">
                                          <p:val>
                                            <p:fltVal val="1"/>
                                          </p:val>
                                        </p:tav>
                                      </p:tavLst>
                                    </p:anim>
                                    <p:anim calcmode="lin" valueType="num">
                                      <p:cBhvr>
                                        <p:cTn id="32" dur="750" fill="hold"/>
                                        <p:tgtEl>
                                          <p:spTgt spid="5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750"/>
                                        <p:tgtEl>
                                          <p:spTgt spid="64"/>
                                        </p:tgtEl>
                                      </p:cBhvr>
                                    </p:animEffect>
                                    <p:anim calcmode="lin" valueType="num">
                                      <p:cBhvr>
                                        <p:cTn id="36" dur="750" fill="hold"/>
                                        <p:tgtEl>
                                          <p:spTgt spid="64"/>
                                        </p:tgtEl>
                                        <p:attrNameLst>
                                          <p:attrName>ppt_w</p:attrName>
                                        </p:attrNameLst>
                                      </p:cBhvr>
                                      <p:tavLst>
                                        <p:tav tm="0" fmla="#ppt_w*sin(2.5*pi*$)">
                                          <p:val>
                                            <p:fltVal val="0"/>
                                          </p:val>
                                        </p:tav>
                                        <p:tav tm="100000">
                                          <p:val>
                                            <p:fltVal val="1"/>
                                          </p:val>
                                        </p:tav>
                                      </p:tavLst>
                                    </p:anim>
                                    <p:anim calcmode="lin" valueType="num">
                                      <p:cBhvr>
                                        <p:cTn id="37" dur="750" fill="hold"/>
                                        <p:tgtEl>
                                          <p:spTgt spid="64"/>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anim calcmode="lin" valueType="num">
                                      <p:cBhvr>
                                        <p:cTn id="41" dur="750" fill="hold"/>
                                        <p:tgtEl>
                                          <p:spTgt spid="46"/>
                                        </p:tgtEl>
                                        <p:attrNameLst>
                                          <p:attrName>ppt_w</p:attrName>
                                        </p:attrNameLst>
                                      </p:cBhvr>
                                      <p:tavLst>
                                        <p:tav tm="0" fmla="#ppt_w*sin(2.5*pi*$)">
                                          <p:val>
                                            <p:fltVal val="0"/>
                                          </p:val>
                                        </p:tav>
                                        <p:tav tm="100000">
                                          <p:val>
                                            <p:fltVal val="1"/>
                                          </p:val>
                                        </p:tav>
                                      </p:tavLst>
                                    </p:anim>
                                    <p:anim calcmode="lin" valueType="num">
                                      <p:cBhvr>
                                        <p:cTn id="42" dur="750" fill="hold"/>
                                        <p:tgtEl>
                                          <p:spTgt spid="4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750"/>
                                        <p:tgtEl>
                                          <p:spTgt spid="68"/>
                                        </p:tgtEl>
                                      </p:cBhvr>
                                    </p:animEffect>
                                    <p:anim calcmode="lin" valueType="num">
                                      <p:cBhvr>
                                        <p:cTn id="46" dur="750" fill="hold"/>
                                        <p:tgtEl>
                                          <p:spTgt spid="68"/>
                                        </p:tgtEl>
                                        <p:attrNameLst>
                                          <p:attrName>ppt_w</p:attrName>
                                        </p:attrNameLst>
                                      </p:cBhvr>
                                      <p:tavLst>
                                        <p:tav tm="0" fmla="#ppt_w*sin(2.5*pi*$)">
                                          <p:val>
                                            <p:fltVal val="0"/>
                                          </p:val>
                                        </p:tav>
                                        <p:tav tm="100000">
                                          <p:val>
                                            <p:fltVal val="1"/>
                                          </p:val>
                                        </p:tav>
                                      </p:tavLst>
                                    </p:anim>
                                    <p:anim calcmode="lin" valueType="num">
                                      <p:cBhvr>
                                        <p:cTn id="47" dur="750" fill="hold"/>
                                        <p:tgtEl>
                                          <p:spTgt spid="68"/>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par>
                                <p:cTn id="52" presetID="42" presetClass="path" presetSubtype="0" accel="50000" decel="50000" fill="hold" nodeType="withEffect">
                                  <p:stCondLst>
                                    <p:cond delay="0"/>
                                  </p:stCondLst>
                                  <p:childTnLst>
                                    <p:animMotion origin="layout" path="M 0.12578 0.21504 L 8.33333E-7 3.33333E-6 " pathEditMode="relative" rAng="0" ptsTypes="AA">
                                      <p:cBhvr>
                                        <p:cTn id="53" dur="1000" fill="hold"/>
                                        <p:tgtEl>
                                          <p:spTgt spid="12"/>
                                        </p:tgtEl>
                                        <p:attrNameLst>
                                          <p:attrName>ppt_x</p:attrName>
                                          <p:attrName>ppt_y</p:attrName>
                                        </p:attrNameLst>
                                      </p:cBhvr>
                                      <p:rCtr x="-6289" y="-10764"/>
                                    </p:animMotion>
                                  </p:childTnLst>
                                </p:cTn>
                              </p:par>
                              <p:par>
                                <p:cTn id="54" presetID="10"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42" presetClass="path" presetSubtype="0" accel="50000" decel="50000" fill="hold" nodeType="withEffect">
                                  <p:stCondLst>
                                    <p:cond delay="0"/>
                                  </p:stCondLst>
                                  <p:childTnLst>
                                    <p:animMotion origin="layout" path="M -0.14427 -0.23959 L -1.875E-6 3.7037E-6 " pathEditMode="relative" rAng="0" ptsTypes="AA">
                                      <p:cBhvr>
                                        <p:cTn id="58" dur="1000" fill="hold"/>
                                        <p:tgtEl>
                                          <p:spTgt spid="76"/>
                                        </p:tgtEl>
                                        <p:attrNameLst>
                                          <p:attrName>ppt_x</p:attrName>
                                          <p:attrName>ppt_y</p:attrName>
                                        </p:attrNameLst>
                                      </p:cBhvr>
                                      <p:rCtr x="7214" y="11968"/>
                                    </p:animMotion>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childTnLst>
                                </p:cTn>
                              </p:par>
                              <p:par>
                                <p:cTn id="62" presetID="42" presetClass="path" presetSubtype="0" accel="50000" decel="50000" fill="hold" nodeType="withEffect">
                                  <p:stCondLst>
                                    <p:cond delay="0"/>
                                  </p:stCondLst>
                                  <p:childTnLst>
                                    <p:animMotion origin="layout" path="M -0.13893 0.21504 L -2.70833E-6 3.33333E-6 " pathEditMode="relative" rAng="0" ptsTypes="AA">
                                      <p:cBhvr>
                                        <p:cTn id="63" dur="1000" fill="hold"/>
                                        <p:tgtEl>
                                          <p:spTgt spid="29"/>
                                        </p:tgtEl>
                                        <p:attrNameLst>
                                          <p:attrName>ppt_x</p:attrName>
                                          <p:attrName>ppt_y</p:attrName>
                                        </p:attrNameLst>
                                      </p:cBhvr>
                                      <p:rCtr x="6940" y="-10764"/>
                                    </p:animMotion>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childTnLst>
                                </p:cTn>
                              </p:par>
                              <p:par>
                                <p:cTn id="67" presetID="42" presetClass="path" presetSubtype="0" accel="50000" decel="50000" fill="hold" nodeType="withEffect">
                                  <p:stCondLst>
                                    <p:cond delay="0"/>
                                  </p:stCondLst>
                                  <p:childTnLst>
                                    <p:animMotion origin="layout" path="M 0.12969 -0.25394 L -2.91667E-6 0 " pathEditMode="relative" rAng="0" ptsTypes="AA">
                                      <p:cBhvr>
                                        <p:cTn id="68" dur="1000" fill="hold"/>
                                        <p:tgtEl>
                                          <p:spTgt spid="20"/>
                                        </p:tgtEl>
                                        <p:attrNameLst>
                                          <p:attrName>ppt_x</p:attrName>
                                          <p:attrName>ppt_y</p:attrName>
                                        </p:attrNameLst>
                                      </p:cBhvr>
                                      <p:rCtr x="-6484" y="12685"/>
                                    </p:animMotion>
                                  </p:childTnLst>
                                </p:cTn>
                              </p:par>
                            </p:childTnLst>
                          </p:cTn>
                        </p:par>
                        <p:par>
                          <p:cTn id="69" fill="hold">
                            <p:stCondLst>
                              <p:cond delay="3250"/>
                            </p:stCondLst>
                            <p:childTnLst>
                              <p:par>
                                <p:cTn id="70" presetID="22" presetClass="entr" presetSubtype="2"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right)">
                                      <p:cBhvr>
                                        <p:cTn id="72" dur="500"/>
                                        <p:tgtEl>
                                          <p:spTgt spid="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right)">
                                      <p:cBhvr>
                                        <p:cTn id="75" dur="500"/>
                                        <p:tgtEl>
                                          <p:spTgt spid="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right)">
                                      <p:cBhvr>
                                        <p:cTn id="78" dur="500"/>
                                        <p:tgtEl>
                                          <p:spTgt spid="8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right)">
                                      <p:cBhvr>
                                        <p:cTn id="81" dur="500"/>
                                        <p:tgtEl>
                                          <p:spTgt spid="8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wipe(left)">
                                      <p:cBhvr>
                                        <p:cTn id="90" dur="500"/>
                                        <p:tgtEl>
                                          <p:spTgt spid="8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6" grpId="0"/>
      <p:bldP spid="7" grpId="0"/>
      <p:bldP spid="8" grpId="0" animBg="1"/>
      <p:bldP spid="9" grpId="0" animBg="1"/>
      <p:bldP spid="10" grpId="0" animBg="1"/>
      <p:bldP spid="11" grpId="0" animBg="1"/>
      <p:bldP spid="85" grpId="0"/>
      <p:bldP spid="86" grpId="0"/>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513205" y="1127008"/>
            <a:ext cx="3679329" cy="870656"/>
            <a:chOff x="6088831" y="1503025"/>
            <a:chExt cx="4905133" cy="1161143"/>
          </a:xfrm>
        </p:grpSpPr>
        <p:sp>
          <p:nvSpPr>
            <p:cNvPr id="48" name="任意多边形 47"/>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9" name="组合 48"/>
            <p:cNvGrpSpPr/>
            <p:nvPr/>
          </p:nvGrpSpPr>
          <p:grpSpPr>
            <a:xfrm>
              <a:off x="6088831" y="1503025"/>
              <a:ext cx="4905133" cy="1161143"/>
              <a:chOff x="6088831" y="1503025"/>
              <a:chExt cx="4905133" cy="1161143"/>
            </a:xfrm>
          </p:grpSpPr>
          <p:sp>
            <p:nvSpPr>
              <p:cNvPr id="50" name="任意多边形 49"/>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1"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2" name="组合 51"/>
          <p:cNvGrpSpPr/>
          <p:nvPr/>
        </p:nvGrpSpPr>
        <p:grpSpPr>
          <a:xfrm>
            <a:off x="4513205" y="3644860"/>
            <a:ext cx="3679329" cy="870656"/>
            <a:chOff x="6088831" y="4860939"/>
            <a:chExt cx="4905133" cy="1161143"/>
          </a:xfrm>
        </p:grpSpPr>
        <p:sp>
          <p:nvSpPr>
            <p:cNvPr id="53"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4" name="组合 53"/>
            <p:cNvGrpSpPr/>
            <p:nvPr/>
          </p:nvGrpSpPr>
          <p:grpSpPr>
            <a:xfrm>
              <a:off x="6088831" y="4860939"/>
              <a:ext cx="4905133" cy="1161143"/>
              <a:chOff x="6088831" y="4860939"/>
              <a:chExt cx="4905133" cy="1161143"/>
            </a:xfrm>
          </p:grpSpPr>
          <p:sp>
            <p:nvSpPr>
              <p:cNvPr id="55" name="任意多边形 54"/>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6"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7" name="组合 56"/>
          <p:cNvGrpSpPr/>
          <p:nvPr/>
        </p:nvGrpSpPr>
        <p:grpSpPr>
          <a:xfrm>
            <a:off x="4513205" y="2307283"/>
            <a:ext cx="3679329" cy="870656"/>
            <a:chOff x="6088831" y="3077090"/>
            <a:chExt cx="4905133" cy="1161143"/>
          </a:xfrm>
        </p:grpSpPr>
        <p:sp>
          <p:nvSpPr>
            <p:cNvPr id="58"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9" name="组合 58"/>
            <p:cNvGrpSpPr/>
            <p:nvPr/>
          </p:nvGrpSpPr>
          <p:grpSpPr>
            <a:xfrm>
              <a:off x="6088831" y="3077090"/>
              <a:ext cx="4905133" cy="1161143"/>
              <a:chOff x="6088831" y="3077090"/>
              <a:chExt cx="4905133" cy="1161143"/>
            </a:xfrm>
          </p:grpSpPr>
          <p:sp>
            <p:nvSpPr>
              <p:cNvPr id="60" name="任意多边形 59"/>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61"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62" name="组合 61"/>
          <p:cNvGrpSpPr/>
          <p:nvPr/>
        </p:nvGrpSpPr>
        <p:grpSpPr>
          <a:xfrm>
            <a:off x="899114" y="1362591"/>
            <a:ext cx="2222206" cy="630673"/>
            <a:chOff x="1414686" y="1817209"/>
            <a:chExt cx="2962555" cy="841092"/>
          </a:xfrm>
        </p:grpSpPr>
        <p:sp>
          <p:nvSpPr>
            <p:cNvPr id="63"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矩形 63"/>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矩形 64"/>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7" name="组合 66"/>
          <p:cNvGrpSpPr/>
          <p:nvPr/>
        </p:nvGrpSpPr>
        <p:grpSpPr>
          <a:xfrm>
            <a:off x="899114" y="2467540"/>
            <a:ext cx="2222205" cy="630674"/>
            <a:chOff x="1414686" y="3290814"/>
            <a:chExt cx="2962554" cy="841093"/>
          </a:xfrm>
        </p:grpSpPr>
        <p:sp>
          <p:nvSpPr>
            <p:cNvPr id="68"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圆角矩形 68"/>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圆角矩形 69"/>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72" name="组合 71"/>
          <p:cNvGrpSpPr/>
          <p:nvPr/>
        </p:nvGrpSpPr>
        <p:grpSpPr>
          <a:xfrm>
            <a:off x="899113" y="3256735"/>
            <a:ext cx="2603441" cy="934820"/>
            <a:chOff x="1414686" y="4343318"/>
            <a:chExt cx="3470802" cy="1246716"/>
          </a:xfrm>
        </p:grpSpPr>
        <p:sp>
          <p:nvSpPr>
            <p:cNvPr id="73"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圆角矩形 73"/>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圆角矩形 74"/>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78" name="椭圆 77"/>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9" name="组合 78"/>
          <p:cNvGrpSpPr/>
          <p:nvPr/>
        </p:nvGrpSpPr>
        <p:grpSpPr>
          <a:xfrm>
            <a:off x="2465492" y="2283134"/>
            <a:ext cx="934483" cy="934146"/>
            <a:chOff x="4207197" y="3044883"/>
            <a:chExt cx="1245815" cy="1245816"/>
          </a:xfrm>
        </p:grpSpPr>
        <p:sp>
          <p:nvSpPr>
            <p:cNvPr id="80" name="任意多边形 79"/>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85" name="组合 84"/>
          <p:cNvGrpSpPr/>
          <p:nvPr/>
        </p:nvGrpSpPr>
        <p:grpSpPr>
          <a:xfrm>
            <a:off x="2465491" y="1178185"/>
            <a:ext cx="934484" cy="934146"/>
            <a:chOff x="4207197" y="1571277"/>
            <a:chExt cx="1245816" cy="1245816"/>
          </a:xfrm>
        </p:grpSpPr>
        <p:sp>
          <p:nvSpPr>
            <p:cNvPr id="86" name="任意多边形 85"/>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任意多边形 88"/>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1" name="组合 90"/>
          <p:cNvGrpSpPr/>
          <p:nvPr/>
        </p:nvGrpSpPr>
        <p:grpSpPr>
          <a:xfrm>
            <a:off x="2465492" y="3376475"/>
            <a:ext cx="934483" cy="934146"/>
            <a:chOff x="4207197" y="4503010"/>
            <a:chExt cx="1245815" cy="1245816"/>
          </a:xfrm>
        </p:grpSpPr>
        <p:sp>
          <p:nvSpPr>
            <p:cNvPr id="92" name="任意多边形 91"/>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椭圆 93"/>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任意多边形 94"/>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7" name="组合 96"/>
          <p:cNvGrpSpPr/>
          <p:nvPr/>
        </p:nvGrpSpPr>
        <p:grpSpPr>
          <a:xfrm>
            <a:off x="3761805" y="889377"/>
            <a:ext cx="1597807" cy="1990082"/>
            <a:chOff x="5087094" y="1186111"/>
            <a:chExt cx="2130132" cy="2654056"/>
          </a:xfrm>
        </p:grpSpPr>
        <p:grpSp>
          <p:nvGrpSpPr>
            <p:cNvPr id="98" name="组合 97"/>
            <p:cNvGrpSpPr/>
            <p:nvPr/>
          </p:nvGrpSpPr>
          <p:grpSpPr>
            <a:xfrm>
              <a:off x="5087094" y="1186111"/>
              <a:ext cx="2130132" cy="2654056"/>
              <a:chOff x="7380501" y="2927402"/>
              <a:chExt cx="2311887" cy="2880512"/>
            </a:xfrm>
          </p:grpSpPr>
          <p:sp>
            <p:nvSpPr>
              <p:cNvPr id="10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椭圆 10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103" name="组合 102"/>
          <p:cNvGrpSpPr/>
          <p:nvPr/>
        </p:nvGrpSpPr>
        <p:grpSpPr>
          <a:xfrm>
            <a:off x="3815817" y="3435646"/>
            <a:ext cx="1597807" cy="1990082"/>
            <a:chOff x="5087094" y="4581922"/>
            <a:chExt cx="2130132" cy="2654056"/>
          </a:xfrm>
        </p:grpSpPr>
        <p:grpSp>
          <p:nvGrpSpPr>
            <p:cNvPr id="104" name="组合 103"/>
            <p:cNvGrpSpPr/>
            <p:nvPr/>
          </p:nvGrpSpPr>
          <p:grpSpPr>
            <a:xfrm>
              <a:off x="5087094" y="4581922"/>
              <a:ext cx="2130132" cy="2654056"/>
              <a:chOff x="7380501" y="2927402"/>
              <a:chExt cx="2311887" cy="2880512"/>
            </a:xfrm>
          </p:grpSpPr>
          <p:sp>
            <p:nvSpPr>
              <p:cNvPr id="10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椭圆 10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椭圆 10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a:off x="5512398" y="4997122"/>
              <a:ext cx="660866" cy="796652"/>
              <a:chOff x="4141787" y="809625"/>
              <a:chExt cx="3600451" cy="4340225"/>
            </a:xfrm>
            <a:solidFill>
              <a:srgbClr val="E46E6F"/>
            </a:solidFill>
          </p:grpSpPr>
          <p:sp>
            <p:nvSpPr>
              <p:cNvPr id="106"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1" name="组合 110"/>
          <p:cNvGrpSpPr/>
          <p:nvPr/>
        </p:nvGrpSpPr>
        <p:grpSpPr>
          <a:xfrm>
            <a:off x="3869831" y="2139802"/>
            <a:ext cx="1597807" cy="1990082"/>
            <a:chOff x="5231110" y="2853730"/>
            <a:chExt cx="2130132" cy="2654056"/>
          </a:xfrm>
        </p:grpSpPr>
        <p:grpSp>
          <p:nvGrpSpPr>
            <p:cNvPr id="112" name="组合 111"/>
            <p:cNvGrpSpPr/>
            <p:nvPr/>
          </p:nvGrpSpPr>
          <p:grpSpPr>
            <a:xfrm>
              <a:off x="5231110" y="2853730"/>
              <a:ext cx="2130132" cy="2654056"/>
              <a:chOff x="7380501" y="2927402"/>
              <a:chExt cx="2311887" cy="2880512"/>
            </a:xfrm>
          </p:grpSpPr>
          <p:sp>
            <p:nvSpPr>
              <p:cNvPr id="11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椭圆 1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5551304" y="3371678"/>
              <a:ext cx="618124" cy="622340"/>
              <a:chOff x="3771900" y="3200403"/>
              <a:chExt cx="2011680" cy="2025393"/>
            </a:xfrm>
            <a:solidFill>
              <a:srgbClr val="01ACBE"/>
            </a:solidFill>
          </p:grpSpPr>
          <p:sp>
            <p:nvSpPr>
              <p:cNvPr id="114" name="任意多边形 113"/>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任意多边形 114"/>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任意多边形 116"/>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100" fill="hold"/>
                                        <p:tgtEl>
                                          <p:spTgt spid="85"/>
                                        </p:tgtEl>
                                        <p:attrNameLst>
                                          <p:attrName>ppt_w</p:attrName>
                                        </p:attrNameLst>
                                      </p:cBhvr>
                                      <p:tavLst>
                                        <p:tav tm="0">
                                          <p:val>
                                            <p:fltVal val="0"/>
                                          </p:val>
                                        </p:tav>
                                        <p:tav tm="100000">
                                          <p:val>
                                            <p:strVal val="#ppt_w"/>
                                          </p:val>
                                        </p:tav>
                                      </p:tavLst>
                                    </p:anim>
                                    <p:anim calcmode="lin" valueType="num">
                                      <p:cBhvr>
                                        <p:cTn id="12" dur="100" fill="hold"/>
                                        <p:tgtEl>
                                          <p:spTgt spid="85"/>
                                        </p:tgtEl>
                                        <p:attrNameLst>
                                          <p:attrName>ppt_h</p:attrName>
                                        </p:attrNameLst>
                                      </p:cBhvr>
                                      <p:tavLst>
                                        <p:tav tm="0">
                                          <p:val>
                                            <p:fltVal val="0"/>
                                          </p:val>
                                        </p:tav>
                                        <p:tav tm="100000">
                                          <p:val>
                                            <p:strVal val="#ppt_h"/>
                                          </p:val>
                                        </p:tav>
                                      </p:tavLst>
                                    </p:anim>
                                    <p:animEffect transition="in" filter="fade">
                                      <p:cBhvr>
                                        <p:cTn id="13" dur="100"/>
                                        <p:tgtEl>
                                          <p:spTgt spid="85"/>
                                        </p:tgtEl>
                                      </p:cBhvr>
                                    </p:animEffect>
                                  </p:childTnLst>
                                </p:cTn>
                              </p:par>
                              <p:par>
                                <p:cTn id="14" presetID="6" presetClass="emph" presetSubtype="0" fill="hold" nodeType="withEffect">
                                  <p:stCondLst>
                                    <p:cond delay="100"/>
                                  </p:stCondLst>
                                  <p:childTnLst>
                                    <p:animScale>
                                      <p:cBhvr>
                                        <p:cTn id="15" dur="100" fill="hold"/>
                                        <p:tgtEl>
                                          <p:spTgt spid="85"/>
                                        </p:tgtEl>
                                      </p:cBhvr>
                                      <p:by x="110000" y="110000"/>
                                    </p:animScale>
                                  </p:childTnLst>
                                </p:cTn>
                              </p:par>
                              <p:par>
                                <p:cTn id="16" presetID="6" presetClass="emph" presetSubtype="0" fill="hold" nodeType="withEffect">
                                  <p:stCondLst>
                                    <p:cond delay="200"/>
                                  </p:stCondLst>
                                  <p:childTnLst>
                                    <p:animScale>
                                      <p:cBhvr>
                                        <p:cTn id="17" dur="200" fill="hold"/>
                                        <p:tgtEl>
                                          <p:spTgt spid="85"/>
                                        </p:tgtEl>
                                      </p:cBhvr>
                                      <p:by x="90000" y="90000"/>
                                    </p:animScale>
                                  </p:childTnLst>
                                </p:cTn>
                              </p:par>
                              <p:par>
                                <p:cTn id="18" presetID="6" presetClass="emph" presetSubtype="0" fill="hold" nodeType="withEffect">
                                  <p:stCondLst>
                                    <p:cond delay="400"/>
                                  </p:stCondLst>
                                  <p:childTnLst>
                                    <p:animScale>
                                      <p:cBhvr>
                                        <p:cTn id="19" dur="100" fill="hold"/>
                                        <p:tgtEl>
                                          <p:spTgt spid="85"/>
                                        </p:tgtEl>
                                      </p:cBhvr>
                                      <p:by x="105000" y="105000"/>
                                    </p:animScale>
                                  </p:childTnLst>
                                </p:cTn>
                              </p:par>
                              <p:par>
                                <p:cTn id="20" presetID="6" presetClass="emph" presetSubtype="0" fill="hold" nodeType="withEffect">
                                  <p:stCondLst>
                                    <p:cond delay="500"/>
                                  </p:stCondLst>
                                  <p:childTnLst>
                                    <p:animScale>
                                      <p:cBhvr>
                                        <p:cTn id="21" dur="200" fill="hold"/>
                                        <p:tgtEl>
                                          <p:spTgt spid="85"/>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100" fill="hold"/>
                                        <p:tgtEl>
                                          <p:spTgt spid="97"/>
                                        </p:tgtEl>
                                        <p:attrNameLst>
                                          <p:attrName>ppt_w</p:attrName>
                                        </p:attrNameLst>
                                      </p:cBhvr>
                                      <p:tavLst>
                                        <p:tav tm="0">
                                          <p:val>
                                            <p:fltVal val="0"/>
                                          </p:val>
                                        </p:tav>
                                        <p:tav tm="100000">
                                          <p:val>
                                            <p:strVal val="#ppt_w"/>
                                          </p:val>
                                        </p:tav>
                                      </p:tavLst>
                                    </p:anim>
                                    <p:anim calcmode="lin" valueType="num">
                                      <p:cBhvr>
                                        <p:cTn id="26" dur="100" fill="hold"/>
                                        <p:tgtEl>
                                          <p:spTgt spid="97"/>
                                        </p:tgtEl>
                                        <p:attrNameLst>
                                          <p:attrName>ppt_h</p:attrName>
                                        </p:attrNameLst>
                                      </p:cBhvr>
                                      <p:tavLst>
                                        <p:tav tm="0">
                                          <p:val>
                                            <p:fltVal val="0"/>
                                          </p:val>
                                        </p:tav>
                                        <p:tav tm="100000">
                                          <p:val>
                                            <p:strVal val="#ppt_h"/>
                                          </p:val>
                                        </p:tav>
                                      </p:tavLst>
                                    </p:anim>
                                    <p:animEffect transition="in" filter="fade">
                                      <p:cBhvr>
                                        <p:cTn id="27" dur="100"/>
                                        <p:tgtEl>
                                          <p:spTgt spid="97"/>
                                        </p:tgtEl>
                                      </p:cBhvr>
                                    </p:animEffect>
                                  </p:childTnLst>
                                </p:cTn>
                              </p:par>
                              <p:par>
                                <p:cTn id="28" presetID="6" presetClass="emph" presetSubtype="0" fill="hold" nodeType="withEffect">
                                  <p:stCondLst>
                                    <p:cond delay="100"/>
                                  </p:stCondLst>
                                  <p:childTnLst>
                                    <p:animScale>
                                      <p:cBhvr>
                                        <p:cTn id="29" dur="100" fill="hold"/>
                                        <p:tgtEl>
                                          <p:spTgt spid="97"/>
                                        </p:tgtEl>
                                      </p:cBhvr>
                                      <p:by x="110000" y="110000"/>
                                    </p:animScale>
                                  </p:childTnLst>
                                </p:cTn>
                              </p:par>
                              <p:par>
                                <p:cTn id="30" presetID="6" presetClass="emph" presetSubtype="0" fill="hold" nodeType="withEffect">
                                  <p:stCondLst>
                                    <p:cond delay="200"/>
                                  </p:stCondLst>
                                  <p:childTnLst>
                                    <p:animScale>
                                      <p:cBhvr>
                                        <p:cTn id="31" dur="200" fill="hold"/>
                                        <p:tgtEl>
                                          <p:spTgt spid="97"/>
                                        </p:tgtEl>
                                      </p:cBhvr>
                                      <p:by x="90000" y="90000"/>
                                    </p:animScale>
                                  </p:childTnLst>
                                </p:cTn>
                              </p:par>
                              <p:par>
                                <p:cTn id="32" presetID="6" presetClass="emph" presetSubtype="0" fill="hold" nodeType="withEffect">
                                  <p:stCondLst>
                                    <p:cond delay="400"/>
                                  </p:stCondLst>
                                  <p:childTnLst>
                                    <p:animScale>
                                      <p:cBhvr>
                                        <p:cTn id="33" dur="100" fill="hold"/>
                                        <p:tgtEl>
                                          <p:spTgt spid="97"/>
                                        </p:tgtEl>
                                      </p:cBhvr>
                                      <p:by x="105000" y="105000"/>
                                    </p:animScale>
                                  </p:childTnLst>
                                </p:cTn>
                              </p:par>
                              <p:par>
                                <p:cTn id="34" presetID="6" presetClass="emph" presetSubtype="0" fill="hold" nodeType="withEffect">
                                  <p:stCondLst>
                                    <p:cond delay="500"/>
                                  </p:stCondLst>
                                  <p:childTnLst>
                                    <p:animScale>
                                      <p:cBhvr>
                                        <p:cTn id="35" dur="200" fill="hold"/>
                                        <p:tgtEl>
                                          <p:spTgt spid="97"/>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 fill="hold"/>
                                        <p:tgtEl>
                                          <p:spTgt spid="79"/>
                                        </p:tgtEl>
                                        <p:attrNameLst>
                                          <p:attrName>ppt_w</p:attrName>
                                        </p:attrNameLst>
                                      </p:cBhvr>
                                      <p:tavLst>
                                        <p:tav tm="0">
                                          <p:val>
                                            <p:fltVal val="0"/>
                                          </p:val>
                                        </p:tav>
                                        <p:tav tm="100000">
                                          <p:val>
                                            <p:strVal val="#ppt_w"/>
                                          </p:val>
                                        </p:tav>
                                      </p:tavLst>
                                    </p:anim>
                                    <p:anim calcmode="lin" valueType="num">
                                      <p:cBhvr>
                                        <p:cTn id="40" dur="100" fill="hold"/>
                                        <p:tgtEl>
                                          <p:spTgt spid="79"/>
                                        </p:tgtEl>
                                        <p:attrNameLst>
                                          <p:attrName>ppt_h</p:attrName>
                                        </p:attrNameLst>
                                      </p:cBhvr>
                                      <p:tavLst>
                                        <p:tav tm="0">
                                          <p:val>
                                            <p:fltVal val="0"/>
                                          </p:val>
                                        </p:tav>
                                        <p:tav tm="100000">
                                          <p:val>
                                            <p:strVal val="#ppt_h"/>
                                          </p:val>
                                        </p:tav>
                                      </p:tavLst>
                                    </p:anim>
                                    <p:animEffect transition="in" filter="fade">
                                      <p:cBhvr>
                                        <p:cTn id="41" dur="100"/>
                                        <p:tgtEl>
                                          <p:spTgt spid="79"/>
                                        </p:tgtEl>
                                      </p:cBhvr>
                                    </p:animEffect>
                                  </p:childTnLst>
                                </p:cTn>
                              </p:par>
                              <p:par>
                                <p:cTn id="42" presetID="6" presetClass="emph" presetSubtype="0" fill="hold" nodeType="withEffect">
                                  <p:stCondLst>
                                    <p:cond delay="100"/>
                                  </p:stCondLst>
                                  <p:childTnLst>
                                    <p:animScale>
                                      <p:cBhvr>
                                        <p:cTn id="43" dur="100" fill="hold"/>
                                        <p:tgtEl>
                                          <p:spTgt spid="79"/>
                                        </p:tgtEl>
                                      </p:cBhvr>
                                      <p:by x="110000" y="110000"/>
                                    </p:animScale>
                                  </p:childTnLst>
                                </p:cTn>
                              </p:par>
                              <p:par>
                                <p:cTn id="44" presetID="6" presetClass="emph" presetSubtype="0" fill="hold" nodeType="withEffect">
                                  <p:stCondLst>
                                    <p:cond delay="200"/>
                                  </p:stCondLst>
                                  <p:childTnLst>
                                    <p:animScale>
                                      <p:cBhvr>
                                        <p:cTn id="45" dur="200" fill="hold"/>
                                        <p:tgtEl>
                                          <p:spTgt spid="79"/>
                                        </p:tgtEl>
                                      </p:cBhvr>
                                      <p:by x="90000" y="90000"/>
                                    </p:animScale>
                                  </p:childTnLst>
                                </p:cTn>
                              </p:par>
                              <p:par>
                                <p:cTn id="46" presetID="6" presetClass="emph" presetSubtype="0" fill="hold" nodeType="withEffect">
                                  <p:stCondLst>
                                    <p:cond delay="400"/>
                                  </p:stCondLst>
                                  <p:childTnLst>
                                    <p:animScale>
                                      <p:cBhvr>
                                        <p:cTn id="47" dur="100" fill="hold"/>
                                        <p:tgtEl>
                                          <p:spTgt spid="79"/>
                                        </p:tgtEl>
                                      </p:cBhvr>
                                      <p:by x="105000" y="105000"/>
                                    </p:animScale>
                                  </p:childTnLst>
                                </p:cTn>
                              </p:par>
                              <p:par>
                                <p:cTn id="48" presetID="6" presetClass="emph" presetSubtype="0" fill="hold" nodeType="withEffect">
                                  <p:stCondLst>
                                    <p:cond delay="500"/>
                                  </p:stCondLst>
                                  <p:childTnLst>
                                    <p:animScale>
                                      <p:cBhvr>
                                        <p:cTn id="49" dur="200" fill="hold"/>
                                        <p:tgtEl>
                                          <p:spTgt spid="7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100" fill="hold"/>
                                        <p:tgtEl>
                                          <p:spTgt spid="111"/>
                                        </p:tgtEl>
                                        <p:attrNameLst>
                                          <p:attrName>ppt_w</p:attrName>
                                        </p:attrNameLst>
                                      </p:cBhvr>
                                      <p:tavLst>
                                        <p:tav tm="0">
                                          <p:val>
                                            <p:fltVal val="0"/>
                                          </p:val>
                                        </p:tav>
                                        <p:tav tm="100000">
                                          <p:val>
                                            <p:strVal val="#ppt_w"/>
                                          </p:val>
                                        </p:tav>
                                      </p:tavLst>
                                    </p:anim>
                                    <p:anim calcmode="lin" valueType="num">
                                      <p:cBhvr>
                                        <p:cTn id="54" dur="100" fill="hold"/>
                                        <p:tgtEl>
                                          <p:spTgt spid="111"/>
                                        </p:tgtEl>
                                        <p:attrNameLst>
                                          <p:attrName>ppt_h</p:attrName>
                                        </p:attrNameLst>
                                      </p:cBhvr>
                                      <p:tavLst>
                                        <p:tav tm="0">
                                          <p:val>
                                            <p:fltVal val="0"/>
                                          </p:val>
                                        </p:tav>
                                        <p:tav tm="100000">
                                          <p:val>
                                            <p:strVal val="#ppt_h"/>
                                          </p:val>
                                        </p:tav>
                                      </p:tavLst>
                                    </p:anim>
                                    <p:animEffect transition="in" filter="fade">
                                      <p:cBhvr>
                                        <p:cTn id="55" dur="100"/>
                                        <p:tgtEl>
                                          <p:spTgt spid="111"/>
                                        </p:tgtEl>
                                      </p:cBhvr>
                                    </p:animEffect>
                                  </p:childTnLst>
                                </p:cTn>
                              </p:par>
                              <p:par>
                                <p:cTn id="56" presetID="6" presetClass="emph" presetSubtype="0" fill="hold" nodeType="withEffect">
                                  <p:stCondLst>
                                    <p:cond delay="100"/>
                                  </p:stCondLst>
                                  <p:childTnLst>
                                    <p:animScale>
                                      <p:cBhvr>
                                        <p:cTn id="57" dur="100" fill="hold"/>
                                        <p:tgtEl>
                                          <p:spTgt spid="111"/>
                                        </p:tgtEl>
                                      </p:cBhvr>
                                      <p:by x="110000" y="110000"/>
                                    </p:animScale>
                                  </p:childTnLst>
                                </p:cTn>
                              </p:par>
                              <p:par>
                                <p:cTn id="58" presetID="6" presetClass="emph" presetSubtype="0" fill="hold" nodeType="withEffect">
                                  <p:stCondLst>
                                    <p:cond delay="200"/>
                                  </p:stCondLst>
                                  <p:childTnLst>
                                    <p:animScale>
                                      <p:cBhvr>
                                        <p:cTn id="59" dur="200" fill="hold"/>
                                        <p:tgtEl>
                                          <p:spTgt spid="111"/>
                                        </p:tgtEl>
                                      </p:cBhvr>
                                      <p:by x="90000" y="90000"/>
                                    </p:animScale>
                                  </p:childTnLst>
                                </p:cTn>
                              </p:par>
                              <p:par>
                                <p:cTn id="60" presetID="6" presetClass="emph" presetSubtype="0" fill="hold" nodeType="withEffect">
                                  <p:stCondLst>
                                    <p:cond delay="400"/>
                                  </p:stCondLst>
                                  <p:childTnLst>
                                    <p:animScale>
                                      <p:cBhvr>
                                        <p:cTn id="61" dur="100" fill="hold"/>
                                        <p:tgtEl>
                                          <p:spTgt spid="111"/>
                                        </p:tgtEl>
                                      </p:cBhvr>
                                      <p:by x="105000" y="105000"/>
                                    </p:animScale>
                                  </p:childTnLst>
                                </p:cTn>
                              </p:par>
                              <p:par>
                                <p:cTn id="62" presetID="6" presetClass="emph" presetSubtype="0" fill="hold" nodeType="withEffect">
                                  <p:stCondLst>
                                    <p:cond delay="500"/>
                                  </p:stCondLst>
                                  <p:childTnLst>
                                    <p:animScale>
                                      <p:cBhvr>
                                        <p:cTn id="63" dur="200" fill="hold"/>
                                        <p:tgtEl>
                                          <p:spTgt spid="111"/>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100" fill="hold"/>
                                        <p:tgtEl>
                                          <p:spTgt spid="91"/>
                                        </p:tgtEl>
                                        <p:attrNameLst>
                                          <p:attrName>ppt_w</p:attrName>
                                        </p:attrNameLst>
                                      </p:cBhvr>
                                      <p:tavLst>
                                        <p:tav tm="0">
                                          <p:val>
                                            <p:fltVal val="0"/>
                                          </p:val>
                                        </p:tav>
                                        <p:tav tm="100000">
                                          <p:val>
                                            <p:strVal val="#ppt_w"/>
                                          </p:val>
                                        </p:tav>
                                      </p:tavLst>
                                    </p:anim>
                                    <p:anim calcmode="lin" valueType="num">
                                      <p:cBhvr>
                                        <p:cTn id="68" dur="100" fill="hold"/>
                                        <p:tgtEl>
                                          <p:spTgt spid="91"/>
                                        </p:tgtEl>
                                        <p:attrNameLst>
                                          <p:attrName>ppt_h</p:attrName>
                                        </p:attrNameLst>
                                      </p:cBhvr>
                                      <p:tavLst>
                                        <p:tav tm="0">
                                          <p:val>
                                            <p:fltVal val="0"/>
                                          </p:val>
                                        </p:tav>
                                        <p:tav tm="100000">
                                          <p:val>
                                            <p:strVal val="#ppt_h"/>
                                          </p:val>
                                        </p:tav>
                                      </p:tavLst>
                                    </p:anim>
                                    <p:animEffect transition="in" filter="fade">
                                      <p:cBhvr>
                                        <p:cTn id="69" dur="100"/>
                                        <p:tgtEl>
                                          <p:spTgt spid="91"/>
                                        </p:tgtEl>
                                      </p:cBhvr>
                                    </p:animEffect>
                                  </p:childTnLst>
                                </p:cTn>
                              </p:par>
                              <p:par>
                                <p:cTn id="70" presetID="6" presetClass="emph" presetSubtype="0" fill="hold" nodeType="withEffect">
                                  <p:stCondLst>
                                    <p:cond delay="100"/>
                                  </p:stCondLst>
                                  <p:childTnLst>
                                    <p:animScale>
                                      <p:cBhvr>
                                        <p:cTn id="71" dur="100" fill="hold"/>
                                        <p:tgtEl>
                                          <p:spTgt spid="91"/>
                                        </p:tgtEl>
                                      </p:cBhvr>
                                      <p:by x="110000" y="110000"/>
                                    </p:animScale>
                                  </p:childTnLst>
                                </p:cTn>
                              </p:par>
                              <p:par>
                                <p:cTn id="72" presetID="6" presetClass="emph" presetSubtype="0" fill="hold" nodeType="withEffect">
                                  <p:stCondLst>
                                    <p:cond delay="200"/>
                                  </p:stCondLst>
                                  <p:childTnLst>
                                    <p:animScale>
                                      <p:cBhvr>
                                        <p:cTn id="73" dur="200" fill="hold"/>
                                        <p:tgtEl>
                                          <p:spTgt spid="91"/>
                                        </p:tgtEl>
                                      </p:cBhvr>
                                      <p:by x="90000" y="90000"/>
                                    </p:animScale>
                                  </p:childTnLst>
                                </p:cTn>
                              </p:par>
                              <p:par>
                                <p:cTn id="74" presetID="6" presetClass="emph" presetSubtype="0" fill="hold" nodeType="withEffect">
                                  <p:stCondLst>
                                    <p:cond delay="400"/>
                                  </p:stCondLst>
                                  <p:childTnLst>
                                    <p:animScale>
                                      <p:cBhvr>
                                        <p:cTn id="75" dur="100" fill="hold"/>
                                        <p:tgtEl>
                                          <p:spTgt spid="91"/>
                                        </p:tgtEl>
                                      </p:cBhvr>
                                      <p:by x="105000" y="105000"/>
                                    </p:animScale>
                                  </p:childTnLst>
                                </p:cTn>
                              </p:par>
                              <p:par>
                                <p:cTn id="76" presetID="6" presetClass="emph" presetSubtype="0" fill="hold" nodeType="withEffect">
                                  <p:stCondLst>
                                    <p:cond delay="500"/>
                                  </p:stCondLst>
                                  <p:childTnLst>
                                    <p:animScale>
                                      <p:cBhvr>
                                        <p:cTn id="77" dur="200" fill="hold"/>
                                        <p:tgtEl>
                                          <p:spTgt spid="91"/>
                                        </p:tgtEl>
                                      </p:cBhvr>
                                      <p:by x="95000" y="95000"/>
                                    </p:animScale>
                                  </p:childTnLst>
                                </p:cTn>
                              </p:par>
                            </p:childTnLst>
                          </p:cTn>
                        </p:par>
                        <p:par>
                          <p:cTn id="78" fill="hold">
                            <p:stCondLst>
                              <p:cond delay="4000"/>
                            </p:stCondLst>
                            <p:childTnLst>
                              <p:par>
                                <p:cTn id="79" presetID="53" presetClass="entr" presetSubtype="16"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 calcmode="lin" valueType="num">
                                      <p:cBhvr>
                                        <p:cTn id="81" dur="100" fill="hold"/>
                                        <p:tgtEl>
                                          <p:spTgt spid="103"/>
                                        </p:tgtEl>
                                        <p:attrNameLst>
                                          <p:attrName>ppt_w</p:attrName>
                                        </p:attrNameLst>
                                      </p:cBhvr>
                                      <p:tavLst>
                                        <p:tav tm="0">
                                          <p:val>
                                            <p:fltVal val="0"/>
                                          </p:val>
                                        </p:tav>
                                        <p:tav tm="100000">
                                          <p:val>
                                            <p:strVal val="#ppt_w"/>
                                          </p:val>
                                        </p:tav>
                                      </p:tavLst>
                                    </p:anim>
                                    <p:anim calcmode="lin" valueType="num">
                                      <p:cBhvr>
                                        <p:cTn id="82" dur="100" fill="hold"/>
                                        <p:tgtEl>
                                          <p:spTgt spid="103"/>
                                        </p:tgtEl>
                                        <p:attrNameLst>
                                          <p:attrName>ppt_h</p:attrName>
                                        </p:attrNameLst>
                                      </p:cBhvr>
                                      <p:tavLst>
                                        <p:tav tm="0">
                                          <p:val>
                                            <p:fltVal val="0"/>
                                          </p:val>
                                        </p:tav>
                                        <p:tav tm="100000">
                                          <p:val>
                                            <p:strVal val="#ppt_h"/>
                                          </p:val>
                                        </p:tav>
                                      </p:tavLst>
                                    </p:anim>
                                    <p:animEffect transition="in" filter="fade">
                                      <p:cBhvr>
                                        <p:cTn id="83" dur="100"/>
                                        <p:tgtEl>
                                          <p:spTgt spid="103"/>
                                        </p:tgtEl>
                                      </p:cBhvr>
                                    </p:animEffect>
                                  </p:childTnLst>
                                </p:cTn>
                              </p:par>
                              <p:par>
                                <p:cTn id="84" presetID="6" presetClass="emph" presetSubtype="0" fill="hold" nodeType="withEffect">
                                  <p:stCondLst>
                                    <p:cond delay="100"/>
                                  </p:stCondLst>
                                  <p:childTnLst>
                                    <p:animScale>
                                      <p:cBhvr>
                                        <p:cTn id="85" dur="100" fill="hold"/>
                                        <p:tgtEl>
                                          <p:spTgt spid="103"/>
                                        </p:tgtEl>
                                      </p:cBhvr>
                                      <p:by x="110000" y="110000"/>
                                    </p:animScale>
                                  </p:childTnLst>
                                </p:cTn>
                              </p:par>
                              <p:par>
                                <p:cTn id="86" presetID="6" presetClass="emph" presetSubtype="0" fill="hold" nodeType="withEffect">
                                  <p:stCondLst>
                                    <p:cond delay="200"/>
                                  </p:stCondLst>
                                  <p:childTnLst>
                                    <p:animScale>
                                      <p:cBhvr>
                                        <p:cTn id="87" dur="200" fill="hold"/>
                                        <p:tgtEl>
                                          <p:spTgt spid="103"/>
                                        </p:tgtEl>
                                      </p:cBhvr>
                                      <p:by x="90000" y="90000"/>
                                    </p:animScale>
                                  </p:childTnLst>
                                </p:cTn>
                              </p:par>
                              <p:par>
                                <p:cTn id="88" presetID="6" presetClass="emph" presetSubtype="0" fill="hold" nodeType="withEffect">
                                  <p:stCondLst>
                                    <p:cond delay="400"/>
                                  </p:stCondLst>
                                  <p:childTnLst>
                                    <p:animScale>
                                      <p:cBhvr>
                                        <p:cTn id="89" dur="100" fill="hold"/>
                                        <p:tgtEl>
                                          <p:spTgt spid="103"/>
                                        </p:tgtEl>
                                      </p:cBhvr>
                                      <p:by x="105000" y="105000"/>
                                    </p:animScale>
                                  </p:childTnLst>
                                </p:cTn>
                              </p:par>
                              <p:par>
                                <p:cTn id="90" presetID="6" presetClass="emph" presetSubtype="0" fill="hold" nodeType="withEffect">
                                  <p:stCondLst>
                                    <p:cond delay="500"/>
                                  </p:stCondLst>
                                  <p:childTnLst>
                                    <p:animScale>
                                      <p:cBhvr>
                                        <p:cTn id="91" dur="200" fill="hold"/>
                                        <p:tgtEl>
                                          <p:spTgt spid="103"/>
                                        </p:tgtEl>
                                      </p:cBhvr>
                                      <p:by x="95000" y="95000"/>
                                    </p:animScale>
                                  </p:childTnLst>
                                </p:cTn>
                              </p:par>
                            </p:childTnLst>
                          </p:cTn>
                        </p:par>
                        <p:par>
                          <p:cTn id="92" fill="hold">
                            <p:stCondLst>
                              <p:cond delay="4700"/>
                            </p:stCondLst>
                            <p:childTnLst>
                              <p:par>
                                <p:cTn id="93" presetID="12" presetClass="entr" presetSubtype="2"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
                                        <p:tgtEl>
                                          <p:spTgt spid="62"/>
                                        </p:tgtEl>
                                        <p:attrNameLst>
                                          <p:attrName>ppt_x</p:attrName>
                                        </p:attrNameLst>
                                      </p:cBhvr>
                                      <p:tavLst>
                                        <p:tav tm="0">
                                          <p:val>
                                            <p:strVal val="#ppt_x+#ppt_w*1.125000"/>
                                          </p:val>
                                        </p:tav>
                                        <p:tav tm="100000">
                                          <p:val>
                                            <p:strVal val="#ppt_x"/>
                                          </p:val>
                                        </p:tav>
                                      </p:tavLst>
                                    </p:anim>
                                    <p:animEffect transition="in" filter="wipe(left)">
                                      <p:cBhvr>
                                        <p:cTn id="96" dur="500"/>
                                        <p:tgtEl>
                                          <p:spTgt spid="62"/>
                                        </p:tgtEl>
                                      </p:cBhvr>
                                    </p:animEffect>
                                  </p:childTnLst>
                                </p:cTn>
                              </p:par>
                              <p:par>
                                <p:cTn id="97" presetID="1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p:tgtEl>
                                          <p:spTgt spid="47"/>
                                        </p:tgtEl>
                                        <p:attrNameLst>
                                          <p:attrName>ppt_x</p:attrName>
                                        </p:attrNameLst>
                                      </p:cBhvr>
                                      <p:tavLst>
                                        <p:tav tm="0">
                                          <p:val>
                                            <p:strVal val="#ppt_x-#ppt_w*1.125000"/>
                                          </p:val>
                                        </p:tav>
                                        <p:tav tm="100000">
                                          <p:val>
                                            <p:strVal val="#ppt_x"/>
                                          </p:val>
                                        </p:tav>
                                      </p:tavLst>
                                    </p:anim>
                                    <p:animEffect transition="in" filter="wipe(right)">
                                      <p:cBhvr>
                                        <p:cTn id="100" dur="500"/>
                                        <p:tgtEl>
                                          <p:spTgt spid="47"/>
                                        </p:tgtEl>
                                      </p:cBhvr>
                                    </p:animEffect>
                                  </p:childTnLst>
                                </p:cTn>
                              </p:par>
                            </p:childTnLst>
                          </p:cTn>
                        </p:par>
                        <p:par>
                          <p:cTn id="101" fill="hold">
                            <p:stCondLst>
                              <p:cond delay="5200"/>
                            </p:stCondLst>
                            <p:childTnLst>
                              <p:par>
                                <p:cTn id="102" presetID="12" presetClass="entr" presetSubtype="2" fill="hold" nodeType="after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p:tgtEl>
                                          <p:spTgt spid="67"/>
                                        </p:tgtEl>
                                        <p:attrNameLst>
                                          <p:attrName>ppt_x</p:attrName>
                                        </p:attrNameLst>
                                      </p:cBhvr>
                                      <p:tavLst>
                                        <p:tav tm="0">
                                          <p:val>
                                            <p:strVal val="#ppt_x+#ppt_w*1.125000"/>
                                          </p:val>
                                        </p:tav>
                                        <p:tav tm="100000">
                                          <p:val>
                                            <p:strVal val="#ppt_x"/>
                                          </p:val>
                                        </p:tav>
                                      </p:tavLst>
                                    </p:anim>
                                    <p:animEffect transition="in" filter="wipe(left)">
                                      <p:cBhvr>
                                        <p:cTn id="105" dur="500"/>
                                        <p:tgtEl>
                                          <p:spTgt spid="67"/>
                                        </p:tgtEl>
                                      </p:cBhvr>
                                    </p:animEffect>
                                  </p:childTnLst>
                                </p:cTn>
                              </p:par>
                              <p:par>
                                <p:cTn id="106" presetID="12" presetClass="entr" presetSubtype="8"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p:tgtEl>
                                          <p:spTgt spid="57"/>
                                        </p:tgtEl>
                                        <p:attrNameLst>
                                          <p:attrName>ppt_x</p:attrName>
                                        </p:attrNameLst>
                                      </p:cBhvr>
                                      <p:tavLst>
                                        <p:tav tm="0">
                                          <p:val>
                                            <p:strVal val="#ppt_x-#ppt_w*1.125000"/>
                                          </p:val>
                                        </p:tav>
                                        <p:tav tm="100000">
                                          <p:val>
                                            <p:strVal val="#ppt_x"/>
                                          </p:val>
                                        </p:tav>
                                      </p:tavLst>
                                    </p:anim>
                                    <p:animEffect transition="in" filter="wipe(right)">
                                      <p:cBhvr>
                                        <p:cTn id="109" dur="500"/>
                                        <p:tgtEl>
                                          <p:spTgt spid="57"/>
                                        </p:tgtEl>
                                      </p:cBhvr>
                                    </p:animEffect>
                                  </p:childTnLst>
                                </p:cTn>
                              </p:par>
                            </p:childTnLst>
                          </p:cTn>
                        </p:par>
                        <p:par>
                          <p:cTn id="110" fill="hold">
                            <p:stCondLst>
                              <p:cond delay="5700"/>
                            </p:stCondLst>
                            <p:childTnLst>
                              <p:par>
                                <p:cTn id="111" presetID="12" presetClass="entr" presetSubtype="2" fill="hold" nodeType="afterEffect">
                                  <p:stCondLst>
                                    <p:cond delay="0"/>
                                  </p:stCondLst>
                                  <p:childTnLst>
                                    <p:set>
                                      <p:cBhvr>
                                        <p:cTn id="112" dur="1" fill="hold">
                                          <p:stCondLst>
                                            <p:cond delay="0"/>
                                          </p:stCondLst>
                                        </p:cTn>
                                        <p:tgtEl>
                                          <p:spTgt spid="72"/>
                                        </p:tgtEl>
                                        <p:attrNameLst>
                                          <p:attrName>style.visibility</p:attrName>
                                        </p:attrNameLst>
                                      </p:cBhvr>
                                      <p:to>
                                        <p:strVal val="visible"/>
                                      </p:to>
                                    </p:set>
                                    <p:anim calcmode="lin" valueType="num">
                                      <p:cBhvr additive="base">
                                        <p:cTn id="113" dur="500"/>
                                        <p:tgtEl>
                                          <p:spTgt spid="72"/>
                                        </p:tgtEl>
                                        <p:attrNameLst>
                                          <p:attrName>ppt_x</p:attrName>
                                        </p:attrNameLst>
                                      </p:cBhvr>
                                      <p:tavLst>
                                        <p:tav tm="0">
                                          <p:val>
                                            <p:strVal val="#ppt_x+#ppt_w*1.125000"/>
                                          </p:val>
                                        </p:tav>
                                        <p:tav tm="100000">
                                          <p:val>
                                            <p:strVal val="#ppt_x"/>
                                          </p:val>
                                        </p:tav>
                                      </p:tavLst>
                                    </p:anim>
                                    <p:animEffect transition="in" filter="wipe(left)">
                                      <p:cBhvr>
                                        <p:cTn id="114" dur="500"/>
                                        <p:tgtEl>
                                          <p:spTgt spid="72"/>
                                        </p:tgtEl>
                                      </p:cBhvr>
                                    </p:animEffect>
                                  </p:childTnLst>
                                </p:cTn>
                              </p:par>
                              <p:par>
                                <p:cTn id="115" presetID="12" presetClass="entr" presetSubtype="8"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p:tgtEl>
                                          <p:spTgt spid="52"/>
                                        </p:tgtEl>
                                        <p:attrNameLst>
                                          <p:attrName>ppt_x</p:attrName>
                                        </p:attrNameLst>
                                      </p:cBhvr>
                                      <p:tavLst>
                                        <p:tav tm="0">
                                          <p:val>
                                            <p:strVal val="#ppt_x-#ppt_w*1.125000"/>
                                          </p:val>
                                        </p:tav>
                                        <p:tav tm="100000">
                                          <p:val>
                                            <p:strVal val="#ppt_x"/>
                                          </p:val>
                                        </p:tav>
                                      </p:tavLst>
                                    </p:anim>
                                    <p:animEffect transition="in" filter="wipe(right)">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962752" y="1214391"/>
            <a:ext cx="2914939" cy="2913884"/>
            <a:chOff x="3949820" y="1619561"/>
            <a:chExt cx="3886079" cy="3886079"/>
          </a:xfrm>
        </p:grpSpPr>
        <p:grpSp>
          <p:nvGrpSpPr>
            <p:cNvPr id="5" name="组合 4"/>
            <p:cNvGrpSpPr/>
            <p:nvPr/>
          </p:nvGrpSpPr>
          <p:grpSpPr>
            <a:xfrm rot="2031950">
              <a:off x="3949820" y="1619561"/>
              <a:ext cx="3886079" cy="3886079"/>
              <a:chOff x="743479" y="1548106"/>
              <a:chExt cx="3941689" cy="3941690"/>
            </a:xfrm>
          </p:grpSpPr>
          <p:sp>
            <p:nvSpPr>
              <p:cNvPr id="7" name="饼形 6"/>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8" name="饼形 7"/>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9" name="饼形 8"/>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0" name="椭圆 9"/>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2344772" y="1962697"/>
            <a:ext cx="878117" cy="877799"/>
            <a:chOff x="4297826" y="4749111"/>
            <a:chExt cx="1170670" cy="1170670"/>
          </a:xfrm>
        </p:grpSpPr>
        <p:grpSp>
          <p:nvGrpSpPr>
            <p:cNvPr id="12" name="组合 11"/>
            <p:cNvGrpSpPr/>
            <p:nvPr/>
          </p:nvGrpSpPr>
          <p:grpSpPr>
            <a:xfrm>
              <a:off x="4297826" y="4749111"/>
              <a:ext cx="1170670" cy="1170670"/>
              <a:chOff x="2586038" y="2761615"/>
              <a:chExt cx="1334770" cy="1334770"/>
            </a:xfrm>
          </p:grpSpPr>
          <p:sp>
            <p:nvSpPr>
              <p:cNvPr id="21" name="椭圆 20"/>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653477" y="3790663"/>
            <a:ext cx="878117" cy="877799"/>
            <a:chOff x="7585822" y="3753035"/>
            <a:chExt cx="1170670" cy="1170670"/>
          </a:xfrm>
        </p:grpSpPr>
        <p:grpSp>
          <p:nvGrpSpPr>
            <p:cNvPr id="24" name="组合 23"/>
            <p:cNvGrpSpPr/>
            <p:nvPr/>
          </p:nvGrpSpPr>
          <p:grpSpPr>
            <a:xfrm>
              <a:off x="7585822" y="3753035"/>
              <a:ext cx="1170670" cy="1170670"/>
              <a:chOff x="2586038" y="2761615"/>
              <a:chExt cx="1334770" cy="1334770"/>
            </a:xfrm>
          </p:grpSpPr>
          <p:sp>
            <p:nvSpPr>
              <p:cNvPr id="29" name="椭圆 28"/>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2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1" name="组合 30"/>
          <p:cNvGrpSpPr/>
          <p:nvPr/>
        </p:nvGrpSpPr>
        <p:grpSpPr>
          <a:xfrm>
            <a:off x="5271571" y="1196015"/>
            <a:ext cx="878117" cy="877799"/>
            <a:chOff x="7007050" y="938219"/>
            <a:chExt cx="1170670" cy="1170670"/>
          </a:xfrm>
        </p:grpSpPr>
        <p:grpSp>
          <p:nvGrpSpPr>
            <p:cNvPr id="32" name="组合 31"/>
            <p:cNvGrpSpPr/>
            <p:nvPr/>
          </p:nvGrpSpPr>
          <p:grpSpPr>
            <a:xfrm>
              <a:off x="7007050" y="938219"/>
              <a:ext cx="1170670" cy="1170670"/>
              <a:chOff x="2586038" y="2761615"/>
              <a:chExt cx="1334770" cy="1334770"/>
            </a:xfrm>
          </p:grpSpPr>
          <p:sp>
            <p:nvSpPr>
              <p:cNvPr id="41" name="椭圆 40"/>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5760286" y="3933076"/>
            <a:ext cx="1709591" cy="760444"/>
            <a:chOff x="7679382" y="5245315"/>
            <a:chExt cx="2279157" cy="1014160"/>
          </a:xfrm>
        </p:grpSpPr>
        <p:sp>
          <p:nvSpPr>
            <p:cNvPr id="44"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600910" y="1498484"/>
            <a:ext cx="1632219" cy="760444"/>
            <a:chOff x="801108" y="1998440"/>
            <a:chExt cx="2176009" cy="1014160"/>
          </a:xfrm>
        </p:grpSpPr>
        <p:sp>
          <p:nvSpPr>
            <p:cNvPr id="47"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48"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6331704" y="1299580"/>
            <a:ext cx="1777559" cy="760444"/>
            <a:chOff x="8441173" y="1733174"/>
            <a:chExt cx="2369769" cy="1014160"/>
          </a:xfrm>
        </p:grpSpPr>
        <p:sp>
          <p:nvSpPr>
            <p:cNvPr id="50"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51"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圆角矩形 51"/>
          <p:cNvSpPr/>
          <p:nvPr/>
        </p:nvSpPr>
        <p:spPr>
          <a:xfrm rot="962035">
            <a:off x="1414528" y="3273275"/>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rot="962035">
            <a:off x="7734536" y="3416304"/>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rot="962035">
            <a:off x="6591936" y="2811101"/>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rot="962035">
            <a:off x="2600452" y="3895163"/>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rot="962035">
            <a:off x="2531051" y="1092622"/>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圆角矩形 56"/>
          <p:cNvSpPr/>
          <p:nvPr/>
        </p:nvSpPr>
        <p:spPr>
          <a:xfrm rot="962035">
            <a:off x="7750438" y="2190253"/>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圆角矩形 57"/>
          <p:cNvSpPr/>
          <p:nvPr/>
        </p:nvSpPr>
        <p:spPr>
          <a:xfrm rot="962035">
            <a:off x="1724524" y="1101160"/>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10194470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50"/>
                                        <p:tgtEl>
                                          <p:spTgt spid="5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25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325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375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47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par>
                                <p:cTn id="56" presetID="14" presetClass="entr" presetSubtype="1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randombar(horizontal)">
                                      <p:cBhvr>
                                        <p:cTn id="58" dur="500"/>
                                        <p:tgtEl>
                                          <p:spTgt spid="46"/>
                                        </p:tgtEl>
                                      </p:cBhvr>
                                    </p:animEffect>
                                  </p:childTnLst>
                                </p:cTn>
                              </p:par>
                              <p:par>
                                <p:cTn id="59" presetID="14" presetClass="entr" presetSubtype="1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P spid="54" grpId="0" animBg="1"/>
      <p:bldP spid="55" grpId="0" animBg="1"/>
      <p:bldP spid="56" grpId="0" animBg="1"/>
      <p:bldP spid="57" grpId="0" animBg="1"/>
      <p:bldP spid="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564543297"/>
              </p:ext>
            </p:extLst>
          </p:nvPr>
        </p:nvGraphicFramePr>
        <p:xfrm>
          <a:off x="596581" y="1051942"/>
          <a:ext cx="2703071" cy="1674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218009314"/>
              </p:ext>
            </p:extLst>
          </p:nvPr>
        </p:nvGraphicFramePr>
        <p:xfrm>
          <a:off x="2346234" y="1051942"/>
          <a:ext cx="2703071" cy="1674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1773938351"/>
              </p:ext>
            </p:extLst>
          </p:nvPr>
        </p:nvGraphicFramePr>
        <p:xfrm>
          <a:off x="4095886" y="1051942"/>
          <a:ext cx="2703071" cy="16744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图表 6"/>
          <p:cNvGraphicFramePr/>
          <p:nvPr>
            <p:extLst>
              <p:ext uri="{D42A27DB-BD31-4B8C-83A1-F6EECF244321}">
                <p14:modId xmlns:p14="http://schemas.microsoft.com/office/powerpoint/2010/main" val="3791102331"/>
              </p:ext>
            </p:extLst>
          </p:nvPr>
        </p:nvGraphicFramePr>
        <p:xfrm>
          <a:off x="5845540" y="1051942"/>
          <a:ext cx="2703071" cy="1674425"/>
        </p:xfrm>
        <a:graphic>
          <a:graphicData uri="http://schemas.openxmlformats.org/drawingml/2006/chart">
            <c:chart xmlns:c="http://schemas.openxmlformats.org/drawingml/2006/chart" xmlns:r="http://schemas.openxmlformats.org/officeDocument/2006/relationships" r:id="rId6"/>
          </a:graphicData>
        </a:graphic>
      </p:graphicFrame>
      <p:sp>
        <p:nvSpPr>
          <p:cNvPr id="8" name="文本框 13"/>
          <p:cNvSpPr txBox="1"/>
          <p:nvPr/>
        </p:nvSpPr>
        <p:spPr>
          <a:xfrm>
            <a:off x="1500375"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2011</a:t>
            </a:r>
            <a:endParaRPr lang="zh-CN" altLang="en-US" sz="900" dirty="0">
              <a:solidFill>
                <a:prstClr val="black">
                  <a:lumMod val="50000"/>
                  <a:lumOff val="50000"/>
                </a:prstClr>
              </a:solidFill>
              <a:latin typeface="Impact" panose="020B0806030902050204" pitchFamily="34" charset="0"/>
            </a:endParaRPr>
          </a:p>
        </p:txBody>
      </p:sp>
      <p:sp>
        <p:nvSpPr>
          <p:cNvPr id="9" name="文本框 14"/>
          <p:cNvSpPr txBox="1"/>
          <p:nvPr/>
        </p:nvSpPr>
        <p:spPr>
          <a:xfrm>
            <a:off x="3304011"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2012</a:t>
            </a:r>
            <a:endParaRPr lang="zh-CN" altLang="en-US" sz="900" dirty="0">
              <a:solidFill>
                <a:prstClr val="black">
                  <a:lumMod val="50000"/>
                  <a:lumOff val="50000"/>
                </a:prstClr>
              </a:solidFill>
              <a:latin typeface="Impact" panose="020B0806030902050204" pitchFamily="34" charset="0"/>
            </a:endParaRPr>
          </a:p>
        </p:txBody>
      </p:sp>
      <p:sp>
        <p:nvSpPr>
          <p:cNvPr id="10" name="文本框 15"/>
          <p:cNvSpPr txBox="1"/>
          <p:nvPr/>
        </p:nvSpPr>
        <p:spPr>
          <a:xfrm>
            <a:off x="5002458"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2014</a:t>
            </a:r>
            <a:endParaRPr lang="zh-CN" altLang="en-US" sz="900" dirty="0">
              <a:solidFill>
                <a:prstClr val="black">
                  <a:lumMod val="50000"/>
                  <a:lumOff val="50000"/>
                </a:prstClr>
              </a:solidFill>
              <a:latin typeface="Impact" panose="020B0806030902050204" pitchFamily="34" charset="0"/>
            </a:endParaRPr>
          </a:p>
        </p:txBody>
      </p:sp>
      <p:sp>
        <p:nvSpPr>
          <p:cNvPr id="11" name="文本框 16"/>
          <p:cNvSpPr txBox="1"/>
          <p:nvPr/>
        </p:nvSpPr>
        <p:spPr>
          <a:xfrm>
            <a:off x="6806092"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2015</a:t>
            </a:r>
            <a:endParaRPr lang="zh-CN" altLang="en-US" sz="900" dirty="0">
              <a:solidFill>
                <a:prstClr val="black">
                  <a:lumMod val="50000"/>
                  <a:lumOff val="50000"/>
                </a:prstClr>
              </a:solidFill>
              <a:latin typeface="Impact" panose="020B0806030902050204" pitchFamily="34" charset="0"/>
            </a:endParaRPr>
          </a:p>
        </p:txBody>
      </p:sp>
      <p:grpSp>
        <p:nvGrpSpPr>
          <p:cNvPr id="12" name="组合 11"/>
          <p:cNvGrpSpPr/>
          <p:nvPr/>
        </p:nvGrpSpPr>
        <p:grpSpPr>
          <a:xfrm>
            <a:off x="6678508" y="3225794"/>
            <a:ext cx="1239839" cy="248209"/>
            <a:chOff x="2080894" y="4828841"/>
            <a:chExt cx="1652904" cy="331021"/>
          </a:xfrm>
        </p:grpSpPr>
        <p:sp>
          <p:nvSpPr>
            <p:cNvPr id="13" name="圆角矩形 12"/>
            <p:cNvSpPr/>
            <p:nvPr/>
          </p:nvSpPr>
          <p:spPr>
            <a:xfrm>
              <a:off x="2080894" y="4880791"/>
              <a:ext cx="265433" cy="265433"/>
            </a:xfrm>
            <a:prstGeom prst="roundRect">
              <a:avLst/>
            </a:prstGeom>
            <a:solidFill>
              <a:srgbClr val="663A77"/>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43"/>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5" name="组合 14"/>
          <p:cNvGrpSpPr/>
          <p:nvPr/>
        </p:nvGrpSpPr>
        <p:grpSpPr>
          <a:xfrm>
            <a:off x="5058118" y="3225794"/>
            <a:ext cx="1239839" cy="248209"/>
            <a:chOff x="2080894" y="4828841"/>
            <a:chExt cx="1652904" cy="331021"/>
          </a:xfrm>
        </p:grpSpPr>
        <p:sp>
          <p:nvSpPr>
            <p:cNvPr id="16" name="圆角矩形 15"/>
            <p:cNvSpPr/>
            <p:nvPr/>
          </p:nvSpPr>
          <p:spPr>
            <a:xfrm>
              <a:off x="2080894" y="4880791"/>
              <a:ext cx="265433" cy="265433"/>
            </a:xfrm>
            <a:prstGeom prst="roundRect">
              <a:avLst/>
            </a:prstGeom>
            <a:solidFill>
              <a:srgbClr val="E8707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41"/>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8" name="组合 17"/>
          <p:cNvGrpSpPr/>
          <p:nvPr/>
        </p:nvGrpSpPr>
        <p:grpSpPr>
          <a:xfrm>
            <a:off x="1709310" y="3225794"/>
            <a:ext cx="1239839" cy="248209"/>
            <a:chOff x="2080894" y="4828841"/>
            <a:chExt cx="1652904" cy="331021"/>
          </a:xfrm>
        </p:grpSpPr>
        <p:sp>
          <p:nvSpPr>
            <p:cNvPr id="19" name="圆角矩形 18"/>
            <p:cNvSpPr/>
            <p:nvPr/>
          </p:nvSpPr>
          <p:spPr>
            <a:xfrm>
              <a:off x="2080894" y="4880791"/>
              <a:ext cx="265433" cy="265433"/>
            </a:xfrm>
            <a:prstGeom prst="roundRect">
              <a:avLst/>
            </a:prstGeom>
            <a:solidFill>
              <a:srgbClr val="FFB85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文本框 39"/>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1" name="组合 20"/>
          <p:cNvGrpSpPr/>
          <p:nvPr/>
        </p:nvGrpSpPr>
        <p:grpSpPr>
          <a:xfrm>
            <a:off x="3383713" y="3225794"/>
            <a:ext cx="1239839" cy="248209"/>
            <a:chOff x="2080894" y="4828841"/>
            <a:chExt cx="1652904" cy="331021"/>
          </a:xfrm>
        </p:grpSpPr>
        <p:sp>
          <p:nvSpPr>
            <p:cNvPr id="22" name="圆角矩形 21"/>
            <p:cNvSpPr/>
            <p:nvPr/>
          </p:nvSpPr>
          <p:spPr>
            <a:xfrm>
              <a:off x="2080894" y="4880791"/>
              <a:ext cx="265433" cy="265433"/>
            </a:xfrm>
            <a:prstGeom prst="roundRect">
              <a:avLst/>
            </a:prstGeom>
            <a:solidFill>
              <a:srgbClr val="01ACB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文本框 37"/>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cxnSp>
        <p:nvCxnSpPr>
          <p:cNvPr id="24" name="直接连接符 23"/>
          <p:cNvCxnSpPr/>
          <p:nvPr/>
        </p:nvCxnSpPr>
        <p:spPr>
          <a:xfrm>
            <a:off x="1282810" y="3867594"/>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113"/>
          <p:cNvSpPr txBox="1"/>
          <p:nvPr/>
        </p:nvSpPr>
        <p:spPr>
          <a:xfrm>
            <a:off x="1290513" y="3969919"/>
            <a:ext cx="6571870"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61481064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19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26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800"/>
                            </p:stCondLst>
                            <p:childTnLst>
                              <p:par>
                                <p:cTn id="71" presetID="47"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anim calcmode="lin" valueType="num">
                                      <p:cBhvr>
                                        <p:cTn id="74" dur="500" fill="hold"/>
                                        <p:tgtEl>
                                          <p:spTgt spid="9"/>
                                        </p:tgtEl>
                                        <p:attrNameLst>
                                          <p:attrName>ppt_x</p:attrName>
                                        </p:attrNameLst>
                                      </p:cBhvr>
                                      <p:tavLst>
                                        <p:tav tm="0">
                                          <p:val>
                                            <p:strVal val="#ppt_x"/>
                                          </p:val>
                                        </p:tav>
                                        <p:tav tm="100000">
                                          <p:val>
                                            <p:strVal val="#ppt_x"/>
                                          </p:val>
                                        </p:tav>
                                      </p:tavLst>
                                    </p:anim>
                                    <p:anim calcmode="lin" valueType="num">
                                      <p:cBhvr>
                                        <p:cTn id="75" dur="5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4300"/>
                            </p:stCondLst>
                            <p:childTnLst>
                              <p:par>
                                <p:cTn id="77" presetID="47"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7"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anim calcmode="lin" valueType="num">
                                      <p:cBhvr>
                                        <p:cTn id="86" dur="500" fill="hold"/>
                                        <p:tgtEl>
                                          <p:spTgt spid="11"/>
                                        </p:tgtEl>
                                        <p:attrNameLst>
                                          <p:attrName>ppt_x</p:attrName>
                                        </p:attrNameLst>
                                      </p:cBhvr>
                                      <p:tavLst>
                                        <p:tav tm="0">
                                          <p:val>
                                            <p:strVal val="#ppt_x"/>
                                          </p:val>
                                        </p:tav>
                                        <p:tav tm="100000">
                                          <p:val>
                                            <p:strVal val="#ppt_x"/>
                                          </p:val>
                                        </p:tav>
                                      </p:tavLst>
                                    </p:anim>
                                    <p:anim calcmode="lin" valueType="num">
                                      <p:cBhvr>
                                        <p:cTn id="87" dur="500" fill="hold"/>
                                        <p:tgtEl>
                                          <p:spTgt spid="11"/>
                                        </p:tgtEl>
                                        <p:attrNameLst>
                                          <p:attrName>ppt_y</p:attrName>
                                        </p:attrNameLst>
                                      </p:cBhvr>
                                      <p:tavLst>
                                        <p:tav tm="0">
                                          <p:val>
                                            <p:strVal val="#ppt_y-.1"/>
                                          </p:val>
                                        </p:tav>
                                        <p:tav tm="100000">
                                          <p:val>
                                            <p:strVal val="#ppt_y"/>
                                          </p:val>
                                        </p:tav>
                                      </p:tavLst>
                                    </p:anim>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childTnLst>
                          </p:cTn>
                        </p:par>
                        <p:par>
                          <p:cTn id="100" fill="hold">
                            <p:stCondLst>
                              <p:cond delay="6800"/>
                            </p:stCondLst>
                            <p:childTnLst>
                              <p:par>
                                <p:cTn id="101" presetID="10" presetClass="entr" presetSubtype="0" fill="hold"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7300"/>
                            </p:stCondLst>
                            <p:childTnLst>
                              <p:par>
                                <p:cTn id="105" presetID="16" presetClass="entr" presetSubtype="21"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par>
                          <p:cTn id="108" fill="hold">
                            <p:stCondLst>
                              <p:cond delay="780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7030A0"/>
                </a:solidFill>
                <a:latin typeface="Adobe Garamond Pro Bold" pitchFamily="18"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7030A0"/>
                  </a:solidFill>
                  <a:latin typeface="Adobe Garamond Pro Bold" pitchFamily="18" charset="0"/>
                </a:rPr>
                <a:t>LOGO</a:t>
              </a:r>
              <a:endParaRPr lang="zh-CN" altLang="en-US" sz="2800" dirty="0">
                <a:solidFill>
                  <a:srgbClr val="7030A0"/>
                </a:solidFill>
                <a:latin typeface="Adobe Garamond Pro Bold" pitchFamily="18" charset="0"/>
              </a:endParaRPr>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201X</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07324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TotalTime>
  <Words>2961</Words>
  <Application>Microsoft Office PowerPoint</Application>
  <PresentationFormat>全屏显示(16:9)</PresentationFormat>
  <Paragraphs>421</Paragraphs>
  <Slides>32</Slides>
  <Notes>32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32</vt:i4>
      </vt:variant>
    </vt:vector>
  </HeadingPairs>
  <TitlesOfParts>
    <vt:vector size="49" baseType="lpstr">
      <vt:lpstr>Adobe Garamond Pro Bold</vt:lpstr>
      <vt:lpstr>Gill Sans</vt:lpstr>
      <vt:lpstr>Hiragino Sans GB W6</vt:lpstr>
      <vt:lpstr>Kozuka Gothic Pro H</vt:lpstr>
      <vt:lpstr>LiHei Pro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通用微立体</dc:title>
  <dc:creator>第一PPT</dc:creator>
  <cp:keywords>www.1ppt.com</cp:keywords>
  <cp:lastModifiedBy>faith123</cp:lastModifiedBy>
  <cp:revision>18</cp:revision>
  <dcterms:created xsi:type="dcterms:W3CDTF">2016-08-01T13:39:46Z</dcterms:created>
  <dcterms:modified xsi:type="dcterms:W3CDTF">2019-06-13T06:06:04Z</dcterms:modified>
</cp:coreProperties>
</file>