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8" r:id="rId5"/>
    <p:sldId id="259" r:id="rId6"/>
    <p:sldId id="280" r:id="rId7"/>
    <p:sldId id="351" r:id="rId8"/>
    <p:sldId id="283" r:id="rId9"/>
    <p:sldId id="3095" r:id="rId10"/>
    <p:sldId id="294" r:id="rId11"/>
    <p:sldId id="3096" r:id="rId12"/>
    <p:sldId id="298" r:id="rId13"/>
    <p:sldId id="3097" r:id="rId14"/>
    <p:sldId id="289" r:id="rId15"/>
    <p:sldId id="275" r:id="rId16"/>
    <p:sldId id="3083" r:id="rId17"/>
    <p:sldId id="3098" r:id="rId18"/>
    <p:sldId id="266" r:id="rId19"/>
    <p:sldId id="265" r:id="rId20"/>
    <p:sldId id="366" r:id="rId21"/>
    <p:sldId id="3099" r:id="rId22"/>
    <p:sldId id="354" r:id="rId23"/>
  </p:sldIdLst>
  <p:sldSz cx="12192000" cy="6858000"/>
  <p:notesSz cx="6858000" cy="9144000"/>
  <p:embeddedFontLst>
    <p:embeddedFont>
      <p:font typeface="微软雅黑" panose="020B0503020204020204" pitchFamily="34" charset="-122"/>
      <p:regular r:id="rId27"/>
    </p:embeddedFont>
    <p:embeddedFont>
      <p:font typeface="Source Han Sans K Light" panose="020B0300000000000000" pitchFamily="34" charset="-128"/>
      <p:regular r:id="rId28"/>
    </p:embeddedFont>
    <p:embeddedFont>
      <p:font typeface="Lato Regular" panose="020F0502020204030203"/>
      <p:regular r:id="rId29"/>
    </p:embeddedFont>
    <p:embeddedFont>
      <p:font typeface="Lato Hairline" panose="02000303000000000000"/>
      <p:bold r:id="rId30"/>
    </p:embeddedFont>
    <p:embeddedFont>
      <p:font typeface="Lato Light" panose="020F0402020204030203"/>
      <p:regular r:id="rId31"/>
    </p:embeddedFont>
    <p:embeddedFont>
      <p:font typeface="汉仪刚艺体-95简" panose="00020600040101010101" charset="-122"/>
      <p:bold r:id="rId32"/>
    </p:embeddedFont>
    <p:embeddedFont>
      <p:font typeface="等线" panose="02010600030101010101"/>
      <p:regular r:id="rId33"/>
      <p:bold r:id="rId34"/>
    </p:embeddedFont>
    <p:embeddedFont>
      <p:font typeface="等线" panose="02010600030101010101" pitchFamily="2" charset="-122"/>
      <p:regular r:id="rId35"/>
    </p:embeddedFont>
    <p:embeddedFont>
      <p:font typeface="Century Gothic" panose="020B0502020202020204" charset="0"/>
      <p:regular r:id="rId36"/>
      <p:bold r:id="rId37"/>
      <p:italic r:id="rId38"/>
      <p:boldItalic r:id="rId39"/>
    </p:embeddedFont>
    <p:embeddedFont>
      <p:font typeface="Open Sans" panose="020B0606030504020204" pitchFamily="34" charset="0"/>
      <p:regular r:id="rId40"/>
      <p:bold r:id="rId41"/>
      <p:italic r:id="rId42"/>
      <p:boldItalic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2BA900"/>
    <a:srgbClr val="37B244"/>
    <a:srgbClr val="D9D9D9"/>
    <a:srgbClr val="95C51B"/>
    <a:srgbClr val="0F6357"/>
    <a:srgbClr val="76BC33"/>
    <a:srgbClr val="80C269"/>
    <a:srgbClr val="ACD598"/>
    <a:srgbClr val="825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2" d="100"/>
          <a:sy n="112" d="100"/>
        </p:scale>
        <p:origin x="720" y="2196"/>
      </p:cViewPr>
      <p:guideLst>
        <p:guide orient="horz" pos="2124"/>
        <p:guide pos="383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2.xml"/><Relationship Id="rId43" Type="http://schemas.openxmlformats.org/officeDocument/2006/relationships/font" Target="fonts/font17.fntdata"/><Relationship Id="rId42" Type="http://schemas.openxmlformats.org/officeDocument/2006/relationships/font" Target="fonts/font16.fntdata"/><Relationship Id="rId41" Type="http://schemas.openxmlformats.org/officeDocument/2006/relationships/font" Target="fonts/font15.fntdata"/><Relationship Id="rId40" Type="http://schemas.openxmlformats.org/officeDocument/2006/relationships/font" Target="fonts/font14.fntdata"/><Relationship Id="rId4" Type="http://schemas.openxmlformats.org/officeDocument/2006/relationships/notesMaster" Target="notesMasters/notesMaster1.xml"/><Relationship Id="rId39" Type="http://schemas.openxmlformats.org/officeDocument/2006/relationships/font" Target="fonts/font13.fntdata"/><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image" Target="../media/image9.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系列2</c:v>
                </c:pt>
              </c:strCache>
            </c:strRef>
          </c:tx>
          <c:spPr>
            <a:solidFill>
              <a:srgbClr val="37B244"/>
            </a:solidFill>
            <a:ln w="19050">
              <a:noFill/>
            </a:ln>
            <a:effectLst/>
          </c:spPr>
          <c:invertIfNegative val="0"/>
          <c:dPt>
            <c:idx val="0"/>
            <c:invertIfNegative val="0"/>
            <c:bubble3D val="0"/>
            <c:spPr>
              <a:solidFill>
                <a:srgbClr val="404040"/>
              </a:solidFill>
              <a:ln w="19050">
                <a:noFill/>
              </a:ln>
              <a:effectLst/>
            </c:spPr>
          </c:dPt>
          <c:dPt>
            <c:idx val="1"/>
            <c:invertIfNegative val="0"/>
            <c:bubble3D val="0"/>
            <c:spPr>
              <a:solidFill>
                <a:srgbClr val="37B244"/>
              </a:solidFill>
              <a:ln w="19050">
                <a:noFill/>
              </a:ln>
              <a:effectLst/>
            </c:spPr>
          </c:dPt>
          <c:dPt>
            <c:idx val="2"/>
            <c:invertIfNegative val="0"/>
            <c:bubble3D val="0"/>
            <c:spPr>
              <a:solidFill>
                <a:srgbClr val="404040"/>
              </a:solidFill>
              <a:ln w="19050">
                <a:noFill/>
              </a:ln>
              <a:effectLst/>
            </c:spPr>
          </c:dPt>
          <c:dPt>
            <c:idx val="3"/>
            <c:invertIfNegative val="0"/>
            <c:bubble3D val="0"/>
            <c:spPr>
              <a:solidFill>
                <a:srgbClr val="37B244"/>
              </a:solidFill>
              <a:ln w="19050">
                <a:noFill/>
              </a:ln>
              <a:effectLst/>
            </c:spPr>
          </c:dPt>
          <c:dPt>
            <c:idx val="4"/>
            <c:invertIfNegative val="0"/>
            <c:bubble3D val="0"/>
            <c:spPr>
              <a:solidFill>
                <a:srgbClr val="404040"/>
              </a:solidFill>
              <a:ln w="19050">
                <a:noFill/>
              </a:ln>
              <a:effectLst/>
            </c:spPr>
          </c:dPt>
          <c:dPt>
            <c:idx val="5"/>
            <c:invertIfNegative val="0"/>
            <c:bubble3D val="0"/>
            <c:spPr>
              <a:solidFill>
                <a:srgbClr val="37B244"/>
              </a:solidFill>
              <a:ln w="19050">
                <a:noFill/>
              </a:ln>
              <a:effectLst/>
            </c:spPr>
          </c:dPt>
          <c:dLbls>
            <c:dLbl>
              <c:idx val="0"/>
              <c:delete val="1"/>
            </c:dLbl>
            <c:dLbl>
              <c:idx val="1"/>
              <c:layout/>
              <c:tx>
                <c:rich>
                  <a:bodyPr rot="0" spcFirstLastPara="1" vertOverflow="ellipsis" vert="horz" wrap="square" lIns="38100" tIns="19050" rIns="38100" bIns="19050" anchor="ctr" anchorCtr="1"/>
                  <a:lstStyle/>
                  <a:p>
                    <a:fld id="{08476a9a-6480-477d-8d43-c769dbdbc295}" type="VALUE">
                      <a:t>[VALUE]</a:t>
                    </a:fld>
                  </a:p>
                </c:rich>
              </c:tx>
              <c:dLblPos val="outEnd"/>
              <c:showLegendKey val="0"/>
              <c:showVal val="1"/>
              <c:showCatName val="0"/>
              <c:showSerName val="0"/>
              <c:showPercent val="0"/>
              <c:showBubbleSize val="0"/>
              <c:extLst>
                <c:ext xmlns:c15="http://schemas.microsoft.com/office/drawing/2012/chart" uri="{CE6537A1-D6FC-4f65-9D91-7224C49458BB}"/>
              </c:extLst>
            </c:dLbl>
            <c:dLbl>
              <c:idx val="2"/>
              <c:delete val="1"/>
            </c:dLbl>
            <c:dLbl>
              <c:idx val="3"/>
              <c:delete val="1"/>
            </c:dLbl>
            <c:dLbl>
              <c:idx val="4"/>
              <c:layout/>
              <c:tx>
                <c:rich>
                  <a:bodyPr rot="0" spcFirstLastPara="1" vertOverflow="ellipsis" vert="horz" wrap="square" lIns="38100" tIns="19050" rIns="38100" bIns="19050" anchor="ctr" anchorCtr="1"/>
                  <a:lstStyle/>
                  <a:p>
                    <a:fld id="{af718e0c-2567-4fc3-a952-5c933b87d9cc}" type="VALUE">
                      <a:t>[VALUE]</a:t>
                    </a:fld>
                  </a:p>
                </c:rich>
              </c:tx>
              <c:dLblPos val="outEnd"/>
              <c:showLegendKey val="0"/>
              <c:showVal val="1"/>
              <c:showCatName val="0"/>
              <c:showSerName val="0"/>
              <c:showPercent val="0"/>
              <c:showBubbleSize val="0"/>
              <c:extLst>
                <c:ext xmlns:c15="http://schemas.microsoft.com/office/drawing/2012/chart" uri="{CE6537A1-D6FC-4f65-9D91-7224C49458BB}"/>
              </c:extLst>
            </c:dLbl>
            <c:dLbl>
              <c:idx val="5"/>
              <c:delete val="1"/>
            </c:dLbl>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3.3</c:v>
                </c:pt>
                <c:pt idx="1">
                  <c:v>2.5</c:v>
                </c:pt>
                <c:pt idx="2">
                  <c:v>3.5</c:v>
                </c:pt>
                <c:pt idx="3">
                  <c:v>4.2</c:v>
                </c:pt>
                <c:pt idx="4">
                  <c:v>5.7</c:v>
                </c:pt>
                <c:pt idx="5">
                  <c:v>3.7</c:v>
                </c:pt>
              </c:numCache>
            </c:numRef>
          </c:val>
        </c:ser>
        <c:ser>
          <c:idx val="1"/>
          <c:order val="1"/>
          <c:tx>
            <c:strRef>
              <c:f>Sheet1!$C$1</c:f>
              <c:strCache>
                <c:ptCount val="1"/>
                <c:pt idx="0">
                  <c:v>系列 1</c:v>
                </c:pt>
              </c:strCache>
            </c:strRef>
          </c:tx>
          <c:spPr>
            <a:blipFill>
              <a:blip xmlns:r="http://schemas.openxmlformats.org/officeDocument/2006/relationships" r:embed="rId2"/>
              <a:stretch>
                <a:fillRect/>
              </a:stretch>
            </a:blipFill>
            <a:ln>
              <a:noFill/>
            </a:ln>
            <a:effectLst/>
          </c:spPr>
          <c:invertIfNegative val="0"/>
          <c:dLbls>
            <c:delete val="1"/>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3.3</c:v>
                </c:pt>
                <c:pt idx="1">
                  <c:v>2.5</c:v>
                </c:pt>
                <c:pt idx="2">
                  <c:v>3.5</c:v>
                </c:pt>
                <c:pt idx="3">
                  <c:v>4.2</c:v>
                </c:pt>
                <c:pt idx="4">
                  <c:v>5.7</c:v>
                </c:pt>
                <c:pt idx="5">
                  <c:v>3.7</c:v>
                </c:pt>
              </c:numCache>
            </c:numRef>
          </c:val>
        </c:ser>
        <c:dLbls>
          <c:showLegendKey val="0"/>
          <c:showVal val="0"/>
          <c:showCatName val="0"/>
          <c:showSerName val="0"/>
          <c:showPercent val="0"/>
          <c:showBubbleSize val="0"/>
        </c:dLbls>
        <c:gapWidth val="60"/>
        <c:overlap val="3"/>
        <c:axId val="-1685821184"/>
        <c:axId val="-1685821728"/>
      </c:barChart>
      <c:catAx>
        <c:axId val="-168582118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195"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1685821728"/>
        <c:crosses val="autoZero"/>
        <c:auto val="0"/>
        <c:lblAlgn val="l"/>
        <c:lblOffset val="100"/>
        <c:noMultiLvlLbl val="0"/>
      </c:catAx>
      <c:valAx>
        <c:axId val="-168582172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1685821184"/>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7A741-62F4-49EC-87FF-F957A0AE704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04889-6531-4E6D-B8A8-BD1CB2E2654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EA3BB0-EEAE-420E-B38B-A7ED22701EB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A0A236-8B2A-4FE5-A4CC-32F5C949C30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3697A8B-C3F4-448A-9BC8-34C097D1CDE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14036A-52F9-444E-8F91-A54F575EA42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B571F0-21E5-4192-B586-7D35D22E2E9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26A616-8248-44E2-9D83-B0D7AA7FBDC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EA3BB0-EEAE-420E-B38B-A7ED22701EB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28FF420-BBF5-43BA-B264-F385B3A69C8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2FD437B-F088-4276-912F-424B0F17233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4E04889-6531-4E6D-B8A8-BD1CB2E2654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8DBB3D-50C4-4620-A580-A1AECC5B98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BBFD44F-89DD-47B0-8ADC-BE9536B2503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1" y="441962"/>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panose="020F0502020204030203"/>
                <a:cs typeface="Lato Regular" panose="020F0502020204030203"/>
              </a:defRPr>
            </a:lvl1pPr>
          </a:lstStyle>
          <a:p>
            <a:endParaRPr lang="en-US" dirty="0"/>
          </a:p>
        </p:txBody>
      </p:sp>
      <p:sp>
        <p:nvSpPr>
          <p:cNvPr id="8" name="Text Placeholder 7"/>
          <p:cNvSpPr>
            <a:spLocks noGrp="1"/>
          </p:cNvSpPr>
          <p:nvPr>
            <p:ph type="body" sz="quarter" idx="10" hasCustomPrompt="1"/>
          </p:nvPr>
        </p:nvSpPr>
        <p:spPr>
          <a:xfrm>
            <a:off x="3954706" y="3801453"/>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panose="02000303000000000000"/>
                <a:cs typeface="Lato Hairline" panose="02000303000000000000"/>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1"/>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panose="020F0402020204030203"/>
                <a:cs typeface="Lato Light" panose="020F04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9" y="4817827"/>
            <a:ext cx="4488038"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panose="020F0502020204030203"/>
                <a:cs typeface="Lato Regular" panose="020F0502020204030203"/>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8DBB3D-50C4-4620-A580-A1AECC5B98E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BFD44F-89DD-47B0-8ADC-BE9536B2503B}" type="slidenum">
              <a:rPr lang="zh-CN" altLang="en-US" smtClean="0"/>
            </a:fld>
            <a:endParaRPr lang="zh-CN" altLang="en-US"/>
          </a:p>
        </p:txBody>
      </p:sp>
      <p:grpSp>
        <p:nvGrpSpPr>
          <p:cNvPr id="9" name="组合 8"/>
          <p:cNvGrpSpPr/>
          <p:nvPr userDrawn="1"/>
        </p:nvGrpSpPr>
        <p:grpSpPr>
          <a:xfrm>
            <a:off x="0" y="0"/>
            <a:ext cx="12191365" cy="6854190"/>
            <a:chOff x="0" y="0"/>
            <a:chExt cx="19199" cy="10794"/>
          </a:xfrm>
        </p:grpSpPr>
        <p:sp>
          <p:nvSpPr>
            <p:cNvPr id="25" name="TextBox 3"/>
            <p:cNvSpPr txBox="1"/>
            <p:nvPr/>
          </p:nvSpPr>
          <p:spPr>
            <a:xfrm>
              <a:off x="940" y="403"/>
              <a:ext cx="4881" cy="822"/>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pc="600" dirty="0">
                  <a:solidFill>
                    <a:schemeClr val="tx1"/>
                  </a:solidFill>
                  <a:cs typeface="+mn-ea"/>
                  <a:sym typeface="Source Han Sans K Light" panose="020B0300000000000000" pitchFamily="34" charset="-128"/>
                </a:rPr>
                <a:t>输入标题内容</a:t>
              </a:r>
              <a:endParaRPr lang="zh-CN" altLang="en-US" spc="600" dirty="0">
                <a:solidFill>
                  <a:schemeClr val="tx1"/>
                </a:solidFill>
                <a:cs typeface="+mn-ea"/>
                <a:sym typeface="Source Han Sans K Light" panose="020B0300000000000000" pitchFamily="34" charset="-128"/>
              </a:endParaRPr>
            </a:p>
          </p:txBody>
        </p:sp>
        <p:pic>
          <p:nvPicPr>
            <p:cNvPr id="7" name="图片 6" descr="111201"/>
            <p:cNvPicPr>
              <a:picLocks noChangeAspect="1"/>
            </p:cNvPicPr>
            <p:nvPr/>
          </p:nvPicPr>
          <p:blipFill>
            <a:blip r:embed="rId16"/>
            <a:srcRect l="65025" t="49369" r="-42" b="14836"/>
            <a:stretch>
              <a:fillRect/>
            </a:stretch>
          </p:blipFill>
          <p:spPr>
            <a:xfrm rot="10800000">
              <a:off x="0" y="0"/>
              <a:ext cx="1122" cy="1530"/>
            </a:xfrm>
            <a:prstGeom prst="rect">
              <a:avLst/>
            </a:prstGeom>
          </p:spPr>
        </p:pic>
        <p:pic>
          <p:nvPicPr>
            <p:cNvPr id="8" name="图片 7" descr="111201"/>
            <p:cNvPicPr>
              <a:picLocks noChangeAspect="1"/>
            </p:cNvPicPr>
            <p:nvPr/>
          </p:nvPicPr>
          <p:blipFill>
            <a:blip r:embed="rId16"/>
            <a:srcRect l="6351" t="52644" r="58632" b="11561"/>
            <a:stretch>
              <a:fillRect/>
            </a:stretch>
          </p:blipFill>
          <p:spPr>
            <a:xfrm rot="10800000">
              <a:off x="17939" y="9074"/>
              <a:ext cx="1261" cy="172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1201"/>
          <p:cNvPicPr>
            <a:picLocks noChangeAspect="1"/>
          </p:cNvPicPr>
          <p:nvPr/>
        </p:nvPicPr>
        <p:blipFill>
          <a:blip r:embed="rId1"/>
          <a:srcRect l="17955" r="7244"/>
          <a:stretch>
            <a:fillRect/>
          </a:stretch>
        </p:blipFill>
        <p:spPr>
          <a:xfrm rot="5400000">
            <a:off x="2670175" y="-2680970"/>
            <a:ext cx="6851650" cy="12212955"/>
          </a:xfrm>
          <a:prstGeom prst="rect">
            <a:avLst/>
          </a:prstGeom>
        </p:spPr>
      </p:pic>
      <p:sp>
        <p:nvSpPr>
          <p:cNvPr id="6" name="文本框 5"/>
          <p:cNvSpPr txBox="1"/>
          <p:nvPr/>
        </p:nvSpPr>
        <p:spPr>
          <a:xfrm>
            <a:off x="4834890" y="3423501"/>
            <a:ext cx="7284720" cy="1014730"/>
          </a:xfrm>
          <a:prstGeom prst="rect">
            <a:avLst/>
          </a:prstGeom>
          <a:noFill/>
        </p:spPr>
        <p:txBody>
          <a:bodyPr wrap="square" rtlCol="0">
            <a:spAutoFit/>
          </a:bodyPr>
          <a:lstStyle/>
          <a:p>
            <a:pPr algn="ctr"/>
            <a:r>
              <a:rPr lang="zh-CN" altLang="en-US" sz="6000" dirty="0">
                <a:effectLst>
                  <a:outerShdw blurRad="38100" dist="38100" dir="2700000" algn="tl">
                    <a:srgbClr val="000000">
                      <a:alpha val="43137"/>
                    </a:srgbClr>
                  </a:outerShdw>
                </a:effectLst>
                <a:latin typeface="汉仪刚艺体-95简" panose="00020600040101010101" charset="-122"/>
                <a:ea typeface="汉仪刚艺体-95简" panose="00020600040101010101" charset="-122"/>
                <a:cs typeface="+mn-ea"/>
                <a:sym typeface="Source Han Sans K Light" panose="020B0300000000000000" pitchFamily="34" charset="-128"/>
              </a:rPr>
              <a:t>小清新几何活动策划</a:t>
            </a:r>
            <a:endParaRPr lang="zh-CN" altLang="en-US" sz="6000" dirty="0">
              <a:effectLst>
                <a:outerShdw blurRad="38100" dist="38100" dir="2700000" algn="tl">
                  <a:srgbClr val="000000">
                    <a:alpha val="43137"/>
                  </a:srgbClr>
                </a:outerShdw>
              </a:effectLst>
              <a:latin typeface="汉仪刚艺体-95简" panose="00020600040101010101" charset="-122"/>
              <a:ea typeface="汉仪刚艺体-95简" panose="00020600040101010101" charset="-122"/>
              <a:cs typeface="+mn-ea"/>
              <a:sym typeface="Source Han Sans K Light" panose="020B0300000000000000" pitchFamily="34" charset="-128"/>
            </a:endParaRPr>
          </a:p>
        </p:txBody>
      </p:sp>
      <p:sp>
        <p:nvSpPr>
          <p:cNvPr id="8" name="矩形: 圆角 7"/>
          <p:cNvSpPr/>
          <p:nvPr/>
        </p:nvSpPr>
        <p:spPr>
          <a:xfrm>
            <a:off x="7498215" y="5305666"/>
            <a:ext cx="2160000" cy="432000"/>
          </a:xfrm>
          <a:prstGeom prst="round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策划人：</a:t>
            </a:r>
            <a:r>
              <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PPTCN</a:t>
            </a:r>
            <a:endPar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1" name="文本框 10"/>
          <p:cNvSpPr txBox="1"/>
          <p:nvPr/>
        </p:nvSpPr>
        <p:spPr>
          <a:xfrm>
            <a:off x="5176325" y="4673624"/>
            <a:ext cx="6601851" cy="369332"/>
          </a:xfrm>
          <a:prstGeom prst="rect">
            <a:avLst/>
          </a:prstGeom>
          <a:noFill/>
        </p:spPr>
        <p:txBody>
          <a:bodyPr wrap="square" rtlCol="0">
            <a:spAutoFit/>
          </a:bodyPr>
          <a:lstStyle/>
          <a:p>
            <a:pPr algn="ctr"/>
            <a:r>
              <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Add your text here and write down your ideas here.</a:t>
            </a:r>
            <a:endParaRPr lang="zh-CN" altLang="en-US"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pic>
        <p:nvPicPr>
          <p:cNvPr id="22" name="轻音乐青春温馨清新回忆相册校园钢琴版">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5487955" y="-982064"/>
            <a:ext cx="609600" cy="609600"/>
          </a:xfrm>
          <a:prstGeom prst="rect">
            <a:avLst/>
          </a:prstGeom>
        </p:spPr>
      </p:pic>
      <p:pic>
        <p:nvPicPr>
          <p:cNvPr id="4" name="图片 3" descr="预览图_千图网_编号36129020"/>
          <p:cNvPicPr>
            <a:picLocks noChangeAspect="1"/>
          </p:cNvPicPr>
          <p:nvPr/>
        </p:nvPicPr>
        <p:blipFill>
          <a:blip r:embed="rId5"/>
          <a:srcRect l="-1578" t="65038" r="1578" b="12235"/>
          <a:stretch>
            <a:fillRect/>
          </a:stretch>
        </p:blipFill>
        <p:spPr>
          <a:xfrm>
            <a:off x="3448050" y="905510"/>
            <a:ext cx="10058400" cy="2286000"/>
          </a:xfrm>
          <a:prstGeom prst="rect">
            <a:avLst/>
          </a:prstGeom>
        </p:spPr>
      </p:pic>
      <p:pic>
        <p:nvPicPr>
          <p:cNvPr id="5" name="图片 4" descr="CN白色版logo"/>
          <p:cNvPicPr>
            <a:picLocks noChangeAspect="1"/>
          </p:cNvPicPr>
          <p:nvPr/>
        </p:nvPicPr>
        <p:blipFill>
          <a:blip r:embed="rId6"/>
          <a:stretch>
            <a:fillRect/>
          </a:stretch>
        </p:blipFill>
        <p:spPr>
          <a:xfrm>
            <a:off x="260350" y="122555"/>
            <a:ext cx="1666240" cy="378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2" nodeType="clickEffect">
                                  <p:stCondLst>
                                    <p:cond delay="0"/>
                                  </p:stCondLst>
                                  <p:childTnLst>
                                    <p:animRot by="120000">
                                      <p:cBhvr>
                                        <p:cTn id="11" dur="100" fill="hold">
                                          <p:stCondLst>
                                            <p:cond delay="0"/>
                                          </p:stCondLst>
                                        </p:cTn>
                                        <p:tgtEl>
                                          <p:spTgt spid="6"/>
                                        </p:tgtEl>
                                        <p:attrNameLst>
                                          <p:attrName>r</p:attrName>
                                        </p:attrNameLst>
                                      </p:cBhvr>
                                    </p:animRot>
                                    <p:animRot by="-240000">
                                      <p:cBhvr>
                                        <p:cTn id="12" dur="200" fill="hold">
                                          <p:stCondLst>
                                            <p:cond delay="200"/>
                                          </p:stCondLst>
                                        </p:cTn>
                                        <p:tgtEl>
                                          <p:spTgt spid="6"/>
                                        </p:tgtEl>
                                        <p:attrNameLst>
                                          <p:attrName>r</p:attrName>
                                        </p:attrNameLst>
                                      </p:cBhvr>
                                    </p:animRot>
                                    <p:animRot by="240000">
                                      <p:cBhvr>
                                        <p:cTn id="13" dur="200" fill="hold">
                                          <p:stCondLst>
                                            <p:cond delay="400"/>
                                          </p:stCondLst>
                                        </p:cTn>
                                        <p:tgtEl>
                                          <p:spTgt spid="6"/>
                                        </p:tgtEl>
                                        <p:attrNameLst>
                                          <p:attrName>r</p:attrName>
                                        </p:attrNameLst>
                                      </p:cBhvr>
                                    </p:animRot>
                                    <p:animRot by="-240000">
                                      <p:cBhvr>
                                        <p:cTn id="14" dur="200" fill="hold">
                                          <p:stCondLst>
                                            <p:cond delay="600"/>
                                          </p:stCondLst>
                                        </p:cTn>
                                        <p:tgtEl>
                                          <p:spTgt spid="6"/>
                                        </p:tgtEl>
                                        <p:attrNameLst>
                                          <p:attrName>r</p:attrName>
                                        </p:attrNameLst>
                                      </p:cBhvr>
                                    </p:animRot>
                                    <p:animRot by="120000">
                                      <p:cBhvr>
                                        <p:cTn id="15" dur="200" fill="hold">
                                          <p:stCondLst>
                                            <p:cond delay="80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500"/>
                            </p:stCondLst>
                            <p:childTnLst>
                              <p:par>
                                <p:cTn id="27" presetID="1" presetClass="mediacall" presetSubtype="0" fill="hold" nodeType="afterEffect">
                                  <p:stCondLst>
                                    <p:cond delay="0"/>
                                  </p:stCondLst>
                                  <p:childTnLst>
                                    <p:cmd type="call" cmd="playFrom(0.0)">
                                      <p:cBhvr>
                                        <p:cTn id="28"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22"/>
                </p:tgtEl>
              </p:cMediaNode>
            </p:audio>
          </p:childTnLst>
        </p:cTn>
      </p:par>
    </p:tnLst>
    <p:bldLst>
      <p:bldP spid="6" grpId="0"/>
      <p:bldP spid="6" grpId="2"/>
      <p:bldP spid="8" grpId="0" bldLvl="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1905" y="-24130"/>
            <a:ext cx="12209145" cy="6868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111201"/>
          <p:cNvPicPr>
            <a:picLocks noChangeAspect="1"/>
          </p:cNvPicPr>
          <p:nvPr/>
        </p:nvPicPr>
        <p:blipFill>
          <a:blip r:embed="rId1"/>
          <a:srcRect l="68056" t="47374"/>
          <a:stretch>
            <a:fillRect/>
          </a:stretch>
        </p:blipFill>
        <p:spPr>
          <a:xfrm>
            <a:off x="10912475" y="4006215"/>
            <a:ext cx="1279525" cy="2811145"/>
          </a:xfrm>
          <a:prstGeom prst="rect">
            <a:avLst/>
          </a:prstGeom>
        </p:spPr>
      </p:pic>
      <p:pic>
        <p:nvPicPr>
          <p:cNvPr id="4" name="图片 3" descr="111201"/>
          <p:cNvPicPr>
            <a:picLocks noChangeAspect="1"/>
          </p:cNvPicPr>
          <p:nvPr/>
        </p:nvPicPr>
        <p:blipFill>
          <a:blip r:embed="rId1"/>
          <a:srcRect t="26686" r="62155" b="12083"/>
          <a:stretch>
            <a:fillRect/>
          </a:stretch>
        </p:blipFill>
        <p:spPr>
          <a:xfrm>
            <a:off x="0" y="1524635"/>
            <a:ext cx="2133600" cy="4603750"/>
          </a:xfrm>
          <a:prstGeom prst="rect">
            <a:avLst/>
          </a:prstGeom>
        </p:spPr>
      </p:pic>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318" y="-2897233"/>
            <a:ext cx="13784636" cy="13595834"/>
          </a:xfrm>
          <a:prstGeom prst="rect">
            <a:avLst/>
          </a:prstGeom>
        </p:spPr>
      </p:pic>
      <p:sp>
        <p:nvSpPr>
          <p:cNvPr id="3" name="矩形 2"/>
          <p:cNvSpPr/>
          <p:nvPr/>
        </p:nvSpPr>
        <p:spPr>
          <a:xfrm>
            <a:off x="2426174" y="2380447"/>
            <a:ext cx="868680" cy="2009775"/>
          </a:xfrm>
          <a:prstGeom prst="rect">
            <a:avLst/>
          </a:prstGeom>
        </p:spPr>
        <p:txBody>
          <a:bodyPr vert="horz" wrap="none">
            <a:spAutoFit/>
          </a:bodyPr>
          <a:lstStyle/>
          <a:p>
            <a:pPr lvl="0" algn="ctr" fontAlgn="base">
              <a:spcBef>
                <a:spcPct val="0"/>
              </a:spcBef>
              <a:spcAft>
                <a:spcPct val="0"/>
              </a:spcAft>
            </a:pPr>
            <a:r>
              <a:rPr lang="zh-CN" altLang="zh-CN" sz="54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目</a:t>
            </a:r>
            <a:endParaRPr lang="en-US" altLang="zh-CN" sz="54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a:p>
            <a:pPr lvl="0" algn="ctr" fontAlgn="base">
              <a:lnSpc>
                <a:spcPts val="2000"/>
              </a:lnSpc>
              <a:spcBef>
                <a:spcPct val="0"/>
              </a:spcBef>
              <a:spcAft>
                <a:spcPct val="0"/>
              </a:spcAft>
            </a:pPr>
            <a:endParaRPr lang="en-US" altLang="zh-CN" sz="54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a:p>
            <a:pPr lvl="0" algn="ctr" fontAlgn="base">
              <a:spcBef>
                <a:spcPct val="0"/>
              </a:spcBef>
              <a:spcAft>
                <a:spcPct val="0"/>
              </a:spcAft>
            </a:pPr>
            <a:r>
              <a:rPr lang="zh-CN" altLang="zh-CN" sz="54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录</a:t>
            </a:r>
            <a:endParaRPr lang="zh-CN" altLang="zh-CN" sz="54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8" name="矩形 7"/>
          <p:cNvSpPr/>
          <p:nvPr/>
        </p:nvSpPr>
        <p:spPr>
          <a:xfrm>
            <a:off x="3221114" y="1616135"/>
            <a:ext cx="1646606" cy="3539430"/>
          </a:xfrm>
          <a:prstGeom prst="rect">
            <a:avLst/>
          </a:prstGeom>
        </p:spPr>
        <p:txBody>
          <a:bodyPr vert="horz" wrap="square">
            <a:spAutoFit/>
          </a:bodyPr>
          <a:lstStyle/>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C</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O</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N</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T</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E</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N</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T</a:t>
            </a:r>
            <a:endParaRPr lang="en-US" altLang="zh-CN"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a:p>
            <a:pPr algn="ctr"/>
            <a:r>
              <a:rPr lang="zh-CN" altLang="en-US" sz="28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rPr>
              <a:t>S</a:t>
            </a:r>
            <a:endParaRPr lang="zh-CN" altLang="en-US" sz="2400" spc="300" dirty="0">
              <a:latin typeface="微软雅黑" panose="020B0503020204020204" pitchFamily="34" charset="-122"/>
              <a:ea typeface="微软雅黑" panose="020B0503020204020204" pitchFamily="34" charset="-122"/>
              <a:cs typeface="Arial" panose="020B0604020202020204" pitchFamily="34" charset="0"/>
              <a:sym typeface="Source Han Sans K Light" panose="020B0300000000000000" pitchFamily="34" charset="-128"/>
            </a:endParaRPr>
          </a:p>
        </p:txBody>
      </p:sp>
      <p:grpSp>
        <p:nvGrpSpPr>
          <p:cNvPr id="16" name="组合 15"/>
          <p:cNvGrpSpPr/>
          <p:nvPr/>
        </p:nvGrpSpPr>
        <p:grpSpPr>
          <a:xfrm>
            <a:off x="5564963" y="1523819"/>
            <a:ext cx="4734450" cy="523220"/>
            <a:chOff x="5674470" y="1847990"/>
            <a:chExt cx="4734450" cy="523220"/>
          </a:xfrm>
        </p:grpSpPr>
        <p:sp>
          <p:nvSpPr>
            <p:cNvPr id="11" name="矩形 10"/>
            <p:cNvSpPr/>
            <p:nvPr/>
          </p:nvSpPr>
          <p:spPr>
            <a:xfrm>
              <a:off x="5674470" y="1847990"/>
              <a:ext cx="2174130" cy="523220"/>
            </a:xfrm>
            <a:prstGeom prst="rect">
              <a:avLst/>
            </a:prstGeom>
            <a:noFill/>
          </p:spPr>
          <p:txBody>
            <a:bodyPr vert="horz" wrap="square">
              <a:spAutoFit/>
            </a:bodyPr>
            <a:lstStyle/>
            <a:p>
              <a:pPr algn="ctr"/>
              <a:r>
                <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01</a:t>
              </a:r>
              <a:endPar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5" name="文本框 14"/>
            <p:cNvSpPr txBox="1"/>
            <p:nvPr/>
          </p:nvSpPr>
          <p:spPr>
            <a:xfrm>
              <a:off x="7879080" y="1878768"/>
              <a:ext cx="2529840" cy="4603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输入标题内容</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grpSp>
      <p:grpSp>
        <p:nvGrpSpPr>
          <p:cNvPr id="31" name="组合 30"/>
          <p:cNvGrpSpPr/>
          <p:nvPr/>
        </p:nvGrpSpPr>
        <p:grpSpPr>
          <a:xfrm>
            <a:off x="5564963" y="2581609"/>
            <a:ext cx="4734450" cy="523220"/>
            <a:chOff x="5674470" y="1847990"/>
            <a:chExt cx="4734450" cy="523220"/>
          </a:xfrm>
        </p:grpSpPr>
        <p:sp>
          <p:nvSpPr>
            <p:cNvPr id="32" name="矩形 31"/>
            <p:cNvSpPr/>
            <p:nvPr/>
          </p:nvSpPr>
          <p:spPr>
            <a:xfrm>
              <a:off x="5674470" y="1847990"/>
              <a:ext cx="2174130" cy="523220"/>
            </a:xfrm>
            <a:prstGeom prst="rect">
              <a:avLst/>
            </a:prstGeom>
            <a:noFill/>
          </p:spPr>
          <p:txBody>
            <a:bodyPr vert="horz" wrap="square">
              <a:spAutoFit/>
            </a:bodyPr>
            <a:lstStyle/>
            <a:p>
              <a:pPr algn="ctr"/>
              <a:r>
                <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02</a:t>
              </a:r>
              <a:endPar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3" name="文本框 32"/>
            <p:cNvSpPr txBox="1"/>
            <p:nvPr/>
          </p:nvSpPr>
          <p:spPr>
            <a:xfrm>
              <a:off x="7879080" y="1878768"/>
              <a:ext cx="2529840" cy="4603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输入标题内容</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grpSp>
      <p:grpSp>
        <p:nvGrpSpPr>
          <p:cNvPr id="34" name="组合 33"/>
          <p:cNvGrpSpPr/>
          <p:nvPr/>
        </p:nvGrpSpPr>
        <p:grpSpPr>
          <a:xfrm>
            <a:off x="5564963" y="3639399"/>
            <a:ext cx="4734450" cy="523220"/>
            <a:chOff x="5674470" y="1847990"/>
            <a:chExt cx="4734450" cy="523220"/>
          </a:xfrm>
        </p:grpSpPr>
        <p:sp>
          <p:nvSpPr>
            <p:cNvPr id="35" name="矩形 34"/>
            <p:cNvSpPr/>
            <p:nvPr/>
          </p:nvSpPr>
          <p:spPr>
            <a:xfrm>
              <a:off x="5674470" y="1847990"/>
              <a:ext cx="2174130" cy="523220"/>
            </a:xfrm>
            <a:prstGeom prst="rect">
              <a:avLst/>
            </a:prstGeom>
            <a:noFill/>
          </p:spPr>
          <p:txBody>
            <a:bodyPr vert="horz" wrap="square">
              <a:spAutoFit/>
            </a:bodyPr>
            <a:lstStyle/>
            <a:p>
              <a:pPr algn="ctr"/>
              <a:r>
                <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03</a:t>
              </a:r>
              <a:endPar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6" name="文本框 35"/>
            <p:cNvSpPr txBox="1"/>
            <p:nvPr/>
          </p:nvSpPr>
          <p:spPr>
            <a:xfrm>
              <a:off x="7879080" y="1878768"/>
              <a:ext cx="2529840" cy="4603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输入标题内容</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grpSp>
      <p:grpSp>
        <p:nvGrpSpPr>
          <p:cNvPr id="37" name="组合 36"/>
          <p:cNvGrpSpPr/>
          <p:nvPr/>
        </p:nvGrpSpPr>
        <p:grpSpPr>
          <a:xfrm>
            <a:off x="5564963" y="4697189"/>
            <a:ext cx="4734450" cy="523220"/>
            <a:chOff x="5674470" y="1847990"/>
            <a:chExt cx="4734450" cy="523220"/>
          </a:xfrm>
        </p:grpSpPr>
        <p:sp>
          <p:nvSpPr>
            <p:cNvPr id="38" name="矩形 37"/>
            <p:cNvSpPr/>
            <p:nvPr/>
          </p:nvSpPr>
          <p:spPr>
            <a:xfrm>
              <a:off x="5674470" y="1847990"/>
              <a:ext cx="2174130" cy="523220"/>
            </a:xfrm>
            <a:prstGeom prst="rect">
              <a:avLst/>
            </a:prstGeom>
            <a:noFill/>
          </p:spPr>
          <p:txBody>
            <a:bodyPr vert="horz" wrap="square">
              <a:spAutoFit/>
            </a:bodyPr>
            <a:lstStyle/>
            <a:p>
              <a:pPr algn="ctr"/>
              <a:r>
                <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04</a:t>
              </a:r>
              <a:endParaRPr lang="en-US" altLang="zh-CN" sz="2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9" name="文本框 38"/>
            <p:cNvSpPr txBox="1"/>
            <p:nvPr/>
          </p:nvSpPr>
          <p:spPr>
            <a:xfrm>
              <a:off x="7879080" y="1878768"/>
              <a:ext cx="2529840" cy="4603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输入标题内容</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500" advClick="0" advTm="2000">
        <p14:revea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down)">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down)">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11201"/>
          <p:cNvPicPr>
            <a:picLocks noChangeAspect="1"/>
          </p:cNvPicPr>
          <p:nvPr/>
        </p:nvPicPr>
        <p:blipFill>
          <a:blip r:embed="rId1"/>
          <a:srcRect l="17955" r="7244"/>
          <a:stretch>
            <a:fillRect/>
          </a:stretch>
        </p:blipFill>
        <p:spPr>
          <a:xfrm rot="16200000">
            <a:off x="2670175" y="-2680970"/>
            <a:ext cx="6851650" cy="12212955"/>
          </a:xfrm>
          <a:prstGeom prst="rect">
            <a:avLst/>
          </a:prstGeom>
        </p:spPr>
      </p:pic>
      <p:sp>
        <p:nvSpPr>
          <p:cNvPr id="10" name="矩形 9"/>
          <p:cNvSpPr/>
          <p:nvPr/>
        </p:nvSpPr>
        <p:spPr>
          <a:xfrm>
            <a:off x="1619373" y="2596508"/>
            <a:ext cx="4111619" cy="829945"/>
          </a:xfrm>
          <a:prstGeom prst="rect">
            <a:avLst/>
          </a:prstGeom>
          <a:noFill/>
        </p:spPr>
        <p:txBody>
          <a:bodyPr vert="horz" wrap="square">
            <a:spAutoFit/>
          </a:bodyPr>
          <a:lstStyle/>
          <a:p>
            <a:pPr algn="ctr"/>
            <a:r>
              <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01</a:t>
            </a:r>
            <a:endPar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1" name="文本框 10"/>
          <p:cNvSpPr txBox="1"/>
          <p:nvPr/>
        </p:nvSpPr>
        <p:spPr>
          <a:xfrm>
            <a:off x="1282386" y="3703020"/>
            <a:ext cx="4784322" cy="829945"/>
          </a:xfrm>
          <a:prstGeom prst="rect">
            <a:avLst/>
          </a:prstGeom>
          <a:noFill/>
        </p:spPr>
        <p:txBody>
          <a:bodyPr wrap="square" rtlCol="0">
            <a:spAutoFit/>
          </a:bodyPr>
          <a:lstStyle/>
          <a:p>
            <a:pPr algn="ctr"/>
            <a:r>
              <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rPr>
              <a:t>输入标题内容</a:t>
            </a:r>
            <a:endPar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endParaRPr>
          </a:p>
        </p:txBody>
      </p:sp>
      <p:sp>
        <p:nvSpPr>
          <p:cNvPr id="4" name="直角三角形 3"/>
          <p:cNvSpPr/>
          <p:nvPr/>
        </p:nvSpPr>
        <p:spPr>
          <a:xfrm rot="3600000">
            <a:off x="9851390" y="2739390"/>
            <a:ext cx="4719955" cy="27578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ïṡļîḍe"/>
          <p:cNvGrpSpPr/>
          <p:nvPr/>
        </p:nvGrpSpPr>
        <p:grpSpPr>
          <a:xfrm>
            <a:off x="4750310" y="2185671"/>
            <a:ext cx="3044440" cy="3121024"/>
            <a:chOff x="890548" y="1068777"/>
            <a:chExt cx="4607396" cy="4723297"/>
          </a:xfrm>
          <a:solidFill>
            <a:srgbClr val="2BA900"/>
          </a:solidFill>
        </p:grpSpPr>
        <p:sp>
          <p:nvSpPr>
            <p:cNvPr id="14" name="işlïḑe"/>
            <p:cNvSpPr/>
            <p:nvPr/>
          </p:nvSpPr>
          <p:spPr bwMode="auto">
            <a:xfrm>
              <a:off x="2930549" y="3104964"/>
              <a:ext cx="524396" cy="648072"/>
            </a:xfrm>
            <a:custGeom>
              <a:avLst/>
              <a:gdLst>
                <a:gd name="T0" fmla="*/ 13 w 51"/>
                <a:gd name="T1" fmla="*/ 13 h 63"/>
                <a:gd name="T2" fmla="*/ 26 w 51"/>
                <a:gd name="T3" fmla="*/ 25 h 63"/>
                <a:gd name="T4" fmla="*/ 38 w 51"/>
                <a:gd name="T5" fmla="*/ 13 h 63"/>
                <a:gd name="T6" fmla="*/ 26 w 51"/>
                <a:gd name="T7" fmla="*/ 0 h 63"/>
                <a:gd name="T8" fmla="*/ 13 w 51"/>
                <a:gd name="T9" fmla="*/ 13 h 63"/>
                <a:gd name="T10" fmla="*/ 42 w 51"/>
                <a:gd name="T11" fmla="*/ 29 h 63"/>
                <a:gd name="T12" fmla="*/ 42 w 51"/>
                <a:gd name="T13" fmla="*/ 29 h 63"/>
                <a:gd name="T14" fmla="*/ 40 w 51"/>
                <a:gd name="T15" fmla="*/ 29 h 63"/>
                <a:gd name="T16" fmla="*/ 27 w 51"/>
                <a:gd name="T17" fmla="*/ 56 h 63"/>
                <a:gd name="T18" fmla="*/ 32 w 51"/>
                <a:gd name="T19" fmla="*/ 31 h 63"/>
                <a:gd name="T20" fmla="*/ 26 w 51"/>
                <a:gd name="T21" fmla="*/ 25 h 63"/>
                <a:gd name="T22" fmla="*/ 19 w 51"/>
                <a:gd name="T23" fmla="*/ 31 h 63"/>
                <a:gd name="T24" fmla="*/ 24 w 51"/>
                <a:gd name="T25" fmla="*/ 56 h 63"/>
                <a:gd name="T26" fmla="*/ 11 w 51"/>
                <a:gd name="T27" fmla="*/ 29 h 63"/>
                <a:gd name="T28" fmla="*/ 9 w 51"/>
                <a:gd name="T29" fmla="*/ 29 h 63"/>
                <a:gd name="T30" fmla="*/ 9 w 51"/>
                <a:gd name="T31" fmla="*/ 29 h 63"/>
                <a:gd name="T32" fmla="*/ 0 w 51"/>
                <a:gd name="T33" fmla="*/ 42 h 63"/>
                <a:gd name="T34" fmla="*/ 0 w 51"/>
                <a:gd name="T35" fmla="*/ 63 h 63"/>
                <a:gd name="T36" fmla="*/ 51 w 51"/>
                <a:gd name="T37" fmla="*/ 63 h 63"/>
                <a:gd name="T38" fmla="*/ 51 w 51"/>
                <a:gd name="T39" fmla="*/ 42 h 63"/>
                <a:gd name="T40" fmla="*/ 42 w 51"/>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63">
                  <a:moveTo>
                    <a:pt x="13" y="13"/>
                  </a:moveTo>
                  <a:cubicBezTo>
                    <a:pt x="13" y="20"/>
                    <a:pt x="19" y="25"/>
                    <a:pt x="26" y="25"/>
                  </a:cubicBezTo>
                  <a:cubicBezTo>
                    <a:pt x="32" y="25"/>
                    <a:pt x="38" y="20"/>
                    <a:pt x="38" y="13"/>
                  </a:cubicBezTo>
                  <a:cubicBezTo>
                    <a:pt x="38" y="6"/>
                    <a:pt x="32" y="0"/>
                    <a:pt x="26" y="0"/>
                  </a:cubicBezTo>
                  <a:cubicBezTo>
                    <a:pt x="19" y="0"/>
                    <a:pt x="13" y="6"/>
                    <a:pt x="13" y="13"/>
                  </a:cubicBezTo>
                  <a:moveTo>
                    <a:pt x="42" y="29"/>
                  </a:moveTo>
                  <a:cubicBezTo>
                    <a:pt x="42" y="29"/>
                    <a:pt x="42" y="29"/>
                    <a:pt x="42" y="29"/>
                  </a:cubicBezTo>
                  <a:cubicBezTo>
                    <a:pt x="40" y="29"/>
                    <a:pt x="40" y="29"/>
                    <a:pt x="40" y="29"/>
                  </a:cubicBezTo>
                  <a:cubicBezTo>
                    <a:pt x="27" y="56"/>
                    <a:pt x="27" y="56"/>
                    <a:pt x="27" y="56"/>
                  </a:cubicBezTo>
                  <a:cubicBezTo>
                    <a:pt x="32" y="31"/>
                    <a:pt x="32" y="31"/>
                    <a:pt x="32" y="31"/>
                  </a:cubicBezTo>
                  <a:cubicBezTo>
                    <a:pt x="26" y="25"/>
                    <a:pt x="26" y="25"/>
                    <a:pt x="26" y="25"/>
                  </a:cubicBezTo>
                  <a:cubicBezTo>
                    <a:pt x="19" y="31"/>
                    <a:pt x="19" y="31"/>
                    <a:pt x="19" y="31"/>
                  </a:cubicBezTo>
                  <a:cubicBezTo>
                    <a:pt x="24" y="56"/>
                    <a:pt x="24" y="56"/>
                    <a:pt x="24" y="56"/>
                  </a:cubicBezTo>
                  <a:cubicBezTo>
                    <a:pt x="11" y="29"/>
                    <a:pt x="11" y="29"/>
                    <a:pt x="11" y="29"/>
                  </a:cubicBezTo>
                  <a:cubicBezTo>
                    <a:pt x="9" y="29"/>
                    <a:pt x="9" y="29"/>
                    <a:pt x="9" y="29"/>
                  </a:cubicBezTo>
                  <a:cubicBezTo>
                    <a:pt x="9" y="29"/>
                    <a:pt x="9" y="29"/>
                    <a:pt x="9" y="29"/>
                  </a:cubicBezTo>
                  <a:cubicBezTo>
                    <a:pt x="0" y="29"/>
                    <a:pt x="0" y="35"/>
                    <a:pt x="0" y="42"/>
                  </a:cubicBezTo>
                  <a:cubicBezTo>
                    <a:pt x="0" y="63"/>
                    <a:pt x="0" y="63"/>
                    <a:pt x="0" y="63"/>
                  </a:cubicBezTo>
                  <a:cubicBezTo>
                    <a:pt x="51" y="63"/>
                    <a:pt x="51" y="63"/>
                    <a:pt x="51" y="63"/>
                  </a:cubicBezTo>
                  <a:cubicBezTo>
                    <a:pt x="51" y="42"/>
                    <a:pt x="51" y="42"/>
                    <a:pt x="51" y="42"/>
                  </a:cubicBezTo>
                  <a:cubicBezTo>
                    <a:pt x="51" y="35"/>
                    <a:pt x="51" y="29"/>
                    <a:pt x="42" y="29"/>
                  </a:cubicBezTo>
                </a:path>
              </a:pathLst>
            </a:custGeom>
            <a:solidFill>
              <a:srgbClr val="404040"/>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íş1iḋé"/>
            <p:cNvGrpSpPr/>
            <p:nvPr/>
          </p:nvGrpSpPr>
          <p:grpSpPr>
            <a:xfrm>
              <a:off x="890548" y="1068777"/>
              <a:ext cx="4607396" cy="4723297"/>
              <a:chOff x="1127448" y="883861"/>
              <a:chExt cx="4965376" cy="5090278"/>
            </a:xfrm>
            <a:grpFill/>
          </p:grpSpPr>
          <p:sp>
            <p:nvSpPr>
              <p:cNvPr id="16" name="iṡḷiḋê"/>
              <p:cNvSpPr/>
              <p:nvPr/>
            </p:nvSpPr>
            <p:spPr bwMode="auto">
              <a:xfrm>
                <a:off x="1684786" y="5169356"/>
                <a:ext cx="1179" cy="11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îṣľîḓe"/>
              <p:cNvSpPr/>
              <p:nvPr/>
            </p:nvSpPr>
            <p:spPr bwMode="auto">
              <a:xfrm>
                <a:off x="1134518" y="4216107"/>
                <a:ext cx="2939871" cy="953249"/>
              </a:xfrm>
              <a:custGeom>
                <a:avLst/>
                <a:gdLst>
                  <a:gd name="T0" fmla="*/ 2495 w 2495"/>
                  <a:gd name="T1" fmla="*/ 0 h 809"/>
                  <a:gd name="T2" fmla="*/ 0 w 2495"/>
                  <a:gd name="T3" fmla="*/ 4 h 809"/>
                  <a:gd name="T4" fmla="*/ 465 w 2495"/>
                  <a:gd name="T5" fmla="*/ 809 h 809"/>
                  <a:gd name="T6" fmla="*/ 2030 w 2495"/>
                  <a:gd name="T7" fmla="*/ 808 h 809"/>
                  <a:gd name="T8" fmla="*/ 2495 w 2495"/>
                  <a:gd name="T9" fmla="*/ 0 h 809"/>
                </a:gdLst>
                <a:ahLst/>
                <a:cxnLst>
                  <a:cxn ang="0">
                    <a:pos x="T0" y="T1"/>
                  </a:cxn>
                  <a:cxn ang="0">
                    <a:pos x="T2" y="T3"/>
                  </a:cxn>
                  <a:cxn ang="0">
                    <a:pos x="T4" y="T5"/>
                  </a:cxn>
                  <a:cxn ang="0">
                    <a:pos x="T6" y="T7"/>
                  </a:cxn>
                  <a:cxn ang="0">
                    <a:pos x="T8" y="T9"/>
                  </a:cxn>
                </a:cxnLst>
                <a:rect l="0" t="0" r="r" b="b"/>
                <a:pathLst>
                  <a:path w="2495" h="809">
                    <a:moveTo>
                      <a:pt x="2495" y="0"/>
                    </a:moveTo>
                    <a:lnTo>
                      <a:pt x="0" y="4"/>
                    </a:lnTo>
                    <a:lnTo>
                      <a:pt x="465" y="809"/>
                    </a:lnTo>
                    <a:lnTo>
                      <a:pt x="2030" y="808"/>
                    </a:lnTo>
                    <a:lnTo>
                      <a:pt x="2495" y="0"/>
                    </a:lnTo>
                    <a:close/>
                  </a:path>
                </a:pathLst>
              </a:custGeom>
              <a:solidFill>
                <a:srgbClr val="404040"/>
              </a:solid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î$ḷïḑé"/>
              <p:cNvSpPr/>
              <p:nvPr/>
            </p:nvSpPr>
            <p:spPr bwMode="auto">
              <a:xfrm>
                <a:off x="4625835" y="4381070"/>
                <a:ext cx="906117" cy="784751"/>
              </a:xfrm>
              <a:custGeom>
                <a:avLst/>
                <a:gdLst>
                  <a:gd name="T0" fmla="*/ 385 w 769"/>
                  <a:gd name="T1" fmla="*/ 0 h 666"/>
                  <a:gd name="T2" fmla="*/ 0 w 769"/>
                  <a:gd name="T3" fmla="*/ 666 h 666"/>
                  <a:gd name="T4" fmla="*/ 769 w 769"/>
                  <a:gd name="T5" fmla="*/ 666 h 666"/>
                  <a:gd name="T6" fmla="*/ 385 w 769"/>
                  <a:gd name="T7" fmla="*/ 0 h 666"/>
                </a:gdLst>
                <a:ahLst/>
                <a:cxnLst>
                  <a:cxn ang="0">
                    <a:pos x="T0" y="T1"/>
                  </a:cxn>
                  <a:cxn ang="0">
                    <a:pos x="T2" y="T3"/>
                  </a:cxn>
                  <a:cxn ang="0">
                    <a:pos x="T4" y="T5"/>
                  </a:cxn>
                  <a:cxn ang="0">
                    <a:pos x="T6" y="T7"/>
                  </a:cxn>
                </a:cxnLst>
                <a:rect l="0" t="0" r="r" b="b"/>
                <a:pathLst>
                  <a:path w="769" h="666">
                    <a:moveTo>
                      <a:pt x="385" y="0"/>
                    </a:moveTo>
                    <a:lnTo>
                      <a:pt x="0" y="666"/>
                    </a:lnTo>
                    <a:lnTo>
                      <a:pt x="769" y="666"/>
                    </a:lnTo>
                    <a:lnTo>
                      <a:pt x="38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ïṣḷîďe"/>
              <p:cNvSpPr/>
              <p:nvPr/>
            </p:nvSpPr>
            <p:spPr bwMode="auto">
              <a:xfrm>
                <a:off x="3059868" y="3430178"/>
                <a:ext cx="2019614" cy="2543961"/>
              </a:xfrm>
              <a:custGeom>
                <a:avLst/>
                <a:gdLst>
                  <a:gd name="T0" fmla="*/ 1247 w 1714"/>
                  <a:gd name="T1" fmla="*/ 0 h 2159"/>
                  <a:gd name="T2" fmla="*/ 0 w 1714"/>
                  <a:gd name="T3" fmla="*/ 2159 h 2159"/>
                  <a:gd name="T4" fmla="*/ 934 w 1714"/>
                  <a:gd name="T5" fmla="*/ 2159 h 2159"/>
                  <a:gd name="T6" fmla="*/ 1714 w 1714"/>
                  <a:gd name="T7" fmla="*/ 807 h 2159"/>
                  <a:gd name="T8" fmla="*/ 1247 w 1714"/>
                  <a:gd name="T9" fmla="*/ 0 h 2159"/>
                </a:gdLst>
                <a:ahLst/>
                <a:cxnLst>
                  <a:cxn ang="0">
                    <a:pos x="T0" y="T1"/>
                  </a:cxn>
                  <a:cxn ang="0">
                    <a:pos x="T2" y="T3"/>
                  </a:cxn>
                  <a:cxn ang="0">
                    <a:pos x="T4" y="T5"/>
                  </a:cxn>
                  <a:cxn ang="0">
                    <a:pos x="T6" y="T7"/>
                  </a:cxn>
                  <a:cxn ang="0">
                    <a:pos x="T8" y="T9"/>
                  </a:cxn>
                </a:cxnLst>
                <a:rect l="0" t="0" r="r" b="b"/>
                <a:pathLst>
                  <a:path w="1714" h="2159">
                    <a:moveTo>
                      <a:pt x="1247" y="0"/>
                    </a:moveTo>
                    <a:lnTo>
                      <a:pt x="0" y="2159"/>
                    </a:lnTo>
                    <a:lnTo>
                      <a:pt x="934" y="2159"/>
                    </a:lnTo>
                    <a:lnTo>
                      <a:pt x="1714" y="807"/>
                    </a:lnTo>
                    <a:lnTo>
                      <a:pt x="1247" y="0"/>
                    </a:lnTo>
                    <a:close/>
                  </a:path>
                </a:pathLst>
              </a:custGeom>
              <a:grp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iṣḻíḋe"/>
              <p:cNvSpPr/>
              <p:nvPr/>
            </p:nvSpPr>
            <p:spPr bwMode="auto">
              <a:xfrm>
                <a:off x="5176103" y="2644249"/>
                <a:ext cx="902581" cy="781217"/>
              </a:xfrm>
              <a:custGeom>
                <a:avLst/>
                <a:gdLst>
                  <a:gd name="T0" fmla="*/ 0 w 766"/>
                  <a:gd name="T1" fmla="*/ 0 h 663"/>
                  <a:gd name="T2" fmla="*/ 384 w 766"/>
                  <a:gd name="T3" fmla="*/ 663 h 663"/>
                  <a:gd name="T4" fmla="*/ 766 w 766"/>
                  <a:gd name="T5" fmla="*/ 0 h 663"/>
                  <a:gd name="T6" fmla="*/ 0 w 766"/>
                  <a:gd name="T7" fmla="*/ 0 h 663"/>
                </a:gdLst>
                <a:ahLst/>
                <a:cxnLst>
                  <a:cxn ang="0">
                    <a:pos x="T0" y="T1"/>
                  </a:cxn>
                  <a:cxn ang="0">
                    <a:pos x="T2" y="T3"/>
                  </a:cxn>
                  <a:cxn ang="0">
                    <a:pos x="T4" y="T5"/>
                  </a:cxn>
                  <a:cxn ang="0">
                    <a:pos x="T6" y="T7"/>
                  </a:cxn>
                </a:cxnLst>
                <a:rect l="0" t="0" r="r" b="b"/>
                <a:pathLst>
                  <a:path w="766" h="663">
                    <a:moveTo>
                      <a:pt x="0" y="0"/>
                    </a:moveTo>
                    <a:lnTo>
                      <a:pt x="384" y="663"/>
                    </a:lnTo>
                    <a:lnTo>
                      <a:pt x="76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íṥľîḋè"/>
              <p:cNvSpPr/>
              <p:nvPr/>
            </p:nvSpPr>
            <p:spPr bwMode="auto">
              <a:xfrm>
                <a:off x="3689082" y="883861"/>
                <a:ext cx="933217" cy="807139"/>
              </a:xfrm>
              <a:custGeom>
                <a:avLst/>
                <a:gdLst>
                  <a:gd name="T0" fmla="*/ 792 w 792"/>
                  <a:gd name="T1" fmla="*/ 683 h 685"/>
                  <a:gd name="T2" fmla="*/ 396 w 792"/>
                  <a:gd name="T3" fmla="*/ 0 h 685"/>
                  <a:gd name="T4" fmla="*/ 0 w 792"/>
                  <a:gd name="T5" fmla="*/ 685 h 685"/>
                  <a:gd name="T6" fmla="*/ 792 w 792"/>
                  <a:gd name="T7" fmla="*/ 683 h 685"/>
                </a:gdLst>
                <a:ahLst/>
                <a:cxnLst>
                  <a:cxn ang="0">
                    <a:pos x="T0" y="T1"/>
                  </a:cxn>
                  <a:cxn ang="0">
                    <a:pos x="T2" y="T3"/>
                  </a:cxn>
                  <a:cxn ang="0">
                    <a:pos x="T4" y="T5"/>
                  </a:cxn>
                  <a:cxn ang="0">
                    <a:pos x="T6" y="T7"/>
                  </a:cxn>
                </a:cxnLst>
                <a:rect l="0" t="0" r="r" b="b"/>
                <a:pathLst>
                  <a:path w="792" h="685">
                    <a:moveTo>
                      <a:pt x="792" y="683"/>
                    </a:moveTo>
                    <a:lnTo>
                      <a:pt x="396" y="0"/>
                    </a:lnTo>
                    <a:lnTo>
                      <a:pt x="0" y="685"/>
                    </a:lnTo>
                    <a:lnTo>
                      <a:pt x="792" y="6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ïSḷïḓê"/>
              <p:cNvSpPr/>
              <p:nvPr/>
            </p:nvSpPr>
            <p:spPr bwMode="auto">
              <a:xfrm>
                <a:off x="4074388" y="2644249"/>
                <a:ext cx="2013723" cy="2529821"/>
              </a:xfrm>
              <a:custGeom>
                <a:avLst/>
                <a:gdLst>
                  <a:gd name="T0" fmla="*/ 0 w 1709"/>
                  <a:gd name="T1" fmla="*/ 0 h 2147"/>
                  <a:gd name="T2" fmla="*/ 1242 w 1709"/>
                  <a:gd name="T3" fmla="*/ 2147 h 2147"/>
                  <a:gd name="T4" fmla="*/ 1709 w 1709"/>
                  <a:gd name="T5" fmla="*/ 1332 h 2147"/>
                  <a:gd name="T6" fmla="*/ 935 w 1709"/>
                  <a:gd name="T7" fmla="*/ 0 h 2147"/>
                  <a:gd name="T8" fmla="*/ 0 w 1709"/>
                  <a:gd name="T9" fmla="*/ 0 h 2147"/>
                </a:gdLst>
                <a:ahLst/>
                <a:cxnLst>
                  <a:cxn ang="0">
                    <a:pos x="T0" y="T1"/>
                  </a:cxn>
                  <a:cxn ang="0">
                    <a:pos x="T2" y="T3"/>
                  </a:cxn>
                  <a:cxn ang="0">
                    <a:pos x="T4" y="T5"/>
                  </a:cxn>
                  <a:cxn ang="0">
                    <a:pos x="T6" y="T7"/>
                  </a:cxn>
                  <a:cxn ang="0">
                    <a:pos x="T8" y="T9"/>
                  </a:cxn>
                </a:cxnLst>
                <a:rect l="0" t="0" r="r" b="b"/>
                <a:pathLst>
                  <a:path w="1709" h="2147">
                    <a:moveTo>
                      <a:pt x="0" y="0"/>
                    </a:moveTo>
                    <a:lnTo>
                      <a:pt x="1242" y="2147"/>
                    </a:lnTo>
                    <a:lnTo>
                      <a:pt x="1709" y="1332"/>
                    </a:lnTo>
                    <a:lnTo>
                      <a:pt x="935" y="0"/>
                    </a:lnTo>
                    <a:lnTo>
                      <a:pt x="0" y="0"/>
                    </a:lnTo>
                    <a:close/>
                  </a:path>
                </a:pathLst>
              </a:custGeom>
              <a:grp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ïšļiďe"/>
              <p:cNvSpPr/>
              <p:nvPr/>
            </p:nvSpPr>
            <p:spPr bwMode="auto">
              <a:xfrm>
                <a:off x="2594438" y="5168178"/>
                <a:ext cx="932039" cy="805961"/>
              </a:xfrm>
              <a:custGeom>
                <a:avLst/>
                <a:gdLst>
                  <a:gd name="T0" fmla="*/ 791 w 791"/>
                  <a:gd name="T1" fmla="*/ 0 h 684"/>
                  <a:gd name="T2" fmla="*/ 0 w 791"/>
                  <a:gd name="T3" fmla="*/ 0 h 684"/>
                  <a:gd name="T4" fmla="*/ 395 w 791"/>
                  <a:gd name="T5" fmla="*/ 684 h 684"/>
                  <a:gd name="T6" fmla="*/ 397 w 791"/>
                  <a:gd name="T7" fmla="*/ 684 h 684"/>
                  <a:gd name="T8" fmla="*/ 791 w 791"/>
                  <a:gd name="T9" fmla="*/ 0 h 684"/>
                </a:gdLst>
                <a:ahLst/>
                <a:cxnLst>
                  <a:cxn ang="0">
                    <a:pos x="T0" y="T1"/>
                  </a:cxn>
                  <a:cxn ang="0">
                    <a:pos x="T2" y="T3"/>
                  </a:cxn>
                  <a:cxn ang="0">
                    <a:pos x="T4" y="T5"/>
                  </a:cxn>
                  <a:cxn ang="0">
                    <a:pos x="T6" y="T7"/>
                  </a:cxn>
                  <a:cxn ang="0">
                    <a:pos x="T8" y="T9"/>
                  </a:cxn>
                </a:cxnLst>
                <a:rect l="0" t="0" r="r" b="b"/>
                <a:pathLst>
                  <a:path w="791" h="684">
                    <a:moveTo>
                      <a:pt x="791" y="0"/>
                    </a:moveTo>
                    <a:lnTo>
                      <a:pt x="0" y="0"/>
                    </a:lnTo>
                    <a:lnTo>
                      <a:pt x="395" y="684"/>
                    </a:lnTo>
                    <a:lnTo>
                      <a:pt x="397" y="684"/>
                    </a:lnTo>
                    <a:lnTo>
                      <a:pt x="7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îsľîďe"/>
              <p:cNvSpPr/>
              <p:nvPr/>
            </p:nvSpPr>
            <p:spPr bwMode="auto">
              <a:xfrm>
                <a:off x="1127448" y="1693358"/>
                <a:ext cx="2013722" cy="2525108"/>
              </a:xfrm>
              <a:custGeom>
                <a:avLst/>
                <a:gdLst>
                  <a:gd name="T0" fmla="*/ 1709 w 1709"/>
                  <a:gd name="T1" fmla="*/ 2141 h 2143"/>
                  <a:gd name="T2" fmla="*/ 467 w 1709"/>
                  <a:gd name="T3" fmla="*/ 0 h 2143"/>
                  <a:gd name="T4" fmla="*/ 0 w 1709"/>
                  <a:gd name="T5" fmla="*/ 807 h 2143"/>
                  <a:gd name="T6" fmla="*/ 776 w 1709"/>
                  <a:gd name="T7" fmla="*/ 2143 h 2143"/>
                  <a:gd name="T8" fmla="*/ 1709 w 1709"/>
                  <a:gd name="T9" fmla="*/ 2141 h 2143"/>
                </a:gdLst>
                <a:ahLst/>
                <a:cxnLst>
                  <a:cxn ang="0">
                    <a:pos x="T0" y="T1"/>
                  </a:cxn>
                  <a:cxn ang="0">
                    <a:pos x="T2" y="T3"/>
                  </a:cxn>
                  <a:cxn ang="0">
                    <a:pos x="T4" y="T5"/>
                  </a:cxn>
                  <a:cxn ang="0">
                    <a:pos x="T6" y="T7"/>
                  </a:cxn>
                  <a:cxn ang="0">
                    <a:pos x="T8" y="T9"/>
                  </a:cxn>
                </a:cxnLst>
                <a:rect l="0" t="0" r="r" b="b"/>
                <a:pathLst>
                  <a:path w="1709" h="2143">
                    <a:moveTo>
                      <a:pt x="1709" y="2141"/>
                    </a:moveTo>
                    <a:lnTo>
                      <a:pt x="467" y="0"/>
                    </a:lnTo>
                    <a:lnTo>
                      <a:pt x="0" y="807"/>
                    </a:lnTo>
                    <a:lnTo>
                      <a:pt x="776" y="2143"/>
                    </a:lnTo>
                    <a:lnTo>
                      <a:pt x="1709" y="2141"/>
                    </a:lnTo>
                    <a:close/>
                  </a:path>
                </a:pathLst>
              </a:custGeom>
              <a:grp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íṡľídé"/>
              <p:cNvSpPr/>
              <p:nvPr/>
            </p:nvSpPr>
            <p:spPr bwMode="auto">
              <a:xfrm>
                <a:off x="1134518" y="3432535"/>
                <a:ext cx="907295" cy="788286"/>
              </a:xfrm>
              <a:custGeom>
                <a:avLst/>
                <a:gdLst>
                  <a:gd name="T0" fmla="*/ 770 w 770"/>
                  <a:gd name="T1" fmla="*/ 667 h 669"/>
                  <a:gd name="T2" fmla="*/ 384 w 770"/>
                  <a:gd name="T3" fmla="*/ 0 h 669"/>
                  <a:gd name="T4" fmla="*/ 0 w 770"/>
                  <a:gd name="T5" fmla="*/ 667 h 669"/>
                  <a:gd name="T6" fmla="*/ 0 w 770"/>
                  <a:gd name="T7" fmla="*/ 669 h 669"/>
                  <a:gd name="T8" fmla="*/ 770 w 770"/>
                  <a:gd name="T9" fmla="*/ 667 h 669"/>
                </a:gdLst>
                <a:ahLst/>
                <a:cxnLst>
                  <a:cxn ang="0">
                    <a:pos x="T0" y="T1"/>
                  </a:cxn>
                  <a:cxn ang="0">
                    <a:pos x="T2" y="T3"/>
                  </a:cxn>
                  <a:cxn ang="0">
                    <a:pos x="T4" y="T5"/>
                  </a:cxn>
                  <a:cxn ang="0">
                    <a:pos x="T6" y="T7"/>
                  </a:cxn>
                  <a:cxn ang="0">
                    <a:pos x="T8" y="T9"/>
                  </a:cxn>
                </a:cxnLst>
                <a:rect l="0" t="0" r="r" b="b"/>
                <a:pathLst>
                  <a:path w="770" h="669">
                    <a:moveTo>
                      <a:pt x="770" y="667"/>
                    </a:moveTo>
                    <a:lnTo>
                      <a:pt x="384" y="0"/>
                    </a:lnTo>
                    <a:lnTo>
                      <a:pt x="0" y="667"/>
                    </a:lnTo>
                    <a:lnTo>
                      <a:pt x="0" y="669"/>
                    </a:lnTo>
                    <a:lnTo>
                      <a:pt x="770" y="6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ïṡlidè"/>
              <p:cNvSpPr/>
              <p:nvPr/>
            </p:nvSpPr>
            <p:spPr bwMode="auto">
              <a:xfrm>
                <a:off x="2134899" y="883861"/>
                <a:ext cx="2020793" cy="2546317"/>
              </a:xfrm>
              <a:custGeom>
                <a:avLst/>
                <a:gdLst>
                  <a:gd name="T0" fmla="*/ 468 w 1715"/>
                  <a:gd name="T1" fmla="*/ 2161 h 2161"/>
                  <a:gd name="T2" fmla="*/ 1715 w 1715"/>
                  <a:gd name="T3" fmla="*/ 0 h 2161"/>
                  <a:gd name="T4" fmla="*/ 781 w 1715"/>
                  <a:gd name="T5" fmla="*/ 0 h 2161"/>
                  <a:gd name="T6" fmla="*/ 0 w 1715"/>
                  <a:gd name="T7" fmla="*/ 1356 h 2161"/>
                  <a:gd name="T8" fmla="*/ 468 w 1715"/>
                  <a:gd name="T9" fmla="*/ 2161 h 2161"/>
                </a:gdLst>
                <a:ahLst/>
                <a:cxnLst>
                  <a:cxn ang="0">
                    <a:pos x="T0" y="T1"/>
                  </a:cxn>
                  <a:cxn ang="0">
                    <a:pos x="T2" y="T3"/>
                  </a:cxn>
                  <a:cxn ang="0">
                    <a:pos x="T4" y="T5"/>
                  </a:cxn>
                  <a:cxn ang="0">
                    <a:pos x="T6" y="T7"/>
                  </a:cxn>
                  <a:cxn ang="0">
                    <a:pos x="T8" y="T9"/>
                  </a:cxn>
                </a:cxnLst>
                <a:rect l="0" t="0" r="r" b="b"/>
                <a:pathLst>
                  <a:path w="1715" h="2161">
                    <a:moveTo>
                      <a:pt x="468" y="2161"/>
                    </a:moveTo>
                    <a:lnTo>
                      <a:pt x="1715" y="0"/>
                    </a:lnTo>
                    <a:lnTo>
                      <a:pt x="781" y="0"/>
                    </a:lnTo>
                    <a:lnTo>
                      <a:pt x="0" y="1356"/>
                    </a:lnTo>
                    <a:lnTo>
                      <a:pt x="468" y="2161"/>
                    </a:lnTo>
                    <a:close/>
                  </a:path>
                </a:pathLst>
              </a:custGeom>
              <a:grp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îş1idé"/>
              <p:cNvSpPr/>
              <p:nvPr/>
            </p:nvSpPr>
            <p:spPr bwMode="auto">
              <a:xfrm>
                <a:off x="1677717" y="1693357"/>
                <a:ext cx="912008" cy="788286"/>
              </a:xfrm>
              <a:custGeom>
                <a:avLst/>
                <a:gdLst>
                  <a:gd name="T0" fmla="*/ 774 w 774"/>
                  <a:gd name="T1" fmla="*/ 0 h 669"/>
                  <a:gd name="T2" fmla="*/ 0 w 774"/>
                  <a:gd name="T3" fmla="*/ 0 h 669"/>
                  <a:gd name="T4" fmla="*/ 388 w 774"/>
                  <a:gd name="T5" fmla="*/ 669 h 669"/>
                  <a:gd name="T6" fmla="*/ 774 w 774"/>
                  <a:gd name="T7" fmla="*/ 0 h 669"/>
                </a:gdLst>
                <a:ahLst/>
                <a:cxnLst>
                  <a:cxn ang="0">
                    <a:pos x="T0" y="T1"/>
                  </a:cxn>
                  <a:cxn ang="0">
                    <a:pos x="T2" y="T3"/>
                  </a:cxn>
                  <a:cxn ang="0">
                    <a:pos x="T4" y="T5"/>
                  </a:cxn>
                  <a:cxn ang="0">
                    <a:pos x="T6" y="T7"/>
                  </a:cxn>
                </a:cxnLst>
                <a:rect l="0" t="0" r="r" b="b"/>
                <a:pathLst>
                  <a:path w="774" h="669">
                    <a:moveTo>
                      <a:pt x="774" y="0"/>
                    </a:moveTo>
                    <a:lnTo>
                      <a:pt x="0" y="0"/>
                    </a:lnTo>
                    <a:lnTo>
                      <a:pt x="388" y="669"/>
                    </a:lnTo>
                    <a:lnTo>
                      <a:pt x="7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ïşḻïḓe"/>
              <p:cNvSpPr/>
              <p:nvPr/>
            </p:nvSpPr>
            <p:spPr bwMode="auto">
              <a:xfrm>
                <a:off x="3139992" y="1688644"/>
                <a:ext cx="2952832" cy="955606"/>
              </a:xfrm>
              <a:custGeom>
                <a:avLst/>
                <a:gdLst>
                  <a:gd name="T0" fmla="*/ 0 w 2506"/>
                  <a:gd name="T1" fmla="*/ 811 h 811"/>
                  <a:gd name="T2" fmla="*/ 2506 w 2506"/>
                  <a:gd name="T3" fmla="*/ 811 h 811"/>
                  <a:gd name="T4" fmla="*/ 2032 w 2506"/>
                  <a:gd name="T5" fmla="*/ 0 h 811"/>
                  <a:gd name="T6" fmla="*/ 466 w 2506"/>
                  <a:gd name="T7" fmla="*/ 2 h 811"/>
                  <a:gd name="T8" fmla="*/ 0 w 2506"/>
                  <a:gd name="T9" fmla="*/ 811 h 811"/>
                </a:gdLst>
                <a:ahLst/>
                <a:cxnLst>
                  <a:cxn ang="0">
                    <a:pos x="T0" y="T1"/>
                  </a:cxn>
                  <a:cxn ang="0">
                    <a:pos x="T2" y="T3"/>
                  </a:cxn>
                  <a:cxn ang="0">
                    <a:pos x="T4" y="T5"/>
                  </a:cxn>
                  <a:cxn ang="0">
                    <a:pos x="T6" y="T7"/>
                  </a:cxn>
                  <a:cxn ang="0">
                    <a:pos x="T8" y="T9"/>
                  </a:cxn>
                </a:cxnLst>
                <a:rect l="0" t="0" r="r" b="b"/>
                <a:pathLst>
                  <a:path w="2506" h="811">
                    <a:moveTo>
                      <a:pt x="0" y="811"/>
                    </a:moveTo>
                    <a:lnTo>
                      <a:pt x="2506" y="811"/>
                    </a:lnTo>
                    <a:lnTo>
                      <a:pt x="2032" y="0"/>
                    </a:lnTo>
                    <a:lnTo>
                      <a:pt x="466" y="2"/>
                    </a:lnTo>
                    <a:lnTo>
                      <a:pt x="0" y="811"/>
                    </a:lnTo>
                    <a:close/>
                  </a:path>
                </a:pathLst>
              </a:custGeom>
              <a:solidFill>
                <a:srgbClr val="404040"/>
              </a:solidFill>
              <a:ln w="57150">
                <a:solidFill>
                  <a:schemeClr val="bg1"/>
                </a:solid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70" name="组合 169"/>
          <p:cNvGrpSpPr/>
          <p:nvPr/>
        </p:nvGrpSpPr>
        <p:grpSpPr>
          <a:xfrm>
            <a:off x="1578558" y="1727039"/>
            <a:ext cx="2366970" cy="955139"/>
            <a:chOff x="1541720" y="2349127"/>
            <a:chExt cx="2366970" cy="955139"/>
          </a:xfrm>
        </p:grpSpPr>
        <p:sp>
          <p:nvSpPr>
            <p:cNvPr id="171" name="文本框 170"/>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文本框 171"/>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1" name="组合 30"/>
          <p:cNvGrpSpPr/>
          <p:nvPr/>
        </p:nvGrpSpPr>
        <p:grpSpPr>
          <a:xfrm>
            <a:off x="1461718" y="3265009"/>
            <a:ext cx="2366970" cy="955139"/>
            <a:chOff x="1541720" y="2349127"/>
            <a:chExt cx="2366970" cy="955139"/>
          </a:xfrm>
        </p:grpSpPr>
        <p:sp>
          <p:nvSpPr>
            <p:cNvPr id="32" name="文本框 31"/>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4" name="组合 33"/>
          <p:cNvGrpSpPr/>
          <p:nvPr/>
        </p:nvGrpSpPr>
        <p:grpSpPr>
          <a:xfrm>
            <a:off x="1461718" y="4813774"/>
            <a:ext cx="2366970" cy="955139"/>
            <a:chOff x="1541720" y="2349127"/>
            <a:chExt cx="2366970" cy="955139"/>
          </a:xfrm>
        </p:grpSpPr>
        <p:sp>
          <p:nvSpPr>
            <p:cNvPr id="35" name="文本框 34"/>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7" name="组合 36"/>
          <p:cNvGrpSpPr/>
          <p:nvPr/>
        </p:nvGrpSpPr>
        <p:grpSpPr>
          <a:xfrm>
            <a:off x="8389568" y="1727039"/>
            <a:ext cx="2366970" cy="955139"/>
            <a:chOff x="1541720" y="2349127"/>
            <a:chExt cx="2366970" cy="955139"/>
          </a:xfrm>
        </p:grpSpPr>
        <p:sp>
          <p:nvSpPr>
            <p:cNvPr id="38" name="文本框 37"/>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40" name="组合 39"/>
          <p:cNvGrpSpPr/>
          <p:nvPr/>
        </p:nvGrpSpPr>
        <p:grpSpPr>
          <a:xfrm>
            <a:off x="8272728" y="3265009"/>
            <a:ext cx="2366970" cy="955139"/>
            <a:chOff x="1541720" y="2349127"/>
            <a:chExt cx="2366970" cy="955139"/>
          </a:xfrm>
        </p:grpSpPr>
        <p:sp>
          <p:nvSpPr>
            <p:cNvPr id="41" name="文本框 40"/>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45" name="组合 44"/>
          <p:cNvGrpSpPr/>
          <p:nvPr/>
        </p:nvGrpSpPr>
        <p:grpSpPr>
          <a:xfrm>
            <a:off x="8272728" y="4813774"/>
            <a:ext cx="2366970" cy="955139"/>
            <a:chOff x="1541720" y="2349127"/>
            <a:chExt cx="2366970" cy="955139"/>
          </a:xfrm>
        </p:grpSpPr>
        <p:sp>
          <p:nvSpPr>
            <p:cNvPr id="46" name="文本框 45"/>
            <p:cNvSpPr txBox="1"/>
            <p:nvPr/>
          </p:nvSpPr>
          <p:spPr>
            <a:xfrm>
              <a:off x="1658314" y="2349127"/>
              <a:ext cx="2133781" cy="368300"/>
            </a:xfrm>
            <a:prstGeom prst="rect">
              <a:avLst/>
            </a:prstGeom>
            <a:noFill/>
          </p:spPr>
          <p:txBody>
            <a:bodyPr wrap="square" rtlCol="0">
              <a:spAutoFit/>
              <a:scene3d>
                <a:camera prst="orthographicFront"/>
                <a:lightRig rig="threePt" dir="t"/>
              </a:scene3d>
              <a:sp3d contourW="12700"/>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541720" y="2687681"/>
              <a:ext cx="2366970" cy="616585"/>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点击输入本栏的具体文字，简明扼要的说明分项内容，此为概念图解，请根据您的具体内容酌情修改。</a:t>
              </a:r>
              <a:endPar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Sld>
  <p:clrMapOvr>
    <a:masterClrMapping/>
  </p:clrMapOvr>
  <p:transition spd="med" advClick="0" advTm="2000">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6315" y="1690111"/>
            <a:ext cx="3497619" cy="4242217"/>
            <a:chOff x="696315" y="1768839"/>
            <a:chExt cx="3497619" cy="4242217"/>
          </a:xfrm>
        </p:grpSpPr>
        <p:grpSp>
          <p:nvGrpSpPr>
            <p:cNvPr id="3" name="组合 2"/>
            <p:cNvGrpSpPr/>
            <p:nvPr/>
          </p:nvGrpSpPr>
          <p:grpSpPr>
            <a:xfrm>
              <a:off x="696315" y="1768839"/>
              <a:ext cx="3497619" cy="4242217"/>
              <a:chOff x="991737" y="1768839"/>
              <a:chExt cx="3497619" cy="4242217"/>
            </a:xfrm>
          </p:grpSpPr>
          <p:sp>
            <p:nvSpPr>
              <p:cNvPr id="18" name="矩形 17"/>
              <p:cNvSpPr/>
              <p:nvPr/>
            </p:nvSpPr>
            <p:spPr>
              <a:xfrm>
                <a:off x="1154246" y="1768839"/>
                <a:ext cx="104931" cy="4242217"/>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229722" y="1768839"/>
                <a:ext cx="104931" cy="4242217"/>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rot="5400000">
                <a:off x="2696289" y="211738"/>
                <a:ext cx="104931" cy="3481203"/>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rot="5400000">
                <a:off x="2679873" y="4049876"/>
                <a:ext cx="104931" cy="3481203"/>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971677" y="3530707"/>
              <a:ext cx="2931992" cy="1846221"/>
              <a:chOff x="1267099" y="3530707"/>
              <a:chExt cx="2931992" cy="1846221"/>
            </a:xfrm>
          </p:grpSpPr>
          <p:sp>
            <p:nvSpPr>
              <p:cNvPr id="16" name="矩形 15"/>
              <p:cNvSpPr/>
              <p:nvPr/>
            </p:nvSpPr>
            <p:spPr>
              <a:xfrm>
                <a:off x="2140811" y="3530707"/>
                <a:ext cx="1198880" cy="953135"/>
              </a:xfrm>
              <a:prstGeom prst="rect">
                <a:avLst/>
              </a:prstGeom>
            </p:spPr>
            <p:txBody>
              <a:bodyPr wrap="none">
                <a:spAutoFit/>
              </a:bodyPr>
              <a:lstStyle/>
              <a:p>
                <a:pPr algn="ct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85%</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p:cNvSpPr/>
              <p:nvPr/>
            </p:nvSpPr>
            <p:spPr>
              <a:xfrm>
                <a:off x="1267099" y="4607308"/>
                <a:ext cx="2931992" cy="769620"/>
              </a:xfrm>
              <a:prstGeom prst="rect">
                <a:avLst/>
              </a:prstGeom>
            </p:spPr>
            <p:txBody>
              <a:bodyPr wrap="square">
                <a:spAutoFit/>
              </a:bodyPr>
              <a:lstStyle/>
              <a:p>
                <a:pPr algn="ctr">
                  <a:lnSpc>
                    <a:spcPct val="184000"/>
                  </a:lnSpc>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13" name="组合 12"/>
            <p:cNvGrpSpPr/>
            <p:nvPr/>
          </p:nvGrpSpPr>
          <p:grpSpPr>
            <a:xfrm>
              <a:off x="1820069" y="2107092"/>
              <a:ext cx="1233693" cy="1233693"/>
              <a:chOff x="1359860" y="2319185"/>
              <a:chExt cx="1233693" cy="1233693"/>
            </a:xfrm>
          </p:grpSpPr>
          <p:sp>
            <p:nvSpPr>
              <p:cNvPr id="14" name="椭圆 13"/>
              <p:cNvSpPr/>
              <p:nvPr/>
            </p:nvSpPr>
            <p:spPr>
              <a:xfrm>
                <a:off x="1359860" y="2319185"/>
                <a:ext cx="1233693" cy="1233693"/>
              </a:xfrm>
              <a:prstGeom prst="ellipse">
                <a:avLst/>
              </a:prstGeom>
              <a:solidFill>
                <a:srgbClr val="2BA900"/>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Freeform 115"/>
              <p:cNvSpPr>
                <a:spLocks noEditPoints="1"/>
              </p:cNvSpPr>
              <p:nvPr/>
            </p:nvSpPr>
            <p:spPr bwMode="auto">
              <a:xfrm>
                <a:off x="1802700" y="2776427"/>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grpSp>
        <p:nvGrpSpPr>
          <p:cNvPr id="22" name="组合 21"/>
          <p:cNvGrpSpPr/>
          <p:nvPr/>
        </p:nvGrpSpPr>
        <p:grpSpPr>
          <a:xfrm>
            <a:off x="4365641" y="1687764"/>
            <a:ext cx="3497619" cy="4242217"/>
            <a:chOff x="4365641" y="1766492"/>
            <a:chExt cx="3497619" cy="4242217"/>
          </a:xfrm>
        </p:grpSpPr>
        <p:grpSp>
          <p:nvGrpSpPr>
            <p:cNvPr id="23" name="组合 22"/>
            <p:cNvGrpSpPr/>
            <p:nvPr/>
          </p:nvGrpSpPr>
          <p:grpSpPr>
            <a:xfrm>
              <a:off x="4365641" y="1766492"/>
              <a:ext cx="3497619" cy="4242217"/>
              <a:chOff x="991737" y="1768839"/>
              <a:chExt cx="3497619" cy="4242217"/>
            </a:xfrm>
          </p:grpSpPr>
          <p:sp>
            <p:nvSpPr>
              <p:cNvPr id="30" name="矩形 29"/>
              <p:cNvSpPr/>
              <p:nvPr/>
            </p:nvSpPr>
            <p:spPr>
              <a:xfrm>
                <a:off x="1154246" y="1768839"/>
                <a:ext cx="104931" cy="424221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229722" y="1768839"/>
                <a:ext cx="104931" cy="424221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rot="5400000">
                <a:off x="2696289" y="211738"/>
                <a:ext cx="104931" cy="348120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rot="5400000">
                <a:off x="2679873" y="4049876"/>
                <a:ext cx="104931" cy="348120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5531647" y="3528359"/>
              <a:ext cx="1198880" cy="953135"/>
            </a:xfrm>
            <a:prstGeom prst="rect">
              <a:avLst/>
            </a:prstGeom>
          </p:spPr>
          <p:txBody>
            <a:bodyPr wrap="none">
              <a:spAutoFit/>
            </a:bodyPr>
            <a:lstStyle/>
            <a:p>
              <a:pPr algn="ct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68%</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5" name="组合 24"/>
            <p:cNvGrpSpPr/>
            <p:nvPr/>
          </p:nvGrpSpPr>
          <p:grpSpPr>
            <a:xfrm>
              <a:off x="5470712" y="2114843"/>
              <a:ext cx="1218189" cy="1218189"/>
              <a:chOff x="6774060" y="2289840"/>
              <a:chExt cx="1218189" cy="1218189"/>
            </a:xfrm>
          </p:grpSpPr>
          <p:sp>
            <p:nvSpPr>
              <p:cNvPr id="26" name="椭圆 25"/>
              <p:cNvSpPr/>
              <p:nvPr/>
            </p:nvSpPr>
            <p:spPr>
              <a:xfrm>
                <a:off x="6774060" y="2289840"/>
                <a:ext cx="1218189" cy="1218189"/>
              </a:xfrm>
              <a:prstGeom prst="ellipse">
                <a:avLst/>
              </a:prstGeom>
              <a:solidFill>
                <a:srgbClr val="404040"/>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7" name="Freeform 50"/>
              <p:cNvSpPr>
                <a:spLocks noEditPoints="1"/>
              </p:cNvSpPr>
              <p:nvPr/>
            </p:nvSpPr>
            <p:spPr bwMode="auto">
              <a:xfrm>
                <a:off x="7214972" y="2776427"/>
                <a:ext cx="323850" cy="322263"/>
              </a:xfrm>
              <a:custGeom>
                <a:avLst/>
                <a:gdLst>
                  <a:gd name="T0" fmla="*/ 667 w 1017"/>
                  <a:gd name="T1" fmla="*/ 953 h 1017"/>
                  <a:gd name="T2" fmla="*/ 661 w 1017"/>
                  <a:gd name="T3" fmla="*/ 953 h 1017"/>
                  <a:gd name="T4" fmla="*/ 643 w 1017"/>
                  <a:gd name="T5" fmla="*/ 948 h 1017"/>
                  <a:gd name="T6" fmla="*/ 622 w 1017"/>
                  <a:gd name="T7" fmla="*/ 934 h 1017"/>
                  <a:gd name="T8" fmla="*/ 608 w 1017"/>
                  <a:gd name="T9" fmla="*/ 915 h 1017"/>
                  <a:gd name="T10" fmla="*/ 604 w 1017"/>
                  <a:gd name="T11" fmla="*/ 897 h 1017"/>
                  <a:gd name="T12" fmla="*/ 604 w 1017"/>
                  <a:gd name="T13" fmla="*/ 795 h 1017"/>
                  <a:gd name="T14" fmla="*/ 413 w 1017"/>
                  <a:gd name="T15" fmla="*/ 890 h 1017"/>
                  <a:gd name="T16" fmla="*/ 413 w 1017"/>
                  <a:gd name="T17" fmla="*/ 897 h 1017"/>
                  <a:gd name="T18" fmla="*/ 408 w 1017"/>
                  <a:gd name="T19" fmla="*/ 915 h 1017"/>
                  <a:gd name="T20" fmla="*/ 395 w 1017"/>
                  <a:gd name="T21" fmla="*/ 934 h 1017"/>
                  <a:gd name="T22" fmla="*/ 374 w 1017"/>
                  <a:gd name="T23" fmla="*/ 948 h 1017"/>
                  <a:gd name="T24" fmla="*/ 356 w 1017"/>
                  <a:gd name="T25" fmla="*/ 953 h 1017"/>
                  <a:gd name="T26" fmla="*/ 285 w 1017"/>
                  <a:gd name="T27" fmla="*/ 953 h 1017"/>
                  <a:gd name="T28" fmla="*/ 279 w 1017"/>
                  <a:gd name="T29" fmla="*/ 953 h 1017"/>
                  <a:gd name="T30" fmla="*/ 268 w 1017"/>
                  <a:gd name="T31" fmla="*/ 959 h 1017"/>
                  <a:gd name="T32" fmla="*/ 260 w 1017"/>
                  <a:gd name="T33" fmla="*/ 967 h 1017"/>
                  <a:gd name="T34" fmla="*/ 254 w 1017"/>
                  <a:gd name="T35" fmla="*/ 978 h 1017"/>
                  <a:gd name="T36" fmla="*/ 254 w 1017"/>
                  <a:gd name="T37" fmla="*/ 985 h 1017"/>
                  <a:gd name="T38" fmla="*/ 256 w 1017"/>
                  <a:gd name="T39" fmla="*/ 997 h 1017"/>
                  <a:gd name="T40" fmla="*/ 263 w 1017"/>
                  <a:gd name="T41" fmla="*/ 1007 h 1017"/>
                  <a:gd name="T42" fmla="*/ 273 w 1017"/>
                  <a:gd name="T43" fmla="*/ 1015 h 1017"/>
                  <a:gd name="T44" fmla="*/ 285 w 1017"/>
                  <a:gd name="T45" fmla="*/ 1017 h 1017"/>
                  <a:gd name="T46" fmla="*/ 731 w 1017"/>
                  <a:gd name="T47" fmla="*/ 1017 h 1017"/>
                  <a:gd name="T48" fmla="*/ 743 w 1017"/>
                  <a:gd name="T49" fmla="*/ 1015 h 1017"/>
                  <a:gd name="T50" fmla="*/ 753 w 1017"/>
                  <a:gd name="T51" fmla="*/ 1007 h 1017"/>
                  <a:gd name="T52" fmla="*/ 761 w 1017"/>
                  <a:gd name="T53" fmla="*/ 997 h 1017"/>
                  <a:gd name="T54" fmla="*/ 763 w 1017"/>
                  <a:gd name="T55" fmla="*/ 985 h 1017"/>
                  <a:gd name="T56" fmla="*/ 762 w 1017"/>
                  <a:gd name="T57" fmla="*/ 978 h 1017"/>
                  <a:gd name="T58" fmla="*/ 757 w 1017"/>
                  <a:gd name="T59" fmla="*/ 967 h 1017"/>
                  <a:gd name="T60" fmla="*/ 749 w 1017"/>
                  <a:gd name="T61" fmla="*/ 959 h 1017"/>
                  <a:gd name="T62" fmla="*/ 737 w 1017"/>
                  <a:gd name="T63" fmla="*/ 953 h 1017"/>
                  <a:gd name="T64" fmla="*/ 731 w 1017"/>
                  <a:gd name="T65" fmla="*/ 953 h 1017"/>
                  <a:gd name="T66" fmla="*/ 56 w 1017"/>
                  <a:gd name="T67" fmla="*/ 0 h 1017"/>
                  <a:gd name="T68" fmla="*/ 44 w 1017"/>
                  <a:gd name="T69" fmla="*/ 1 h 1017"/>
                  <a:gd name="T70" fmla="*/ 25 w 1017"/>
                  <a:gd name="T71" fmla="*/ 9 h 1017"/>
                  <a:gd name="T72" fmla="*/ 8 w 1017"/>
                  <a:gd name="T73" fmla="*/ 25 h 1017"/>
                  <a:gd name="T74" fmla="*/ 1 w 1017"/>
                  <a:gd name="T75" fmla="*/ 47 h 1017"/>
                  <a:gd name="T76" fmla="*/ 0 w 1017"/>
                  <a:gd name="T77" fmla="*/ 671 h 1017"/>
                  <a:gd name="T78" fmla="*/ 1 w 1017"/>
                  <a:gd name="T79" fmla="*/ 683 h 1017"/>
                  <a:gd name="T80" fmla="*/ 8 w 1017"/>
                  <a:gd name="T81" fmla="*/ 704 h 1017"/>
                  <a:gd name="T82" fmla="*/ 25 w 1017"/>
                  <a:gd name="T83" fmla="*/ 721 h 1017"/>
                  <a:gd name="T84" fmla="*/ 44 w 1017"/>
                  <a:gd name="T85" fmla="*/ 729 h 1017"/>
                  <a:gd name="T86" fmla="*/ 961 w 1017"/>
                  <a:gd name="T87" fmla="*/ 730 h 1017"/>
                  <a:gd name="T88" fmla="*/ 973 w 1017"/>
                  <a:gd name="T89" fmla="*/ 729 h 1017"/>
                  <a:gd name="T90" fmla="*/ 992 w 1017"/>
                  <a:gd name="T91" fmla="*/ 721 h 1017"/>
                  <a:gd name="T92" fmla="*/ 1007 w 1017"/>
                  <a:gd name="T93" fmla="*/ 704 h 1017"/>
                  <a:gd name="T94" fmla="*/ 1016 w 1017"/>
                  <a:gd name="T95" fmla="*/ 683 h 1017"/>
                  <a:gd name="T96" fmla="*/ 1017 w 1017"/>
                  <a:gd name="T97" fmla="*/ 59 h 1017"/>
                  <a:gd name="T98" fmla="*/ 1016 w 1017"/>
                  <a:gd name="T99" fmla="*/ 47 h 1017"/>
                  <a:gd name="T100" fmla="*/ 1007 w 1017"/>
                  <a:gd name="T101" fmla="*/ 25 h 1017"/>
                  <a:gd name="T102" fmla="*/ 992 w 1017"/>
                  <a:gd name="T103" fmla="*/ 9 h 1017"/>
                  <a:gd name="T104" fmla="*/ 973 w 1017"/>
                  <a:gd name="T105" fmla="*/ 1 h 1017"/>
                  <a:gd name="T106" fmla="*/ 961 w 1017"/>
                  <a:gd name="T107" fmla="*/ 0 h 1017"/>
                  <a:gd name="T108" fmla="*/ 63 w 1017"/>
                  <a:gd name="T109" fmla="*/ 667 h 1017"/>
                  <a:gd name="T110" fmla="*/ 954 w 1017"/>
                  <a:gd name="T111" fmla="*/ 6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1017">
                    <a:moveTo>
                      <a:pt x="731" y="953"/>
                    </a:moveTo>
                    <a:lnTo>
                      <a:pt x="667" y="953"/>
                    </a:lnTo>
                    <a:lnTo>
                      <a:pt x="667" y="953"/>
                    </a:lnTo>
                    <a:lnTo>
                      <a:pt x="661" y="953"/>
                    </a:lnTo>
                    <a:lnTo>
                      <a:pt x="654" y="952"/>
                    </a:lnTo>
                    <a:lnTo>
                      <a:pt x="643" y="948"/>
                    </a:lnTo>
                    <a:lnTo>
                      <a:pt x="632" y="943"/>
                    </a:lnTo>
                    <a:lnTo>
                      <a:pt x="622" y="934"/>
                    </a:lnTo>
                    <a:lnTo>
                      <a:pt x="615" y="926"/>
                    </a:lnTo>
                    <a:lnTo>
                      <a:pt x="608" y="915"/>
                    </a:lnTo>
                    <a:lnTo>
                      <a:pt x="605" y="902"/>
                    </a:lnTo>
                    <a:lnTo>
                      <a:pt x="604" y="897"/>
                    </a:lnTo>
                    <a:lnTo>
                      <a:pt x="604" y="890"/>
                    </a:lnTo>
                    <a:lnTo>
                      <a:pt x="604" y="795"/>
                    </a:lnTo>
                    <a:lnTo>
                      <a:pt x="413" y="795"/>
                    </a:lnTo>
                    <a:lnTo>
                      <a:pt x="413" y="890"/>
                    </a:lnTo>
                    <a:lnTo>
                      <a:pt x="413" y="890"/>
                    </a:lnTo>
                    <a:lnTo>
                      <a:pt x="413" y="897"/>
                    </a:lnTo>
                    <a:lnTo>
                      <a:pt x="412" y="902"/>
                    </a:lnTo>
                    <a:lnTo>
                      <a:pt x="408" y="915"/>
                    </a:lnTo>
                    <a:lnTo>
                      <a:pt x="402" y="926"/>
                    </a:lnTo>
                    <a:lnTo>
                      <a:pt x="395" y="934"/>
                    </a:lnTo>
                    <a:lnTo>
                      <a:pt x="385" y="943"/>
                    </a:lnTo>
                    <a:lnTo>
                      <a:pt x="374" y="948"/>
                    </a:lnTo>
                    <a:lnTo>
                      <a:pt x="363" y="952"/>
                    </a:lnTo>
                    <a:lnTo>
                      <a:pt x="356" y="953"/>
                    </a:lnTo>
                    <a:lnTo>
                      <a:pt x="350" y="953"/>
                    </a:lnTo>
                    <a:lnTo>
                      <a:pt x="285" y="953"/>
                    </a:lnTo>
                    <a:lnTo>
                      <a:pt x="285" y="953"/>
                    </a:lnTo>
                    <a:lnTo>
                      <a:pt x="279" y="953"/>
                    </a:lnTo>
                    <a:lnTo>
                      <a:pt x="273" y="956"/>
                    </a:lnTo>
                    <a:lnTo>
                      <a:pt x="268" y="959"/>
                    </a:lnTo>
                    <a:lnTo>
                      <a:pt x="263" y="963"/>
                    </a:lnTo>
                    <a:lnTo>
                      <a:pt x="260" y="967"/>
                    </a:lnTo>
                    <a:lnTo>
                      <a:pt x="256" y="973"/>
                    </a:lnTo>
                    <a:lnTo>
                      <a:pt x="254" y="978"/>
                    </a:lnTo>
                    <a:lnTo>
                      <a:pt x="254" y="985"/>
                    </a:lnTo>
                    <a:lnTo>
                      <a:pt x="254" y="985"/>
                    </a:lnTo>
                    <a:lnTo>
                      <a:pt x="254" y="991"/>
                    </a:lnTo>
                    <a:lnTo>
                      <a:pt x="256" y="997"/>
                    </a:lnTo>
                    <a:lnTo>
                      <a:pt x="260" y="1003"/>
                    </a:lnTo>
                    <a:lnTo>
                      <a:pt x="263" y="1007"/>
                    </a:lnTo>
                    <a:lnTo>
                      <a:pt x="268" y="1011"/>
                    </a:lnTo>
                    <a:lnTo>
                      <a:pt x="273" y="1015"/>
                    </a:lnTo>
                    <a:lnTo>
                      <a:pt x="279" y="1017"/>
                    </a:lnTo>
                    <a:lnTo>
                      <a:pt x="285" y="1017"/>
                    </a:lnTo>
                    <a:lnTo>
                      <a:pt x="731" y="1017"/>
                    </a:lnTo>
                    <a:lnTo>
                      <a:pt x="731" y="1017"/>
                    </a:lnTo>
                    <a:lnTo>
                      <a:pt x="737" y="1017"/>
                    </a:lnTo>
                    <a:lnTo>
                      <a:pt x="743" y="1015"/>
                    </a:lnTo>
                    <a:lnTo>
                      <a:pt x="749" y="1011"/>
                    </a:lnTo>
                    <a:lnTo>
                      <a:pt x="753" y="1007"/>
                    </a:lnTo>
                    <a:lnTo>
                      <a:pt x="757" y="1003"/>
                    </a:lnTo>
                    <a:lnTo>
                      <a:pt x="761" y="997"/>
                    </a:lnTo>
                    <a:lnTo>
                      <a:pt x="762" y="991"/>
                    </a:lnTo>
                    <a:lnTo>
                      <a:pt x="763" y="985"/>
                    </a:lnTo>
                    <a:lnTo>
                      <a:pt x="763" y="985"/>
                    </a:lnTo>
                    <a:lnTo>
                      <a:pt x="762" y="978"/>
                    </a:lnTo>
                    <a:lnTo>
                      <a:pt x="761" y="973"/>
                    </a:lnTo>
                    <a:lnTo>
                      <a:pt x="757" y="967"/>
                    </a:lnTo>
                    <a:lnTo>
                      <a:pt x="753" y="963"/>
                    </a:lnTo>
                    <a:lnTo>
                      <a:pt x="749" y="959"/>
                    </a:lnTo>
                    <a:lnTo>
                      <a:pt x="743" y="956"/>
                    </a:lnTo>
                    <a:lnTo>
                      <a:pt x="737" y="953"/>
                    </a:lnTo>
                    <a:lnTo>
                      <a:pt x="731" y="953"/>
                    </a:lnTo>
                    <a:lnTo>
                      <a:pt x="731" y="953"/>
                    </a:lnTo>
                    <a:close/>
                    <a:moveTo>
                      <a:pt x="961" y="0"/>
                    </a:moveTo>
                    <a:lnTo>
                      <a:pt x="56" y="0"/>
                    </a:lnTo>
                    <a:lnTo>
                      <a:pt x="56" y="0"/>
                    </a:lnTo>
                    <a:lnTo>
                      <a:pt x="44" y="1"/>
                    </a:lnTo>
                    <a:lnTo>
                      <a:pt x="33" y="4"/>
                    </a:lnTo>
                    <a:lnTo>
                      <a:pt x="25" y="9"/>
                    </a:lnTo>
                    <a:lnTo>
                      <a:pt x="16" y="17"/>
                    </a:lnTo>
                    <a:lnTo>
                      <a:pt x="8" y="25"/>
                    </a:lnTo>
                    <a:lnTo>
                      <a:pt x="4" y="35"/>
                    </a:lnTo>
                    <a:lnTo>
                      <a:pt x="1" y="47"/>
                    </a:lnTo>
                    <a:lnTo>
                      <a:pt x="0" y="59"/>
                    </a:lnTo>
                    <a:lnTo>
                      <a:pt x="0" y="671"/>
                    </a:lnTo>
                    <a:lnTo>
                      <a:pt x="0" y="671"/>
                    </a:lnTo>
                    <a:lnTo>
                      <a:pt x="1" y="683"/>
                    </a:lnTo>
                    <a:lnTo>
                      <a:pt x="4" y="694"/>
                    </a:lnTo>
                    <a:lnTo>
                      <a:pt x="8" y="704"/>
                    </a:lnTo>
                    <a:lnTo>
                      <a:pt x="16" y="713"/>
                    </a:lnTo>
                    <a:lnTo>
                      <a:pt x="25" y="721"/>
                    </a:lnTo>
                    <a:lnTo>
                      <a:pt x="33" y="726"/>
                    </a:lnTo>
                    <a:lnTo>
                      <a:pt x="44" y="729"/>
                    </a:lnTo>
                    <a:lnTo>
                      <a:pt x="56" y="730"/>
                    </a:lnTo>
                    <a:lnTo>
                      <a:pt x="961" y="730"/>
                    </a:lnTo>
                    <a:lnTo>
                      <a:pt x="961" y="730"/>
                    </a:lnTo>
                    <a:lnTo>
                      <a:pt x="973" y="729"/>
                    </a:lnTo>
                    <a:lnTo>
                      <a:pt x="983" y="726"/>
                    </a:lnTo>
                    <a:lnTo>
                      <a:pt x="992" y="721"/>
                    </a:lnTo>
                    <a:lnTo>
                      <a:pt x="1001" y="713"/>
                    </a:lnTo>
                    <a:lnTo>
                      <a:pt x="1007" y="704"/>
                    </a:lnTo>
                    <a:lnTo>
                      <a:pt x="1013" y="694"/>
                    </a:lnTo>
                    <a:lnTo>
                      <a:pt x="1016" y="683"/>
                    </a:lnTo>
                    <a:lnTo>
                      <a:pt x="1017" y="671"/>
                    </a:lnTo>
                    <a:lnTo>
                      <a:pt x="1017" y="59"/>
                    </a:lnTo>
                    <a:lnTo>
                      <a:pt x="1017" y="59"/>
                    </a:lnTo>
                    <a:lnTo>
                      <a:pt x="1016" y="47"/>
                    </a:lnTo>
                    <a:lnTo>
                      <a:pt x="1013" y="35"/>
                    </a:lnTo>
                    <a:lnTo>
                      <a:pt x="1007" y="25"/>
                    </a:lnTo>
                    <a:lnTo>
                      <a:pt x="1001" y="17"/>
                    </a:lnTo>
                    <a:lnTo>
                      <a:pt x="992" y="9"/>
                    </a:lnTo>
                    <a:lnTo>
                      <a:pt x="983" y="4"/>
                    </a:lnTo>
                    <a:lnTo>
                      <a:pt x="973" y="1"/>
                    </a:lnTo>
                    <a:lnTo>
                      <a:pt x="961" y="0"/>
                    </a:lnTo>
                    <a:lnTo>
                      <a:pt x="961" y="0"/>
                    </a:lnTo>
                    <a:close/>
                    <a:moveTo>
                      <a:pt x="954" y="667"/>
                    </a:moveTo>
                    <a:lnTo>
                      <a:pt x="63" y="667"/>
                    </a:lnTo>
                    <a:lnTo>
                      <a:pt x="63" y="63"/>
                    </a:lnTo>
                    <a:lnTo>
                      <a:pt x="954" y="63"/>
                    </a:lnTo>
                    <a:lnTo>
                      <a:pt x="954" y="66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grpSp>
        <p:nvGrpSpPr>
          <p:cNvPr id="34" name="组合 33"/>
          <p:cNvGrpSpPr/>
          <p:nvPr/>
        </p:nvGrpSpPr>
        <p:grpSpPr>
          <a:xfrm>
            <a:off x="8034966" y="1685418"/>
            <a:ext cx="3497619" cy="4242217"/>
            <a:chOff x="8034966" y="1764146"/>
            <a:chExt cx="3497619" cy="4242217"/>
          </a:xfrm>
        </p:grpSpPr>
        <p:grpSp>
          <p:nvGrpSpPr>
            <p:cNvPr id="35" name="组合 34"/>
            <p:cNvGrpSpPr/>
            <p:nvPr/>
          </p:nvGrpSpPr>
          <p:grpSpPr>
            <a:xfrm>
              <a:off x="8034966" y="1764146"/>
              <a:ext cx="3497619" cy="4242217"/>
              <a:chOff x="991737" y="1768839"/>
              <a:chExt cx="3497619" cy="4242217"/>
            </a:xfrm>
          </p:grpSpPr>
          <p:sp>
            <p:nvSpPr>
              <p:cNvPr id="42" name="矩形 41"/>
              <p:cNvSpPr/>
              <p:nvPr/>
            </p:nvSpPr>
            <p:spPr>
              <a:xfrm>
                <a:off x="1154246" y="1768839"/>
                <a:ext cx="104931" cy="4242217"/>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4229722" y="1768839"/>
                <a:ext cx="104931" cy="4242217"/>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rot="5400000">
                <a:off x="2696289" y="211738"/>
                <a:ext cx="104931" cy="3481203"/>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rot="5400000">
                <a:off x="2679873" y="4049876"/>
                <a:ext cx="104931" cy="3481203"/>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0" name="矩形 39"/>
            <p:cNvSpPr/>
            <p:nvPr/>
          </p:nvSpPr>
          <p:spPr>
            <a:xfrm>
              <a:off x="9251771" y="3593748"/>
              <a:ext cx="1097280" cy="860425"/>
            </a:xfrm>
            <a:prstGeom prst="rect">
              <a:avLst/>
            </a:prstGeom>
          </p:spPr>
          <p:txBody>
            <a:bodyPr wrap="none">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79%</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7" name="组合 36"/>
            <p:cNvGrpSpPr/>
            <p:nvPr/>
          </p:nvGrpSpPr>
          <p:grpSpPr>
            <a:xfrm>
              <a:off x="9142174" y="2102192"/>
              <a:ext cx="1251544" cy="1251544"/>
              <a:chOff x="9427129" y="2336632"/>
              <a:chExt cx="1251544" cy="1251544"/>
            </a:xfrm>
          </p:grpSpPr>
          <p:sp>
            <p:nvSpPr>
              <p:cNvPr id="38" name="椭圆 37"/>
              <p:cNvSpPr/>
              <p:nvPr/>
            </p:nvSpPr>
            <p:spPr>
              <a:xfrm>
                <a:off x="9427129" y="2336632"/>
                <a:ext cx="1251544" cy="1251544"/>
              </a:xfrm>
              <a:prstGeom prst="ellipse">
                <a:avLst/>
              </a:prstGeom>
              <a:solidFill>
                <a:srgbClr val="2BA900"/>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9" name="Freeform 60"/>
              <p:cNvSpPr>
                <a:spLocks noEditPoints="1"/>
              </p:cNvSpPr>
              <p:nvPr/>
            </p:nvSpPr>
            <p:spPr bwMode="auto">
              <a:xfrm>
                <a:off x="9941743" y="2776427"/>
                <a:ext cx="282575" cy="322263"/>
              </a:xfrm>
              <a:custGeom>
                <a:avLst/>
                <a:gdLst>
                  <a:gd name="T0" fmla="*/ 88 w 891"/>
                  <a:gd name="T1" fmla="*/ 0 h 1017"/>
                  <a:gd name="T2" fmla="*/ 61 w 891"/>
                  <a:gd name="T3" fmla="*/ 3 h 1017"/>
                  <a:gd name="T4" fmla="*/ 39 w 891"/>
                  <a:gd name="T5" fmla="*/ 15 h 1017"/>
                  <a:gd name="T6" fmla="*/ 20 w 891"/>
                  <a:gd name="T7" fmla="*/ 33 h 1017"/>
                  <a:gd name="T8" fmla="*/ 7 w 891"/>
                  <a:gd name="T9" fmla="*/ 55 h 1017"/>
                  <a:gd name="T10" fmla="*/ 1 w 891"/>
                  <a:gd name="T11" fmla="*/ 81 h 1017"/>
                  <a:gd name="T12" fmla="*/ 0 w 891"/>
                  <a:gd name="T13" fmla="*/ 926 h 1017"/>
                  <a:gd name="T14" fmla="*/ 4 w 891"/>
                  <a:gd name="T15" fmla="*/ 952 h 1017"/>
                  <a:gd name="T16" fmla="*/ 15 w 891"/>
                  <a:gd name="T17" fmla="*/ 976 h 1017"/>
                  <a:gd name="T18" fmla="*/ 32 w 891"/>
                  <a:gd name="T19" fmla="*/ 996 h 1017"/>
                  <a:gd name="T20" fmla="*/ 54 w 891"/>
                  <a:gd name="T21" fmla="*/ 1009 h 1017"/>
                  <a:gd name="T22" fmla="*/ 78 w 891"/>
                  <a:gd name="T23" fmla="*/ 1017 h 1017"/>
                  <a:gd name="T24" fmla="*/ 804 w 891"/>
                  <a:gd name="T25" fmla="*/ 1017 h 1017"/>
                  <a:gd name="T26" fmla="*/ 829 w 891"/>
                  <a:gd name="T27" fmla="*/ 1012 h 1017"/>
                  <a:gd name="T28" fmla="*/ 852 w 891"/>
                  <a:gd name="T29" fmla="*/ 1002 h 1017"/>
                  <a:gd name="T30" fmla="*/ 871 w 891"/>
                  <a:gd name="T31" fmla="*/ 983 h 1017"/>
                  <a:gd name="T32" fmla="*/ 884 w 891"/>
                  <a:gd name="T33" fmla="*/ 961 h 1017"/>
                  <a:gd name="T34" fmla="*/ 891 w 891"/>
                  <a:gd name="T35" fmla="*/ 935 h 1017"/>
                  <a:gd name="T36" fmla="*/ 891 w 891"/>
                  <a:gd name="T37" fmla="*/ 91 h 1017"/>
                  <a:gd name="T38" fmla="*/ 886 w 891"/>
                  <a:gd name="T39" fmla="*/ 63 h 1017"/>
                  <a:gd name="T40" fmla="*/ 875 w 891"/>
                  <a:gd name="T41" fmla="*/ 39 h 1017"/>
                  <a:gd name="T42" fmla="*/ 858 w 891"/>
                  <a:gd name="T43" fmla="*/ 20 h 1017"/>
                  <a:gd name="T44" fmla="*/ 837 w 891"/>
                  <a:gd name="T45" fmla="*/ 6 h 1017"/>
                  <a:gd name="T46" fmla="*/ 812 w 891"/>
                  <a:gd name="T47" fmla="*/ 0 h 1017"/>
                  <a:gd name="T48" fmla="*/ 827 w 891"/>
                  <a:gd name="T49" fmla="*/ 926 h 1017"/>
                  <a:gd name="T50" fmla="*/ 825 w 891"/>
                  <a:gd name="T51" fmla="*/ 936 h 1017"/>
                  <a:gd name="T52" fmla="*/ 816 w 891"/>
                  <a:gd name="T53" fmla="*/ 948 h 1017"/>
                  <a:gd name="T54" fmla="*/ 804 w 891"/>
                  <a:gd name="T55" fmla="*/ 953 h 1017"/>
                  <a:gd name="T56" fmla="*/ 83 w 891"/>
                  <a:gd name="T57" fmla="*/ 952 h 1017"/>
                  <a:gd name="T58" fmla="*/ 71 w 891"/>
                  <a:gd name="T59" fmla="*/ 945 h 1017"/>
                  <a:gd name="T60" fmla="*/ 64 w 891"/>
                  <a:gd name="T61" fmla="*/ 931 h 1017"/>
                  <a:gd name="T62" fmla="*/ 827 w 891"/>
                  <a:gd name="T63" fmla="*/ 795 h 1017"/>
                  <a:gd name="T64" fmla="*/ 63 w 891"/>
                  <a:gd name="T65" fmla="*/ 730 h 1017"/>
                  <a:gd name="T66" fmla="*/ 827 w 891"/>
                  <a:gd name="T67" fmla="*/ 730 h 1017"/>
                  <a:gd name="T68" fmla="*/ 63 w 891"/>
                  <a:gd name="T69" fmla="*/ 91 h 1017"/>
                  <a:gd name="T70" fmla="*/ 65 w 891"/>
                  <a:gd name="T71" fmla="*/ 80 h 1017"/>
                  <a:gd name="T72" fmla="*/ 74 w 891"/>
                  <a:gd name="T73" fmla="*/ 67 h 1017"/>
                  <a:gd name="T74" fmla="*/ 88 w 891"/>
                  <a:gd name="T75" fmla="*/ 63 h 1017"/>
                  <a:gd name="T76" fmla="*/ 808 w 891"/>
                  <a:gd name="T77" fmla="*/ 63 h 1017"/>
                  <a:gd name="T78" fmla="*/ 820 w 891"/>
                  <a:gd name="T79" fmla="*/ 70 h 1017"/>
                  <a:gd name="T80" fmla="*/ 826 w 891"/>
                  <a:gd name="T81" fmla="*/ 85 h 1017"/>
                  <a:gd name="T82" fmla="*/ 445 w 891"/>
                  <a:gd name="T83" fmla="*/ 921 h 1017"/>
                  <a:gd name="T84" fmla="*/ 463 w 891"/>
                  <a:gd name="T85" fmla="*/ 918 h 1017"/>
                  <a:gd name="T86" fmla="*/ 485 w 891"/>
                  <a:gd name="T87" fmla="*/ 901 h 1017"/>
                  <a:gd name="T88" fmla="*/ 494 w 891"/>
                  <a:gd name="T89" fmla="*/ 874 h 1017"/>
                  <a:gd name="T90" fmla="*/ 489 w 891"/>
                  <a:gd name="T91" fmla="*/ 855 h 1017"/>
                  <a:gd name="T92" fmla="*/ 472 w 891"/>
                  <a:gd name="T93" fmla="*/ 834 h 1017"/>
                  <a:gd name="T94" fmla="*/ 445 w 891"/>
                  <a:gd name="T95" fmla="*/ 826 h 1017"/>
                  <a:gd name="T96" fmla="*/ 427 w 891"/>
                  <a:gd name="T97" fmla="*/ 830 h 1017"/>
                  <a:gd name="T98" fmla="*/ 406 w 891"/>
                  <a:gd name="T99" fmla="*/ 847 h 1017"/>
                  <a:gd name="T100" fmla="*/ 398 w 891"/>
                  <a:gd name="T101" fmla="*/ 874 h 1017"/>
                  <a:gd name="T102" fmla="*/ 401 w 891"/>
                  <a:gd name="T103" fmla="*/ 892 h 1017"/>
                  <a:gd name="T104" fmla="*/ 418 w 891"/>
                  <a:gd name="T105" fmla="*/ 914 h 1017"/>
                  <a:gd name="T106" fmla="*/ 445 w 891"/>
                  <a:gd name="T107" fmla="*/ 92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1" h="1017">
                    <a:moveTo>
                      <a:pt x="804" y="0"/>
                    </a:moveTo>
                    <a:lnTo>
                      <a:pt x="88" y="0"/>
                    </a:lnTo>
                    <a:lnTo>
                      <a:pt x="88" y="0"/>
                    </a:lnTo>
                    <a:lnTo>
                      <a:pt x="78" y="0"/>
                    </a:lnTo>
                    <a:lnTo>
                      <a:pt x="70" y="1"/>
                    </a:lnTo>
                    <a:lnTo>
                      <a:pt x="61" y="3"/>
                    </a:lnTo>
                    <a:lnTo>
                      <a:pt x="54" y="6"/>
                    </a:lnTo>
                    <a:lnTo>
                      <a:pt x="46" y="10"/>
                    </a:lnTo>
                    <a:lnTo>
                      <a:pt x="39" y="15"/>
                    </a:lnTo>
                    <a:lnTo>
                      <a:pt x="32" y="20"/>
                    </a:lnTo>
                    <a:lnTo>
                      <a:pt x="26" y="26"/>
                    </a:lnTo>
                    <a:lnTo>
                      <a:pt x="20" y="33"/>
                    </a:lnTo>
                    <a:lnTo>
                      <a:pt x="15" y="39"/>
                    </a:lnTo>
                    <a:lnTo>
                      <a:pt x="11" y="47"/>
                    </a:lnTo>
                    <a:lnTo>
                      <a:pt x="7" y="55"/>
                    </a:lnTo>
                    <a:lnTo>
                      <a:pt x="4" y="63"/>
                    </a:lnTo>
                    <a:lnTo>
                      <a:pt x="2" y="73"/>
                    </a:lnTo>
                    <a:lnTo>
                      <a:pt x="1" y="81"/>
                    </a:lnTo>
                    <a:lnTo>
                      <a:pt x="0" y="91"/>
                    </a:lnTo>
                    <a:lnTo>
                      <a:pt x="0" y="926"/>
                    </a:lnTo>
                    <a:lnTo>
                      <a:pt x="0" y="926"/>
                    </a:lnTo>
                    <a:lnTo>
                      <a:pt x="1" y="935"/>
                    </a:lnTo>
                    <a:lnTo>
                      <a:pt x="2" y="944"/>
                    </a:lnTo>
                    <a:lnTo>
                      <a:pt x="4" y="952"/>
                    </a:lnTo>
                    <a:lnTo>
                      <a:pt x="7" y="961"/>
                    </a:lnTo>
                    <a:lnTo>
                      <a:pt x="11" y="968"/>
                    </a:lnTo>
                    <a:lnTo>
                      <a:pt x="15" y="976"/>
                    </a:lnTo>
                    <a:lnTo>
                      <a:pt x="20" y="983"/>
                    </a:lnTo>
                    <a:lnTo>
                      <a:pt x="26" y="990"/>
                    </a:lnTo>
                    <a:lnTo>
                      <a:pt x="32" y="996"/>
                    </a:lnTo>
                    <a:lnTo>
                      <a:pt x="39" y="1002"/>
                    </a:lnTo>
                    <a:lnTo>
                      <a:pt x="46" y="1006"/>
                    </a:lnTo>
                    <a:lnTo>
                      <a:pt x="54" y="1009"/>
                    </a:lnTo>
                    <a:lnTo>
                      <a:pt x="61" y="1012"/>
                    </a:lnTo>
                    <a:lnTo>
                      <a:pt x="70" y="1015"/>
                    </a:lnTo>
                    <a:lnTo>
                      <a:pt x="78" y="1017"/>
                    </a:lnTo>
                    <a:lnTo>
                      <a:pt x="88" y="1017"/>
                    </a:lnTo>
                    <a:lnTo>
                      <a:pt x="804" y="1017"/>
                    </a:lnTo>
                    <a:lnTo>
                      <a:pt x="804" y="1017"/>
                    </a:lnTo>
                    <a:lnTo>
                      <a:pt x="812" y="1017"/>
                    </a:lnTo>
                    <a:lnTo>
                      <a:pt x="821" y="1015"/>
                    </a:lnTo>
                    <a:lnTo>
                      <a:pt x="829" y="1012"/>
                    </a:lnTo>
                    <a:lnTo>
                      <a:pt x="837" y="1009"/>
                    </a:lnTo>
                    <a:lnTo>
                      <a:pt x="844" y="1006"/>
                    </a:lnTo>
                    <a:lnTo>
                      <a:pt x="852" y="1002"/>
                    </a:lnTo>
                    <a:lnTo>
                      <a:pt x="858" y="996"/>
                    </a:lnTo>
                    <a:lnTo>
                      <a:pt x="865" y="990"/>
                    </a:lnTo>
                    <a:lnTo>
                      <a:pt x="871" y="983"/>
                    </a:lnTo>
                    <a:lnTo>
                      <a:pt x="875" y="976"/>
                    </a:lnTo>
                    <a:lnTo>
                      <a:pt x="880" y="968"/>
                    </a:lnTo>
                    <a:lnTo>
                      <a:pt x="884" y="961"/>
                    </a:lnTo>
                    <a:lnTo>
                      <a:pt x="886" y="952"/>
                    </a:lnTo>
                    <a:lnTo>
                      <a:pt x="888" y="944"/>
                    </a:lnTo>
                    <a:lnTo>
                      <a:pt x="891" y="935"/>
                    </a:lnTo>
                    <a:lnTo>
                      <a:pt x="891" y="926"/>
                    </a:lnTo>
                    <a:lnTo>
                      <a:pt x="891" y="91"/>
                    </a:lnTo>
                    <a:lnTo>
                      <a:pt x="891" y="91"/>
                    </a:lnTo>
                    <a:lnTo>
                      <a:pt x="891" y="81"/>
                    </a:lnTo>
                    <a:lnTo>
                      <a:pt x="888" y="73"/>
                    </a:lnTo>
                    <a:lnTo>
                      <a:pt x="886" y="63"/>
                    </a:lnTo>
                    <a:lnTo>
                      <a:pt x="884" y="55"/>
                    </a:lnTo>
                    <a:lnTo>
                      <a:pt x="880" y="47"/>
                    </a:lnTo>
                    <a:lnTo>
                      <a:pt x="875" y="39"/>
                    </a:lnTo>
                    <a:lnTo>
                      <a:pt x="871" y="33"/>
                    </a:lnTo>
                    <a:lnTo>
                      <a:pt x="865" y="26"/>
                    </a:lnTo>
                    <a:lnTo>
                      <a:pt x="858" y="20"/>
                    </a:lnTo>
                    <a:lnTo>
                      <a:pt x="852" y="15"/>
                    </a:lnTo>
                    <a:lnTo>
                      <a:pt x="844" y="10"/>
                    </a:lnTo>
                    <a:lnTo>
                      <a:pt x="837" y="6"/>
                    </a:lnTo>
                    <a:lnTo>
                      <a:pt x="829" y="3"/>
                    </a:lnTo>
                    <a:lnTo>
                      <a:pt x="821" y="1"/>
                    </a:lnTo>
                    <a:lnTo>
                      <a:pt x="812" y="0"/>
                    </a:lnTo>
                    <a:lnTo>
                      <a:pt x="804" y="0"/>
                    </a:lnTo>
                    <a:lnTo>
                      <a:pt x="804" y="0"/>
                    </a:lnTo>
                    <a:close/>
                    <a:moveTo>
                      <a:pt x="827" y="926"/>
                    </a:moveTo>
                    <a:lnTo>
                      <a:pt x="827" y="926"/>
                    </a:lnTo>
                    <a:lnTo>
                      <a:pt x="826" y="931"/>
                    </a:lnTo>
                    <a:lnTo>
                      <a:pt x="825" y="936"/>
                    </a:lnTo>
                    <a:lnTo>
                      <a:pt x="823" y="941"/>
                    </a:lnTo>
                    <a:lnTo>
                      <a:pt x="820" y="945"/>
                    </a:lnTo>
                    <a:lnTo>
                      <a:pt x="816" y="948"/>
                    </a:lnTo>
                    <a:lnTo>
                      <a:pt x="812" y="951"/>
                    </a:lnTo>
                    <a:lnTo>
                      <a:pt x="808" y="952"/>
                    </a:lnTo>
                    <a:lnTo>
                      <a:pt x="804" y="953"/>
                    </a:lnTo>
                    <a:lnTo>
                      <a:pt x="88" y="953"/>
                    </a:lnTo>
                    <a:lnTo>
                      <a:pt x="88" y="953"/>
                    </a:lnTo>
                    <a:lnTo>
                      <a:pt x="83" y="952"/>
                    </a:lnTo>
                    <a:lnTo>
                      <a:pt x="78" y="951"/>
                    </a:lnTo>
                    <a:lnTo>
                      <a:pt x="74" y="948"/>
                    </a:lnTo>
                    <a:lnTo>
                      <a:pt x="71" y="945"/>
                    </a:lnTo>
                    <a:lnTo>
                      <a:pt x="68" y="941"/>
                    </a:lnTo>
                    <a:lnTo>
                      <a:pt x="65" y="936"/>
                    </a:lnTo>
                    <a:lnTo>
                      <a:pt x="64" y="931"/>
                    </a:lnTo>
                    <a:lnTo>
                      <a:pt x="63" y="926"/>
                    </a:lnTo>
                    <a:lnTo>
                      <a:pt x="63" y="795"/>
                    </a:lnTo>
                    <a:lnTo>
                      <a:pt x="827" y="795"/>
                    </a:lnTo>
                    <a:lnTo>
                      <a:pt x="827" y="926"/>
                    </a:lnTo>
                    <a:close/>
                    <a:moveTo>
                      <a:pt x="827" y="730"/>
                    </a:moveTo>
                    <a:lnTo>
                      <a:pt x="63" y="730"/>
                    </a:lnTo>
                    <a:lnTo>
                      <a:pt x="63" y="189"/>
                    </a:lnTo>
                    <a:lnTo>
                      <a:pt x="827" y="189"/>
                    </a:lnTo>
                    <a:lnTo>
                      <a:pt x="827" y="730"/>
                    </a:lnTo>
                    <a:close/>
                    <a:moveTo>
                      <a:pt x="827" y="126"/>
                    </a:moveTo>
                    <a:lnTo>
                      <a:pt x="63" y="126"/>
                    </a:lnTo>
                    <a:lnTo>
                      <a:pt x="63" y="91"/>
                    </a:lnTo>
                    <a:lnTo>
                      <a:pt x="63" y="91"/>
                    </a:lnTo>
                    <a:lnTo>
                      <a:pt x="64" y="85"/>
                    </a:lnTo>
                    <a:lnTo>
                      <a:pt x="65" y="80"/>
                    </a:lnTo>
                    <a:lnTo>
                      <a:pt x="68" y="75"/>
                    </a:lnTo>
                    <a:lnTo>
                      <a:pt x="71" y="70"/>
                    </a:lnTo>
                    <a:lnTo>
                      <a:pt x="74" y="67"/>
                    </a:lnTo>
                    <a:lnTo>
                      <a:pt x="78" y="65"/>
                    </a:lnTo>
                    <a:lnTo>
                      <a:pt x="83" y="63"/>
                    </a:lnTo>
                    <a:lnTo>
                      <a:pt x="88" y="63"/>
                    </a:lnTo>
                    <a:lnTo>
                      <a:pt x="804" y="63"/>
                    </a:lnTo>
                    <a:lnTo>
                      <a:pt x="804" y="63"/>
                    </a:lnTo>
                    <a:lnTo>
                      <a:pt x="808" y="63"/>
                    </a:lnTo>
                    <a:lnTo>
                      <a:pt x="812" y="65"/>
                    </a:lnTo>
                    <a:lnTo>
                      <a:pt x="816" y="67"/>
                    </a:lnTo>
                    <a:lnTo>
                      <a:pt x="820" y="70"/>
                    </a:lnTo>
                    <a:lnTo>
                      <a:pt x="823" y="75"/>
                    </a:lnTo>
                    <a:lnTo>
                      <a:pt x="825" y="80"/>
                    </a:lnTo>
                    <a:lnTo>
                      <a:pt x="826" y="85"/>
                    </a:lnTo>
                    <a:lnTo>
                      <a:pt x="827" y="91"/>
                    </a:lnTo>
                    <a:lnTo>
                      <a:pt x="827" y="126"/>
                    </a:lnTo>
                    <a:close/>
                    <a:moveTo>
                      <a:pt x="445" y="921"/>
                    </a:moveTo>
                    <a:lnTo>
                      <a:pt x="445" y="921"/>
                    </a:lnTo>
                    <a:lnTo>
                      <a:pt x="455" y="920"/>
                    </a:lnTo>
                    <a:lnTo>
                      <a:pt x="463" y="918"/>
                    </a:lnTo>
                    <a:lnTo>
                      <a:pt x="472" y="914"/>
                    </a:lnTo>
                    <a:lnTo>
                      <a:pt x="480" y="907"/>
                    </a:lnTo>
                    <a:lnTo>
                      <a:pt x="485" y="901"/>
                    </a:lnTo>
                    <a:lnTo>
                      <a:pt x="489" y="892"/>
                    </a:lnTo>
                    <a:lnTo>
                      <a:pt x="492" y="884"/>
                    </a:lnTo>
                    <a:lnTo>
                      <a:pt x="494" y="874"/>
                    </a:lnTo>
                    <a:lnTo>
                      <a:pt x="494" y="874"/>
                    </a:lnTo>
                    <a:lnTo>
                      <a:pt x="492" y="864"/>
                    </a:lnTo>
                    <a:lnTo>
                      <a:pt x="489" y="855"/>
                    </a:lnTo>
                    <a:lnTo>
                      <a:pt x="485" y="847"/>
                    </a:lnTo>
                    <a:lnTo>
                      <a:pt x="480" y="840"/>
                    </a:lnTo>
                    <a:lnTo>
                      <a:pt x="472" y="834"/>
                    </a:lnTo>
                    <a:lnTo>
                      <a:pt x="463" y="830"/>
                    </a:lnTo>
                    <a:lnTo>
                      <a:pt x="455" y="827"/>
                    </a:lnTo>
                    <a:lnTo>
                      <a:pt x="445" y="826"/>
                    </a:lnTo>
                    <a:lnTo>
                      <a:pt x="445" y="826"/>
                    </a:lnTo>
                    <a:lnTo>
                      <a:pt x="436" y="827"/>
                    </a:lnTo>
                    <a:lnTo>
                      <a:pt x="427" y="830"/>
                    </a:lnTo>
                    <a:lnTo>
                      <a:pt x="418" y="834"/>
                    </a:lnTo>
                    <a:lnTo>
                      <a:pt x="412" y="840"/>
                    </a:lnTo>
                    <a:lnTo>
                      <a:pt x="406" y="847"/>
                    </a:lnTo>
                    <a:lnTo>
                      <a:pt x="401" y="855"/>
                    </a:lnTo>
                    <a:lnTo>
                      <a:pt x="399" y="864"/>
                    </a:lnTo>
                    <a:lnTo>
                      <a:pt x="398" y="874"/>
                    </a:lnTo>
                    <a:lnTo>
                      <a:pt x="398" y="874"/>
                    </a:lnTo>
                    <a:lnTo>
                      <a:pt x="399" y="884"/>
                    </a:lnTo>
                    <a:lnTo>
                      <a:pt x="401" y="892"/>
                    </a:lnTo>
                    <a:lnTo>
                      <a:pt x="406" y="901"/>
                    </a:lnTo>
                    <a:lnTo>
                      <a:pt x="412" y="907"/>
                    </a:lnTo>
                    <a:lnTo>
                      <a:pt x="418" y="914"/>
                    </a:lnTo>
                    <a:lnTo>
                      <a:pt x="427" y="918"/>
                    </a:lnTo>
                    <a:lnTo>
                      <a:pt x="436" y="920"/>
                    </a:lnTo>
                    <a:lnTo>
                      <a:pt x="445" y="921"/>
                    </a:lnTo>
                    <a:lnTo>
                      <a:pt x="445" y="92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sp>
        <p:nvSpPr>
          <p:cNvPr id="54" name="矩形 53"/>
          <p:cNvSpPr/>
          <p:nvPr/>
        </p:nvSpPr>
        <p:spPr>
          <a:xfrm>
            <a:off x="4629912" y="4528580"/>
            <a:ext cx="2931992" cy="769620"/>
          </a:xfrm>
          <a:prstGeom prst="rect">
            <a:avLst/>
          </a:prstGeom>
        </p:spPr>
        <p:txBody>
          <a:bodyPr wrap="square">
            <a:spAutoFit/>
          </a:bodyPr>
          <a:lstStyle/>
          <a:p>
            <a:pPr algn="ctr">
              <a:lnSpc>
                <a:spcPct val="184000"/>
              </a:lnSpc>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5" name="矩形 54"/>
          <p:cNvSpPr/>
          <p:nvPr/>
        </p:nvSpPr>
        <p:spPr>
          <a:xfrm>
            <a:off x="8302117" y="4528580"/>
            <a:ext cx="2931992" cy="769620"/>
          </a:xfrm>
          <a:prstGeom prst="rect">
            <a:avLst/>
          </a:prstGeom>
        </p:spPr>
        <p:txBody>
          <a:bodyPr wrap="square">
            <a:spAutoFit/>
          </a:bodyPr>
          <a:lstStyle/>
          <a:p>
            <a:pPr algn="ctr">
              <a:lnSpc>
                <a:spcPct val="184000"/>
              </a:lnSpc>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rPr>
              <a:t>点击输入本栏的具体文字，简明扼要的说明分项内容，此为概念图解，</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0bbf6ee-5302-48d3-9896-179f06b8a4b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838454" y="2117160"/>
            <a:ext cx="6515095" cy="3209653"/>
            <a:chOff x="2865750" y="1913959"/>
            <a:chExt cx="6515094" cy="3209653"/>
          </a:xfrm>
        </p:grpSpPr>
        <p:grpSp>
          <p:nvGrpSpPr>
            <p:cNvPr id="5" name="îsḻiḑe"/>
            <p:cNvGrpSpPr/>
            <p:nvPr/>
          </p:nvGrpSpPr>
          <p:grpSpPr>
            <a:xfrm>
              <a:off x="2865750" y="1915700"/>
              <a:ext cx="1861417" cy="3207912"/>
              <a:chOff x="2209111" y="1915700"/>
              <a:chExt cx="1861417" cy="3207912"/>
            </a:xfrm>
          </p:grpSpPr>
          <p:sp>
            <p:nvSpPr>
              <p:cNvPr id="42" name="îṧľiḍê"/>
              <p:cNvSpPr/>
              <p:nvPr/>
            </p:nvSpPr>
            <p:spPr>
              <a:xfrm>
                <a:off x="2209111" y="4214720"/>
                <a:ext cx="677537" cy="461024"/>
              </a:xfrm>
              <a:prstGeom prst="rect">
                <a:avLst/>
              </a:prstGeom>
            </p:spPr>
            <p:txBody>
              <a:bodyPr wrap="square" lIns="0" tIns="0" rIns="0" bIns="0" anchor="b" anchorCtr="0">
                <a:normAutofit fontScale="70000" lnSpcReduction="20000"/>
              </a:bodyPr>
              <a:lstStyle/>
              <a:p>
                <a:pPr defTabSz="609600"/>
                <a:r>
                  <a:rPr lang="en-US" sz="360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45%</a:t>
                </a:r>
                <a:endParaRPr lang="en-US" sz="360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28" name="ísḻíde"/>
              <p:cNvGrpSpPr/>
              <p:nvPr/>
            </p:nvGrpSpPr>
            <p:grpSpPr>
              <a:xfrm>
                <a:off x="2209111" y="1915700"/>
                <a:ext cx="1861417" cy="1014984"/>
                <a:chOff x="2209111" y="1915700"/>
                <a:chExt cx="1861417" cy="1014984"/>
              </a:xfrm>
            </p:grpSpPr>
            <p:sp>
              <p:nvSpPr>
                <p:cNvPr id="39" name="í$1ïḋê"/>
                <p:cNvSpPr/>
                <p:nvPr/>
              </p:nvSpPr>
              <p:spPr>
                <a:xfrm>
                  <a:off x="2209111" y="2042150"/>
                  <a:ext cx="677537" cy="461024"/>
                </a:xfrm>
                <a:prstGeom prst="rect">
                  <a:avLst/>
                </a:prstGeom>
              </p:spPr>
              <p:txBody>
                <a:bodyPr wrap="square" lIns="0" tIns="0" rIns="0" bIns="0" anchor="b" anchorCtr="0">
                  <a:normAutofit fontScale="70000" lnSpcReduction="20000"/>
                </a:bodyPr>
                <a:lstStyle/>
                <a:p>
                  <a:pPr defTabSz="609600"/>
                  <a:r>
                    <a:rPr lang="en-US" sz="3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10%</a:t>
                  </a:r>
                  <a:endParaRPr lang="en-US" sz="3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34" name="í$lîḓé"/>
                <p:cNvGrpSpPr/>
                <p:nvPr/>
              </p:nvGrpSpPr>
              <p:grpSpPr>
                <a:xfrm>
                  <a:off x="3055544" y="1915700"/>
                  <a:ext cx="1014984" cy="1014984"/>
                  <a:chOff x="3057286" y="1915700"/>
                  <a:chExt cx="1014984" cy="1014984"/>
                </a:xfrm>
              </p:grpSpPr>
              <p:sp>
                <p:nvSpPr>
                  <p:cNvPr id="35" name="ï$ļîḓé"/>
                  <p:cNvSpPr/>
                  <p:nvPr/>
                </p:nvSpPr>
                <p:spPr>
                  <a:xfrm>
                    <a:off x="3059027" y="1917441"/>
                    <a:ext cx="1013243" cy="1013243"/>
                  </a:xfrm>
                  <a:prstGeom prst="ellipse">
                    <a:avLst/>
                  </a:prstGeom>
                  <a:noFill/>
                  <a:ln w="101600">
                    <a:solidFill>
                      <a:srgbClr val="37B2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6" name="íśḷiḓè"/>
                  <p:cNvSpPr/>
                  <p:nvPr/>
                </p:nvSpPr>
                <p:spPr>
                  <a:xfrm>
                    <a:off x="3057286" y="1915700"/>
                    <a:ext cx="1014984" cy="1014984"/>
                  </a:xfrm>
                  <a:prstGeom prst="arc">
                    <a:avLst>
                      <a:gd name="adj1" fmla="val 16200000"/>
                      <a:gd name="adj2" fmla="val 18256256"/>
                    </a:avLst>
                  </a:prstGeom>
                  <a:ln w="101600">
                    <a:solidFill>
                      <a:srgbClr val="D9D9D9"/>
                    </a:solidFill>
                  </a:ln>
                </p:spPr>
                <p:style>
                  <a:lnRef idx="1">
                    <a:schemeClr val="accent1"/>
                  </a:lnRef>
                  <a:fillRef idx="0">
                    <a:schemeClr val="accent1"/>
                  </a:fillRef>
                  <a:effectRef idx="0">
                    <a:schemeClr val="accent1"/>
                  </a:effectRef>
                  <a:fontRef idx="minor">
                    <a:schemeClr val="tx1"/>
                  </a:fontRef>
                </p:style>
                <p:txBody>
                  <a:bodyPr anchor="ctr"/>
                  <a:lstStyle/>
                  <a:p>
                    <a:pPr algn="ctr" defTabSz="609600"/>
                    <a:endParaRPr sz="2400">
                      <a:solidFill>
                        <a:prstClr val="black"/>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7" name="îš1iḋe"/>
                  <p:cNvSpPr/>
                  <p:nvPr/>
                </p:nvSpPr>
                <p:spPr>
                  <a:xfrm>
                    <a:off x="3333439" y="2181676"/>
                    <a:ext cx="459194" cy="479550"/>
                  </a:xfrm>
                  <a:custGeom>
                    <a:avLst/>
                    <a:gdLst>
                      <a:gd name="connsiteX0" fmla="*/ 293688 w 322263"/>
                      <a:gd name="connsiteY0" fmla="*/ 298450 h 336550"/>
                      <a:gd name="connsiteX1" fmla="*/ 293688 w 322263"/>
                      <a:gd name="connsiteY1" fmla="*/ 305019 h 336550"/>
                      <a:gd name="connsiteX2" fmla="*/ 261635 w 322263"/>
                      <a:gd name="connsiteY2" fmla="*/ 336550 h 336550"/>
                      <a:gd name="connsiteX3" fmla="*/ 241603 w 322263"/>
                      <a:gd name="connsiteY3" fmla="*/ 336550 h 336550"/>
                      <a:gd name="connsiteX4" fmla="*/ 209550 w 322263"/>
                      <a:gd name="connsiteY4" fmla="*/ 305019 h 336550"/>
                      <a:gd name="connsiteX5" fmla="*/ 209550 w 322263"/>
                      <a:gd name="connsiteY5" fmla="*/ 301078 h 336550"/>
                      <a:gd name="connsiteX6" fmla="*/ 277662 w 322263"/>
                      <a:gd name="connsiteY6" fmla="*/ 301078 h 336550"/>
                      <a:gd name="connsiteX7" fmla="*/ 293688 w 322263"/>
                      <a:gd name="connsiteY7" fmla="*/ 298450 h 336550"/>
                      <a:gd name="connsiteX8" fmla="*/ 28575 w 322263"/>
                      <a:gd name="connsiteY8" fmla="*/ 298450 h 336550"/>
                      <a:gd name="connsiteX9" fmla="*/ 44601 w 322263"/>
                      <a:gd name="connsiteY9" fmla="*/ 301078 h 336550"/>
                      <a:gd name="connsiteX10" fmla="*/ 112713 w 322263"/>
                      <a:gd name="connsiteY10" fmla="*/ 301078 h 336550"/>
                      <a:gd name="connsiteX11" fmla="*/ 112713 w 322263"/>
                      <a:gd name="connsiteY11" fmla="*/ 305019 h 336550"/>
                      <a:gd name="connsiteX12" fmla="*/ 80660 w 322263"/>
                      <a:gd name="connsiteY12" fmla="*/ 336550 h 336550"/>
                      <a:gd name="connsiteX13" fmla="*/ 60628 w 322263"/>
                      <a:gd name="connsiteY13" fmla="*/ 336550 h 336550"/>
                      <a:gd name="connsiteX14" fmla="*/ 28575 w 322263"/>
                      <a:gd name="connsiteY14" fmla="*/ 305019 h 336550"/>
                      <a:gd name="connsiteX15" fmla="*/ 28575 w 322263"/>
                      <a:gd name="connsiteY15" fmla="*/ 298450 h 336550"/>
                      <a:gd name="connsiteX16" fmla="*/ 233362 w 322263"/>
                      <a:gd name="connsiteY16" fmla="*/ 228600 h 336550"/>
                      <a:gd name="connsiteX17" fmla="*/ 273050 w 322263"/>
                      <a:gd name="connsiteY17" fmla="*/ 228600 h 336550"/>
                      <a:gd name="connsiteX18" fmla="*/ 273050 w 322263"/>
                      <a:gd name="connsiteY18" fmla="*/ 241300 h 336550"/>
                      <a:gd name="connsiteX19" fmla="*/ 233362 w 322263"/>
                      <a:gd name="connsiteY19" fmla="*/ 241300 h 336550"/>
                      <a:gd name="connsiteX20" fmla="*/ 49212 w 322263"/>
                      <a:gd name="connsiteY20" fmla="*/ 228600 h 336550"/>
                      <a:gd name="connsiteX21" fmla="*/ 88900 w 322263"/>
                      <a:gd name="connsiteY21" fmla="*/ 228600 h 336550"/>
                      <a:gd name="connsiteX22" fmla="*/ 88900 w 322263"/>
                      <a:gd name="connsiteY22" fmla="*/ 241300 h 336550"/>
                      <a:gd name="connsiteX23" fmla="*/ 49212 w 322263"/>
                      <a:gd name="connsiteY23" fmla="*/ 241300 h 336550"/>
                      <a:gd name="connsiteX24" fmla="*/ 228109 w 322263"/>
                      <a:gd name="connsiteY24" fmla="*/ 212725 h 336550"/>
                      <a:gd name="connsiteX25" fmla="*/ 217487 w 322263"/>
                      <a:gd name="connsiteY25" fmla="*/ 224912 h 336550"/>
                      <a:gd name="connsiteX26" fmla="*/ 217487 w 322263"/>
                      <a:gd name="connsiteY26" fmla="*/ 246577 h 336550"/>
                      <a:gd name="connsiteX27" fmla="*/ 228109 w 322263"/>
                      <a:gd name="connsiteY27" fmla="*/ 258763 h 336550"/>
                      <a:gd name="connsiteX28" fmla="*/ 278563 w 322263"/>
                      <a:gd name="connsiteY28" fmla="*/ 258763 h 336550"/>
                      <a:gd name="connsiteX29" fmla="*/ 290512 w 322263"/>
                      <a:gd name="connsiteY29" fmla="*/ 246577 h 336550"/>
                      <a:gd name="connsiteX30" fmla="*/ 290512 w 322263"/>
                      <a:gd name="connsiteY30" fmla="*/ 224912 h 336550"/>
                      <a:gd name="connsiteX31" fmla="*/ 278563 w 322263"/>
                      <a:gd name="connsiteY31" fmla="*/ 212725 h 336550"/>
                      <a:gd name="connsiteX32" fmla="*/ 228109 w 322263"/>
                      <a:gd name="connsiteY32" fmla="*/ 212725 h 336550"/>
                      <a:gd name="connsiteX33" fmla="*/ 43699 w 322263"/>
                      <a:gd name="connsiteY33" fmla="*/ 212725 h 336550"/>
                      <a:gd name="connsiteX34" fmla="*/ 31750 w 322263"/>
                      <a:gd name="connsiteY34" fmla="*/ 224912 h 336550"/>
                      <a:gd name="connsiteX35" fmla="*/ 31750 w 322263"/>
                      <a:gd name="connsiteY35" fmla="*/ 246577 h 336550"/>
                      <a:gd name="connsiteX36" fmla="*/ 43699 w 322263"/>
                      <a:gd name="connsiteY36" fmla="*/ 258763 h 336550"/>
                      <a:gd name="connsiteX37" fmla="*/ 94153 w 322263"/>
                      <a:gd name="connsiteY37" fmla="*/ 258763 h 336550"/>
                      <a:gd name="connsiteX38" fmla="*/ 104775 w 322263"/>
                      <a:gd name="connsiteY38" fmla="*/ 246577 h 336550"/>
                      <a:gd name="connsiteX39" fmla="*/ 104775 w 322263"/>
                      <a:gd name="connsiteY39" fmla="*/ 224912 h 336550"/>
                      <a:gd name="connsiteX40" fmla="*/ 94153 w 322263"/>
                      <a:gd name="connsiteY40" fmla="*/ 212725 h 336550"/>
                      <a:gd name="connsiteX41" fmla="*/ 43699 w 322263"/>
                      <a:gd name="connsiteY41" fmla="*/ 212725 h 336550"/>
                      <a:gd name="connsiteX42" fmla="*/ 44905 w 322263"/>
                      <a:gd name="connsiteY42" fmla="*/ 184150 h 336550"/>
                      <a:gd name="connsiteX43" fmla="*/ 277358 w 322263"/>
                      <a:gd name="connsiteY43" fmla="*/ 184150 h 336550"/>
                      <a:gd name="connsiteX44" fmla="*/ 322263 w 322263"/>
                      <a:gd name="connsiteY44" fmla="*/ 228893 h 336550"/>
                      <a:gd name="connsiteX45" fmla="*/ 322263 w 322263"/>
                      <a:gd name="connsiteY45" fmla="*/ 239421 h 336550"/>
                      <a:gd name="connsiteX46" fmla="*/ 277358 w 322263"/>
                      <a:gd name="connsiteY46" fmla="*/ 284163 h 336550"/>
                      <a:gd name="connsiteX47" fmla="*/ 44905 w 322263"/>
                      <a:gd name="connsiteY47" fmla="*/ 284163 h 336550"/>
                      <a:gd name="connsiteX48" fmla="*/ 0 w 322263"/>
                      <a:gd name="connsiteY48" fmla="*/ 239421 h 336550"/>
                      <a:gd name="connsiteX49" fmla="*/ 0 w 322263"/>
                      <a:gd name="connsiteY49" fmla="*/ 228893 h 336550"/>
                      <a:gd name="connsiteX50" fmla="*/ 44905 w 322263"/>
                      <a:gd name="connsiteY50" fmla="*/ 184150 h 336550"/>
                      <a:gd name="connsiteX51" fmla="*/ 100909 w 322263"/>
                      <a:gd name="connsiteY51" fmla="*/ 112712 h 336550"/>
                      <a:gd name="connsiteX52" fmla="*/ 221354 w 322263"/>
                      <a:gd name="connsiteY52" fmla="*/ 112712 h 336550"/>
                      <a:gd name="connsiteX53" fmla="*/ 242300 w 322263"/>
                      <a:gd name="connsiteY53" fmla="*/ 125563 h 336550"/>
                      <a:gd name="connsiteX54" fmla="*/ 259320 w 322263"/>
                      <a:gd name="connsiteY54" fmla="*/ 158977 h 336550"/>
                      <a:gd name="connsiteX55" fmla="*/ 254083 w 322263"/>
                      <a:gd name="connsiteY55" fmla="*/ 166687 h 336550"/>
                      <a:gd name="connsiteX56" fmla="*/ 68180 w 322263"/>
                      <a:gd name="connsiteY56" fmla="*/ 166687 h 336550"/>
                      <a:gd name="connsiteX57" fmla="*/ 62943 w 322263"/>
                      <a:gd name="connsiteY57" fmla="*/ 158977 h 336550"/>
                      <a:gd name="connsiteX58" fmla="*/ 79963 w 322263"/>
                      <a:gd name="connsiteY58" fmla="*/ 125563 h 336550"/>
                      <a:gd name="connsiteX59" fmla="*/ 100909 w 322263"/>
                      <a:gd name="connsiteY59" fmla="*/ 112712 h 336550"/>
                      <a:gd name="connsiteX60" fmla="*/ 209688 w 322263"/>
                      <a:gd name="connsiteY60" fmla="*/ 60325 h 336550"/>
                      <a:gd name="connsiteX61" fmla="*/ 222112 w 322263"/>
                      <a:gd name="connsiteY61" fmla="*/ 60325 h 336550"/>
                      <a:gd name="connsiteX62" fmla="*/ 231775 w 322263"/>
                      <a:gd name="connsiteY62" fmla="*/ 69850 h 336550"/>
                      <a:gd name="connsiteX63" fmla="*/ 222112 w 322263"/>
                      <a:gd name="connsiteY63" fmla="*/ 79375 h 336550"/>
                      <a:gd name="connsiteX64" fmla="*/ 209688 w 322263"/>
                      <a:gd name="connsiteY64" fmla="*/ 79375 h 336550"/>
                      <a:gd name="connsiteX65" fmla="*/ 200025 w 322263"/>
                      <a:gd name="connsiteY65" fmla="*/ 69850 h 336550"/>
                      <a:gd name="connsiteX66" fmla="*/ 209688 w 322263"/>
                      <a:gd name="connsiteY66" fmla="*/ 60325 h 336550"/>
                      <a:gd name="connsiteX67" fmla="*/ 101255 w 322263"/>
                      <a:gd name="connsiteY67" fmla="*/ 60325 h 336550"/>
                      <a:gd name="connsiteX68" fmla="*/ 113058 w 322263"/>
                      <a:gd name="connsiteY68" fmla="*/ 60325 h 336550"/>
                      <a:gd name="connsiteX69" fmla="*/ 122238 w 322263"/>
                      <a:gd name="connsiteY69" fmla="*/ 69850 h 336550"/>
                      <a:gd name="connsiteX70" fmla="*/ 113058 w 322263"/>
                      <a:gd name="connsiteY70" fmla="*/ 79375 h 336550"/>
                      <a:gd name="connsiteX71" fmla="*/ 101255 w 322263"/>
                      <a:gd name="connsiteY71" fmla="*/ 79375 h 336550"/>
                      <a:gd name="connsiteX72" fmla="*/ 92075 w 322263"/>
                      <a:gd name="connsiteY72" fmla="*/ 69850 h 336550"/>
                      <a:gd name="connsiteX73" fmla="*/ 101255 w 322263"/>
                      <a:gd name="connsiteY73" fmla="*/ 60325 h 336550"/>
                      <a:gd name="connsiteX74" fmla="*/ 161132 w 322263"/>
                      <a:gd name="connsiteY74" fmla="*/ 34925 h 336550"/>
                      <a:gd name="connsiteX75" fmla="*/ 195263 w 322263"/>
                      <a:gd name="connsiteY75" fmla="*/ 69920 h 336550"/>
                      <a:gd name="connsiteX76" fmla="*/ 195263 w 322263"/>
                      <a:gd name="connsiteY76" fmla="*/ 86071 h 336550"/>
                      <a:gd name="connsiteX77" fmla="*/ 184761 w 322263"/>
                      <a:gd name="connsiteY77" fmla="*/ 96838 h 336550"/>
                      <a:gd name="connsiteX78" fmla="*/ 137502 w 322263"/>
                      <a:gd name="connsiteY78" fmla="*/ 96838 h 336550"/>
                      <a:gd name="connsiteX79" fmla="*/ 127000 w 322263"/>
                      <a:gd name="connsiteY79" fmla="*/ 86071 h 336550"/>
                      <a:gd name="connsiteX80" fmla="*/ 127000 w 322263"/>
                      <a:gd name="connsiteY80" fmla="*/ 69920 h 336550"/>
                      <a:gd name="connsiteX81" fmla="*/ 161132 w 322263"/>
                      <a:gd name="connsiteY81" fmla="*/ 34925 h 336550"/>
                      <a:gd name="connsiteX82" fmla="*/ 196771 w 322263"/>
                      <a:gd name="connsiteY82" fmla="*/ 21272 h 336550"/>
                      <a:gd name="connsiteX83" fmla="*/ 210265 w 322263"/>
                      <a:gd name="connsiteY83" fmla="*/ 21272 h 336550"/>
                      <a:gd name="connsiteX84" fmla="*/ 210265 w 322263"/>
                      <a:gd name="connsiteY84" fmla="*/ 33972 h 336550"/>
                      <a:gd name="connsiteX85" fmla="*/ 204867 w 322263"/>
                      <a:gd name="connsiteY85" fmla="*/ 39052 h 336550"/>
                      <a:gd name="connsiteX86" fmla="*/ 196771 w 322263"/>
                      <a:gd name="connsiteY86" fmla="*/ 42862 h 336550"/>
                      <a:gd name="connsiteX87" fmla="*/ 190024 w 322263"/>
                      <a:gd name="connsiteY87" fmla="*/ 39052 h 336550"/>
                      <a:gd name="connsiteX88" fmla="*/ 190024 w 322263"/>
                      <a:gd name="connsiteY88" fmla="*/ 26352 h 336550"/>
                      <a:gd name="connsiteX89" fmla="*/ 196771 w 322263"/>
                      <a:gd name="connsiteY89" fmla="*/ 21272 h 336550"/>
                      <a:gd name="connsiteX90" fmla="*/ 111998 w 322263"/>
                      <a:gd name="connsiteY90" fmla="*/ 21272 h 336550"/>
                      <a:gd name="connsiteX91" fmla="*/ 125492 w 322263"/>
                      <a:gd name="connsiteY91" fmla="*/ 21272 h 336550"/>
                      <a:gd name="connsiteX92" fmla="*/ 132239 w 322263"/>
                      <a:gd name="connsiteY92" fmla="*/ 26352 h 336550"/>
                      <a:gd name="connsiteX93" fmla="*/ 132239 w 322263"/>
                      <a:gd name="connsiteY93" fmla="*/ 39052 h 336550"/>
                      <a:gd name="connsiteX94" fmla="*/ 125492 w 322263"/>
                      <a:gd name="connsiteY94" fmla="*/ 42862 h 336550"/>
                      <a:gd name="connsiteX95" fmla="*/ 117396 w 322263"/>
                      <a:gd name="connsiteY95" fmla="*/ 39052 h 336550"/>
                      <a:gd name="connsiteX96" fmla="*/ 111998 w 322263"/>
                      <a:gd name="connsiteY96" fmla="*/ 33972 h 336550"/>
                      <a:gd name="connsiteX97" fmla="*/ 111998 w 322263"/>
                      <a:gd name="connsiteY97" fmla="*/ 21272 h 336550"/>
                      <a:gd name="connsiteX98" fmla="*/ 161132 w 322263"/>
                      <a:gd name="connsiteY98" fmla="*/ 0 h 336550"/>
                      <a:gd name="connsiteX99" fmla="*/ 169863 w 322263"/>
                      <a:gd name="connsiteY99" fmla="*/ 9180 h 336550"/>
                      <a:gd name="connsiteX100" fmla="*/ 169863 w 322263"/>
                      <a:gd name="connsiteY100" fmla="*/ 20983 h 336550"/>
                      <a:gd name="connsiteX101" fmla="*/ 161132 w 322263"/>
                      <a:gd name="connsiteY101" fmla="*/ 30163 h 336550"/>
                      <a:gd name="connsiteX102" fmla="*/ 152400 w 322263"/>
                      <a:gd name="connsiteY102" fmla="*/ 20983 h 336550"/>
                      <a:gd name="connsiteX103" fmla="*/ 152400 w 322263"/>
                      <a:gd name="connsiteY103" fmla="*/ 9180 h 336550"/>
                      <a:gd name="connsiteX104" fmla="*/ 161132 w 322263"/>
                      <a:gd name="connsiteY10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22263" h="336550">
                        <a:moveTo>
                          <a:pt x="293688" y="298450"/>
                        </a:moveTo>
                        <a:cubicBezTo>
                          <a:pt x="293688" y="298450"/>
                          <a:pt x="293688" y="298450"/>
                          <a:pt x="293688" y="305019"/>
                        </a:cubicBezTo>
                        <a:cubicBezTo>
                          <a:pt x="293688" y="322099"/>
                          <a:pt x="280333" y="336550"/>
                          <a:pt x="261635" y="336550"/>
                        </a:cubicBezTo>
                        <a:cubicBezTo>
                          <a:pt x="261635" y="336550"/>
                          <a:pt x="261635" y="336550"/>
                          <a:pt x="241603" y="336550"/>
                        </a:cubicBezTo>
                        <a:cubicBezTo>
                          <a:pt x="224241" y="336550"/>
                          <a:pt x="209550" y="322099"/>
                          <a:pt x="209550" y="305019"/>
                        </a:cubicBezTo>
                        <a:cubicBezTo>
                          <a:pt x="209550" y="305019"/>
                          <a:pt x="209550" y="305019"/>
                          <a:pt x="209550" y="301078"/>
                        </a:cubicBezTo>
                        <a:lnTo>
                          <a:pt x="277662" y="301078"/>
                        </a:lnTo>
                        <a:cubicBezTo>
                          <a:pt x="283004" y="301078"/>
                          <a:pt x="289681" y="299764"/>
                          <a:pt x="293688" y="298450"/>
                        </a:cubicBezTo>
                        <a:close/>
                        <a:moveTo>
                          <a:pt x="28575" y="298450"/>
                        </a:moveTo>
                        <a:cubicBezTo>
                          <a:pt x="32582" y="299764"/>
                          <a:pt x="39259" y="301078"/>
                          <a:pt x="44601" y="301078"/>
                        </a:cubicBezTo>
                        <a:cubicBezTo>
                          <a:pt x="44601" y="301078"/>
                          <a:pt x="44601" y="301078"/>
                          <a:pt x="112713" y="301078"/>
                        </a:cubicBezTo>
                        <a:cubicBezTo>
                          <a:pt x="112713" y="301078"/>
                          <a:pt x="112713" y="301078"/>
                          <a:pt x="112713" y="305019"/>
                        </a:cubicBezTo>
                        <a:cubicBezTo>
                          <a:pt x="112713" y="322099"/>
                          <a:pt x="98022" y="336550"/>
                          <a:pt x="80660" y="336550"/>
                        </a:cubicBezTo>
                        <a:cubicBezTo>
                          <a:pt x="80660" y="336550"/>
                          <a:pt x="80660" y="336550"/>
                          <a:pt x="60628" y="336550"/>
                        </a:cubicBezTo>
                        <a:cubicBezTo>
                          <a:pt x="41930" y="336550"/>
                          <a:pt x="28575" y="322099"/>
                          <a:pt x="28575" y="305019"/>
                        </a:cubicBezTo>
                        <a:cubicBezTo>
                          <a:pt x="28575" y="305019"/>
                          <a:pt x="28575" y="305019"/>
                          <a:pt x="28575" y="298450"/>
                        </a:cubicBezTo>
                        <a:close/>
                        <a:moveTo>
                          <a:pt x="233362" y="228600"/>
                        </a:moveTo>
                        <a:lnTo>
                          <a:pt x="273050" y="228600"/>
                        </a:lnTo>
                        <a:lnTo>
                          <a:pt x="273050" y="241300"/>
                        </a:lnTo>
                        <a:lnTo>
                          <a:pt x="233362" y="241300"/>
                        </a:lnTo>
                        <a:close/>
                        <a:moveTo>
                          <a:pt x="49212" y="228600"/>
                        </a:moveTo>
                        <a:lnTo>
                          <a:pt x="88900" y="228600"/>
                        </a:lnTo>
                        <a:lnTo>
                          <a:pt x="88900" y="241300"/>
                        </a:lnTo>
                        <a:lnTo>
                          <a:pt x="49212" y="241300"/>
                        </a:lnTo>
                        <a:close/>
                        <a:moveTo>
                          <a:pt x="228109" y="212725"/>
                        </a:moveTo>
                        <a:cubicBezTo>
                          <a:pt x="222798" y="212725"/>
                          <a:pt x="217487" y="218141"/>
                          <a:pt x="217487" y="224912"/>
                        </a:cubicBezTo>
                        <a:cubicBezTo>
                          <a:pt x="217487" y="224912"/>
                          <a:pt x="217487" y="224912"/>
                          <a:pt x="217487" y="246577"/>
                        </a:cubicBezTo>
                        <a:cubicBezTo>
                          <a:pt x="217487" y="253347"/>
                          <a:pt x="222798" y="258763"/>
                          <a:pt x="228109" y="258763"/>
                        </a:cubicBezTo>
                        <a:cubicBezTo>
                          <a:pt x="228109" y="258763"/>
                          <a:pt x="228109" y="258763"/>
                          <a:pt x="278563" y="258763"/>
                        </a:cubicBezTo>
                        <a:cubicBezTo>
                          <a:pt x="285201" y="258763"/>
                          <a:pt x="290512" y="253347"/>
                          <a:pt x="290512" y="246577"/>
                        </a:cubicBezTo>
                        <a:lnTo>
                          <a:pt x="290512" y="224912"/>
                        </a:lnTo>
                        <a:cubicBezTo>
                          <a:pt x="290512" y="218141"/>
                          <a:pt x="285201" y="212725"/>
                          <a:pt x="278563" y="212725"/>
                        </a:cubicBezTo>
                        <a:cubicBezTo>
                          <a:pt x="278563" y="212725"/>
                          <a:pt x="278563" y="212725"/>
                          <a:pt x="228109" y="212725"/>
                        </a:cubicBezTo>
                        <a:close/>
                        <a:moveTo>
                          <a:pt x="43699" y="212725"/>
                        </a:moveTo>
                        <a:cubicBezTo>
                          <a:pt x="37061" y="212725"/>
                          <a:pt x="31750" y="218141"/>
                          <a:pt x="31750" y="224912"/>
                        </a:cubicBezTo>
                        <a:cubicBezTo>
                          <a:pt x="31750" y="224912"/>
                          <a:pt x="31750" y="224912"/>
                          <a:pt x="31750" y="246577"/>
                        </a:cubicBezTo>
                        <a:cubicBezTo>
                          <a:pt x="31750" y="253347"/>
                          <a:pt x="37061" y="258763"/>
                          <a:pt x="43699" y="258763"/>
                        </a:cubicBezTo>
                        <a:cubicBezTo>
                          <a:pt x="43699" y="258763"/>
                          <a:pt x="43699" y="258763"/>
                          <a:pt x="94153" y="258763"/>
                        </a:cubicBezTo>
                        <a:cubicBezTo>
                          <a:pt x="99464" y="258763"/>
                          <a:pt x="104775" y="253347"/>
                          <a:pt x="104775" y="246577"/>
                        </a:cubicBezTo>
                        <a:lnTo>
                          <a:pt x="104775" y="224912"/>
                        </a:lnTo>
                        <a:cubicBezTo>
                          <a:pt x="104775" y="218141"/>
                          <a:pt x="99464" y="212725"/>
                          <a:pt x="94153" y="212725"/>
                        </a:cubicBezTo>
                        <a:cubicBezTo>
                          <a:pt x="94153" y="212725"/>
                          <a:pt x="94153" y="212725"/>
                          <a:pt x="43699" y="212725"/>
                        </a:cubicBezTo>
                        <a:close/>
                        <a:moveTo>
                          <a:pt x="44905" y="184150"/>
                        </a:moveTo>
                        <a:cubicBezTo>
                          <a:pt x="44905" y="184150"/>
                          <a:pt x="44905" y="184150"/>
                          <a:pt x="277358" y="184150"/>
                        </a:cubicBezTo>
                        <a:cubicBezTo>
                          <a:pt x="302452" y="184150"/>
                          <a:pt x="322263" y="203890"/>
                          <a:pt x="322263" y="228893"/>
                        </a:cubicBezTo>
                        <a:cubicBezTo>
                          <a:pt x="322263" y="228893"/>
                          <a:pt x="322263" y="228893"/>
                          <a:pt x="322263" y="239421"/>
                        </a:cubicBezTo>
                        <a:cubicBezTo>
                          <a:pt x="322263" y="264424"/>
                          <a:pt x="302452" y="284163"/>
                          <a:pt x="277358" y="284163"/>
                        </a:cubicBezTo>
                        <a:cubicBezTo>
                          <a:pt x="277358" y="284163"/>
                          <a:pt x="277358" y="284163"/>
                          <a:pt x="44905" y="284163"/>
                        </a:cubicBezTo>
                        <a:cubicBezTo>
                          <a:pt x="19811" y="284163"/>
                          <a:pt x="0" y="264424"/>
                          <a:pt x="0" y="239421"/>
                        </a:cubicBezTo>
                        <a:cubicBezTo>
                          <a:pt x="0" y="239421"/>
                          <a:pt x="0" y="239421"/>
                          <a:pt x="0" y="228893"/>
                        </a:cubicBezTo>
                        <a:cubicBezTo>
                          <a:pt x="0" y="203890"/>
                          <a:pt x="19811" y="184150"/>
                          <a:pt x="44905" y="184150"/>
                        </a:cubicBezTo>
                        <a:close/>
                        <a:moveTo>
                          <a:pt x="100909" y="112712"/>
                        </a:moveTo>
                        <a:cubicBezTo>
                          <a:pt x="100909" y="112712"/>
                          <a:pt x="100909" y="112712"/>
                          <a:pt x="221354" y="112712"/>
                        </a:cubicBezTo>
                        <a:cubicBezTo>
                          <a:pt x="229209" y="112712"/>
                          <a:pt x="239682" y="119138"/>
                          <a:pt x="242300" y="125563"/>
                        </a:cubicBezTo>
                        <a:lnTo>
                          <a:pt x="259320" y="158977"/>
                        </a:lnTo>
                        <a:cubicBezTo>
                          <a:pt x="261938" y="162832"/>
                          <a:pt x="259320" y="166687"/>
                          <a:pt x="254083" y="166687"/>
                        </a:cubicBezTo>
                        <a:cubicBezTo>
                          <a:pt x="254083" y="166687"/>
                          <a:pt x="254083" y="166687"/>
                          <a:pt x="68180" y="166687"/>
                        </a:cubicBezTo>
                        <a:cubicBezTo>
                          <a:pt x="62943" y="166687"/>
                          <a:pt x="60325" y="162832"/>
                          <a:pt x="62943" y="158977"/>
                        </a:cubicBezTo>
                        <a:cubicBezTo>
                          <a:pt x="62943" y="158977"/>
                          <a:pt x="62943" y="158977"/>
                          <a:pt x="79963" y="125563"/>
                        </a:cubicBezTo>
                        <a:cubicBezTo>
                          <a:pt x="82581" y="119138"/>
                          <a:pt x="93054" y="112712"/>
                          <a:pt x="100909" y="112712"/>
                        </a:cubicBezTo>
                        <a:close/>
                        <a:moveTo>
                          <a:pt x="209688" y="60325"/>
                        </a:moveTo>
                        <a:cubicBezTo>
                          <a:pt x="209688" y="60325"/>
                          <a:pt x="209688" y="60325"/>
                          <a:pt x="222112" y="60325"/>
                        </a:cubicBezTo>
                        <a:cubicBezTo>
                          <a:pt x="227634" y="60325"/>
                          <a:pt x="231775" y="64407"/>
                          <a:pt x="231775" y="69850"/>
                        </a:cubicBezTo>
                        <a:cubicBezTo>
                          <a:pt x="231775" y="75293"/>
                          <a:pt x="227634" y="79375"/>
                          <a:pt x="222112" y="79375"/>
                        </a:cubicBezTo>
                        <a:cubicBezTo>
                          <a:pt x="222112" y="79375"/>
                          <a:pt x="222112" y="79375"/>
                          <a:pt x="209688" y="79375"/>
                        </a:cubicBezTo>
                        <a:cubicBezTo>
                          <a:pt x="204166" y="79375"/>
                          <a:pt x="200025" y="75293"/>
                          <a:pt x="200025" y="69850"/>
                        </a:cubicBezTo>
                        <a:cubicBezTo>
                          <a:pt x="200025" y="64407"/>
                          <a:pt x="204166" y="60325"/>
                          <a:pt x="209688" y="60325"/>
                        </a:cubicBezTo>
                        <a:close/>
                        <a:moveTo>
                          <a:pt x="101255" y="60325"/>
                        </a:moveTo>
                        <a:cubicBezTo>
                          <a:pt x="101255" y="60325"/>
                          <a:pt x="101255" y="60325"/>
                          <a:pt x="113058" y="60325"/>
                        </a:cubicBezTo>
                        <a:cubicBezTo>
                          <a:pt x="118304" y="60325"/>
                          <a:pt x="122238" y="64407"/>
                          <a:pt x="122238" y="69850"/>
                        </a:cubicBezTo>
                        <a:cubicBezTo>
                          <a:pt x="122238" y="75293"/>
                          <a:pt x="118304" y="79375"/>
                          <a:pt x="113058" y="79375"/>
                        </a:cubicBezTo>
                        <a:cubicBezTo>
                          <a:pt x="113058" y="79375"/>
                          <a:pt x="113058" y="79375"/>
                          <a:pt x="101255" y="79375"/>
                        </a:cubicBezTo>
                        <a:cubicBezTo>
                          <a:pt x="96009" y="79375"/>
                          <a:pt x="92075" y="75293"/>
                          <a:pt x="92075" y="69850"/>
                        </a:cubicBezTo>
                        <a:cubicBezTo>
                          <a:pt x="92075" y="64407"/>
                          <a:pt x="96009" y="60325"/>
                          <a:pt x="101255" y="60325"/>
                        </a:cubicBezTo>
                        <a:close/>
                        <a:moveTo>
                          <a:pt x="161132" y="34925"/>
                        </a:moveTo>
                        <a:cubicBezTo>
                          <a:pt x="179510" y="34925"/>
                          <a:pt x="195263" y="49731"/>
                          <a:pt x="195263" y="69920"/>
                        </a:cubicBezTo>
                        <a:lnTo>
                          <a:pt x="195263" y="86071"/>
                        </a:lnTo>
                        <a:cubicBezTo>
                          <a:pt x="195263" y="91455"/>
                          <a:pt x="190012" y="96838"/>
                          <a:pt x="184761" y="96838"/>
                        </a:cubicBezTo>
                        <a:cubicBezTo>
                          <a:pt x="184761" y="96838"/>
                          <a:pt x="184761" y="96838"/>
                          <a:pt x="137502" y="96838"/>
                        </a:cubicBezTo>
                        <a:cubicBezTo>
                          <a:pt x="132251" y="96838"/>
                          <a:pt x="127000" y="91455"/>
                          <a:pt x="127000" y="86071"/>
                        </a:cubicBezTo>
                        <a:cubicBezTo>
                          <a:pt x="127000" y="86071"/>
                          <a:pt x="127000" y="86071"/>
                          <a:pt x="127000" y="69920"/>
                        </a:cubicBezTo>
                        <a:cubicBezTo>
                          <a:pt x="127000" y="49731"/>
                          <a:pt x="142753" y="34925"/>
                          <a:pt x="161132" y="34925"/>
                        </a:cubicBezTo>
                        <a:close/>
                        <a:moveTo>
                          <a:pt x="196771" y="21272"/>
                        </a:moveTo>
                        <a:cubicBezTo>
                          <a:pt x="200819" y="17462"/>
                          <a:pt x="206217" y="17462"/>
                          <a:pt x="210265" y="21272"/>
                        </a:cubicBezTo>
                        <a:cubicBezTo>
                          <a:pt x="214313" y="25082"/>
                          <a:pt x="214313" y="30162"/>
                          <a:pt x="210265" y="33972"/>
                        </a:cubicBezTo>
                        <a:cubicBezTo>
                          <a:pt x="210265" y="33972"/>
                          <a:pt x="210265" y="33972"/>
                          <a:pt x="204867" y="39052"/>
                        </a:cubicBezTo>
                        <a:cubicBezTo>
                          <a:pt x="202168" y="41592"/>
                          <a:pt x="199470" y="42862"/>
                          <a:pt x="196771" y="42862"/>
                        </a:cubicBezTo>
                        <a:cubicBezTo>
                          <a:pt x="195421" y="42862"/>
                          <a:pt x="192723" y="41592"/>
                          <a:pt x="190024" y="39052"/>
                        </a:cubicBezTo>
                        <a:cubicBezTo>
                          <a:pt x="187325" y="36512"/>
                          <a:pt x="187325" y="30162"/>
                          <a:pt x="190024" y="26352"/>
                        </a:cubicBezTo>
                        <a:cubicBezTo>
                          <a:pt x="190024" y="26352"/>
                          <a:pt x="190024" y="26352"/>
                          <a:pt x="196771" y="21272"/>
                        </a:cubicBezTo>
                        <a:close/>
                        <a:moveTo>
                          <a:pt x="111998" y="21272"/>
                        </a:moveTo>
                        <a:cubicBezTo>
                          <a:pt x="116046" y="17462"/>
                          <a:pt x="121444" y="17462"/>
                          <a:pt x="125492" y="21272"/>
                        </a:cubicBezTo>
                        <a:cubicBezTo>
                          <a:pt x="125492" y="21272"/>
                          <a:pt x="125492" y="21272"/>
                          <a:pt x="132239" y="26352"/>
                        </a:cubicBezTo>
                        <a:cubicBezTo>
                          <a:pt x="134938" y="30162"/>
                          <a:pt x="134938" y="36512"/>
                          <a:pt x="132239" y="39052"/>
                        </a:cubicBezTo>
                        <a:cubicBezTo>
                          <a:pt x="129540" y="41592"/>
                          <a:pt x="126842" y="42862"/>
                          <a:pt x="125492" y="42862"/>
                        </a:cubicBezTo>
                        <a:cubicBezTo>
                          <a:pt x="122793" y="42862"/>
                          <a:pt x="120095" y="41592"/>
                          <a:pt x="117396" y="39052"/>
                        </a:cubicBezTo>
                        <a:lnTo>
                          <a:pt x="111998" y="33972"/>
                        </a:lnTo>
                        <a:cubicBezTo>
                          <a:pt x="107950" y="30162"/>
                          <a:pt x="107950" y="25082"/>
                          <a:pt x="111998" y="21272"/>
                        </a:cubicBezTo>
                        <a:close/>
                        <a:moveTo>
                          <a:pt x="161132" y="0"/>
                        </a:moveTo>
                        <a:cubicBezTo>
                          <a:pt x="166121" y="0"/>
                          <a:pt x="169863" y="3934"/>
                          <a:pt x="169863" y="9180"/>
                        </a:cubicBezTo>
                        <a:cubicBezTo>
                          <a:pt x="169863" y="9180"/>
                          <a:pt x="169863" y="9180"/>
                          <a:pt x="169863" y="20983"/>
                        </a:cubicBezTo>
                        <a:cubicBezTo>
                          <a:pt x="169863" y="26228"/>
                          <a:pt x="166121" y="30163"/>
                          <a:pt x="161132" y="30163"/>
                        </a:cubicBezTo>
                        <a:cubicBezTo>
                          <a:pt x="156142" y="30163"/>
                          <a:pt x="152400" y="26228"/>
                          <a:pt x="152400" y="20983"/>
                        </a:cubicBezTo>
                        <a:cubicBezTo>
                          <a:pt x="152400" y="20983"/>
                          <a:pt x="152400" y="20983"/>
                          <a:pt x="152400" y="9180"/>
                        </a:cubicBezTo>
                        <a:cubicBezTo>
                          <a:pt x="152400" y="3934"/>
                          <a:pt x="156142" y="0"/>
                          <a:pt x="161132" y="0"/>
                        </a:cubicBezTo>
                        <a:close/>
                      </a:path>
                    </a:pathLst>
                  </a:custGeom>
                  <a:solidFill>
                    <a:srgbClr val="37B2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grpSp>
            <p:nvGrpSpPr>
              <p:cNvPr id="29" name="isḷíďè"/>
              <p:cNvGrpSpPr/>
              <p:nvPr/>
            </p:nvGrpSpPr>
            <p:grpSpPr>
              <a:xfrm>
                <a:off x="3055544" y="4108628"/>
                <a:ext cx="1014984" cy="1014984"/>
                <a:chOff x="3055544" y="4108628"/>
                <a:chExt cx="1014984" cy="1014984"/>
              </a:xfrm>
            </p:grpSpPr>
            <p:sp>
              <p:nvSpPr>
                <p:cNvPr id="30" name="iŝļíďe"/>
                <p:cNvSpPr/>
                <p:nvPr/>
              </p:nvSpPr>
              <p:spPr>
                <a:xfrm>
                  <a:off x="3057285" y="4110369"/>
                  <a:ext cx="1013243" cy="1013243"/>
                </a:xfrm>
                <a:prstGeom prst="ellipse">
                  <a:avLst/>
                </a:prstGeom>
                <a:noFill/>
                <a:ln w="1016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1" name="íšļíḍe"/>
                <p:cNvSpPr/>
                <p:nvPr/>
              </p:nvSpPr>
              <p:spPr>
                <a:xfrm>
                  <a:off x="3055544" y="4108628"/>
                  <a:ext cx="1014984" cy="1014984"/>
                </a:xfrm>
                <a:prstGeom prst="arc">
                  <a:avLst>
                    <a:gd name="adj1" fmla="val 16200000"/>
                    <a:gd name="adj2" fmla="val 2942198"/>
                  </a:avLst>
                </a:prstGeom>
                <a:ln w="101600">
                  <a:solidFill>
                    <a:srgbClr val="D9D9D9"/>
                  </a:solidFill>
                </a:ln>
              </p:spPr>
              <p:style>
                <a:lnRef idx="1">
                  <a:schemeClr val="accent1"/>
                </a:lnRef>
                <a:fillRef idx="0">
                  <a:schemeClr val="accent1"/>
                </a:fillRef>
                <a:effectRef idx="0">
                  <a:schemeClr val="accent1"/>
                </a:effectRef>
                <a:fontRef idx="minor">
                  <a:schemeClr val="tx1"/>
                </a:fontRef>
              </p:style>
              <p:txBody>
                <a:bodyPr anchor="ctr"/>
                <a:lstStyle/>
                <a:p>
                  <a:pPr algn="ctr" defTabSz="609600"/>
                  <a:endParaRPr sz="2400">
                    <a:solidFill>
                      <a:prstClr val="black"/>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2" name="îSḻïḑè"/>
                <p:cNvSpPr/>
                <p:nvPr/>
              </p:nvSpPr>
              <p:spPr>
                <a:xfrm>
                  <a:off x="3323259" y="4367517"/>
                  <a:ext cx="479554" cy="409760"/>
                </a:xfrm>
                <a:custGeom>
                  <a:avLst/>
                  <a:gdLst>
                    <a:gd name="connsiteX0" fmla="*/ 137328 w 338137"/>
                    <a:gd name="connsiteY0" fmla="*/ 214312 h 288925"/>
                    <a:gd name="connsiteX1" fmla="*/ 133350 w 338137"/>
                    <a:gd name="connsiteY1" fmla="*/ 218394 h 288925"/>
                    <a:gd name="connsiteX2" fmla="*/ 137328 w 338137"/>
                    <a:gd name="connsiteY2" fmla="*/ 223837 h 288925"/>
                    <a:gd name="connsiteX3" fmla="*/ 250023 w 338137"/>
                    <a:gd name="connsiteY3" fmla="*/ 223837 h 288925"/>
                    <a:gd name="connsiteX4" fmla="*/ 254000 w 338137"/>
                    <a:gd name="connsiteY4" fmla="*/ 218394 h 288925"/>
                    <a:gd name="connsiteX5" fmla="*/ 250023 w 338137"/>
                    <a:gd name="connsiteY5" fmla="*/ 214312 h 288925"/>
                    <a:gd name="connsiteX6" fmla="*/ 137328 w 338137"/>
                    <a:gd name="connsiteY6" fmla="*/ 214312 h 288925"/>
                    <a:gd name="connsiteX7" fmla="*/ 137328 w 338137"/>
                    <a:gd name="connsiteY7" fmla="*/ 196850 h 288925"/>
                    <a:gd name="connsiteX8" fmla="*/ 133350 w 338137"/>
                    <a:gd name="connsiteY8" fmla="*/ 200932 h 288925"/>
                    <a:gd name="connsiteX9" fmla="*/ 137328 w 338137"/>
                    <a:gd name="connsiteY9" fmla="*/ 206375 h 288925"/>
                    <a:gd name="connsiteX10" fmla="*/ 250023 w 338137"/>
                    <a:gd name="connsiteY10" fmla="*/ 206375 h 288925"/>
                    <a:gd name="connsiteX11" fmla="*/ 254000 w 338137"/>
                    <a:gd name="connsiteY11" fmla="*/ 200932 h 288925"/>
                    <a:gd name="connsiteX12" fmla="*/ 250023 w 338137"/>
                    <a:gd name="connsiteY12" fmla="*/ 196850 h 288925"/>
                    <a:gd name="connsiteX13" fmla="*/ 137328 w 338137"/>
                    <a:gd name="connsiteY13" fmla="*/ 196850 h 288925"/>
                    <a:gd name="connsiteX14" fmla="*/ 288925 w 338137"/>
                    <a:gd name="connsiteY14" fmla="*/ 187325 h 288925"/>
                    <a:gd name="connsiteX15" fmla="*/ 269875 w 338137"/>
                    <a:gd name="connsiteY15" fmla="*/ 206375 h 288925"/>
                    <a:gd name="connsiteX16" fmla="*/ 288925 w 338137"/>
                    <a:gd name="connsiteY16" fmla="*/ 225425 h 288925"/>
                    <a:gd name="connsiteX17" fmla="*/ 307975 w 338137"/>
                    <a:gd name="connsiteY17" fmla="*/ 206375 h 288925"/>
                    <a:gd name="connsiteX18" fmla="*/ 288925 w 338137"/>
                    <a:gd name="connsiteY18" fmla="*/ 187325 h 288925"/>
                    <a:gd name="connsiteX19" fmla="*/ 98425 w 338137"/>
                    <a:gd name="connsiteY19" fmla="*/ 187325 h 288925"/>
                    <a:gd name="connsiteX20" fmla="*/ 79375 w 338137"/>
                    <a:gd name="connsiteY20" fmla="*/ 206375 h 288925"/>
                    <a:gd name="connsiteX21" fmla="*/ 98425 w 338137"/>
                    <a:gd name="connsiteY21" fmla="*/ 225425 h 288925"/>
                    <a:gd name="connsiteX22" fmla="*/ 117475 w 338137"/>
                    <a:gd name="connsiteY22" fmla="*/ 206375 h 288925"/>
                    <a:gd name="connsiteX23" fmla="*/ 98425 w 338137"/>
                    <a:gd name="connsiteY23" fmla="*/ 187325 h 288925"/>
                    <a:gd name="connsiteX24" fmla="*/ 254922 w 338137"/>
                    <a:gd name="connsiteY24" fmla="*/ 127000 h 288925"/>
                    <a:gd name="connsiteX25" fmla="*/ 234950 w 338137"/>
                    <a:gd name="connsiteY25" fmla="*/ 147638 h 288925"/>
                    <a:gd name="connsiteX26" fmla="*/ 276225 w 338137"/>
                    <a:gd name="connsiteY26" fmla="*/ 147638 h 288925"/>
                    <a:gd name="connsiteX27" fmla="*/ 254922 w 338137"/>
                    <a:gd name="connsiteY27" fmla="*/ 127000 h 288925"/>
                    <a:gd name="connsiteX28" fmla="*/ 130590 w 338137"/>
                    <a:gd name="connsiteY28" fmla="*/ 100012 h 288925"/>
                    <a:gd name="connsiteX29" fmla="*/ 92075 w 338137"/>
                    <a:gd name="connsiteY29" fmla="*/ 147895 h 288925"/>
                    <a:gd name="connsiteX30" fmla="*/ 105356 w 338137"/>
                    <a:gd name="connsiteY30" fmla="*/ 147895 h 288925"/>
                    <a:gd name="connsiteX31" fmla="*/ 226214 w 338137"/>
                    <a:gd name="connsiteY31" fmla="*/ 147895 h 288925"/>
                    <a:gd name="connsiteX32" fmla="*/ 255432 w 338137"/>
                    <a:gd name="connsiteY32" fmla="*/ 117303 h 288925"/>
                    <a:gd name="connsiteX33" fmla="*/ 285979 w 338137"/>
                    <a:gd name="connsiteY33" fmla="*/ 147895 h 288925"/>
                    <a:gd name="connsiteX34" fmla="*/ 295275 w 338137"/>
                    <a:gd name="connsiteY34" fmla="*/ 149225 h 288925"/>
                    <a:gd name="connsiteX35" fmla="*/ 255432 w 338137"/>
                    <a:gd name="connsiteY35" fmla="*/ 100012 h 288925"/>
                    <a:gd name="connsiteX36" fmla="*/ 130590 w 338137"/>
                    <a:gd name="connsiteY36" fmla="*/ 100012 h 288925"/>
                    <a:gd name="connsiteX37" fmla="*/ 131008 w 338137"/>
                    <a:gd name="connsiteY37" fmla="*/ 85725 h 288925"/>
                    <a:gd name="connsiteX38" fmla="*/ 255022 w 338137"/>
                    <a:gd name="connsiteY38" fmla="*/ 85725 h 288925"/>
                    <a:gd name="connsiteX39" fmla="*/ 309113 w 338137"/>
                    <a:gd name="connsiteY39" fmla="*/ 153019 h 288925"/>
                    <a:gd name="connsiteX40" fmla="*/ 338137 w 338137"/>
                    <a:gd name="connsiteY40" fmla="*/ 207117 h 288925"/>
                    <a:gd name="connsiteX41" fmla="*/ 320986 w 338137"/>
                    <a:gd name="connsiteY41" fmla="*/ 251980 h 288925"/>
                    <a:gd name="connsiteX42" fmla="*/ 320986 w 338137"/>
                    <a:gd name="connsiteY42" fmla="*/ 288925 h 288925"/>
                    <a:gd name="connsiteX43" fmla="*/ 274811 w 338137"/>
                    <a:gd name="connsiteY43" fmla="*/ 288925 h 288925"/>
                    <a:gd name="connsiteX44" fmla="*/ 274811 w 338137"/>
                    <a:gd name="connsiteY44" fmla="*/ 266494 h 288925"/>
                    <a:gd name="connsiteX45" fmla="*/ 112538 w 338137"/>
                    <a:gd name="connsiteY45" fmla="*/ 266494 h 288925"/>
                    <a:gd name="connsiteX46" fmla="*/ 112538 w 338137"/>
                    <a:gd name="connsiteY46" fmla="*/ 288925 h 288925"/>
                    <a:gd name="connsiteX47" fmla="*/ 66363 w 338137"/>
                    <a:gd name="connsiteY47" fmla="*/ 288925 h 288925"/>
                    <a:gd name="connsiteX48" fmla="*/ 66363 w 338137"/>
                    <a:gd name="connsiteY48" fmla="*/ 251980 h 288925"/>
                    <a:gd name="connsiteX49" fmla="*/ 49212 w 338137"/>
                    <a:gd name="connsiteY49" fmla="*/ 207117 h 288925"/>
                    <a:gd name="connsiteX50" fmla="*/ 78237 w 338137"/>
                    <a:gd name="connsiteY50" fmla="*/ 153019 h 288925"/>
                    <a:gd name="connsiteX51" fmla="*/ 131008 w 338137"/>
                    <a:gd name="connsiteY51" fmla="*/ 85725 h 288925"/>
                    <a:gd name="connsiteX52" fmla="*/ 65088 w 338137"/>
                    <a:gd name="connsiteY52" fmla="*/ 0 h 288925"/>
                    <a:gd name="connsiteX53" fmla="*/ 69073 w 338137"/>
                    <a:gd name="connsiteY53" fmla="*/ 5220 h 288925"/>
                    <a:gd name="connsiteX54" fmla="*/ 69073 w 338137"/>
                    <a:gd name="connsiteY54" fmla="*/ 13050 h 288925"/>
                    <a:gd name="connsiteX55" fmla="*/ 130175 w 338137"/>
                    <a:gd name="connsiteY55" fmla="*/ 67859 h 288925"/>
                    <a:gd name="connsiteX56" fmla="*/ 69073 w 338137"/>
                    <a:gd name="connsiteY56" fmla="*/ 67859 h 288925"/>
                    <a:gd name="connsiteX57" fmla="*/ 69073 w 338137"/>
                    <a:gd name="connsiteY57" fmla="*/ 130499 h 288925"/>
                    <a:gd name="connsiteX58" fmla="*/ 62431 w 338137"/>
                    <a:gd name="connsiteY58" fmla="*/ 147463 h 288925"/>
                    <a:gd name="connsiteX59" fmla="*/ 45163 w 338137"/>
                    <a:gd name="connsiteY59" fmla="*/ 153988 h 288925"/>
                    <a:gd name="connsiteX60" fmla="*/ 43835 w 338137"/>
                    <a:gd name="connsiteY60" fmla="*/ 153988 h 288925"/>
                    <a:gd name="connsiteX61" fmla="*/ 18597 w 338137"/>
                    <a:gd name="connsiteY61" fmla="*/ 130499 h 288925"/>
                    <a:gd name="connsiteX62" fmla="*/ 23910 w 338137"/>
                    <a:gd name="connsiteY62" fmla="*/ 125279 h 288925"/>
                    <a:gd name="connsiteX63" fmla="*/ 27895 w 338137"/>
                    <a:gd name="connsiteY63" fmla="*/ 130499 h 288925"/>
                    <a:gd name="connsiteX64" fmla="*/ 43835 w 338137"/>
                    <a:gd name="connsiteY64" fmla="*/ 144853 h 288925"/>
                    <a:gd name="connsiteX65" fmla="*/ 45163 w 338137"/>
                    <a:gd name="connsiteY65" fmla="*/ 144853 h 288925"/>
                    <a:gd name="connsiteX66" fmla="*/ 55790 w 338137"/>
                    <a:gd name="connsiteY66" fmla="*/ 140938 h 288925"/>
                    <a:gd name="connsiteX67" fmla="*/ 59774 w 338137"/>
                    <a:gd name="connsiteY67" fmla="*/ 130499 h 288925"/>
                    <a:gd name="connsiteX68" fmla="*/ 59774 w 338137"/>
                    <a:gd name="connsiteY68" fmla="*/ 67859 h 288925"/>
                    <a:gd name="connsiteX69" fmla="*/ 0 w 338137"/>
                    <a:gd name="connsiteY69" fmla="*/ 67859 h 288925"/>
                    <a:gd name="connsiteX70" fmla="*/ 59774 w 338137"/>
                    <a:gd name="connsiteY70" fmla="*/ 13050 h 288925"/>
                    <a:gd name="connsiteX71" fmla="*/ 59774 w 338137"/>
                    <a:gd name="connsiteY71" fmla="*/ 5220 h 288925"/>
                    <a:gd name="connsiteX72" fmla="*/ 65088 w 338137"/>
                    <a:gd name="connsiteY72"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8137" h="288925">
                      <a:moveTo>
                        <a:pt x="137328" y="214312"/>
                      </a:moveTo>
                      <a:cubicBezTo>
                        <a:pt x="134676" y="214312"/>
                        <a:pt x="133350" y="215673"/>
                        <a:pt x="133350" y="218394"/>
                      </a:cubicBezTo>
                      <a:cubicBezTo>
                        <a:pt x="133350" y="221116"/>
                        <a:pt x="134676" y="223837"/>
                        <a:pt x="137328" y="223837"/>
                      </a:cubicBezTo>
                      <a:cubicBezTo>
                        <a:pt x="137328" y="223837"/>
                        <a:pt x="137328" y="223837"/>
                        <a:pt x="250023" y="223837"/>
                      </a:cubicBezTo>
                      <a:cubicBezTo>
                        <a:pt x="252674" y="223837"/>
                        <a:pt x="254000" y="221116"/>
                        <a:pt x="254000" y="218394"/>
                      </a:cubicBezTo>
                      <a:cubicBezTo>
                        <a:pt x="254000" y="215673"/>
                        <a:pt x="252674" y="214312"/>
                        <a:pt x="250023" y="214312"/>
                      </a:cubicBezTo>
                      <a:cubicBezTo>
                        <a:pt x="250023" y="214312"/>
                        <a:pt x="250023" y="214312"/>
                        <a:pt x="137328" y="214312"/>
                      </a:cubicBezTo>
                      <a:close/>
                      <a:moveTo>
                        <a:pt x="137328" y="196850"/>
                      </a:moveTo>
                      <a:cubicBezTo>
                        <a:pt x="134676" y="196850"/>
                        <a:pt x="133350" y="198211"/>
                        <a:pt x="133350" y="200932"/>
                      </a:cubicBezTo>
                      <a:cubicBezTo>
                        <a:pt x="133350" y="203654"/>
                        <a:pt x="134676" y="206375"/>
                        <a:pt x="137328" y="206375"/>
                      </a:cubicBezTo>
                      <a:cubicBezTo>
                        <a:pt x="137328" y="206375"/>
                        <a:pt x="137328" y="206375"/>
                        <a:pt x="250023" y="206375"/>
                      </a:cubicBezTo>
                      <a:cubicBezTo>
                        <a:pt x="252674" y="206375"/>
                        <a:pt x="254000" y="203654"/>
                        <a:pt x="254000" y="200932"/>
                      </a:cubicBezTo>
                      <a:cubicBezTo>
                        <a:pt x="254000" y="198211"/>
                        <a:pt x="252674" y="196850"/>
                        <a:pt x="250023" y="196850"/>
                      </a:cubicBezTo>
                      <a:cubicBezTo>
                        <a:pt x="250023" y="196850"/>
                        <a:pt x="250023" y="196850"/>
                        <a:pt x="137328" y="196850"/>
                      </a:cubicBezTo>
                      <a:close/>
                      <a:moveTo>
                        <a:pt x="288925" y="187325"/>
                      </a:moveTo>
                      <a:cubicBezTo>
                        <a:pt x="278404" y="187325"/>
                        <a:pt x="269875" y="195854"/>
                        <a:pt x="269875" y="206375"/>
                      </a:cubicBezTo>
                      <a:cubicBezTo>
                        <a:pt x="269875" y="216896"/>
                        <a:pt x="278404" y="225425"/>
                        <a:pt x="288925" y="225425"/>
                      </a:cubicBezTo>
                      <a:cubicBezTo>
                        <a:pt x="299446" y="225425"/>
                        <a:pt x="307975" y="216896"/>
                        <a:pt x="307975" y="206375"/>
                      </a:cubicBezTo>
                      <a:cubicBezTo>
                        <a:pt x="307975" y="195854"/>
                        <a:pt x="299446" y="187325"/>
                        <a:pt x="288925" y="187325"/>
                      </a:cubicBezTo>
                      <a:close/>
                      <a:moveTo>
                        <a:pt x="98425" y="187325"/>
                      </a:moveTo>
                      <a:cubicBezTo>
                        <a:pt x="87904" y="187325"/>
                        <a:pt x="79375" y="195854"/>
                        <a:pt x="79375" y="206375"/>
                      </a:cubicBezTo>
                      <a:cubicBezTo>
                        <a:pt x="79375" y="216896"/>
                        <a:pt x="87904" y="225425"/>
                        <a:pt x="98425" y="225425"/>
                      </a:cubicBezTo>
                      <a:cubicBezTo>
                        <a:pt x="108946" y="225425"/>
                        <a:pt x="117475" y="216896"/>
                        <a:pt x="117475" y="206375"/>
                      </a:cubicBezTo>
                      <a:cubicBezTo>
                        <a:pt x="117475" y="195854"/>
                        <a:pt x="108946" y="187325"/>
                        <a:pt x="98425" y="187325"/>
                      </a:cubicBezTo>
                      <a:close/>
                      <a:moveTo>
                        <a:pt x="254922" y="127000"/>
                      </a:moveTo>
                      <a:cubicBezTo>
                        <a:pt x="244270" y="127000"/>
                        <a:pt x="234950" y="136029"/>
                        <a:pt x="234950" y="147638"/>
                      </a:cubicBezTo>
                      <a:cubicBezTo>
                        <a:pt x="234950" y="147638"/>
                        <a:pt x="234950" y="147638"/>
                        <a:pt x="276225" y="147638"/>
                      </a:cubicBezTo>
                      <a:cubicBezTo>
                        <a:pt x="276225" y="136029"/>
                        <a:pt x="266905" y="127000"/>
                        <a:pt x="254922" y="127000"/>
                      </a:cubicBezTo>
                      <a:close/>
                      <a:moveTo>
                        <a:pt x="130590" y="100012"/>
                      </a:moveTo>
                      <a:cubicBezTo>
                        <a:pt x="113325" y="100012"/>
                        <a:pt x="98716" y="119963"/>
                        <a:pt x="92075" y="147895"/>
                      </a:cubicBezTo>
                      <a:cubicBezTo>
                        <a:pt x="96060" y="147895"/>
                        <a:pt x="101372" y="147895"/>
                        <a:pt x="105356" y="147895"/>
                      </a:cubicBezTo>
                      <a:cubicBezTo>
                        <a:pt x="105356" y="147895"/>
                        <a:pt x="105356" y="147895"/>
                        <a:pt x="226214" y="147895"/>
                      </a:cubicBezTo>
                      <a:cubicBezTo>
                        <a:pt x="226214" y="130604"/>
                        <a:pt x="239495" y="117303"/>
                        <a:pt x="255432" y="117303"/>
                      </a:cubicBezTo>
                      <a:cubicBezTo>
                        <a:pt x="272697" y="117303"/>
                        <a:pt x="285979" y="130604"/>
                        <a:pt x="285979" y="147895"/>
                      </a:cubicBezTo>
                      <a:cubicBezTo>
                        <a:pt x="288635" y="147895"/>
                        <a:pt x="292619" y="147895"/>
                        <a:pt x="295275" y="149225"/>
                      </a:cubicBezTo>
                      <a:cubicBezTo>
                        <a:pt x="288635" y="119963"/>
                        <a:pt x="274026" y="100012"/>
                        <a:pt x="255432" y="100012"/>
                      </a:cubicBezTo>
                      <a:cubicBezTo>
                        <a:pt x="255432" y="100012"/>
                        <a:pt x="255432" y="100012"/>
                        <a:pt x="130590" y="100012"/>
                      </a:cubicBezTo>
                      <a:close/>
                      <a:moveTo>
                        <a:pt x="131008" y="85725"/>
                      </a:moveTo>
                      <a:cubicBezTo>
                        <a:pt x="131008" y="85725"/>
                        <a:pt x="131008" y="85725"/>
                        <a:pt x="255022" y="85725"/>
                      </a:cubicBezTo>
                      <a:cubicBezTo>
                        <a:pt x="282727" y="85725"/>
                        <a:pt x="303836" y="114754"/>
                        <a:pt x="309113" y="153019"/>
                      </a:cubicBezTo>
                      <a:cubicBezTo>
                        <a:pt x="327583" y="163575"/>
                        <a:pt x="338137" y="183367"/>
                        <a:pt x="338137" y="207117"/>
                      </a:cubicBezTo>
                      <a:cubicBezTo>
                        <a:pt x="338137" y="224271"/>
                        <a:pt x="332860" y="240104"/>
                        <a:pt x="320986" y="251980"/>
                      </a:cubicBezTo>
                      <a:cubicBezTo>
                        <a:pt x="320986" y="251980"/>
                        <a:pt x="320986" y="251980"/>
                        <a:pt x="320986" y="288925"/>
                      </a:cubicBezTo>
                      <a:cubicBezTo>
                        <a:pt x="320986" y="288925"/>
                        <a:pt x="320986" y="288925"/>
                        <a:pt x="274811" y="288925"/>
                      </a:cubicBezTo>
                      <a:cubicBezTo>
                        <a:pt x="274811" y="288925"/>
                        <a:pt x="274811" y="288925"/>
                        <a:pt x="274811" y="266494"/>
                      </a:cubicBezTo>
                      <a:cubicBezTo>
                        <a:pt x="274811" y="266494"/>
                        <a:pt x="274811" y="266494"/>
                        <a:pt x="112538" y="266494"/>
                      </a:cubicBezTo>
                      <a:cubicBezTo>
                        <a:pt x="112538" y="266494"/>
                        <a:pt x="112538" y="266494"/>
                        <a:pt x="112538" y="288925"/>
                      </a:cubicBezTo>
                      <a:cubicBezTo>
                        <a:pt x="112538" y="288925"/>
                        <a:pt x="112538" y="288925"/>
                        <a:pt x="66363" y="288925"/>
                      </a:cubicBezTo>
                      <a:cubicBezTo>
                        <a:pt x="66363" y="288925"/>
                        <a:pt x="66363" y="288925"/>
                        <a:pt x="66363" y="251980"/>
                      </a:cubicBezTo>
                      <a:cubicBezTo>
                        <a:pt x="54489" y="240104"/>
                        <a:pt x="49212" y="224271"/>
                        <a:pt x="49212" y="207117"/>
                      </a:cubicBezTo>
                      <a:cubicBezTo>
                        <a:pt x="49212" y="183367"/>
                        <a:pt x="58447" y="163575"/>
                        <a:pt x="78237" y="153019"/>
                      </a:cubicBezTo>
                      <a:cubicBezTo>
                        <a:pt x="83514" y="114754"/>
                        <a:pt x="104623" y="85725"/>
                        <a:pt x="131008" y="85725"/>
                      </a:cubicBezTo>
                      <a:close/>
                      <a:moveTo>
                        <a:pt x="65088" y="0"/>
                      </a:moveTo>
                      <a:cubicBezTo>
                        <a:pt x="66416" y="0"/>
                        <a:pt x="69073" y="2610"/>
                        <a:pt x="69073" y="5220"/>
                      </a:cubicBezTo>
                      <a:cubicBezTo>
                        <a:pt x="69073" y="5220"/>
                        <a:pt x="69073" y="5220"/>
                        <a:pt x="69073" y="13050"/>
                      </a:cubicBezTo>
                      <a:cubicBezTo>
                        <a:pt x="99624" y="14355"/>
                        <a:pt x="124862" y="37845"/>
                        <a:pt x="130175" y="67859"/>
                      </a:cubicBezTo>
                      <a:lnTo>
                        <a:pt x="69073" y="67859"/>
                      </a:lnTo>
                      <a:cubicBezTo>
                        <a:pt x="69073" y="67859"/>
                        <a:pt x="69073" y="67859"/>
                        <a:pt x="69073" y="130499"/>
                      </a:cubicBezTo>
                      <a:cubicBezTo>
                        <a:pt x="69073" y="135718"/>
                        <a:pt x="66416" y="142243"/>
                        <a:pt x="62431" y="147463"/>
                      </a:cubicBezTo>
                      <a:cubicBezTo>
                        <a:pt x="57118" y="151378"/>
                        <a:pt x="51805" y="153988"/>
                        <a:pt x="45163" y="153988"/>
                      </a:cubicBezTo>
                      <a:cubicBezTo>
                        <a:pt x="45163" y="153988"/>
                        <a:pt x="45163" y="153988"/>
                        <a:pt x="43835" y="153988"/>
                      </a:cubicBezTo>
                      <a:cubicBezTo>
                        <a:pt x="30552" y="153988"/>
                        <a:pt x="18597" y="143548"/>
                        <a:pt x="18597" y="130499"/>
                      </a:cubicBezTo>
                      <a:cubicBezTo>
                        <a:pt x="18597" y="127889"/>
                        <a:pt x="21253" y="125279"/>
                        <a:pt x="23910" y="125279"/>
                      </a:cubicBezTo>
                      <a:cubicBezTo>
                        <a:pt x="26567" y="125279"/>
                        <a:pt x="27895" y="127889"/>
                        <a:pt x="27895" y="130499"/>
                      </a:cubicBezTo>
                      <a:cubicBezTo>
                        <a:pt x="27895" y="138328"/>
                        <a:pt x="35865" y="144853"/>
                        <a:pt x="43835" y="144853"/>
                      </a:cubicBezTo>
                      <a:cubicBezTo>
                        <a:pt x="43835" y="144853"/>
                        <a:pt x="43835" y="144853"/>
                        <a:pt x="45163" y="144853"/>
                      </a:cubicBezTo>
                      <a:cubicBezTo>
                        <a:pt x="49148" y="144853"/>
                        <a:pt x="53133" y="143548"/>
                        <a:pt x="55790" y="140938"/>
                      </a:cubicBezTo>
                      <a:cubicBezTo>
                        <a:pt x="58446" y="138328"/>
                        <a:pt x="59774" y="134413"/>
                        <a:pt x="59774" y="130499"/>
                      </a:cubicBezTo>
                      <a:cubicBezTo>
                        <a:pt x="59774" y="130499"/>
                        <a:pt x="59774" y="130499"/>
                        <a:pt x="59774" y="67859"/>
                      </a:cubicBezTo>
                      <a:cubicBezTo>
                        <a:pt x="59774" y="67859"/>
                        <a:pt x="59774" y="67859"/>
                        <a:pt x="0" y="67859"/>
                      </a:cubicBezTo>
                      <a:cubicBezTo>
                        <a:pt x="3985" y="37845"/>
                        <a:pt x="29223" y="14355"/>
                        <a:pt x="59774" y="13050"/>
                      </a:cubicBezTo>
                      <a:cubicBezTo>
                        <a:pt x="59774" y="13050"/>
                        <a:pt x="59774" y="13050"/>
                        <a:pt x="59774" y="5220"/>
                      </a:cubicBezTo>
                      <a:cubicBezTo>
                        <a:pt x="59774" y="2610"/>
                        <a:pt x="62431" y="0"/>
                        <a:pt x="65088"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grpSp>
          <p:nvGrpSpPr>
            <p:cNvPr id="6" name="íšḷíḑê"/>
            <p:cNvGrpSpPr/>
            <p:nvPr/>
          </p:nvGrpSpPr>
          <p:grpSpPr>
            <a:xfrm>
              <a:off x="7464833" y="1913959"/>
              <a:ext cx="1916011" cy="3209653"/>
              <a:chOff x="7710155" y="1913959"/>
              <a:chExt cx="1916011" cy="3209653"/>
            </a:xfrm>
          </p:grpSpPr>
          <p:grpSp>
            <p:nvGrpSpPr>
              <p:cNvPr id="9" name="iṩľíḍè"/>
              <p:cNvGrpSpPr/>
              <p:nvPr/>
            </p:nvGrpSpPr>
            <p:grpSpPr>
              <a:xfrm>
                <a:off x="7710155" y="1913959"/>
                <a:ext cx="1916011" cy="1014984"/>
                <a:chOff x="8119730" y="1913959"/>
                <a:chExt cx="1916011" cy="1014984"/>
              </a:xfrm>
            </p:grpSpPr>
            <p:sp>
              <p:nvSpPr>
                <p:cNvPr id="25" name="ïṡľïdè"/>
                <p:cNvSpPr/>
                <p:nvPr/>
              </p:nvSpPr>
              <p:spPr>
                <a:xfrm>
                  <a:off x="9358204" y="2042150"/>
                  <a:ext cx="677537" cy="461024"/>
                </a:xfrm>
                <a:prstGeom prst="rect">
                  <a:avLst/>
                </a:prstGeom>
              </p:spPr>
              <p:txBody>
                <a:bodyPr wrap="square" lIns="0" tIns="0" rIns="0" bIns="0" anchor="ctr" anchorCtr="0">
                  <a:normAutofit fontScale="70000" lnSpcReduction="20000"/>
                </a:bodyPr>
                <a:lstStyle/>
                <a:p>
                  <a:pPr defTabSz="609600"/>
                  <a:r>
                    <a:rPr lang="en-US" sz="36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25%</a:t>
                  </a:r>
                  <a:endParaRPr lang="en-US" sz="36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20" name="iśliḓè"/>
                <p:cNvGrpSpPr/>
                <p:nvPr/>
              </p:nvGrpSpPr>
              <p:grpSpPr>
                <a:xfrm>
                  <a:off x="8119730" y="1913959"/>
                  <a:ext cx="1014984" cy="1014984"/>
                  <a:chOff x="8119730" y="1913959"/>
                  <a:chExt cx="1014984" cy="1014984"/>
                </a:xfrm>
              </p:grpSpPr>
              <p:sp>
                <p:nvSpPr>
                  <p:cNvPr id="21" name="ïṡľíḋê"/>
                  <p:cNvSpPr/>
                  <p:nvPr/>
                </p:nvSpPr>
                <p:spPr>
                  <a:xfrm>
                    <a:off x="8121471" y="1915700"/>
                    <a:ext cx="1013243" cy="1013243"/>
                  </a:xfrm>
                  <a:prstGeom prst="ellipse">
                    <a:avLst/>
                  </a:prstGeom>
                  <a:noFill/>
                  <a:ln w="101600">
                    <a:solidFill>
                      <a:srgbClr val="37B24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22" name="išḻîḍê"/>
                  <p:cNvSpPr/>
                  <p:nvPr/>
                </p:nvSpPr>
                <p:spPr>
                  <a:xfrm>
                    <a:off x="8119730" y="1913959"/>
                    <a:ext cx="1014984" cy="1014984"/>
                  </a:xfrm>
                  <a:prstGeom prst="arc">
                    <a:avLst>
                      <a:gd name="adj1" fmla="val 16200000"/>
                      <a:gd name="adj2" fmla="val 22079"/>
                    </a:avLst>
                  </a:prstGeom>
                  <a:ln w="101600">
                    <a:solidFill>
                      <a:srgbClr val="D9D9D9"/>
                    </a:solidFill>
                  </a:ln>
                </p:spPr>
                <p:style>
                  <a:lnRef idx="1">
                    <a:schemeClr val="accent1"/>
                  </a:lnRef>
                  <a:fillRef idx="0">
                    <a:schemeClr val="accent1"/>
                  </a:fillRef>
                  <a:effectRef idx="0">
                    <a:schemeClr val="accent1"/>
                  </a:effectRef>
                  <a:fontRef idx="minor">
                    <a:schemeClr val="tx1"/>
                  </a:fontRef>
                </p:style>
                <p:txBody>
                  <a:bodyPr anchor="ctr"/>
                  <a:lstStyle/>
                  <a:p>
                    <a:pPr algn="ctr" defTabSz="609600"/>
                    <a:endParaRPr sz="2400">
                      <a:solidFill>
                        <a:prstClr val="black"/>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23" name="íšlîďê"/>
                  <p:cNvSpPr/>
                  <p:nvPr/>
                </p:nvSpPr>
                <p:spPr>
                  <a:xfrm>
                    <a:off x="8417873" y="2181676"/>
                    <a:ext cx="479554" cy="475502"/>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rgbClr val="37B2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grpSp>
            <p:nvGrpSpPr>
              <p:cNvPr id="10" name="ïšḻïḓé"/>
              <p:cNvGrpSpPr/>
              <p:nvPr/>
            </p:nvGrpSpPr>
            <p:grpSpPr>
              <a:xfrm>
                <a:off x="7710155" y="4108628"/>
                <a:ext cx="1916011" cy="1014984"/>
                <a:chOff x="8119730" y="4108628"/>
                <a:chExt cx="1916011" cy="1014984"/>
              </a:xfrm>
            </p:grpSpPr>
            <p:sp>
              <p:nvSpPr>
                <p:cNvPr id="17" name="ïṥḷiḑe"/>
                <p:cNvSpPr/>
                <p:nvPr/>
              </p:nvSpPr>
              <p:spPr>
                <a:xfrm>
                  <a:off x="9358204" y="4226640"/>
                  <a:ext cx="677537" cy="461024"/>
                </a:xfrm>
                <a:prstGeom prst="rect">
                  <a:avLst/>
                </a:prstGeom>
              </p:spPr>
              <p:txBody>
                <a:bodyPr wrap="square" lIns="0" tIns="0" rIns="0" bIns="0" anchor="ctr" anchorCtr="0">
                  <a:normAutofit fontScale="70000" lnSpcReduction="20000"/>
                </a:bodyPr>
                <a:lstStyle/>
                <a:p>
                  <a:pPr defTabSz="609600"/>
                  <a:r>
                    <a:rPr lang="en-US" sz="36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70%</a:t>
                  </a:r>
                  <a:endParaRPr lang="en-US" sz="36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12" name="ísľîḋè"/>
                <p:cNvGrpSpPr/>
                <p:nvPr/>
              </p:nvGrpSpPr>
              <p:grpSpPr>
                <a:xfrm>
                  <a:off x="8119730" y="4108628"/>
                  <a:ext cx="1014984" cy="1014984"/>
                  <a:chOff x="8119730" y="4108628"/>
                  <a:chExt cx="1014984" cy="1014984"/>
                </a:xfrm>
              </p:grpSpPr>
              <p:sp>
                <p:nvSpPr>
                  <p:cNvPr id="13" name="išlïḑè"/>
                  <p:cNvSpPr/>
                  <p:nvPr/>
                </p:nvSpPr>
                <p:spPr>
                  <a:xfrm>
                    <a:off x="8121471" y="4110369"/>
                    <a:ext cx="1013243" cy="1013243"/>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4" name="i$1îḑe"/>
                  <p:cNvSpPr/>
                  <p:nvPr/>
                </p:nvSpPr>
                <p:spPr>
                  <a:xfrm>
                    <a:off x="8119730" y="4108628"/>
                    <a:ext cx="1014984" cy="1014984"/>
                  </a:xfrm>
                  <a:prstGeom prst="arc">
                    <a:avLst>
                      <a:gd name="adj1" fmla="val 16200000"/>
                      <a:gd name="adj2" fmla="val 8711261"/>
                    </a:avLst>
                  </a:prstGeom>
                  <a:ln w="101600">
                    <a:solidFill>
                      <a:srgbClr val="404040"/>
                    </a:solidFill>
                  </a:ln>
                </p:spPr>
                <p:style>
                  <a:lnRef idx="1">
                    <a:schemeClr val="accent1"/>
                  </a:lnRef>
                  <a:fillRef idx="0">
                    <a:schemeClr val="accent1"/>
                  </a:fillRef>
                  <a:effectRef idx="0">
                    <a:schemeClr val="accent1"/>
                  </a:effectRef>
                  <a:fontRef idx="minor">
                    <a:schemeClr val="tx1"/>
                  </a:fontRef>
                </p:style>
                <p:txBody>
                  <a:bodyPr anchor="ctr"/>
                  <a:lstStyle/>
                  <a:p>
                    <a:pPr algn="ctr" defTabSz="609600"/>
                    <a:endParaRPr sz="2400">
                      <a:solidFill>
                        <a:prstClr val="black"/>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5" name="iśľiḍé"/>
                  <p:cNvSpPr/>
                  <p:nvPr/>
                </p:nvSpPr>
                <p:spPr>
                  <a:xfrm>
                    <a:off x="8456437" y="4375783"/>
                    <a:ext cx="341570" cy="479552"/>
                  </a:xfrm>
                  <a:custGeom>
                    <a:avLst/>
                    <a:gdLst>
                      <a:gd name="connsiteX0" fmla="*/ 65297 w 239713"/>
                      <a:gd name="connsiteY0" fmla="*/ 242888 h 336550"/>
                      <a:gd name="connsiteX1" fmla="*/ 176003 w 239713"/>
                      <a:gd name="connsiteY1" fmla="*/ 242888 h 336550"/>
                      <a:gd name="connsiteX2" fmla="*/ 190500 w 239713"/>
                      <a:gd name="connsiteY2" fmla="*/ 257856 h 336550"/>
                      <a:gd name="connsiteX3" fmla="*/ 176003 w 239713"/>
                      <a:gd name="connsiteY3" fmla="*/ 271463 h 336550"/>
                      <a:gd name="connsiteX4" fmla="*/ 65297 w 239713"/>
                      <a:gd name="connsiteY4" fmla="*/ 271463 h 336550"/>
                      <a:gd name="connsiteX5" fmla="*/ 50800 w 239713"/>
                      <a:gd name="connsiteY5" fmla="*/ 257856 h 336550"/>
                      <a:gd name="connsiteX6" fmla="*/ 65297 w 239713"/>
                      <a:gd name="connsiteY6" fmla="*/ 242888 h 336550"/>
                      <a:gd name="connsiteX7" fmla="*/ 65297 w 239713"/>
                      <a:gd name="connsiteY7" fmla="*/ 173038 h 336550"/>
                      <a:gd name="connsiteX8" fmla="*/ 176003 w 239713"/>
                      <a:gd name="connsiteY8" fmla="*/ 173038 h 336550"/>
                      <a:gd name="connsiteX9" fmla="*/ 190500 w 239713"/>
                      <a:gd name="connsiteY9" fmla="*/ 187326 h 336550"/>
                      <a:gd name="connsiteX10" fmla="*/ 176003 w 239713"/>
                      <a:gd name="connsiteY10" fmla="*/ 201613 h 336550"/>
                      <a:gd name="connsiteX11" fmla="*/ 65297 w 239713"/>
                      <a:gd name="connsiteY11" fmla="*/ 201613 h 336550"/>
                      <a:gd name="connsiteX12" fmla="*/ 50800 w 239713"/>
                      <a:gd name="connsiteY12" fmla="*/ 187326 h 336550"/>
                      <a:gd name="connsiteX13" fmla="*/ 65297 w 239713"/>
                      <a:gd name="connsiteY13" fmla="*/ 173038 h 336550"/>
                      <a:gd name="connsiteX14" fmla="*/ 65297 w 239713"/>
                      <a:gd name="connsiteY14" fmla="*/ 101600 h 336550"/>
                      <a:gd name="connsiteX15" fmla="*/ 176003 w 239713"/>
                      <a:gd name="connsiteY15" fmla="*/ 101600 h 336550"/>
                      <a:gd name="connsiteX16" fmla="*/ 190500 w 239713"/>
                      <a:gd name="connsiteY16" fmla="*/ 115888 h 336550"/>
                      <a:gd name="connsiteX17" fmla="*/ 176003 w 239713"/>
                      <a:gd name="connsiteY17" fmla="*/ 130175 h 336550"/>
                      <a:gd name="connsiteX18" fmla="*/ 65297 w 239713"/>
                      <a:gd name="connsiteY18" fmla="*/ 130175 h 336550"/>
                      <a:gd name="connsiteX19" fmla="*/ 50800 w 239713"/>
                      <a:gd name="connsiteY19" fmla="*/ 115888 h 336550"/>
                      <a:gd name="connsiteX20" fmla="*/ 65297 w 239713"/>
                      <a:gd name="connsiteY20" fmla="*/ 101600 h 336550"/>
                      <a:gd name="connsiteX21" fmla="*/ 31221 w 239713"/>
                      <a:gd name="connsiteY21" fmla="*/ 66675 h 336550"/>
                      <a:gd name="connsiteX22" fmla="*/ 28575 w 239713"/>
                      <a:gd name="connsiteY22" fmla="*/ 70614 h 336550"/>
                      <a:gd name="connsiteX23" fmla="*/ 28575 w 239713"/>
                      <a:gd name="connsiteY23" fmla="*/ 306937 h 336550"/>
                      <a:gd name="connsiteX24" fmla="*/ 31221 w 239713"/>
                      <a:gd name="connsiteY24" fmla="*/ 309563 h 336550"/>
                      <a:gd name="connsiteX25" fmla="*/ 208492 w 239713"/>
                      <a:gd name="connsiteY25" fmla="*/ 309563 h 336550"/>
                      <a:gd name="connsiteX26" fmla="*/ 211138 w 239713"/>
                      <a:gd name="connsiteY26" fmla="*/ 306937 h 336550"/>
                      <a:gd name="connsiteX27" fmla="*/ 211138 w 239713"/>
                      <a:gd name="connsiteY27" fmla="*/ 70614 h 336550"/>
                      <a:gd name="connsiteX28" fmla="*/ 208492 w 239713"/>
                      <a:gd name="connsiteY28" fmla="*/ 66675 h 336550"/>
                      <a:gd name="connsiteX29" fmla="*/ 31221 w 239713"/>
                      <a:gd name="connsiteY29" fmla="*/ 66675 h 336550"/>
                      <a:gd name="connsiteX30" fmla="*/ 105753 w 239713"/>
                      <a:gd name="connsiteY30" fmla="*/ 28575 h 336550"/>
                      <a:gd name="connsiteX31" fmla="*/ 103188 w 239713"/>
                      <a:gd name="connsiteY31" fmla="*/ 31221 h 336550"/>
                      <a:gd name="connsiteX32" fmla="*/ 103188 w 239713"/>
                      <a:gd name="connsiteY32" fmla="*/ 36513 h 336550"/>
                      <a:gd name="connsiteX33" fmla="*/ 136526 w 239713"/>
                      <a:gd name="connsiteY33" fmla="*/ 36513 h 336550"/>
                      <a:gd name="connsiteX34" fmla="*/ 136526 w 239713"/>
                      <a:gd name="connsiteY34" fmla="*/ 31221 h 336550"/>
                      <a:gd name="connsiteX35" fmla="*/ 133962 w 239713"/>
                      <a:gd name="connsiteY35" fmla="*/ 28575 h 336550"/>
                      <a:gd name="connsiteX36" fmla="*/ 105753 w 239713"/>
                      <a:gd name="connsiteY36" fmla="*/ 28575 h 336550"/>
                      <a:gd name="connsiteX37" fmla="*/ 105368 w 239713"/>
                      <a:gd name="connsiteY37" fmla="*/ 0 h 336550"/>
                      <a:gd name="connsiteX38" fmla="*/ 134345 w 239713"/>
                      <a:gd name="connsiteY38" fmla="*/ 0 h 336550"/>
                      <a:gd name="connsiteX39" fmla="*/ 165955 w 239713"/>
                      <a:gd name="connsiteY39" fmla="*/ 31552 h 336550"/>
                      <a:gd name="connsiteX40" fmla="*/ 165955 w 239713"/>
                      <a:gd name="connsiteY40" fmla="*/ 36810 h 336550"/>
                      <a:gd name="connsiteX41" fmla="*/ 208103 w 239713"/>
                      <a:gd name="connsiteY41" fmla="*/ 36810 h 336550"/>
                      <a:gd name="connsiteX42" fmla="*/ 239713 w 239713"/>
                      <a:gd name="connsiteY42" fmla="*/ 68362 h 336550"/>
                      <a:gd name="connsiteX43" fmla="*/ 239713 w 239713"/>
                      <a:gd name="connsiteY43" fmla="*/ 304998 h 336550"/>
                      <a:gd name="connsiteX44" fmla="*/ 206786 w 239713"/>
                      <a:gd name="connsiteY44" fmla="*/ 336550 h 336550"/>
                      <a:gd name="connsiteX45" fmla="*/ 31610 w 239713"/>
                      <a:gd name="connsiteY45" fmla="*/ 336550 h 336550"/>
                      <a:gd name="connsiteX46" fmla="*/ 0 w 239713"/>
                      <a:gd name="connsiteY46" fmla="*/ 304998 h 336550"/>
                      <a:gd name="connsiteX47" fmla="*/ 0 w 239713"/>
                      <a:gd name="connsiteY47" fmla="*/ 68362 h 336550"/>
                      <a:gd name="connsiteX48" fmla="*/ 31610 w 239713"/>
                      <a:gd name="connsiteY48" fmla="*/ 36810 h 336550"/>
                      <a:gd name="connsiteX49" fmla="*/ 73758 w 239713"/>
                      <a:gd name="connsiteY49" fmla="*/ 36810 h 336550"/>
                      <a:gd name="connsiteX50" fmla="*/ 73758 w 239713"/>
                      <a:gd name="connsiteY50" fmla="*/ 31552 h 336550"/>
                      <a:gd name="connsiteX51" fmla="*/ 105368 w 239713"/>
                      <a:gd name="connsiteY5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39713" h="336550">
                        <a:moveTo>
                          <a:pt x="65297" y="242888"/>
                        </a:moveTo>
                        <a:cubicBezTo>
                          <a:pt x="65297" y="242888"/>
                          <a:pt x="65297" y="242888"/>
                          <a:pt x="176003" y="242888"/>
                        </a:cubicBezTo>
                        <a:cubicBezTo>
                          <a:pt x="183911" y="242888"/>
                          <a:pt x="190500" y="249692"/>
                          <a:pt x="190500" y="257856"/>
                        </a:cubicBezTo>
                        <a:cubicBezTo>
                          <a:pt x="190500" y="266020"/>
                          <a:pt x="183911" y="271463"/>
                          <a:pt x="176003" y="271463"/>
                        </a:cubicBezTo>
                        <a:cubicBezTo>
                          <a:pt x="176003" y="271463"/>
                          <a:pt x="176003" y="271463"/>
                          <a:pt x="65297" y="271463"/>
                        </a:cubicBezTo>
                        <a:cubicBezTo>
                          <a:pt x="57390" y="271463"/>
                          <a:pt x="50800" y="266020"/>
                          <a:pt x="50800" y="257856"/>
                        </a:cubicBezTo>
                        <a:cubicBezTo>
                          <a:pt x="50800" y="249692"/>
                          <a:pt x="57390" y="242888"/>
                          <a:pt x="65297" y="242888"/>
                        </a:cubicBezTo>
                        <a:close/>
                        <a:moveTo>
                          <a:pt x="65297" y="173038"/>
                        </a:moveTo>
                        <a:cubicBezTo>
                          <a:pt x="65297" y="173038"/>
                          <a:pt x="65297" y="173038"/>
                          <a:pt x="176003" y="173038"/>
                        </a:cubicBezTo>
                        <a:cubicBezTo>
                          <a:pt x="183911" y="173038"/>
                          <a:pt x="190500" y="179532"/>
                          <a:pt x="190500" y="187326"/>
                        </a:cubicBezTo>
                        <a:cubicBezTo>
                          <a:pt x="190500" y="195119"/>
                          <a:pt x="183911" y="201613"/>
                          <a:pt x="176003" y="201613"/>
                        </a:cubicBezTo>
                        <a:cubicBezTo>
                          <a:pt x="176003" y="201613"/>
                          <a:pt x="176003" y="201613"/>
                          <a:pt x="65297" y="201613"/>
                        </a:cubicBezTo>
                        <a:cubicBezTo>
                          <a:pt x="57390" y="201613"/>
                          <a:pt x="50800" y="195119"/>
                          <a:pt x="50800" y="187326"/>
                        </a:cubicBezTo>
                        <a:cubicBezTo>
                          <a:pt x="50800" y="179532"/>
                          <a:pt x="57390" y="173038"/>
                          <a:pt x="65297" y="173038"/>
                        </a:cubicBezTo>
                        <a:close/>
                        <a:moveTo>
                          <a:pt x="65297" y="101600"/>
                        </a:moveTo>
                        <a:cubicBezTo>
                          <a:pt x="65297" y="101600"/>
                          <a:pt x="65297" y="101600"/>
                          <a:pt x="176003" y="101600"/>
                        </a:cubicBezTo>
                        <a:cubicBezTo>
                          <a:pt x="183911" y="101600"/>
                          <a:pt x="190500" y="108094"/>
                          <a:pt x="190500" y="115888"/>
                        </a:cubicBezTo>
                        <a:cubicBezTo>
                          <a:pt x="190500" y="123681"/>
                          <a:pt x="183911" y="130175"/>
                          <a:pt x="176003" y="130175"/>
                        </a:cubicBezTo>
                        <a:cubicBezTo>
                          <a:pt x="176003" y="130175"/>
                          <a:pt x="176003" y="130175"/>
                          <a:pt x="65297" y="130175"/>
                        </a:cubicBezTo>
                        <a:cubicBezTo>
                          <a:pt x="57390" y="130175"/>
                          <a:pt x="50800" y="123681"/>
                          <a:pt x="50800" y="115888"/>
                        </a:cubicBezTo>
                        <a:cubicBezTo>
                          <a:pt x="50800" y="108094"/>
                          <a:pt x="57390" y="101600"/>
                          <a:pt x="65297" y="101600"/>
                        </a:cubicBezTo>
                        <a:close/>
                        <a:moveTo>
                          <a:pt x="31221" y="66675"/>
                        </a:moveTo>
                        <a:cubicBezTo>
                          <a:pt x="29898" y="66675"/>
                          <a:pt x="28575" y="67988"/>
                          <a:pt x="28575" y="70614"/>
                        </a:cubicBezTo>
                        <a:cubicBezTo>
                          <a:pt x="28575" y="70614"/>
                          <a:pt x="28575" y="70614"/>
                          <a:pt x="28575" y="306937"/>
                        </a:cubicBezTo>
                        <a:cubicBezTo>
                          <a:pt x="28575" y="308250"/>
                          <a:pt x="29898" y="309563"/>
                          <a:pt x="31221" y="309563"/>
                        </a:cubicBezTo>
                        <a:cubicBezTo>
                          <a:pt x="31221" y="309563"/>
                          <a:pt x="31221" y="309563"/>
                          <a:pt x="208492" y="309563"/>
                        </a:cubicBezTo>
                        <a:cubicBezTo>
                          <a:pt x="209815" y="309563"/>
                          <a:pt x="211138" y="308250"/>
                          <a:pt x="211138" y="306937"/>
                        </a:cubicBezTo>
                        <a:lnTo>
                          <a:pt x="211138" y="70614"/>
                        </a:lnTo>
                        <a:cubicBezTo>
                          <a:pt x="211138" y="67988"/>
                          <a:pt x="209815" y="66675"/>
                          <a:pt x="208492" y="66675"/>
                        </a:cubicBezTo>
                        <a:cubicBezTo>
                          <a:pt x="208492" y="66675"/>
                          <a:pt x="208492" y="66675"/>
                          <a:pt x="31221" y="66675"/>
                        </a:cubicBezTo>
                        <a:close/>
                        <a:moveTo>
                          <a:pt x="105753" y="28575"/>
                        </a:moveTo>
                        <a:cubicBezTo>
                          <a:pt x="104470" y="28575"/>
                          <a:pt x="103188" y="29898"/>
                          <a:pt x="103188" y="31221"/>
                        </a:cubicBezTo>
                        <a:cubicBezTo>
                          <a:pt x="103188" y="31221"/>
                          <a:pt x="103188" y="31221"/>
                          <a:pt x="103188" y="36513"/>
                        </a:cubicBezTo>
                        <a:cubicBezTo>
                          <a:pt x="103188" y="36513"/>
                          <a:pt x="103188" y="36513"/>
                          <a:pt x="136526" y="36513"/>
                        </a:cubicBezTo>
                        <a:cubicBezTo>
                          <a:pt x="136526" y="36513"/>
                          <a:pt x="136526" y="36513"/>
                          <a:pt x="136526" y="31221"/>
                        </a:cubicBezTo>
                        <a:cubicBezTo>
                          <a:pt x="136526" y="29898"/>
                          <a:pt x="135244" y="28575"/>
                          <a:pt x="133962" y="28575"/>
                        </a:cubicBezTo>
                        <a:cubicBezTo>
                          <a:pt x="133962" y="28575"/>
                          <a:pt x="133962" y="28575"/>
                          <a:pt x="105753" y="28575"/>
                        </a:cubicBezTo>
                        <a:close/>
                        <a:moveTo>
                          <a:pt x="105368" y="0"/>
                        </a:moveTo>
                        <a:cubicBezTo>
                          <a:pt x="105368" y="0"/>
                          <a:pt x="105368" y="0"/>
                          <a:pt x="134345" y="0"/>
                        </a:cubicBezTo>
                        <a:cubicBezTo>
                          <a:pt x="151467" y="0"/>
                          <a:pt x="165955" y="14461"/>
                          <a:pt x="165955" y="31552"/>
                        </a:cubicBezTo>
                        <a:cubicBezTo>
                          <a:pt x="165955" y="31552"/>
                          <a:pt x="165955" y="31552"/>
                          <a:pt x="165955" y="36810"/>
                        </a:cubicBezTo>
                        <a:cubicBezTo>
                          <a:pt x="165955" y="36810"/>
                          <a:pt x="165955" y="36810"/>
                          <a:pt x="208103" y="36810"/>
                        </a:cubicBezTo>
                        <a:cubicBezTo>
                          <a:pt x="225225" y="36810"/>
                          <a:pt x="239713" y="51271"/>
                          <a:pt x="239713" y="68362"/>
                        </a:cubicBezTo>
                        <a:cubicBezTo>
                          <a:pt x="239713" y="68362"/>
                          <a:pt x="239713" y="68362"/>
                          <a:pt x="239713" y="304998"/>
                        </a:cubicBezTo>
                        <a:cubicBezTo>
                          <a:pt x="238396" y="322089"/>
                          <a:pt x="223908" y="336550"/>
                          <a:pt x="206786" y="336550"/>
                        </a:cubicBezTo>
                        <a:cubicBezTo>
                          <a:pt x="206786" y="336550"/>
                          <a:pt x="206786" y="336550"/>
                          <a:pt x="31610" y="336550"/>
                        </a:cubicBezTo>
                        <a:cubicBezTo>
                          <a:pt x="14488" y="336550"/>
                          <a:pt x="0" y="322089"/>
                          <a:pt x="0" y="304998"/>
                        </a:cubicBezTo>
                        <a:cubicBezTo>
                          <a:pt x="0" y="304998"/>
                          <a:pt x="0" y="304998"/>
                          <a:pt x="0" y="68362"/>
                        </a:cubicBezTo>
                        <a:cubicBezTo>
                          <a:pt x="0" y="51271"/>
                          <a:pt x="14488" y="36810"/>
                          <a:pt x="31610" y="36810"/>
                        </a:cubicBezTo>
                        <a:cubicBezTo>
                          <a:pt x="31610" y="36810"/>
                          <a:pt x="31610" y="36810"/>
                          <a:pt x="73758" y="36810"/>
                        </a:cubicBezTo>
                        <a:cubicBezTo>
                          <a:pt x="73758" y="36810"/>
                          <a:pt x="73758" y="36810"/>
                          <a:pt x="73758" y="31552"/>
                        </a:cubicBezTo>
                        <a:cubicBezTo>
                          <a:pt x="73758" y="14461"/>
                          <a:pt x="88246" y="0"/>
                          <a:pt x="105368" y="0"/>
                        </a:cubicBezTo>
                        <a:close/>
                      </a:path>
                    </a:pathLst>
                  </a:cu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600"/>
                    <a:endParaRPr sz="2400">
                      <a:solidFill>
                        <a:prstClr val="white"/>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grpSp>
      </p:grpSp>
      <p:grpSp>
        <p:nvGrpSpPr>
          <p:cNvPr id="44" name="组合 43"/>
          <p:cNvGrpSpPr/>
          <p:nvPr/>
        </p:nvGrpSpPr>
        <p:grpSpPr>
          <a:xfrm>
            <a:off x="8595790" y="2297822"/>
            <a:ext cx="2891540" cy="951800"/>
            <a:chOff x="783961" y="2349127"/>
            <a:chExt cx="2891540" cy="951799"/>
          </a:xfrm>
        </p:grpSpPr>
        <p:sp>
          <p:nvSpPr>
            <p:cNvPr id="45" name="文本框 44"/>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pPr defTabSz="609600"/>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标题文字添加</a:t>
              </a:r>
              <a:endPar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6" name="文本框 45"/>
            <p:cNvSpPr txBox="1"/>
            <p:nvPr/>
          </p:nvSpPr>
          <p:spPr>
            <a:xfrm>
              <a:off x="783961" y="2687682"/>
              <a:ext cx="2784999" cy="613244"/>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双击输入替换内容双击输入替换内容双击输入替换内容双击收入替换内容</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47" name="组合 46"/>
          <p:cNvGrpSpPr/>
          <p:nvPr/>
        </p:nvGrpSpPr>
        <p:grpSpPr>
          <a:xfrm>
            <a:off x="8595790" y="4499778"/>
            <a:ext cx="2891540" cy="951800"/>
            <a:chOff x="783961" y="2349127"/>
            <a:chExt cx="2891540" cy="951799"/>
          </a:xfrm>
        </p:grpSpPr>
        <p:sp>
          <p:nvSpPr>
            <p:cNvPr id="48" name="文本框 47"/>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pPr defTabSz="609600"/>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标题文字添加</a:t>
              </a:r>
              <a:endPar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9" name="文本框 48"/>
            <p:cNvSpPr txBox="1"/>
            <p:nvPr/>
          </p:nvSpPr>
          <p:spPr>
            <a:xfrm>
              <a:off x="783961" y="2687682"/>
              <a:ext cx="2784999" cy="613244"/>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双击输入替换内容双击输入替换内容双击输入替换内容双击收入替换内容</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50" name="组合 49"/>
          <p:cNvGrpSpPr/>
          <p:nvPr/>
        </p:nvGrpSpPr>
        <p:grpSpPr>
          <a:xfrm>
            <a:off x="711819" y="4499778"/>
            <a:ext cx="2823996" cy="951800"/>
            <a:chOff x="851505" y="2349127"/>
            <a:chExt cx="2823996" cy="951799"/>
          </a:xfrm>
        </p:grpSpPr>
        <p:sp>
          <p:nvSpPr>
            <p:cNvPr id="51" name="文本框 50"/>
            <p:cNvSpPr txBox="1"/>
            <p:nvPr/>
          </p:nvSpPr>
          <p:spPr>
            <a:xfrm>
              <a:off x="851505" y="2349127"/>
              <a:ext cx="2133781" cy="369332"/>
            </a:xfrm>
            <a:prstGeom prst="rect">
              <a:avLst/>
            </a:prstGeom>
            <a:noFill/>
          </p:spPr>
          <p:txBody>
            <a:bodyPr wrap="square" rtlCol="0">
              <a:spAutoFit/>
              <a:scene3d>
                <a:camera prst="orthographicFront"/>
                <a:lightRig rig="threePt" dir="t"/>
              </a:scene3d>
              <a:sp3d contourW="12700"/>
            </a:bodyPr>
            <a:lstStyle/>
            <a:p>
              <a:pPr algn="r" defTabSz="609600"/>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标题文字添加</a:t>
              </a:r>
              <a:endPar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2" name="文本框 51"/>
            <p:cNvSpPr txBox="1"/>
            <p:nvPr/>
          </p:nvSpPr>
          <p:spPr>
            <a:xfrm>
              <a:off x="890502" y="2687682"/>
              <a:ext cx="2784999" cy="613244"/>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双击输入替换内容双击输入替换内容双击输入替换内容双击收入替换内容</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53" name="组合 52"/>
          <p:cNvGrpSpPr/>
          <p:nvPr/>
        </p:nvGrpSpPr>
        <p:grpSpPr>
          <a:xfrm>
            <a:off x="711819" y="2297822"/>
            <a:ext cx="2823996" cy="951800"/>
            <a:chOff x="851505" y="2349127"/>
            <a:chExt cx="2823996" cy="951799"/>
          </a:xfrm>
        </p:grpSpPr>
        <p:sp>
          <p:nvSpPr>
            <p:cNvPr id="54" name="文本框 53"/>
            <p:cNvSpPr txBox="1"/>
            <p:nvPr/>
          </p:nvSpPr>
          <p:spPr>
            <a:xfrm>
              <a:off x="851505" y="2349127"/>
              <a:ext cx="2133781" cy="369332"/>
            </a:xfrm>
            <a:prstGeom prst="rect">
              <a:avLst/>
            </a:prstGeom>
            <a:noFill/>
          </p:spPr>
          <p:txBody>
            <a:bodyPr wrap="square" rtlCol="0">
              <a:spAutoFit/>
              <a:scene3d>
                <a:camera prst="orthographicFront"/>
                <a:lightRig rig="threePt" dir="t"/>
              </a:scene3d>
              <a:sp3d contourW="12700"/>
            </a:bodyPr>
            <a:lstStyle/>
            <a:p>
              <a:pPr algn="r" defTabSz="609600"/>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标题文字添加</a:t>
              </a:r>
              <a:endParaRPr lang="zh-CN" altLang="en-US" b="1" dirty="0">
                <a:solidFill>
                  <a:prstClr val="black">
                    <a:lumMod val="75000"/>
                    <a:lumOff val="25000"/>
                  </a:prst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5" name="文本框 54"/>
            <p:cNvSpPr txBox="1"/>
            <p:nvPr/>
          </p:nvSpPr>
          <p:spPr>
            <a:xfrm>
              <a:off x="890502" y="2687682"/>
              <a:ext cx="2784999" cy="613244"/>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rPr>
                <a:t>双击输入替换内容双击输入替换内容双击输入替换内容双击收入替换内容</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pic>
        <p:nvPicPr>
          <p:cNvPr id="2" name="图片 1" descr="22430107"/>
          <p:cNvPicPr>
            <a:picLocks noChangeAspect="1"/>
          </p:cNvPicPr>
          <p:nvPr/>
        </p:nvPicPr>
        <p:blipFill>
          <a:blip r:embed="rId2"/>
          <a:srcRect l="30662" t="18513" r="36144" b="18520"/>
          <a:stretch>
            <a:fillRect/>
          </a:stretch>
        </p:blipFill>
        <p:spPr>
          <a:xfrm>
            <a:off x="5187315" y="2004060"/>
            <a:ext cx="1817370" cy="3447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par>
                                <p:cTn id="20" presetID="10"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11201"/>
          <p:cNvPicPr>
            <a:picLocks noChangeAspect="1"/>
          </p:cNvPicPr>
          <p:nvPr/>
        </p:nvPicPr>
        <p:blipFill>
          <a:blip r:embed="rId1"/>
          <a:srcRect l="17955" r="7244"/>
          <a:stretch>
            <a:fillRect/>
          </a:stretch>
        </p:blipFill>
        <p:spPr>
          <a:xfrm rot="16200000">
            <a:off x="2670175" y="-2680970"/>
            <a:ext cx="6851650" cy="12212955"/>
          </a:xfrm>
          <a:prstGeom prst="rect">
            <a:avLst/>
          </a:prstGeom>
        </p:spPr>
      </p:pic>
      <p:sp>
        <p:nvSpPr>
          <p:cNvPr id="10" name="矩形 9"/>
          <p:cNvSpPr/>
          <p:nvPr/>
        </p:nvSpPr>
        <p:spPr>
          <a:xfrm>
            <a:off x="1619373" y="2596508"/>
            <a:ext cx="4111619" cy="829945"/>
          </a:xfrm>
          <a:prstGeom prst="rect">
            <a:avLst/>
          </a:prstGeom>
          <a:noFill/>
        </p:spPr>
        <p:txBody>
          <a:bodyPr vert="horz" wrap="square">
            <a:spAutoFit/>
          </a:bodyPr>
          <a:lstStyle/>
          <a:p>
            <a:pPr algn="ctr"/>
            <a:r>
              <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02</a:t>
            </a:r>
            <a:endPar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1" name="文本框 10"/>
          <p:cNvSpPr txBox="1"/>
          <p:nvPr/>
        </p:nvSpPr>
        <p:spPr>
          <a:xfrm>
            <a:off x="1282386" y="3703020"/>
            <a:ext cx="4784322" cy="829945"/>
          </a:xfrm>
          <a:prstGeom prst="rect">
            <a:avLst/>
          </a:prstGeom>
          <a:noFill/>
        </p:spPr>
        <p:txBody>
          <a:bodyPr wrap="square" rtlCol="0">
            <a:spAutoFit/>
          </a:bodyPr>
          <a:lstStyle/>
          <a:p>
            <a:pPr algn="ctr"/>
            <a:r>
              <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rPr>
              <a:t>输入标题内容</a:t>
            </a:r>
            <a:endPar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endParaRPr>
          </a:p>
        </p:txBody>
      </p:sp>
      <p:sp>
        <p:nvSpPr>
          <p:cNvPr id="4" name="直角三角形 3"/>
          <p:cNvSpPr/>
          <p:nvPr/>
        </p:nvSpPr>
        <p:spPr>
          <a:xfrm rot="3600000">
            <a:off x="9851390" y="2739390"/>
            <a:ext cx="4719955" cy="27578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104265" y="2520062"/>
            <a:ext cx="10074951" cy="2625114"/>
            <a:chOff x="1979" y="4069"/>
            <a:chExt cx="14901" cy="3882"/>
          </a:xfrm>
        </p:grpSpPr>
        <p:grpSp>
          <p:nvGrpSpPr>
            <p:cNvPr id="2" name="组合 1"/>
            <p:cNvGrpSpPr/>
            <p:nvPr/>
          </p:nvGrpSpPr>
          <p:grpSpPr>
            <a:xfrm>
              <a:off x="2721" y="4103"/>
              <a:ext cx="1626" cy="1626"/>
              <a:chOff x="2504202" y="2500913"/>
              <a:chExt cx="1032310" cy="1032310"/>
            </a:xfrm>
          </p:grpSpPr>
          <p:sp>
            <p:nvSpPr>
              <p:cNvPr id="5" name="Rounded Rectangle 2"/>
              <p:cNvSpPr/>
              <p:nvPr/>
            </p:nvSpPr>
            <p:spPr>
              <a:xfrm rot="2700000">
                <a:off x="2504202" y="2500913"/>
                <a:ext cx="1032310" cy="1032310"/>
              </a:xfrm>
              <a:prstGeom prst="round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Group 10"/>
              <p:cNvGrpSpPr/>
              <p:nvPr/>
            </p:nvGrpSpPr>
            <p:grpSpPr>
              <a:xfrm>
                <a:off x="2822123" y="2766046"/>
                <a:ext cx="396469" cy="502044"/>
                <a:chOff x="258763" y="573087"/>
                <a:chExt cx="560388" cy="709613"/>
              </a:xfrm>
              <a:solidFill>
                <a:schemeClr val="bg1"/>
              </a:solidFill>
            </p:grpSpPr>
            <p:sp>
              <p:nvSpPr>
                <p:cNvPr id="14" name="Freeform 143"/>
                <p:cNvSpPr>
                  <a:spLocks noEditPoints="1"/>
                </p:cNvSpPr>
                <p:nvPr/>
              </p:nvSpPr>
              <p:spPr bwMode="auto">
                <a:xfrm>
                  <a:off x="258763" y="573087"/>
                  <a:ext cx="560388" cy="709613"/>
                </a:xfrm>
                <a:custGeom>
                  <a:avLst/>
                  <a:gdLst>
                    <a:gd name="T0" fmla="*/ 449 w 1058"/>
                    <a:gd name="T1" fmla="*/ 6 h 1343"/>
                    <a:gd name="T2" fmla="*/ 346 w 1058"/>
                    <a:gd name="T3" fmla="*/ 33 h 1343"/>
                    <a:gd name="T4" fmla="*/ 254 w 1058"/>
                    <a:gd name="T5" fmla="*/ 77 h 1343"/>
                    <a:gd name="T6" fmla="*/ 173 w 1058"/>
                    <a:gd name="T7" fmla="*/ 138 h 1343"/>
                    <a:gd name="T8" fmla="*/ 105 w 1058"/>
                    <a:gd name="T9" fmla="*/ 214 h 1343"/>
                    <a:gd name="T10" fmla="*/ 52 w 1058"/>
                    <a:gd name="T11" fmla="*/ 300 h 1343"/>
                    <a:gd name="T12" fmla="*/ 16 w 1058"/>
                    <a:gd name="T13" fmla="*/ 397 h 1343"/>
                    <a:gd name="T14" fmla="*/ 0 w 1058"/>
                    <a:gd name="T15" fmla="*/ 502 h 1343"/>
                    <a:gd name="T16" fmla="*/ 3 w 1058"/>
                    <a:gd name="T17" fmla="*/ 589 h 1343"/>
                    <a:gd name="T18" fmla="*/ 17 w 1058"/>
                    <a:gd name="T19" fmla="*/ 668 h 1343"/>
                    <a:gd name="T20" fmla="*/ 44 w 1058"/>
                    <a:gd name="T21" fmla="*/ 742 h 1343"/>
                    <a:gd name="T22" fmla="*/ 81 w 1058"/>
                    <a:gd name="T23" fmla="*/ 812 h 1343"/>
                    <a:gd name="T24" fmla="*/ 164 w 1058"/>
                    <a:gd name="T25" fmla="*/ 913 h 1343"/>
                    <a:gd name="T26" fmla="*/ 282 w 1058"/>
                    <a:gd name="T27" fmla="*/ 998 h 1343"/>
                    <a:gd name="T28" fmla="*/ 495 w 1058"/>
                    <a:gd name="T29" fmla="*/ 1329 h 1343"/>
                    <a:gd name="T30" fmla="*/ 516 w 1058"/>
                    <a:gd name="T31" fmla="*/ 1341 h 1343"/>
                    <a:gd name="T32" fmla="*/ 541 w 1058"/>
                    <a:gd name="T33" fmla="*/ 1341 h 1343"/>
                    <a:gd name="T34" fmla="*/ 562 w 1058"/>
                    <a:gd name="T35" fmla="*/ 1329 h 1343"/>
                    <a:gd name="T36" fmla="*/ 776 w 1058"/>
                    <a:gd name="T37" fmla="*/ 998 h 1343"/>
                    <a:gd name="T38" fmla="*/ 893 w 1058"/>
                    <a:gd name="T39" fmla="*/ 913 h 1343"/>
                    <a:gd name="T40" fmla="*/ 976 w 1058"/>
                    <a:gd name="T41" fmla="*/ 812 h 1343"/>
                    <a:gd name="T42" fmla="*/ 1014 w 1058"/>
                    <a:gd name="T43" fmla="*/ 742 h 1343"/>
                    <a:gd name="T44" fmla="*/ 1041 w 1058"/>
                    <a:gd name="T45" fmla="*/ 668 h 1343"/>
                    <a:gd name="T46" fmla="*/ 1055 w 1058"/>
                    <a:gd name="T47" fmla="*/ 589 h 1343"/>
                    <a:gd name="T48" fmla="*/ 1058 w 1058"/>
                    <a:gd name="T49" fmla="*/ 502 h 1343"/>
                    <a:gd name="T50" fmla="*/ 1042 w 1058"/>
                    <a:gd name="T51" fmla="*/ 397 h 1343"/>
                    <a:gd name="T52" fmla="*/ 1006 w 1058"/>
                    <a:gd name="T53" fmla="*/ 300 h 1343"/>
                    <a:gd name="T54" fmla="*/ 952 w 1058"/>
                    <a:gd name="T55" fmla="*/ 214 h 1343"/>
                    <a:gd name="T56" fmla="*/ 885 w 1058"/>
                    <a:gd name="T57" fmla="*/ 138 h 1343"/>
                    <a:gd name="T58" fmla="*/ 804 w 1058"/>
                    <a:gd name="T59" fmla="*/ 77 h 1343"/>
                    <a:gd name="T60" fmla="*/ 711 w 1058"/>
                    <a:gd name="T61" fmla="*/ 33 h 1343"/>
                    <a:gd name="T62" fmla="*/ 609 w 1058"/>
                    <a:gd name="T63" fmla="*/ 6 h 1343"/>
                    <a:gd name="T64" fmla="*/ 692 w 1058"/>
                    <a:gd name="T65" fmla="*/ 933 h 1343"/>
                    <a:gd name="T66" fmla="*/ 668 w 1058"/>
                    <a:gd name="T67" fmla="*/ 953 h 1343"/>
                    <a:gd name="T68" fmla="*/ 380 w 1058"/>
                    <a:gd name="T69" fmla="*/ 941 h 1343"/>
                    <a:gd name="T70" fmla="*/ 307 w 1058"/>
                    <a:gd name="T71" fmla="*/ 904 h 1343"/>
                    <a:gd name="T72" fmla="*/ 208 w 1058"/>
                    <a:gd name="T73" fmla="*/ 822 h 1343"/>
                    <a:gd name="T74" fmla="*/ 138 w 1058"/>
                    <a:gd name="T75" fmla="*/ 718 h 1343"/>
                    <a:gd name="T76" fmla="*/ 100 w 1058"/>
                    <a:gd name="T77" fmla="*/ 595 h 1343"/>
                    <a:gd name="T78" fmla="*/ 97 w 1058"/>
                    <a:gd name="T79" fmla="*/ 486 h 1343"/>
                    <a:gd name="T80" fmla="*/ 114 w 1058"/>
                    <a:gd name="T81" fmla="*/ 401 h 1343"/>
                    <a:gd name="T82" fmla="*/ 147 w 1058"/>
                    <a:gd name="T83" fmla="*/ 323 h 1343"/>
                    <a:gd name="T84" fmla="*/ 194 w 1058"/>
                    <a:gd name="T85" fmla="*/ 254 h 1343"/>
                    <a:gd name="T86" fmla="*/ 253 w 1058"/>
                    <a:gd name="T87" fmla="*/ 195 h 1343"/>
                    <a:gd name="T88" fmla="*/ 323 w 1058"/>
                    <a:gd name="T89" fmla="*/ 148 h 1343"/>
                    <a:gd name="T90" fmla="*/ 400 w 1058"/>
                    <a:gd name="T91" fmla="*/ 115 h 1343"/>
                    <a:gd name="T92" fmla="*/ 484 w 1058"/>
                    <a:gd name="T93" fmla="*/ 99 h 1343"/>
                    <a:gd name="T94" fmla="*/ 574 w 1058"/>
                    <a:gd name="T95" fmla="*/ 99 h 1343"/>
                    <a:gd name="T96" fmla="*/ 658 w 1058"/>
                    <a:gd name="T97" fmla="*/ 115 h 1343"/>
                    <a:gd name="T98" fmla="*/ 735 w 1058"/>
                    <a:gd name="T99" fmla="*/ 148 h 1343"/>
                    <a:gd name="T100" fmla="*/ 805 w 1058"/>
                    <a:gd name="T101" fmla="*/ 195 h 1343"/>
                    <a:gd name="T102" fmla="*/ 864 w 1058"/>
                    <a:gd name="T103" fmla="*/ 254 h 1343"/>
                    <a:gd name="T104" fmla="*/ 910 w 1058"/>
                    <a:gd name="T105" fmla="*/ 323 h 1343"/>
                    <a:gd name="T106" fmla="*/ 944 w 1058"/>
                    <a:gd name="T107" fmla="*/ 401 h 1343"/>
                    <a:gd name="T108" fmla="*/ 961 w 1058"/>
                    <a:gd name="T109" fmla="*/ 486 h 1343"/>
                    <a:gd name="T110" fmla="*/ 958 w 1058"/>
                    <a:gd name="T111" fmla="*/ 595 h 1343"/>
                    <a:gd name="T112" fmla="*/ 920 w 1058"/>
                    <a:gd name="T113" fmla="*/ 718 h 1343"/>
                    <a:gd name="T114" fmla="*/ 850 w 1058"/>
                    <a:gd name="T115" fmla="*/ 822 h 1343"/>
                    <a:gd name="T116" fmla="*/ 750 w 1058"/>
                    <a:gd name="T117" fmla="*/ 904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8" h="1343">
                      <a:moveTo>
                        <a:pt x="529" y="0"/>
                      </a:moveTo>
                      <a:lnTo>
                        <a:pt x="502" y="2"/>
                      </a:lnTo>
                      <a:lnTo>
                        <a:pt x="474" y="3"/>
                      </a:lnTo>
                      <a:lnTo>
                        <a:pt x="449" y="6"/>
                      </a:lnTo>
                      <a:lnTo>
                        <a:pt x="422" y="12"/>
                      </a:lnTo>
                      <a:lnTo>
                        <a:pt x="397" y="17"/>
                      </a:lnTo>
                      <a:lnTo>
                        <a:pt x="372" y="24"/>
                      </a:lnTo>
                      <a:lnTo>
                        <a:pt x="346" y="33"/>
                      </a:lnTo>
                      <a:lnTo>
                        <a:pt x="323" y="42"/>
                      </a:lnTo>
                      <a:lnTo>
                        <a:pt x="299" y="52"/>
                      </a:lnTo>
                      <a:lnTo>
                        <a:pt x="276" y="65"/>
                      </a:lnTo>
                      <a:lnTo>
                        <a:pt x="254" y="77"/>
                      </a:lnTo>
                      <a:lnTo>
                        <a:pt x="233" y="91"/>
                      </a:lnTo>
                      <a:lnTo>
                        <a:pt x="212" y="106"/>
                      </a:lnTo>
                      <a:lnTo>
                        <a:pt x="192" y="121"/>
                      </a:lnTo>
                      <a:lnTo>
                        <a:pt x="173" y="138"/>
                      </a:lnTo>
                      <a:lnTo>
                        <a:pt x="154" y="156"/>
                      </a:lnTo>
                      <a:lnTo>
                        <a:pt x="138" y="174"/>
                      </a:lnTo>
                      <a:lnTo>
                        <a:pt x="121" y="194"/>
                      </a:lnTo>
                      <a:lnTo>
                        <a:pt x="105" y="214"/>
                      </a:lnTo>
                      <a:lnTo>
                        <a:pt x="90" y="235"/>
                      </a:lnTo>
                      <a:lnTo>
                        <a:pt x="76" y="256"/>
                      </a:lnTo>
                      <a:lnTo>
                        <a:pt x="63" y="278"/>
                      </a:lnTo>
                      <a:lnTo>
                        <a:pt x="52" y="300"/>
                      </a:lnTo>
                      <a:lnTo>
                        <a:pt x="41" y="324"/>
                      </a:lnTo>
                      <a:lnTo>
                        <a:pt x="31" y="348"/>
                      </a:lnTo>
                      <a:lnTo>
                        <a:pt x="24" y="372"/>
                      </a:lnTo>
                      <a:lnTo>
                        <a:pt x="16" y="397"/>
                      </a:lnTo>
                      <a:lnTo>
                        <a:pt x="10" y="424"/>
                      </a:lnTo>
                      <a:lnTo>
                        <a:pt x="6" y="449"/>
                      </a:lnTo>
                      <a:lnTo>
                        <a:pt x="1" y="476"/>
                      </a:lnTo>
                      <a:lnTo>
                        <a:pt x="0" y="502"/>
                      </a:lnTo>
                      <a:lnTo>
                        <a:pt x="0" y="529"/>
                      </a:lnTo>
                      <a:lnTo>
                        <a:pt x="0" y="550"/>
                      </a:lnTo>
                      <a:lnTo>
                        <a:pt x="1" y="570"/>
                      </a:lnTo>
                      <a:lnTo>
                        <a:pt x="3" y="589"/>
                      </a:lnTo>
                      <a:lnTo>
                        <a:pt x="6" y="609"/>
                      </a:lnTo>
                      <a:lnTo>
                        <a:pt x="8" y="629"/>
                      </a:lnTo>
                      <a:lnTo>
                        <a:pt x="13" y="648"/>
                      </a:lnTo>
                      <a:lnTo>
                        <a:pt x="17" y="668"/>
                      </a:lnTo>
                      <a:lnTo>
                        <a:pt x="23" y="686"/>
                      </a:lnTo>
                      <a:lnTo>
                        <a:pt x="30" y="706"/>
                      </a:lnTo>
                      <a:lnTo>
                        <a:pt x="37" y="724"/>
                      </a:lnTo>
                      <a:lnTo>
                        <a:pt x="44" y="742"/>
                      </a:lnTo>
                      <a:lnTo>
                        <a:pt x="52" y="760"/>
                      </a:lnTo>
                      <a:lnTo>
                        <a:pt x="62" y="779"/>
                      </a:lnTo>
                      <a:lnTo>
                        <a:pt x="70" y="796"/>
                      </a:lnTo>
                      <a:lnTo>
                        <a:pt x="81" y="812"/>
                      </a:lnTo>
                      <a:lnTo>
                        <a:pt x="93" y="829"/>
                      </a:lnTo>
                      <a:lnTo>
                        <a:pt x="114" y="859"/>
                      </a:lnTo>
                      <a:lnTo>
                        <a:pt x="138" y="887"/>
                      </a:lnTo>
                      <a:lnTo>
                        <a:pt x="164" y="913"/>
                      </a:lnTo>
                      <a:lnTo>
                        <a:pt x="191" y="937"/>
                      </a:lnTo>
                      <a:lnTo>
                        <a:pt x="220" y="960"/>
                      </a:lnTo>
                      <a:lnTo>
                        <a:pt x="250" y="981"/>
                      </a:lnTo>
                      <a:lnTo>
                        <a:pt x="282" y="998"/>
                      </a:lnTo>
                      <a:lnTo>
                        <a:pt x="316" y="1014"/>
                      </a:lnTo>
                      <a:lnTo>
                        <a:pt x="487" y="1319"/>
                      </a:lnTo>
                      <a:lnTo>
                        <a:pt x="491" y="1324"/>
                      </a:lnTo>
                      <a:lnTo>
                        <a:pt x="495" y="1329"/>
                      </a:lnTo>
                      <a:lnTo>
                        <a:pt x="499" y="1333"/>
                      </a:lnTo>
                      <a:lnTo>
                        <a:pt x="505" y="1337"/>
                      </a:lnTo>
                      <a:lnTo>
                        <a:pt x="511" y="1340"/>
                      </a:lnTo>
                      <a:lnTo>
                        <a:pt x="516" y="1341"/>
                      </a:lnTo>
                      <a:lnTo>
                        <a:pt x="522" y="1343"/>
                      </a:lnTo>
                      <a:lnTo>
                        <a:pt x="529" y="1343"/>
                      </a:lnTo>
                      <a:lnTo>
                        <a:pt x="536" y="1343"/>
                      </a:lnTo>
                      <a:lnTo>
                        <a:pt x="541" y="1341"/>
                      </a:lnTo>
                      <a:lnTo>
                        <a:pt x="547" y="1340"/>
                      </a:lnTo>
                      <a:lnTo>
                        <a:pt x="553" y="1337"/>
                      </a:lnTo>
                      <a:lnTo>
                        <a:pt x="558" y="1333"/>
                      </a:lnTo>
                      <a:lnTo>
                        <a:pt x="562" y="1329"/>
                      </a:lnTo>
                      <a:lnTo>
                        <a:pt x="567" y="1324"/>
                      </a:lnTo>
                      <a:lnTo>
                        <a:pt x="571" y="1319"/>
                      </a:lnTo>
                      <a:lnTo>
                        <a:pt x="742" y="1014"/>
                      </a:lnTo>
                      <a:lnTo>
                        <a:pt x="776" y="998"/>
                      </a:lnTo>
                      <a:lnTo>
                        <a:pt x="808" y="981"/>
                      </a:lnTo>
                      <a:lnTo>
                        <a:pt x="837" y="960"/>
                      </a:lnTo>
                      <a:lnTo>
                        <a:pt x="867" y="937"/>
                      </a:lnTo>
                      <a:lnTo>
                        <a:pt x="893" y="913"/>
                      </a:lnTo>
                      <a:lnTo>
                        <a:pt x="920" y="887"/>
                      </a:lnTo>
                      <a:lnTo>
                        <a:pt x="944" y="859"/>
                      </a:lnTo>
                      <a:lnTo>
                        <a:pt x="965" y="829"/>
                      </a:lnTo>
                      <a:lnTo>
                        <a:pt x="976" y="812"/>
                      </a:lnTo>
                      <a:lnTo>
                        <a:pt x="987" y="796"/>
                      </a:lnTo>
                      <a:lnTo>
                        <a:pt x="996" y="779"/>
                      </a:lnTo>
                      <a:lnTo>
                        <a:pt x="1006" y="760"/>
                      </a:lnTo>
                      <a:lnTo>
                        <a:pt x="1014" y="742"/>
                      </a:lnTo>
                      <a:lnTo>
                        <a:pt x="1021" y="724"/>
                      </a:lnTo>
                      <a:lnTo>
                        <a:pt x="1028" y="706"/>
                      </a:lnTo>
                      <a:lnTo>
                        <a:pt x="1035" y="686"/>
                      </a:lnTo>
                      <a:lnTo>
                        <a:pt x="1041" y="668"/>
                      </a:lnTo>
                      <a:lnTo>
                        <a:pt x="1045" y="648"/>
                      </a:lnTo>
                      <a:lnTo>
                        <a:pt x="1049" y="629"/>
                      </a:lnTo>
                      <a:lnTo>
                        <a:pt x="1052" y="609"/>
                      </a:lnTo>
                      <a:lnTo>
                        <a:pt x="1055" y="589"/>
                      </a:lnTo>
                      <a:lnTo>
                        <a:pt x="1056" y="570"/>
                      </a:lnTo>
                      <a:lnTo>
                        <a:pt x="1058" y="550"/>
                      </a:lnTo>
                      <a:lnTo>
                        <a:pt x="1058" y="529"/>
                      </a:lnTo>
                      <a:lnTo>
                        <a:pt x="1058" y="502"/>
                      </a:lnTo>
                      <a:lnTo>
                        <a:pt x="1055" y="476"/>
                      </a:lnTo>
                      <a:lnTo>
                        <a:pt x="1052" y="449"/>
                      </a:lnTo>
                      <a:lnTo>
                        <a:pt x="1048" y="424"/>
                      </a:lnTo>
                      <a:lnTo>
                        <a:pt x="1042" y="397"/>
                      </a:lnTo>
                      <a:lnTo>
                        <a:pt x="1034" y="372"/>
                      </a:lnTo>
                      <a:lnTo>
                        <a:pt x="1027" y="348"/>
                      </a:lnTo>
                      <a:lnTo>
                        <a:pt x="1017" y="324"/>
                      </a:lnTo>
                      <a:lnTo>
                        <a:pt x="1006" y="300"/>
                      </a:lnTo>
                      <a:lnTo>
                        <a:pt x="994" y="278"/>
                      </a:lnTo>
                      <a:lnTo>
                        <a:pt x="982" y="256"/>
                      </a:lnTo>
                      <a:lnTo>
                        <a:pt x="968" y="235"/>
                      </a:lnTo>
                      <a:lnTo>
                        <a:pt x="952" y="214"/>
                      </a:lnTo>
                      <a:lnTo>
                        <a:pt x="937" y="194"/>
                      </a:lnTo>
                      <a:lnTo>
                        <a:pt x="920" y="174"/>
                      </a:lnTo>
                      <a:lnTo>
                        <a:pt x="903" y="156"/>
                      </a:lnTo>
                      <a:lnTo>
                        <a:pt x="885" y="138"/>
                      </a:lnTo>
                      <a:lnTo>
                        <a:pt x="865" y="121"/>
                      </a:lnTo>
                      <a:lnTo>
                        <a:pt x="846" y="106"/>
                      </a:lnTo>
                      <a:lnTo>
                        <a:pt x="825" y="91"/>
                      </a:lnTo>
                      <a:lnTo>
                        <a:pt x="804" y="77"/>
                      </a:lnTo>
                      <a:lnTo>
                        <a:pt x="781" y="65"/>
                      </a:lnTo>
                      <a:lnTo>
                        <a:pt x="757" y="52"/>
                      </a:lnTo>
                      <a:lnTo>
                        <a:pt x="735" y="42"/>
                      </a:lnTo>
                      <a:lnTo>
                        <a:pt x="711" y="33"/>
                      </a:lnTo>
                      <a:lnTo>
                        <a:pt x="686" y="24"/>
                      </a:lnTo>
                      <a:lnTo>
                        <a:pt x="661" y="17"/>
                      </a:lnTo>
                      <a:lnTo>
                        <a:pt x="635" y="12"/>
                      </a:lnTo>
                      <a:lnTo>
                        <a:pt x="609" y="6"/>
                      </a:lnTo>
                      <a:lnTo>
                        <a:pt x="584" y="3"/>
                      </a:lnTo>
                      <a:lnTo>
                        <a:pt x="555" y="2"/>
                      </a:lnTo>
                      <a:lnTo>
                        <a:pt x="529" y="0"/>
                      </a:lnTo>
                      <a:close/>
                      <a:moveTo>
                        <a:pt x="692" y="933"/>
                      </a:moveTo>
                      <a:lnTo>
                        <a:pt x="684" y="936"/>
                      </a:lnTo>
                      <a:lnTo>
                        <a:pt x="677" y="941"/>
                      </a:lnTo>
                      <a:lnTo>
                        <a:pt x="672" y="947"/>
                      </a:lnTo>
                      <a:lnTo>
                        <a:pt x="668" y="953"/>
                      </a:lnTo>
                      <a:lnTo>
                        <a:pt x="529" y="1198"/>
                      </a:lnTo>
                      <a:lnTo>
                        <a:pt x="390" y="953"/>
                      </a:lnTo>
                      <a:lnTo>
                        <a:pt x="386" y="947"/>
                      </a:lnTo>
                      <a:lnTo>
                        <a:pt x="380" y="941"/>
                      </a:lnTo>
                      <a:lnTo>
                        <a:pt x="373" y="936"/>
                      </a:lnTo>
                      <a:lnTo>
                        <a:pt x="366" y="933"/>
                      </a:lnTo>
                      <a:lnTo>
                        <a:pt x="337" y="919"/>
                      </a:lnTo>
                      <a:lnTo>
                        <a:pt x="307" y="904"/>
                      </a:lnTo>
                      <a:lnTo>
                        <a:pt x="281" y="885"/>
                      </a:lnTo>
                      <a:lnTo>
                        <a:pt x="254" y="867"/>
                      </a:lnTo>
                      <a:lnTo>
                        <a:pt x="230" y="846"/>
                      </a:lnTo>
                      <a:lnTo>
                        <a:pt x="208" y="822"/>
                      </a:lnTo>
                      <a:lnTo>
                        <a:pt x="187" y="798"/>
                      </a:lnTo>
                      <a:lnTo>
                        <a:pt x="168" y="773"/>
                      </a:lnTo>
                      <a:lnTo>
                        <a:pt x="152" y="746"/>
                      </a:lnTo>
                      <a:lnTo>
                        <a:pt x="138" y="718"/>
                      </a:lnTo>
                      <a:lnTo>
                        <a:pt x="125" y="689"/>
                      </a:lnTo>
                      <a:lnTo>
                        <a:pt x="114" y="658"/>
                      </a:lnTo>
                      <a:lnTo>
                        <a:pt x="105" y="627"/>
                      </a:lnTo>
                      <a:lnTo>
                        <a:pt x="100" y="595"/>
                      </a:lnTo>
                      <a:lnTo>
                        <a:pt x="95" y="563"/>
                      </a:lnTo>
                      <a:lnTo>
                        <a:pt x="94" y="529"/>
                      </a:lnTo>
                      <a:lnTo>
                        <a:pt x="95" y="508"/>
                      </a:lnTo>
                      <a:lnTo>
                        <a:pt x="97" y="486"/>
                      </a:lnTo>
                      <a:lnTo>
                        <a:pt x="100" y="463"/>
                      </a:lnTo>
                      <a:lnTo>
                        <a:pt x="104" y="442"/>
                      </a:lnTo>
                      <a:lnTo>
                        <a:pt x="108" y="421"/>
                      </a:lnTo>
                      <a:lnTo>
                        <a:pt x="114" y="401"/>
                      </a:lnTo>
                      <a:lnTo>
                        <a:pt x="121" y="380"/>
                      </a:lnTo>
                      <a:lnTo>
                        <a:pt x="129" y="361"/>
                      </a:lnTo>
                      <a:lnTo>
                        <a:pt x="138" y="341"/>
                      </a:lnTo>
                      <a:lnTo>
                        <a:pt x="147" y="323"/>
                      </a:lnTo>
                      <a:lnTo>
                        <a:pt x="157" y="305"/>
                      </a:lnTo>
                      <a:lnTo>
                        <a:pt x="168" y="288"/>
                      </a:lnTo>
                      <a:lnTo>
                        <a:pt x="181" y="270"/>
                      </a:lnTo>
                      <a:lnTo>
                        <a:pt x="194" y="254"/>
                      </a:lnTo>
                      <a:lnTo>
                        <a:pt x="208" y="237"/>
                      </a:lnTo>
                      <a:lnTo>
                        <a:pt x="222" y="223"/>
                      </a:lnTo>
                      <a:lnTo>
                        <a:pt x="237" y="208"/>
                      </a:lnTo>
                      <a:lnTo>
                        <a:pt x="253" y="195"/>
                      </a:lnTo>
                      <a:lnTo>
                        <a:pt x="269" y="181"/>
                      </a:lnTo>
                      <a:lnTo>
                        <a:pt x="286" y="170"/>
                      </a:lnTo>
                      <a:lnTo>
                        <a:pt x="304" y="159"/>
                      </a:lnTo>
                      <a:lnTo>
                        <a:pt x="323" y="148"/>
                      </a:lnTo>
                      <a:lnTo>
                        <a:pt x="341" y="138"/>
                      </a:lnTo>
                      <a:lnTo>
                        <a:pt x="361" y="129"/>
                      </a:lnTo>
                      <a:lnTo>
                        <a:pt x="380" y="122"/>
                      </a:lnTo>
                      <a:lnTo>
                        <a:pt x="400" y="115"/>
                      </a:lnTo>
                      <a:lnTo>
                        <a:pt x="421" y="110"/>
                      </a:lnTo>
                      <a:lnTo>
                        <a:pt x="442" y="104"/>
                      </a:lnTo>
                      <a:lnTo>
                        <a:pt x="463" y="100"/>
                      </a:lnTo>
                      <a:lnTo>
                        <a:pt x="484" y="99"/>
                      </a:lnTo>
                      <a:lnTo>
                        <a:pt x="506" y="96"/>
                      </a:lnTo>
                      <a:lnTo>
                        <a:pt x="529" y="96"/>
                      </a:lnTo>
                      <a:lnTo>
                        <a:pt x="551" y="96"/>
                      </a:lnTo>
                      <a:lnTo>
                        <a:pt x="574" y="99"/>
                      </a:lnTo>
                      <a:lnTo>
                        <a:pt x="595" y="100"/>
                      </a:lnTo>
                      <a:lnTo>
                        <a:pt x="616" y="104"/>
                      </a:lnTo>
                      <a:lnTo>
                        <a:pt x="637" y="110"/>
                      </a:lnTo>
                      <a:lnTo>
                        <a:pt x="658" y="115"/>
                      </a:lnTo>
                      <a:lnTo>
                        <a:pt x="677" y="122"/>
                      </a:lnTo>
                      <a:lnTo>
                        <a:pt x="697" y="129"/>
                      </a:lnTo>
                      <a:lnTo>
                        <a:pt x="717" y="138"/>
                      </a:lnTo>
                      <a:lnTo>
                        <a:pt x="735" y="148"/>
                      </a:lnTo>
                      <a:lnTo>
                        <a:pt x="753" y="159"/>
                      </a:lnTo>
                      <a:lnTo>
                        <a:pt x="771" y="170"/>
                      </a:lnTo>
                      <a:lnTo>
                        <a:pt x="788" y="181"/>
                      </a:lnTo>
                      <a:lnTo>
                        <a:pt x="805" y="195"/>
                      </a:lnTo>
                      <a:lnTo>
                        <a:pt x="821" y="208"/>
                      </a:lnTo>
                      <a:lnTo>
                        <a:pt x="836" y="223"/>
                      </a:lnTo>
                      <a:lnTo>
                        <a:pt x="850" y="237"/>
                      </a:lnTo>
                      <a:lnTo>
                        <a:pt x="864" y="254"/>
                      </a:lnTo>
                      <a:lnTo>
                        <a:pt x="877" y="270"/>
                      </a:lnTo>
                      <a:lnTo>
                        <a:pt x="889" y="288"/>
                      </a:lnTo>
                      <a:lnTo>
                        <a:pt x="900" y="305"/>
                      </a:lnTo>
                      <a:lnTo>
                        <a:pt x="910" y="323"/>
                      </a:lnTo>
                      <a:lnTo>
                        <a:pt x="920" y="341"/>
                      </a:lnTo>
                      <a:lnTo>
                        <a:pt x="929" y="361"/>
                      </a:lnTo>
                      <a:lnTo>
                        <a:pt x="937" y="380"/>
                      </a:lnTo>
                      <a:lnTo>
                        <a:pt x="944" y="401"/>
                      </a:lnTo>
                      <a:lnTo>
                        <a:pt x="950" y="421"/>
                      </a:lnTo>
                      <a:lnTo>
                        <a:pt x="954" y="442"/>
                      </a:lnTo>
                      <a:lnTo>
                        <a:pt x="958" y="463"/>
                      </a:lnTo>
                      <a:lnTo>
                        <a:pt x="961" y="486"/>
                      </a:lnTo>
                      <a:lnTo>
                        <a:pt x="962" y="508"/>
                      </a:lnTo>
                      <a:lnTo>
                        <a:pt x="964" y="529"/>
                      </a:lnTo>
                      <a:lnTo>
                        <a:pt x="962" y="563"/>
                      </a:lnTo>
                      <a:lnTo>
                        <a:pt x="958" y="595"/>
                      </a:lnTo>
                      <a:lnTo>
                        <a:pt x="952" y="627"/>
                      </a:lnTo>
                      <a:lnTo>
                        <a:pt x="944" y="658"/>
                      </a:lnTo>
                      <a:lnTo>
                        <a:pt x="933" y="689"/>
                      </a:lnTo>
                      <a:lnTo>
                        <a:pt x="920" y="718"/>
                      </a:lnTo>
                      <a:lnTo>
                        <a:pt x="906" y="746"/>
                      </a:lnTo>
                      <a:lnTo>
                        <a:pt x="889" y="773"/>
                      </a:lnTo>
                      <a:lnTo>
                        <a:pt x="871" y="798"/>
                      </a:lnTo>
                      <a:lnTo>
                        <a:pt x="850" y="822"/>
                      </a:lnTo>
                      <a:lnTo>
                        <a:pt x="828" y="846"/>
                      </a:lnTo>
                      <a:lnTo>
                        <a:pt x="804" y="867"/>
                      </a:lnTo>
                      <a:lnTo>
                        <a:pt x="777" y="885"/>
                      </a:lnTo>
                      <a:lnTo>
                        <a:pt x="750" y="904"/>
                      </a:lnTo>
                      <a:lnTo>
                        <a:pt x="721" y="919"/>
                      </a:lnTo>
                      <a:lnTo>
                        <a:pt x="692" y="9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144"/>
                <p:cNvSpPr>
                  <a:spLocks noEditPoints="1"/>
                </p:cNvSpPr>
                <p:nvPr/>
              </p:nvSpPr>
              <p:spPr bwMode="auto">
                <a:xfrm>
                  <a:off x="433388" y="746125"/>
                  <a:ext cx="211138" cy="211138"/>
                </a:xfrm>
                <a:custGeom>
                  <a:avLst/>
                  <a:gdLst>
                    <a:gd name="T0" fmla="*/ 160 w 401"/>
                    <a:gd name="T1" fmla="*/ 4 h 400"/>
                    <a:gd name="T2" fmla="*/ 105 w 401"/>
                    <a:gd name="T3" fmla="*/ 24 h 400"/>
                    <a:gd name="T4" fmla="*/ 59 w 401"/>
                    <a:gd name="T5" fmla="*/ 59 h 400"/>
                    <a:gd name="T6" fmla="*/ 26 w 401"/>
                    <a:gd name="T7" fmla="*/ 105 h 400"/>
                    <a:gd name="T8" fmla="*/ 4 w 401"/>
                    <a:gd name="T9" fmla="*/ 160 h 400"/>
                    <a:gd name="T10" fmla="*/ 2 w 401"/>
                    <a:gd name="T11" fmla="*/ 220 h 400"/>
                    <a:gd name="T12" fmla="*/ 17 w 401"/>
                    <a:gd name="T13" fmla="*/ 278 h 400"/>
                    <a:gd name="T14" fmla="*/ 47 w 401"/>
                    <a:gd name="T15" fmla="*/ 327 h 400"/>
                    <a:gd name="T16" fmla="*/ 89 w 401"/>
                    <a:gd name="T17" fmla="*/ 366 h 400"/>
                    <a:gd name="T18" fmla="*/ 142 w 401"/>
                    <a:gd name="T19" fmla="*/ 391 h 400"/>
                    <a:gd name="T20" fmla="*/ 201 w 401"/>
                    <a:gd name="T21" fmla="*/ 400 h 400"/>
                    <a:gd name="T22" fmla="*/ 260 w 401"/>
                    <a:gd name="T23" fmla="*/ 391 h 400"/>
                    <a:gd name="T24" fmla="*/ 313 w 401"/>
                    <a:gd name="T25" fmla="*/ 366 h 400"/>
                    <a:gd name="T26" fmla="*/ 355 w 401"/>
                    <a:gd name="T27" fmla="*/ 327 h 400"/>
                    <a:gd name="T28" fmla="*/ 385 w 401"/>
                    <a:gd name="T29" fmla="*/ 278 h 400"/>
                    <a:gd name="T30" fmla="*/ 400 w 401"/>
                    <a:gd name="T31" fmla="*/ 220 h 400"/>
                    <a:gd name="T32" fmla="*/ 397 w 401"/>
                    <a:gd name="T33" fmla="*/ 160 h 400"/>
                    <a:gd name="T34" fmla="*/ 376 w 401"/>
                    <a:gd name="T35" fmla="*/ 105 h 400"/>
                    <a:gd name="T36" fmla="*/ 342 w 401"/>
                    <a:gd name="T37" fmla="*/ 59 h 400"/>
                    <a:gd name="T38" fmla="*/ 296 w 401"/>
                    <a:gd name="T39" fmla="*/ 24 h 400"/>
                    <a:gd name="T40" fmla="*/ 241 w 401"/>
                    <a:gd name="T41" fmla="*/ 4 h 400"/>
                    <a:gd name="T42" fmla="*/ 201 w 401"/>
                    <a:gd name="T43" fmla="*/ 304 h 400"/>
                    <a:gd name="T44" fmla="*/ 170 w 401"/>
                    <a:gd name="T45" fmla="*/ 300 h 400"/>
                    <a:gd name="T46" fmla="*/ 142 w 401"/>
                    <a:gd name="T47" fmla="*/ 286 h 400"/>
                    <a:gd name="T48" fmla="*/ 119 w 401"/>
                    <a:gd name="T49" fmla="*/ 267 h 400"/>
                    <a:gd name="T50" fmla="*/ 104 w 401"/>
                    <a:gd name="T51" fmla="*/ 241 h 400"/>
                    <a:gd name="T52" fmla="*/ 97 w 401"/>
                    <a:gd name="T53" fmla="*/ 210 h 400"/>
                    <a:gd name="T54" fmla="*/ 98 w 401"/>
                    <a:gd name="T55" fmla="*/ 178 h 400"/>
                    <a:gd name="T56" fmla="*/ 108 w 401"/>
                    <a:gd name="T57" fmla="*/ 150 h 400"/>
                    <a:gd name="T58" fmla="*/ 126 w 401"/>
                    <a:gd name="T59" fmla="*/ 126 h 400"/>
                    <a:gd name="T60" fmla="*/ 150 w 401"/>
                    <a:gd name="T61" fmla="*/ 108 h 400"/>
                    <a:gd name="T62" fmla="*/ 180 w 401"/>
                    <a:gd name="T63" fmla="*/ 97 h 400"/>
                    <a:gd name="T64" fmla="*/ 212 w 401"/>
                    <a:gd name="T65" fmla="*/ 95 h 400"/>
                    <a:gd name="T66" fmla="*/ 241 w 401"/>
                    <a:gd name="T67" fmla="*/ 104 h 400"/>
                    <a:gd name="T68" fmla="*/ 267 w 401"/>
                    <a:gd name="T69" fmla="*/ 119 h 400"/>
                    <a:gd name="T70" fmla="*/ 288 w 401"/>
                    <a:gd name="T71" fmla="*/ 142 h 400"/>
                    <a:gd name="T72" fmla="*/ 300 w 401"/>
                    <a:gd name="T73" fmla="*/ 168 h 400"/>
                    <a:gd name="T74" fmla="*/ 306 w 401"/>
                    <a:gd name="T75" fmla="*/ 199 h 400"/>
                    <a:gd name="T76" fmla="*/ 300 w 401"/>
                    <a:gd name="T77" fmla="*/ 232 h 400"/>
                    <a:gd name="T78" fmla="*/ 288 w 401"/>
                    <a:gd name="T79" fmla="*/ 258 h 400"/>
                    <a:gd name="T80" fmla="*/ 267 w 401"/>
                    <a:gd name="T81" fmla="*/ 281 h 400"/>
                    <a:gd name="T82" fmla="*/ 241 w 401"/>
                    <a:gd name="T83" fmla="*/ 296 h 400"/>
                    <a:gd name="T84" fmla="*/ 212 w 401"/>
                    <a:gd name="T85" fmla="*/ 30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1" h="400">
                      <a:moveTo>
                        <a:pt x="201" y="0"/>
                      </a:moveTo>
                      <a:lnTo>
                        <a:pt x="180" y="2"/>
                      </a:lnTo>
                      <a:lnTo>
                        <a:pt x="160" y="4"/>
                      </a:lnTo>
                      <a:lnTo>
                        <a:pt x="142" y="9"/>
                      </a:lnTo>
                      <a:lnTo>
                        <a:pt x="124" y="16"/>
                      </a:lnTo>
                      <a:lnTo>
                        <a:pt x="105" y="24"/>
                      </a:lnTo>
                      <a:lnTo>
                        <a:pt x="89" y="34"/>
                      </a:lnTo>
                      <a:lnTo>
                        <a:pt x="73" y="45"/>
                      </a:lnTo>
                      <a:lnTo>
                        <a:pt x="59" y="59"/>
                      </a:lnTo>
                      <a:lnTo>
                        <a:pt x="47" y="73"/>
                      </a:lnTo>
                      <a:lnTo>
                        <a:pt x="35" y="88"/>
                      </a:lnTo>
                      <a:lnTo>
                        <a:pt x="26" y="105"/>
                      </a:lnTo>
                      <a:lnTo>
                        <a:pt x="17" y="122"/>
                      </a:lnTo>
                      <a:lnTo>
                        <a:pt x="10" y="140"/>
                      </a:lnTo>
                      <a:lnTo>
                        <a:pt x="4" y="160"/>
                      </a:lnTo>
                      <a:lnTo>
                        <a:pt x="2" y="180"/>
                      </a:lnTo>
                      <a:lnTo>
                        <a:pt x="0" y="199"/>
                      </a:lnTo>
                      <a:lnTo>
                        <a:pt x="2" y="220"/>
                      </a:lnTo>
                      <a:lnTo>
                        <a:pt x="4" y="240"/>
                      </a:lnTo>
                      <a:lnTo>
                        <a:pt x="10" y="260"/>
                      </a:lnTo>
                      <a:lnTo>
                        <a:pt x="17" y="278"/>
                      </a:lnTo>
                      <a:lnTo>
                        <a:pt x="26" y="295"/>
                      </a:lnTo>
                      <a:lnTo>
                        <a:pt x="35" y="311"/>
                      </a:lnTo>
                      <a:lnTo>
                        <a:pt x="47" y="327"/>
                      </a:lnTo>
                      <a:lnTo>
                        <a:pt x="59" y="341"/>
                      </a:lnTo>
                      <a:lnTo>
                        <a:pt x="73" y="354"/>
                      </a:lnTo>
                      <a:lnTo>
                        <a:pt x="89" y="366"/>
                      </a:lnTo>
                      <a:lnTo>
                        <a:pt x="105" y="376"/>
                      </a:lnTo>
                      <a:lnTo>
                        <a:pt x="124" y="384"/>
                      </a:lnTo>
                      <a:lnTo>
                        <a:pt x="142" y="391"/>
                      </a:lnTo>
                      <a:lnTo>
                        <a:pt x="160" y="396"/>
                      </a:lnTo>
                      <a:lnTo>
                        <a:pt x="180" y="398"/>
                      </a:lnTo>
                      <a:lnTo>
                        <a:pt x="201" y="400"/>
                      </a:lnTo>
                      <a:lnTo>
                        <a:pt x="222" y="398"/>
                      </a:lnTo>
                      <a:lnTo>
                        <a:pt x="241" y="396"/>
                      </a:lnTo>
                      <a:lnTo>
                        <a:pt x="260" y="391"/>
                      </a:lnTo>
                      <a:lnTo>
                        <a:pt x="278" y="384"/>
                      </a:lnTo>
                      <a:lnTo>
                        <a:pt x="296" y="376"/>
                      </a:lnTo>
                      <a:lnTo>
                        <a:pt x="313" y="366"/>
                      </a:lnTo>
                      <a:lnTo>
                        <a:pt x="328" y="354"/>
                      </a:lnTo>
                      <a:lnTo>
                        <a:pt x="342" y="341"/>
                      </a:lnTo>
                      <a:lnTo>
                        <a:pt x="355" y="327"/>
                      </a:lnTo>
                      <a:lnTo>
                        <a:pt x="366" y="311"/>
                      </a:lnTo>
                      <a:lnTo>
                        <a:pt x="376" y="295"/>
                      </a:lnTo>
                      <a:lnTo>
                        <a:pt x="385" y="278"/>
                      </a:lnTo>
                      <a:lnTo>
                        <a:pt x="392" y="260"/>
                      </a:lnTo>
                      <a:lnTo>
                        <a:pt x="397" y="240"/>
                      </a:lnTo>
                      <a:lnTo>
                        <a:pt x="400" y="220"/>
                      </a:lnTo>
                      <a:lnTo>
                        <a:pt x="401" y="199"/>
                      </a:lnTo>
                      <a:lnTo>
                        <a:pt x="400" y="180"/>
                      </a:lnTo>
                      <a:lnTo>
                        <a:pt x="397" y="160"/>
                      </a:lnTo>
                      <a:lnTo>
                        <a:pt x="392" y="140"/>
                      </a:lnTo>
                      <a:lnTo>
                        <a:pt x="385" y="122"/>
                      </a:lnTo>
                      <a:lnTo>
                        <a:pt x="376" y="105"/>
                      </a:lnTo>
                      <a:lnTo>
                        <a:pt x="366" y="88"/>
                      </a:lnTo>
                      <a:lnTo>
                        <a:pt x="355" y="73"/>
                      </a:lnTo>
                      <a:lnTo>
                        <a:pt x="342" y="59"/>
                      </a:lnTo>
                      <a:lnTo>
                        <a:pt x="328" y="45"/>
                      </a:lnTo>
                      <a:lnTo>
                        <a:pt x="313" y="34"/>
                      </a:lnTo>
                      <a:lnTo>
                        <a:pt x="296" y="24"/>
                      </a:lnTo>
                      <a:lnTo>
                        <a:pt x="278" y="16"/>
                      </a:lnTo>
                      <a:lnTo>
                        <a:pt x="260" y="9"/>
                      </a:lnTo>
                      <a:lnTo>
                        <a:pt x="241" y="4"/>
                      </a:lnTo>
                      <a:lnTo>
                        <a:pt x="222" y="2"/>
                      </a:lnTo>
                      <a:lnTo>
                        <a:pt x="201" y="0"/>
                      </a:lnTo>
                      <a:close/>
                      <a:moveTo>
                        <a:pt x="201" y="304"/>
                      </a:moveTo>
                      <a:lnTo>
                        <a:pt x="190" y="304"/>
                      </a:lnTo>
                      <a:lnTo>
                        <a:pt x="180" y="303"/>
                      </a:lnTo>
                      <a:lnTo>
                        <a:pt x="170" y="300"/>
                      </a:lnTo>
                      <a:lnTo>
                        <a:pt x="160" y="296"/>
                      </a:lnTo>
                      <a:lnTo>
                        <a:pt x="150" y="292"/>
                      </a:lnTo>
                      <a:lnTo>
                        <a:pt x="142" y="286"/>
                      </a:lnTo>
                      <a:lnTo>
                        <a:pt x="135" y="281"/>
                      </a:lnTo>
                      <a:lnTo>
                        <a:pt x="126" y="274"/>
                      </a:lnTo>
                      <a:lnTo>
                        <a:pt x="119" y="267"/>
                      </a:lnTo>
                      <a:lnTo>
                        <a:pt x="114" y="258"/>
                      </a:lnTo>
                      <a:lnTo>
                        <a:pt x="108" y="250"/>
                      </a:lnTo>
                      <a:lnTo>
                        <a:pt x="104" y="241"/>
                      </a:lnTo>
                      <a:lnTo>
                        <a:pt x="101" y="232"/>
                      </a:lnTo>
                      <a:lnTo>
                        <a:pt x="98" y="222"/>
                      </a:lnTo>
                      <a:lnTo>
                        <a:pt x="97" y="210"/>
                      </a:lnTo>
                      <a:lnTo>
                        <a:pt x="96" y="199"/>
                      </a:lnTo>
                      <a:lnTo>
                        <a:pt x="97" y="189"/>
                      </a:lnTo>
                      <a:lnTo>
                        <a:pt x="98" y="178"/>
                      </a:lnTo>
                      <a:lnTo>
                        <a:pt x="101" y="168"/>
                      </a:lnTo>
                      <a:lnTo>
                        <a:pt x="104" y="159"/>
                      </a:lnTo>
                      <a:lnTo>
                        <a:pt x="108" y="150"/>
                      </a:lnTo>
                      <a:lnTo>
                        <a:pt x="114" y="142"/>
                      </a:lnTo>
                      <a:lnTo>
                        <a:pt x="119" y="133"/>
                      </a:lnTo>
                      <a:lnTo>
                        <a:pt x="126" y="126"/>
                      </a:lnTo>
                      <a:lnTo>
                        <a:pt x="135" y="119"/>
                      </a:lnTo>
                      <a:lnTo>
                        <a:pt x="142" y="114"/>
                      </a:lnTo>
                      <a:lnTo>
                        <a:pt x="150" y="108"/>
                      </a:lnTo>
                      <a:lnTo>
                        <a:pt x="160" y="104"/>
                      </a:lnTo>
                      <a:lnTo>
                        <a:pt x="170" y="100"/>
                      </a:lnTo>
                      <a:lnTo>
                        <a:pt x="180" y="97"/>
                      </a:lnTo>
                      <a:lnTo>
                        <a:pt x="190" y="95"/>
                      </a:lnTo>
                      <a:lnTo>
                        <a:pt x="201" y="95"/>
                      </a:lnTo>
                      <a:lnTo>
                        <a:pt x="212" y="95"/>
                      </a:lnTo>
                      <a:lnTo>
                        <a:pt x="222" y="97"/>
                      </a:lnTo>
                      <a:lnTo>
                        <a:pt x="232" y="100"/>
                      </a:lnTo>
                      <a:lnTo>
                        <a:pt x="241" y="104"/>
                      </a:lnTo>
                      <a:lnTo>
                        <a:pt x="251" y="108"/>
                      </a:lnTo>
                      <a:lnTo>
                        <a:pt x="260" y="114"/>
                      </a:lnTo>
                      <a:lnTo>
                        <a:pt x="267" y="119"/>
                      </a:lnTo>
                      <a:lnTo>
                        <a:pt x="275" y="126"/>
                      </a:lnTo>
                      <a:lnTo>
                        <a:pt x="282" y="133"/>
                      </a:lnTo>
                      <a:lnTo>
                        <a:pt x="288" y="142"/>
                      </a:lnTo>
                      <a:lnTo>
                        <a:pt x="293" y="150"/>
                      </a:lnTo>
                      <a:lnTo>
                        <a:pt x="298" y="159"/>
                      </a:lnTo>
                      <a:lnTo>
                        <a:pt x="300" y="168"/>
                      </a:lnTo>
                      <a:lnTo>
                        <a:pt x="303" y="178"/>
                      </a:lnTo>
                      <a:lnTo>
                        <a:pt x="305" y="189"/>
                      </a:lnTo>
                      <a:lnTo>
                        <a:pt x="306" y="199"/>
                      </a:lnTo>
                      <a:lnTo>
                        <a:pt x="305" y="210"/>
                      </a:lnTo>
                      <a:lnTo>
                        <a:pt x="303" y="222"/>
                      </a:lnTo>
                      <a:lnTo>
                        <a:pt x="300" y="232"/>
                      </a:lnTo>
                      <a:lnTo>
                        <a:pt x="298" y="241"/>
                      </a:lnTo>
                      <a:lnTo>
                        <a:pt x="293" y="250"/>
                      </a:lnTo>
                      <a:lnTo>
                        <a:pt x="288" y="258"/>
                      </a:lnTo>
                      <a:lnTo>
                        <a:pt x="282" y="267"/>
                      </a:lnTo>
                      <a:lnTo>
                        <a:pt x="275" y="274"/>
                      </a:lnTo>
                      <a:lnTo>
                        <a:pt x="267" y="281"/>
                      </a:lnTo>
                      <a:lnTo>
                        <a:pt x="260" y="286"/>
                      </a:lnTo>
                      <a:lnTo>
                        <a:pt x="251" y="292"/>
                      </a:lnTo>
                      <a:lnTo>
                        <a:pt x="241" y="296"/>
                      </a:lnTo>
                      <a:lnTo>
                        <a:pt x="232" y="300"/>
                      </a:lnTo>
                      <a:lnTo>
                        <a:pt x="222" y="303"/>
                      </a:lnTo>
                      <a:lnTo>
                        <a:pt x="212" y="304"/>
                      </a:lnTo>
                      <a:lnTo>
                        <a:pt x="201" y="3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610" y="4069"/>
              <a:ext cx="1626" cy="1626"/>
              <a:chOff x="4572220" y="2478802"/>
              <a:chExt cx="1032310" cy="1032310"/>
            </a:xfrm>
          </p:grpSpPr>
          <p:sp>
            <p:nvSpPr>
              <p:cNvPr id="6" name="Rounded Rectangle 3"/>
              <p:cNvSpPr/>
              <p:nvPr/>
            </p:nvSpPr>
            <p:spPr>
              <a:xfrm rot="2700000">
                <a:off x="4572220" y="2478802"/>
                <a:ext cx="1032310" cy="103231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80"/>
              <p:cNvSpPr>
                <a:spLocks noEditPoints="1"/>
              </p:cNvSpPr>
              <p:nvPr/>
            </p:nvSpPr>
            <p:spPr bwMode="auto">
              <a:xfrm>
                <a:off x="4906112" y="2767471"/>
                <a:ext cx="365719" cy="454972"/>
              </a:xfrm>
              <a:custGeom>
                <a:avLst/>
                <a:gdLst>
                  <a:gd name="T0" fmla="*/ 666 w 1006"/>
                  <a:gd name="T1" fmla="*/ 998 h 1254"/>
                  <a:gd name="T2" fmla="*/ 777 w 1006"/>
                  <a:gd name="T3" fmla="*/ 970 h 1254"/>
                  <a:gd name="T4" fmla="*/ 880 w 1006"/>
                  <a:gd name="T5" fmla="*/ 923 h 1254"/>
                  <a:gd name="T6" fmla="*/ 971 w 1006"/>
                  <a:gd name="T7" fmla="*/ 854 h 1254"/>
                  <a:gd name="T8" fmla="*/ 1004 w 1006"/>
                  <a:gd name="T9" fmla="*/ 810 h 1254"/>
                  <a:gd name="T10" fmla="*/ 997 w 1006"/>
                  <a:gd name="T11" fmla="*/ 774 h 1254"/>
                  <a:gd name="T12" fmla="*/ 787 w 1006"/>
                  <a:gd name="T13" fmla="*/ 254 h 1254"/>
                  <a:gd name="T14" fmla="*/ 767 w 1006"/>
                  <a:gd name="T15" fmla="*/ 224 h 1254"/>
                  <a:gd name="T16" fmla="*/ 441 w 1006"/>
                  <a:gd name="T17" fmla="*/ 216 h 1254"/>
                  <a:gd name="T18" fmla="*/ 213 w 1006"/>
                  <a:gd name="T19" fmla="*/ 0 h 1254"/>
                  <a:gd name="T20" fmla="*/ 177 w 1006"/>
                  <a:gd name="T21" fmla="*/ 7 h 1254"/>
                  <a:gd name="T22" fmla="*/ 112 w 1006"/>
                  <a:gd name="T23" fmla="*/ 80 h 1254"/>
                  <a:gd name="T24" fmla="*/ 53 w 1006"/>
                  <a:gd name="T25" fmla="*/ 179 h 1254"/>
                  <a:gd name="T26" fmla="*/ 17 w 1006"/>
                  <a:gd name="T27" fmla="*/ 286 h 1254"/>
                  <a:gd name="T28" fmla="*/ 2 w 1006"/>
                  <a:gd name="T29" fmla="*/ 397 h 1254"/>
                  <a:gd name="T30" fmla="*/ 6 w 1006"/>
                  <a:gd name="T31" fmla="*/ 507 h 1254"/>
                  <a:gd name="T32" fmla="*/ 32 w 1006"/>
                  <a:gd name="T33" fmla="*/ 615 h 1254"/>
                  <a:gd name="T34" fmla="*/ 80 w 1006"/>
                  <a:gd name="T35" fmla="*/ 719 h 1254"/>
                  <a:gd name="T36" fmla="*/ 149 w 1006"/>
                  <a:gd name="T37" fmla="*/ 813 h 1254"/>
                  <a:gd name="T38" fmla="*/ 234 w 1006"/>
                  <a:gd name="T39" fmla="*/ 890 h 1254"/>
                  <a:gd name="T40" fmla="*/ 331 w 1006"/>
                  <a:gd name="T41" fmla="*/ 949 h 1254"/>
                  <a:gd name="T42" fmla="*/ 204 w 1006"/>
                  <a:gd name="T43" fmla="*/ 1160 h 1254"/>
                  <a:gd name="T44" fmla="*/ 173 w 1006"/>
                  <a:gd name="T45" fmla="*/ 1179 h 1254"/>
                  <a:gd name="T46" fmla="*/ 166 w 1006"/>
                  <a:gd name="T47" fmla="*/ 1216 h 1254"/>
                  <a:gd name="T48" fmla="*/ 185 w 1006"/>
                  <a:gd name="T49" fmla="*/ 1245 h 1254"/>
                  <a:gd name="T50" fmla="*/ 598 w 1006"/>
                  <a:gd name="T51" fmla="*/ 1254 h 1254"/>
                  <a:gd name="T52" fmla="*/ 631 w 1006"/>
                  <a:gd name="T53" fmla="*/ 1240 h 1254"/>
                  <a:gd name="T54" fmla="*/ 645 w 1006"/>
                  <a:gd name="T55" fmla="*/ 1206 h 1254"/>
                  <a:gd name="T56" fmla="*/ 631 w 1006"/>
                  <a:gd name="T57" fmla="*/ 1172 h 1254"/>
                  <a:gd name="T58" fmla="*/ 598 w 1006"/>
                  <a:gd name="T59" fmla="*/ 1158 h 1254"/>
                  <a:gd name="T60" fmla="*/ 516 w 1006"/>
                  <a:gd name="T61" fmla="*/ 1001 h 1254"/>
                  <a:gd name="T62" fmla="*/ 693 w 1006"/>
                  <a:gd name="T63" fmla="*/ 468 h 1254"/>
                  <a:gd name="T64" fmla="*/ 889 w 1006"/>
                  <a:gd name="T65" fmla="*/ 799 h 1254"/>
                  <a:gd name="T66" fmla="*/ 821 w 1006"/>
                  <a:gd name="T67" fmla="*/ 847 h 1254"/>
                  <a:gd name="T68" fmla="*/ 745 w 1006"/>
                  <a:gd name="T69" fmla="*/ 881 h 1254"/>
                  <a:gd name="T70" fmla="*/ 665 w 1006"/>
                  <a:gd name="T71" fmla="*/ 903 h 1254"/>
                  <a:gd name="T72" fmla="*/ 581 w 1006"/>
                  <a:gd name="T73" fmla="*/ 910 h 1254"/>
                  <a:gd name="T74" fmla="*/ 485 w 1006"/>
                  <a:gd name="T75" fmla="*/ 900 h 1254"/>
                  <a:gd name="T76" fmla="*/ 394 w 1006"/>
                  <a:gd name="T77" fmla="*/ 872 h 1254"/>
                  <a:gd name="T78" fmla="*/ 312 w 1006"/>
                  <a:gd name="T79" fmla="*/ 829 h 1254"/>
                  <a:gd name="T80" fmla="*/ 237 w 1006"/>
                  <a:gd name="T81" fmla="*/ 767 h 1254"/>
                  <a:gd name="T82" fmla="*/ 178 w 1006"/>
                  <a:gd name="T83" fmla="*/ 695 h 1254"/>
                  <a:gd name="T84" fmla="*/ 135 w 1006"/>
                  <a:gd name="T85" fmla="*/ 617 h 1254"/>
                  <a:gd name="T86" fmla="*/ 108 w 1006"/>
                  <a:gd name="T87" fmla="*/ 533 h 1254"/>
                  <a:gd name="T88" fmla="*/ 96 w 1006"/>
                  <a:gd name="T89" fmla="*/ 446 h 1254"/>
                  <a:gd name="T90" fmla="*/ 100 w 1006"/>
                  <a:gd name="T91" fmla="*/ 359 h 1254"/>
                  <a:gd name="T92" fmla="*/ 119 w 1006"/>
                  <a:gd name="T93" fmla="*/ 273 h 1254"/>
                  <a:gd name="T94" fmla="*/ 154 w 1006"/>
                  <a:gd name="T95" fmla="*/ 190 h 1254"/>
                  <a:gd name="T96" fmla="*/ 205 w 1006"/>
                  <a:gd name="T97" fmla="*/ 116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06" h="1254">
                    <a:moveTo>
                      <a:pt x="581" y="1005"/>
                    </a:moveTo>
                    <a:lnTo>
                      <a:pt x="610" y="1004"/>
                    </a:lnTo>
                    <a:lnTo>
                      <a:pt x="638" y="1003"/>
                    </a:lnTo>
                    <a:lnTo>
                      <a:pt x="666" y="998"/>
                    </a:lnTo>
                    <a:lnTo>
                      <a:pt x="694" y="994"/>
                    </a:lnTo>
                    <a:lnTo>
                      <a:pt x="722" y="987"/>
                    </a:lnTo>
                    <a:lnTo>
                      <a:pt x="750" y="980"/>
                    </a:lnTo>
                    <a:lnTo>
                      <a:pt x="777" y="970"/>
                    </a:lnTo>
                    <a:lnTo>
                      <a:pt x="804" y="960"/>
                    </a:lnTo>
                    <a:lnTo>
                      <a:pt x="829" y="949"/>
                    </a:lnTo>
                    <a:lnTo>
                      <a:pt x="854" y="937"/>
                    </a:lnTo>
                    <a:lnTo>
                      <a:pt x="880" y="923"/>
                    </a:lnTo>
                    <a:lnTo>
                      <a:pt x="903" y="907"/>
                    </a:lnTo>
                    <a:lnTo>
                      <a:pt x="926" y="890"/>
                    </a:lnTo>
                    <a:lnTo>
                      <a:pt x="948" y="873"/>
                    </a:lnTo>
                    <a:lnTo>
                      <a:pt x="971" y="854"/>
                    </a:lnTo>
                    <a:lnTo>
                      <a:pt x="992" y="834"/>
                    </a:lnTo>
                    <a:lnTo>
                      <a:pt x="997" y="827"/>
                    </a:lnTo>
                    <a:lnTo>
                      <a:pt x="1002" y="819"/>
                    </a:lnTo>
                    <a:lnTo>
                      <a:pt x="1004" y="810"/>
                    </a:lnTo>
                    <a:lnTo>
                      <a:pt x="1006" y="801"/>
                    </a:lnTo>
                    <a:lnTo>
                      <a:pt x="1004" y="792"/>
                    </a:lnTo>
                    <a:lnTo>
                      <a:pt x="1002" y="782"/>
                    </a:lnTo>
                    <a:lnTo>
                      <a:pt x="997" y="774"/>
                    </a:lnTo>
                    <a:lnTo>
                      <a:pt x="992" y="767"/>
                    </a:lnTo>
                    <a:lnTo>
                      <a:pt x="788" y="564"/>
                    </a:lnTo>
                    <a:lnTo>
                      <a:pt x="788" y="263"/>
                    </a:lnTo>
                    <a:lnTo>
                      <a:pt x="787" y="254"/>
                    </a:lnTo>
                    <a:lnTo>
                      <a:pt x="784" y="245"/>
                    </a:lnTo>
                    <a:lnTo>
                      <a:pt x="780" y="237"/>
                    </a:lnTo>
                    <a:lnTo>
                      <a:pt x="774" y="230"/>
                    </a:lnTo>
                    <a:lnTo>
                      <a:pt x="767" y="224"/>
                    </a:lnTo>
                    <a:lnTo>
                      <a:pt x="759" y="220"/>
                    </a:lnTo>
                    <a:lnTo>
                      <a:pt x="750" y="217"/>
                    </a:lnTo>
                    <a:lnTo>
                      <a:pt x="741" y="216"/>
                    </a:lnTo>
                    <a:lnTo>
                      <a:pt x="441" y="216"/>
                    </a:lnTo>
                    <a:lnTo>
                      <a:pt x="237" y="14"/>
                    </a:lnTo>
                    <a:lnTo>
                      <a:pt x="230" y="7"/>
                    </a:lnTo>
                    <a:lnTo>
                      <a:pt x="222" y="3"/>
                    </a:lnTo>
                    <a:lnTo>
                      <a:pt x="213" y="0"/>
                    </a:lnTo>
                    <a:lnTo>
                      <a:pt x="204" y="0"/>
                    </a:lnTo>
                    <a:lnTo>
                      <a:pt x="195" y="0"/>
                    </a:lnTo>
                    <a:lnTo>
                      <a:pt x="185" y="3"/>
                    </a:lnTo>
                    <a:lnTo>
                      <a:pt x="177" y="7"/>
                    </a:lnTo>
                    <a:lnTo>
                      <a:pt x="170" y="14"/>
                    </a:lnTo>
                    <a:lnTo>
                      <a:pt x="149" y="35"/>
                    </a:lnTo>
                    <a:lnTo>
                      <a:pt x="131" y="57"/>
                    </a:lnTo>
                    <a:lnTo>
                      <a:pt x="112" y="80"/>
                    </a:lnTo>
                    <a:lnTo>
                      <a:pt x="96" y="104"/>
                    </a:lnTo>
                    <a:lnTo>
                      <a:pt x="80" y="129"/>
                    </a:lnTo>
                    <a:lnTo>
                      <a:pt x="66" y="154"/>
                    </a:lnTo>
                    <a:lnTo>
                      <a:pt x="53" y="179"/>
                    </a:lnTo>
                    <a:lnTo>
                      <a:pt x="42" y="204"/>
                    </a:lnTo>
                    <a:lnTo>
                      <a:pt x="32" y="231"/>
                    </a:lnTo>
                    <a:lnTo>
                      <a:pt x="24" y="258"/>
                    </a:lnTo>
                    <a:lnTo>
                      <a:pt x="17" y="286"/>
                    </a:lnTo>
                    <a:lnTo>
                      <a:pt x="11" y="312"/>
                    </a:lnTo>
                    <a:lnTo>
                      <a:pt x="6" y="341"/>
                    </a:lnTo>
                    <a:lnTo>
                      <a:pt x="3" y="369"/>
                    </a:lnTo>
                    <a:lnTo>
                      <a:pt x="2" y="397"/>
                    </a:lnTo>
                    <a:lnTo>
                      <a:pt x="0" y="423"/>
                    </a:lnTo>
                    <a:lnTo>
                      <a:pt x="2" y="451"/>
                    </a:lnTo>
                    <a:lnTo>
                      <a:pt x="3" y="479"/>
                    </a:lnTo>
                    <a:lnTo>
                      <a:pt x="6" y="507"/>
                    </a:lnTo>
                    <a:lnTo>
                      <a:pt x="11" y="535"/>
                    </a:lnTo>
                    <a:lnTo>
                      <a:pt x="17" y="562"/>
                    </a:lnTo>
                    <a:lnTo>
                      <a:pt x="24" y="589"/>
                    </a:lnTo>
                    <a:lnTo>
                      <a:pt x="32" y="615"/>
                    </a:lnTo>
                    <a:lnTo>
                      <a:pt x="42" y="642"/>
                    </a:lnTo>
                    <a:lnTo>
                      <a:pt x="53" y="669"/>
                    </a:lnTo>
                    <a:lnTo>
                      <a:pt x="66" y="694"/>
                    </a:lnTo>
                    <a:lnTo>
                      <a:pt x="80" y="719"/>
                    </a:lnTo>
                    <a:lnTo>
                      <a:pt x="96" y="743"/>
                    </a:lnTo>
                    <a:lnTo>
                      <a:pt x="112" y="767"/>
                    </a:lnTo>
                    <a:lnTo>
                      <a:pt x="131" y="791"/>
                    </a:lnTo>
                    <a:lnTo>
                      <a:pt x="149" y="813"/>
                    </a:lnTo>
                    <a:lnTo>
                      <a:pt x="170" y="834"/>
                    </a:lnTo>
                    <a:lnTo>
                      <a:pt x="191" y="854"/>
                    </a:lnTo>
                    <a:lnTo>
                      <a:pt x="212" y="873"/>
                    </a:lnTo>
                    <a:lnTo>
                      <a:pt x="234" y="890"/>
                    </a:lnTo>
                    <a:lnTo>
                      <a:pt x="258" y="907"/>
                    </a:lnTo>
                    <a:lnTo>
                      <a:pt x="282" y="923"/>
                    </a:lnTo>
                    <a:lnTo>
                      <a:pt x="306" y="937"/>
                    </a:lnTo>
                    <a:lnTo>
                      <a:pt x="331" y="949"/>
                    </a:lnTo>
                    <a:lnTo>
                      <a:pt x="358" y="960"/>
                    </a:lnTo>
                    <a:lnTo>
                      <a:pt x="358" y="1158"/>
                    </a:lnTo>
                    <a:lnTo>
                      <a:pt x="212" y="1158"/>
                    </a:lnTo>
                    <a:lnTo>
                      <a:pt x="204" y="1160"/>
                    </a:lnTo>
                    <a:lnTo>
                      <a:pt x="194" y="1162"/>
                    </a:lnTo>
                    <a:lnTo>
                      <a:pt x="185" y="1167"/>
                    </a:lnTo>
                    <a:lnTo>
                      <a:pt x="178" y="1172"/>
                    </a:lnTo>
                    <a:lnTo>
                      <a:pt x="173" y="1179"/>
                    </a:lnTo>
                    <a:lnTo>
                      <a:pt x="168" y="1188"/>
                    </a:lnTo>
                    <a:lnTo>
                      <a:pt x="166" y="1196"/>
                    </a:lnTo>
                    <a:lnTo>
                      <a:pt x="164" y="1206"/>
                    </a:lnTo>
                    <a:lnTo>
                      <a:pt x="166" y="1216"/>
                    </a:lnTo>
                    <a:lnTo>
                      <a:pt x="168" y="1224"/>
                    </a:lnTo>
                    <a:lnTo>
                      <a:pt x="173" y="1233"/>
                    </a:lnTo>
                    <a:lnTo>
                      <a:pt x="178" y="1240"/>
                    </a:lnTo>
                    <a:lnTo>
                      <a:pt x="185" y="1245"/>
                    </a:lnTo>
                    <a:lnTo>
                      <a:pt x="194" y="1249"/>
                    </a:lnTo>
                    <a:lnTo>
                      <a:pt x="204" y="1252"/>
                    </a:lnTo>
                    <a:lnTo>
                      <a:pt x="212" y="1254"/>
                    </a:lnTo>
                    <a:lnTo>
                      <a:pt x="598" y="1254"/>
                    </a:lnTo>
                    <a:lnTo>
                      <a:pt x="607" y="1252"/>
                    </a:lnTo>
                    <a:lnTo>
                      <a:pt x="616" y="1249"/>
                    </a:lnTo>
                    <a:lnTo>
                      <a:pt x="624" y="1245"/>
                    </a:lnTo>
                    <a:lnTo>
                      <a:pt x="631" y="1240"/>
                    </a:lnTo>
                    <a:lnTo>
                      <a:pt x="637" y="1233"/>
                    </a:lnTo>
                    <a:lnTo>
                      <a:pt x="641" y="1224"/>
                    </a:lnTo>
                    <a:lnTo>
                      <a:pt x="644" y="1216"/>
                    </a:lnTo>
                    <a:lnTo>
                      <a:pt x="645" y="1206"/>
                    </a:lnTo>
                    <a:lnTo>
                      <a:pt x="644" y="1196"/>
                    </a:lnTo>
                    <a:lnTo>
                      <a:pt x="641" y="1188"/>
                    </a:lnTo>
                    <a:lnTo>
                      <a:pt x="637" y="1179"/>
                    </a:lnTo>
                    <a:lnTo>
                      <a:pt x="631" y="1172"/>
                    </a:lnTo>
                    <a:lnTo>
                      <a:pt x="624" y="1167"/>
                    </a:lnTo>
                    <a:lnTo>
                      <a:pt x="616" y="1162"/>
                    </a:lnTo>
                    <a:lnTo>
                      <a:pt x="607" y="1160"/>
                    </a:lnTo>
                    <a:lnTo>
                      <a:pt x="598" y="1158"/>
                    </a:lnTo>
                    <a:lnTo>
                      <a:pt x="453" y="1158"/>
                    </a:lnTo>
                    <a:lnTo>
                      <a:pt x="453" y="990"/>
                    </a:lnTo>
                    <a:lnTo>
                      <a:pt x="484" y="997"/>
                    </a:lnTo>
                    <a:lnTo>
                      <a:pt x="516" y="1001"/>
                    </a:lnTo>
                    <a:lnTo>
                      <a:pt x="549" y="1004"/>
                    </a:lnTo>
                    <a:lnTo>
                      <a:pt x="581" y="1005"/>
                    </a:lnTo>
                    <a:close/>
                    <a:moveTo>
                      <a:pt x="693" y="311"/>
                    </a:moveTo>
                    <a:lnTo>
                      <a:pt x="693" y="468"/>
                    </a:lnTo>
                    <a:lnTo>
                      <a:pt x="536" y="311"/>
                    </a:lnTo>
                    <a:lnTo>
                      <a:pt x="693" y="311"/>
                    </a:lnTo>
                    <a:close/>
                    <a:moveTo>
                      <a:pt x="205" y="116"/>
                    </a:moveTo>
                    <a:lnTo>
                      <a:pt x="889" y="799"/>
                    </a:lnTo>
                    <a:lnTo>
                      <a:pt x="873" y="812"/>
                    </a:lnTo>
                    <a:lnTo>
                      <a:pt x="856" y="824"/>
                    </a:lnTo>
                    <a:lnTo>
                      <a:pt x="837" y="836"/>
                    </a:lnTo>
                    <a:lnTo>
                      <a:pt x="821" y="847"/>
                    </a:lnTo>
                    <a:lnTo>
                      <a:pt x="802" y="857"/>
                    </a:lnTo>
                    <a:lnTo>
                      <a:pt x="783" y="865"/>
                    </a:lnTo>
                    <a:lnTo>
                      <a:pt x="765" y="873"/>
                    </a:lnTo>
                    <a:lnTo>
                      <a:pt x="745" y="881"/>
                    </a:lnTo>
                    <a:lnTo>
                      <a:pt x="725" y="888"/>
                    </a:lnTo>
                    <a:lnTo>
                      <a:pt x="706" y="893"/>
                    </a:lnTo>
                    <a:lnTo>
                      <a:pt x="685" y="899"/>
                    </a:lnTo>
                    <a:lnTo>
                      <a:pt x="665" y="903"/>
                    </a:lnTo>
                    <a:lnTo>
                      <a:pt x="644" y="906"/>
                    </a:lnTo>
                    <a:lnTo>
                      <a:pt x="623" y="907"/>
                    </a:lnTo>
                    <a:lnTo>
                      <a:pt x="602" y="909"/>
                    </a:lnTo>
                    <a:lnTo>
                      <a:pt x="581" y="910"/>
                    </a:lnTo>
                    <a:lnTo>
                      <a:pt x="557" y="909"/>
                    </a:lnTo>
                    <a:lnTo>
                      <a:pt x="533" y="907"/>
                    </a:lnTo>
                    <a:lnTo>
                      <a:pt x="509" y="904"/>
                    </a:lnTo>
                    <a:lnTo>
                      <a:pt x="485" y="900"/>
                    </a:lnTo>
                    <a:lnTo>
                      <a:pt x="462" y="895"/>
                    </a:lnTo>
                    <a:lnTo>
                      <a:pt x="439" y="889"/>
                    </a:lnTo>
                    <a:lnTo>
                      <a:pt x="417" y="882"/>
                    </a:lnTo>
                    <a:lnTo>
                      <a:pt x="394" y="872"/>
                    </a:lnTo>
                    <a:lnTo>
                      <a:pt x="373" y="864"/>
                    </a:lnTo>
                    <a:lnTo>
                      <a:pt x="352" y="852"/>
                    </a:lnTo>
                    <a:lnTo>
                      <a:pt x="331" y="841"/>
                    </a:lnTo>
                    <a:lnTo>
                      <a:pt x="312" y="829"/>
                    </a:lnTo>
                    <a:lnTo>
                      <a:pt x="292" y="815"/>
                    </a:lnTo>
                    <a:lnTo>
                      <a:pt x="274" y="799"/>
                    </a:lnTo>
                    <a:lnTo>
                      <a:pt x="255" y="784"/>
                    </a:lnTo>
                    <a:lnTo>
                      <a:pt x="237" y="767"/>
                    </a:lnTo>
                    <a:lnTo>
                      <a:pt x="222" y="750"/>
                    </a:lnTo>
                    <a:lnTo>
                      <a:pt x="206" y="733"/>
                    </a:lnTo>
                    <a:lnTo>
                      <a:pt x="192" y="715"/>
                    </a:lnTo>
                    <a:lnTo>
                      <a:pt x="178" y="695"/>
                    </a:lnTo>
                    <a:lnTo>
                      <a:pt x="166" y="677"/>
                    </a:lnTo>
                    <a:lnTo>
                      <a:pt x="154" y="658"/>
                    </a:lnTo>
                    <a:lnTo>
                      <a:pt x="145" y="638"/>
                    </a:lnTo>
                    <a:lnTo>
                      <a:pt x="135" y="617"/>
                    </a:lnTo>
                    <a:lnTo>
                      <a:pt x="126" y="597"/>
                    </a:lnTo>
                    <a:lnTo>
                      <a:pt x="119" y="576"/>
                    </a:lnTo>
                    <a:lnTo>
                      <a:pt x="114" y="555"/>
                    </a:lnTo>
                    <a:lnTo>
                      <a:pt x="108" y="533"/>
                    </a:lnTo>
                    <a:lnTo>
                      <a:pt x="104" y="512"/>
                    </a:lnTo>
                    <a:lnTo>
                      <a:pt x="100" y="489"/>
                    </a:lnTo>
                    <a:lnTo>
                      <a:pt x="97" y="468"/>
                    </a:lnTo>
                    <a:lnTo>
                      <a:pt x="96" y="446"/>
                    </a:lnTo>
                    <a:lnTo>
                      <a:pt x="96" y="425"/>
                    </a:lnTo>
                    <a:lnTo>
                      <a:pt x="96" y="402"/>
                    </a:lnTo>
                    <a:lnTo>
                      <a:pt x="97" y="380"/>
                    </a:lnTo>
                    <a:lnTo>
                      <a:pt x="100" y="359"/>
                    </a:lnTo>
                    <a:lnTo>
                      <a:pt x="103" y="336"/>
                    </a:lnTo>
                    <a:lnTo>
                      <a:pt x="108" y="315"/>
                    </a:lnTo>
                    <a:lnTo>
                      <a:pt x="112" y="294"/>
                    </a:lnTo>
                    <a:lnTo>
                      <a:pt x="119" y="273"/>
                    </a:lnTo>
                    <a:lnTo>
                      <a:pt x="126" y="252"/>
                    </a:lnTo>
                    <a:lnTo>
                      <a:pt x="135" y="231"/>
                    </a:lnTo>
                    <a:lnTo>
                      <a:pt x="145" y="212"/>
                    </a:lnTo>
                    <a:lnTo>
                      <a:pt x="154" y="190"/>
                    </a:lnTo>
                    <a:lnTo>
                      <a:pt x="166" y="172"/>
                    </a:lnTo>
                    <a:lnTo>
                      <a:pt x="178" y="153"/>
                    </a:lnTo>
                    <a:lnTo>
                      <a:pt x="191" y="134"/>
                    </a:lnTo>
                    <a:lnTo>
                      <a:pt x="205" y="116"/>
                    </a:lnTo>
                    <a:close/>
                  </a:path>
                </a:pathLst>
              </a:custGeom>
              <a:solidFill>
                <a:schemeClr val="bg1"/>
              </a:solidFill>
              <a:ln>
                <a:noFill/>
              </a:ln>
            </p:spPr>
            <p:txBody>
              <a:bodyPr vert="horz" wrap="square" lIns="121920" tIns="60960" rIns="121920" bIns="60960" numCol="1" anchor="t" anchorCtr="0" compatLnSpc="1"/>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5913" y="6724"/>
              <a:ext cx="3097" cy="1227"/>
            </a:xfrm>
            <a:prstGeom prst="rect">
              <a:avLst/>
            </a:prstGeom>
          </p:spPr>
          <p:txBody>
            <a:bodyPr wrap="square">
              <a:spAutoFit/>
            </a:bodyPr>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5" name="TextBox 20"/>
            <p:cNvSpPr txBox="1"/>
            <p:nvPr/>
          </p:nvSpPr>
          <p:spPr>
            <a:xfrm>
              <a:off x="6022" y="6224"/>
              <a:ext cx="2811" cy="467"/>
            </a:xfrm>
            <a:prstGeom prst="rect">
              <a:avLst/>
            </a:prstGeom>
            <a:noFill/>
          </p:spPr>
          <p:txBody>
            <a:bodyPr wrap="square" lIns="70907" tIns="35455" rIns="70907" bIns="35455" rtlCol="0">
              <a:spAutoFit/>
            </a:bodyPr>
            <a:p>
              <a:r>
                <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请在这里输入标题</a:t>
              </a:r>
              <a:endPar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1979" y="6724"/>
              <a:ext cx="3097" cy="1227"/>
            </a:xfrm>
            <a:prstGeom prst="rect">
              <a:avLst/>
            </a:prstGeom>
          </p:spPr>
          <p:txBody>
            <a:bodyPr wrap="square">
              <a:spAutoFit/>
            </a:bodyPr>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9" name="TextBox 20"/>
            <p:cNvSpPr txBox="1"/>
            <p:nvPr/>
          </p:nvSpPr>
          <p:spPr>
            <a:xfrm>
              <a:off x="2087" y="6224"/>
              <a:ext cx="2811" cy="467"/>
            </a:xfrm>
            <a:prstGeom prst="rect">
              <a:avLst/>
            </a:prstGeom>
            <a:noFill/>
          </p:spPr>
          <p:txBody>
            <a:bodyPr wrap="square" lIns="70907" tIns="35455" rIns="70907" bIns="35455" rtlCol="0">
              <a:spAutoFit/>
            </a:bodyPr>
            <a:p>
              <a:r>
                <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请在这里输入标题</a:t>
              </a:r>
              <a:endPar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13783" y="6724"/>
              <a:ext cx="3097" cy="1227"/>
            </a:xfrm>
            <a:prstGeom prst="rect">
              <a:avLst/>
            </a:prstGeom>
          </p:spPr>
          <p:txBody>
            <a:bodyPr wrap="square">
              <a:spAutoFit/>
            </a:bodyPr>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7" name="TextBox 20"/>
            <p:cNvSpPr txBox="1"/>
            <p:nvPr/>
          </p:nvSpPr>
          <p:spPr>
            <a:xfrm>
              <a:off x="13891" y="6224"/>
              <a:ext cx="2811" cy="467"/>
            </a:xfrm>
            <a:prstGeom prst="rect">
              <a:avLst/>
            </a:prstGeom>
            <a:noFill/>
          </p:spPr>
          <p:txBody>
            <a:bodyPr wrap="square" lIns="70907" tIns="35455" rIns="70907" bIns="35455" rtlCol="0">
              <a:spAutoFit/>
            </a:bodyPr>
            <a:p>
              <a:r>
                <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请在这里输入标题</a:t>
              </a:r>
              <a:endPar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9848" y="6724"/>
              <a:ext cx="3097" cy="1227"/>
            </a:xfrm>
            <a:prstGeom prst="rect">
              <a:avLst/>
            </a:prstGeom>
          </p:spPr>
          <p:txBody>
            <a:bodyPr wrap="square">
              <a:spAutoFit/>
            </a:bodyPr>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TextBox 20"/>
            <p:cNvSpPr txBox="1"/>
            <p:nvPr/>
          </p:nvSpPr>
          <p:spPr>
            <a:xfrm>
              <a:off x="9956" y="6224"/>
              <a:ext cx="2811" cy="467"/>
            </a:xfrm>
            <a:prstGeom prst="rect">
              <a:avLst/>
            </a:prstGeom>
            <a:noFill/>
          </p:spPr>
          <p:txBody>
            <a:bodyPr wrap="square" lIns="70907" tIns="35455" rIns="70907" bIns="35455" rtlCol="0">
              <a:spAutoFit/>
            </a:bodyPr>
            <a:p>
              <a:r>
                <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请在这里输入标题</a:t>
              </a:r>
              <a:endParaRPr lang="zh-CN" altLang="en-US" sz="1600" b="1" kern="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14481" y="4069"/>
              <a:ext cx="1626" cy="1626"/>
              <a:chOff x="9195275" y="2583577"/>
              <a:chExt cx="1032310" cy="1032310"/>
            </a:xfrm>
          </p:grpSpPr>
          <p:sp>
            <p:nvSpPr>
              <p:cNvPr id="33" name="Rounded Rectangle 3"/>
              <p:cNvSpPr/>
              <p:nvPr/>
            </p:nvSpPr>
            <p:spPr>
              <a:xfrm rot="2700000">
                <a:off x="9195275" y="2583577"/>
                <a:ext cx="1032310" cy="103231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17"/>
              <p:cNvSpPr>
                <a:spLocks noChangeArrowheads="1"/>
              </p:cNvSpPr>
              <p:nvPr/>
            </p:nvSpPr>
            <p:spPr bwMode="auto">
              <a:xfrm>
                <a:off x="9526112" y="2885407"/>
                <a:ext cx="370636" cy="428651"/>
              </a:xfrm>
              <a:custGeom>
                <a:avLst/>
                <a:gdLst>
                  <a:gd name="T0" fmla="*/ 61748637 w 509"/>
                  <a:gd name="T1" fmla="*/ 58478392 h 587"/>
                  <a:gd name="T2" fmla="*/ 61748637 w 509"/>
                  <a:gd name="T3" fmla="*/ 58478392 h 587"/>
                  <a:gd name="T4" fmla="*/ 59047150 w 509"/>
                  <a:gd name="T5" fmla="*/ 57572693 h 587"/>
                  <a:gd name="T6" fmla="*/ 56345663 w 509"/>
                  <a:gd name="T7" fmla="*/ 54855954 h 587"/>
                  <a:gd name="T8" fmla="*/ 56345663 w 509"/>
                  <a:gd name="T9" fmla="*/ 72192291 h 587"/>
                  <a:gd name="T10" fmla="*/ 52614799 w 509"/>
                  <a:gd name="T11" fmla="*/ 75814728 h 587"/>
                  <a:gd name="T12" fmla="*/ 49012696 w 509"/>
                  <a:gd name="T13" fmla="*/ 72192291 h 587"/>
                  <a:gd name="T14" fmla="*/ 49012696 w 509"/>
                  <a:gd name="T15" fmla="*/ 54855954 h 587"/>
                  <a:gd name="T16" fmla="*/ 47211824 w 509"/>
                  <a:gd name="T17" fmla="*/ 57572693 h 587"/>
                  <a:gd name="T18" fmla="*/ 44510337 w 509"/>
                  <a:gd name="T19" fmla="*/ 58478392 h 587"/>
                  <a:gd name="T20" fmla="*/ 40908235 w 509"/>
                  <a:gd name="T21" fmla="*/ 54855954 h 587"/>
                  <a:gd name="T22" fmla="*/ 41808850 w 509"/>
                  <a:gd name="T23" fmla="*/ 52138857 h 587"/>
                  <a:gd name="T24" fmla="*/ 50813927 w 509"/>
                  <a:gd name="T25" fmla="*/ 43858794 h 587"/>
                  <a:gd name="T26" fmla="*/ 52614799 w 509"/>
                  <a:gd name="T27" fmla="*/ 42953095 h 587"/>
                  <a:gd name="T28" fmla="*/ 55445048 w 509"/>
                  <a:gd name="T29" fmla="*/ 43858794 h 587"/>
                  <a:gd name="T30" fmla="*/ 63549509 w 509"/>
                  <a:gd name="T31" fmla="*/ 52138857 h 587"/>
                  <a:gd name="T32" fmla="*/ 65350381 w 509"/>
                  <a:gd name="T33" fmla="*/ 54855954 h 587"/>
                  <a:gd name="T34" fmla="*/ 61748637 w 509"/>
                  <a:gd name="T35" fmla="*/ 58478392 h 587"/>
                  <a:gd name="T36" fmla="*/ 39107363 w 509"/>
                  <a:gd name="T37" fmla="*/ 49292630 h 587"/>
                  <a:gd name="T38" fmla="*/ 39107363 w 509"/>
                  <a:gd name="T39" fmla="*/ 49292630 h 587"/>
                  <a:gd name="T40" fmla="*/ 37177729 w 509"/>
                  <a:gd name="T41" fmla="*/ 54855954 h 587"/>
                  <a:gd name="T42" fmla="*/ 44510337 w 509"/>
                  <a:gd name="T43" fmla="*/ 62100829 h 587"/>
                  <a:gd name="T44" fmla="*/ 45410952 w 509"/>
                  <a:gd name="T45" fmla="*/ 62100829 h 587"/>
                  <a:gd name="T46" fmla="*/ 45410952 w 509"/>
                  <a:gd name="T47" fmla="*/ 70380892 h 587"/>
                  <a:gd name="T48" fmla="*/ 3602102 w 509"/>
                  <a:gd name="T49" fmla="*/ 70380892 h 587"/>
                  <a:gd name="T50" fmla="*/ 0 w 509"/>
                  <a:gd name="T51" fmla="*/ 66758455 h 587"/>
                  <a:gd name="T52" fmla="*/ 0 w 509"/>
                  <a:gd name="T53" fmla="*/ 3622437 h 587"/>
                  <a:gd name="T54" fmla="*/ 3602102 w 509"/>
                  <a:gd name="T55" fmla="*/ 0 h 587"/>
                  <a:gd name="T56" fmla="*/ 11706564 w 509"/>
                  <a:gd name="T57" fmla="*/ 0 h 587"/>
                  <a:gd name="T58" fmla="*/ 11706564 w 509"/>
                  <a:gd name="T59" fmla="*/ 0 h 587"/>
                  <a:gd name="T60" fmla="*/ 22641275 w 509"/>
                  <a:gd name="T61" fmla="*/ 0 h 587"/>
                  <a:gd name="T62" fmla="*/ 22641275 w 509"/>
                  <a:gd name="T63" fmla="*/ 13713899 h 587"/>
                  <a:gd name="T64" fmla="*/ 22641275 w 509"/>
                  <a:gd name="T65" fmla="*/ 20959133 h 587"/>
                  <a:gd name="T66" fmla="*/ 29973883 w 509"/>
                  <a:gd name="T67" fmla="*/ 28333497 h 587"/>
                  <a:gd name="T68" fmla="*/ 37177729 w 509"/>
                  <a:gd name="T69" fmla="*/ 28333497 h 587"/>
                  <a:gd name="T70" fmla="*/ 52614799 w 509"/>
                  <a:gd name="T71" fmla="*/ 28333497 h 587"/>
                  <a:gd name="T72" fmla="*/ 52614799 w 509"/>
                  <a:gd name="T73" fmla="*/ 39330657 h 587"/>
                  <a:gd name="T74" fmla="*/ 48112440 w 509"/>
                  <a:gd name="T75" fmla="*/ 41141696 h 587"/>
                  <a:gd name="T76" fmla="*/ 39107363 w 509"/>
                  <a:gd name="T77" fmla="*/ 49292630 h 587"/>
                  <a:gd name="T78" fmla="*/ 29973883 w 509"/>
                  <a:gd name="T79" fmla="*/ 24711059 h 587"/>
                  <a:gd name="T80" fmla="*/ 29973883 w 509"/>
                  <a:gd name="T81" fmla="*/ 24711059 h 587"/>
                  <a:gd name="T82" fmla="*/ 26371780 w 509"/>
                  <a:gd name="T83" fmla="*/ 20959133 h 587"/>
                  <a:gd name="T84" fmla="*/ 26371780 w 509"/>
                  <a:gd name="T85" fmla="*/ 13713899 h 587"/>
                  <a:gd name="T86" fmla="*/ 26371780 w 509"/>
                  <a:gd name="T87" fmla="*/ 0 h 587"/>
                  <a:gd name="T88" fmla="*/ 26371780 w 509"/>
                  <a:gd name="T89" fmla="*/ 0 h 587"/>
                  <a:gd name="T90" fmla="*/ 52614799 w 509"/>
                  <a:gd name="T91" fmla="*/ 24711059 h 587"/>
                  <a:gd name="T92" fmla="*/ 37177729 w 509"/>
                  <a:gd name="T93" fmla="*/ 24711059 h 587"/>
                  <a:gd name="T94" fmla="*/ 29973883 w 509"/>
                  <a:gd name="T95" fmla="*/ 24711059 h 5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09" h="587">
                    <a:moveTo>
                      <a:pt x="480" y="452"/>
                    </a:moveTo>
                    <a:lnTo>
                      <a:pt x="480" y="452"/>
                    </a:lnTo>
                    <a:cubicBezTo>
                      <a:pt x="473" y="452"/>
                      <a:pt x="466" y="452"/>
                      <a:pt x="459" y="445"/>
                    </a:cubicBezTo>
                    <a:cubicBezTo>
                      <a:pt x="438" y="424"/>
                      <a:pt x="438" y="424"/>
                      <a:pt x="438" y="424"/>
                    </a:cubicBezTo>
                    <a:cubicBezTo>
                      <a:pt x="438" y="558"/>
                      <a:pt x="438" y="558"/>
                      <a:pt x="438" y="558"/>
                    </a:cubicBezTo>
                    <a:cubicBezTo>
                      <a:pt x="438" y="572"/>
                      <a:pt x="431" y="586"/>
                      <a:pt x="409" y="586"/>
                    </a:cubicBezTo>
                    <a:cubicBezTo>
                      <a:pt x="395" y="586"/>
                      <a:pt x="381" y="572"/>
                      <a:pt x="381" y="558"/>
                    </a:cubicBezTo>
                    <a:cubicBezTo>
                      <a:pt x="381" y="424"/>
                      <a:pt x="381" y="424"/>
                      <a:pt x="381" y="424"/>
                    </a:cubicBezTo>
                    <a:cubicBezTo>
                      <a:pt x="367" y="445"/>
                      <a:pt x="367" y="445"/>
                      <a:pt x="367" y="445"/>
                    </a:cubicBezTo>
                    <a:cubicBezTo>
                      <a:pt x="360" y="452"/>
                      <a:pt x="353" y="452"/>
                      <a:pt x="346" y="452"/>
                    </a:cubicBezTo>
                    <a:cubicBezTo>
                      <a:pt x="332" y="452"/>
                      <a:pt x="318" y="438"/>
                      <a:pt x="318" y="424"/>
                    </a:cubicBezTo>
                    <a:cubicBezTo>
                      <a:pt x="318" y="417"/>
                      <a:pt x="318" y="410"/>
                      <a:pt x="325" y="403"/>
                    </a:cubicBezTo>
                    <a:cubicBezTo>
                      <a:pt x="395" y="339"/>
                      <a:pt x="395" y="339"/>
                      <a:pt x="395" y="339"/>
                    </a:cubicBezTo>
                    <a:cubicBezTo>
                      <a:pt x="395" y="332"/>
                      <a:pt x="402" y="332"/>
                      <a:pt x="409" y="332"/>
                    </a:cubicBezTo>
                    <a:cubicBezTo>
                      <a:pt x="417" y="332"/>
                      <a:pt x="424" y="332"/>
                      <a:pt x="431" y="339"/>
                    </a:cubicBezTo>
                    <a:cubicBezTo>
                      <a:pt x="494" y="403"/>
                      <a:pt x="494" y="403"/>
                      <a:pt x="494" y="403"/>
                    </a:cubicBezTo>
                    <a:cubicBezTo>
                      <a:pt x="501" y="410"/>
                      <a:pt x="508" y="417"/>
                      <a:pt x="508" y="424"/>
                    </a:cubicBezTo>
                    <a:cubicBezTo>
                      <a:pt x="508" y="438"/>
                      <a:pt x="494" y="452"/>
                      <a:pt x="480" y="452"/>
                    </a:cubicBezTo>
                    <a:close/>
                    <a:moveTo>
                      <a:pt x="304" y="381"/>
                    </a:moveTo>
                    <a:lnTo>
                      <a:pt x="304" y="381"/>
                    </a:lnTo>
                    <a:cubicBezTo>
                      <a:pt x="296" y="395"/>
                      <a:pt x="289" y="410"/>
                      <a:pt x="289" y="424"/>
                    </a:cubicBezTo>
                    <a:cubicBezTo>
                      <a:pt x="289" y="452"/>
                      <a:pt x="318" y="480"/>
                      <a:pt x="346" y="480"/>
                    </a:cubicBezTo>
                    <a:lnTo>
                      <a:pt x="353" y="480"/>
                    </a:lnTo>
                    <a:cubicBezTo>
                      <a:pt x="353" y="544"/>
                      <a:pt x="353" y="544"/>
                      <a:pt x="353" y="544"/>
                    </a:cubicBezTo>
                    <a:cubicBezTo>
                      <a:pt x="28" y="544"/>
                      <a:pt x="28" y="544"/>
                      <a:pt x="28" y="544"/>
                    </a:cubicBezTo>
                    <a:cubicBezTo>
                      <a:pt x="7" y="544"/>
                      <a:pt x="0" y="537"/>
                      <a:pt x="0" y="516"/>
                    </a:cubicBezTo>
                    <a:cubicBezTo>
                      <a:pt x="0" y="28"/>
                      <a:pt x="0" y="28"/>
                      <a:pt x="0" y="28"/>
                    </a:cubicBezTo>
                    <a:cubicBezTo>
                      <a:pt x="0" y="14"/>
                      <a:pt x="7" y="0"/>
                      <a:pt x="28" y="0"/>
                    </a:cubicBezTo>
                    <a:cubicBezTo>
                      <a:pt x="91" y="0"/>
                      <a:pt x="91" y="0"/>
                      <a:pt x="91" y="0"/>
                    </a:cubicBezTo>
                    <a:cubicBezTo>
                      <a:pt x="176" y="0"/>
                      <a:pt x="176" y="0"/>
                      <a:pt x="176" y="0"/>
                    </a:cubicBezTo>
                    <a:cubicBezTo>
                      <a:pt x="176" y="106"/>
                      <a:pt x="176" y="106"/>
                      <a:pt x="176" y="106"/>
                    </a:cubicBezTo>
                    <a:cubicBezTo>
                      <a:pt x="176" y="162"/>
                      <a:pt x="176" y="162"/>
                      <a:pt x="176" y="162"/>
                    </a:cubicBezTo>
                    <a:cubicBezTo>
                      <a:pt x="176" y="191"/>
                      <a:pt x="205" y="219"/>
                      <a:pt x="233" y="219"/>
                    </a:cubicBezTo>
                    <a:cubicBezTo>
                      <a:pt x="289" y="219"/>
                      <a:pt x="289" y="219"/>
                      <a:pt x="289" y="219"/>
                    </a:cubicBezTo>
                    <a:cubicBezTo>
                      <a:pt x="409" y="219"/>
                      <a:pt x="409" y="219"/>
                      <a:pt x="409" y="219"/>
                    </a:cubicBezTo>
                    <a:cubicBezTo>
                      <a:pt x="409" y="304"/>
                      <a:pt x="409" y="304"/>
                      <a:pt x="409" y="304"/>
                    </a:cubicBezTo>
                    <a:cubicBezTo>
                      <a:pt x="395" y="304"/>
                      <a:pt x="381" y="311"/>
                      <a:pt x="374" y="318"/>
                    </a:cubicBezTo>
                    <a:lnTo>
                      <a:pt x="304" y="381"/>
                    </a:lnTo>
                    <a:close/>
                    <a:moveTo>
                      <a:pt x="233" y="191"/>
                    </a:moveTo>
                    <a:lnTo>
                      <a:pt x="233" y="191"/>
                    </a:lnTo>
                    <a:cubicBezTo>
                      <a:pt x="219" y="191"/>
                      <a:pt x="205" y="176"/>
                      <a:pt x="205" y="162"/>
                    </a:cubicBezTo>
                    <a:cubicBezTo>
                      <a:pt x="205" y="106"/>
                      <a:pt x="205" y="106"/>
                      <a:pt x="205" y="106"/>
                    </a:cubicBezTo>
                    <a:cubicBezTo>
                      <a:pt x="205" y="0"/>
                      <a:pt x="205" y="0"/>
                      <a:pt x="205" y="0"/>
                    </a:cubicBezTo>
                    <a:cubicBezTo>
                      <a:pt x="409" y="191"/>
                      <a:pt x="409" y="191"/>
                      <a:pt x="409" y="191"/>
                    </a:cubicBezTo>
                    <a:cubicBezTo>
                      <a:pt x="289" y="191"/>
                      <a:pt x="289" y="191"/>
                      <a:pt x="289" y="191"/>
                    </a:cubicBezTo>
                    <a:lnTo>
                      <a:pt x="233" y="19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0591" y="4103"/>
              <a:ext cx="1626" cy="1626"/>
              <a:chOff x="6725143" y="2605688"/>
              <a:chExt cx="1032310" cy="1032310"/>
            </a:xfrm>
          </p:grpSpPr>
          <p:sp>
            <p:nvSpPr>
              <p:cNvPr id="22" name="Rounded Rectangle 2"/>
              <p:cNvSpPr/>
              <p:nvPr/>
            </p:nvSpPr>
            <p:spPr>
              <a:xfrm rot="2700000">
                <a:off x="6725143" y="2605688"/>
                <a:ext cx="1032310" cy="1032310"/>
              </a:xfrm>
              <a:prstGeom prst="round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59"/>
              <p:cNvSpPr>
                <a:spLocks noChangeArrowheads="1"/>
              </p:cNvSpPr>
              <p:nvPr/>
            </p:nvSpPr>
            <p:spPr bwMode="auto">
              <a:xfrm>
                <a:off x="7028585" y="2899461"/>
                <a:ext cx="425427" cy="444765"/>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22"/>
          <p:cNvSpPr/>
          <p:nvPr/>
        </p:nvSpPr>
        <p:spPr bwMode="auto">
          <a:xfrm>
            <a:off x="4278012" y="3962289"/>
            <a:ext cx="2735060" cy="1966868"/>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rgbClr val="37B244"/>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6" name="Freeform 25"/>
          <p:cNvSpPr/>
          <p:nvPr/>
        </p:nvSpPr>
        <p:spPr bwMode="auto">
          <a:xfrm>
            <a:off x="5558728" y="3212651"/>
            <a:ext cx="2356530" cy="17108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404040"/>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7" name="Freeform 28"/>
          <p:cNvSpPr/>
          <p:nvPr/>
        </p:nvSpPr>
        <p:spPr bwMode="auto">
          <a:xfrm>
            <a:off x="4593192" y="2474149"/>
            <a:ext cx="2211799" cy="1577205"/>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rgbClr val="37B244"/>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8" name="Freeform 31"/>
          <p:cNvSpPr/>
          <p:nvPr/>
        </p:nvSpPr>
        <p:spPr bwMode="auto">
          <a:xfrm>
            <a:off x="5665333" y="1885944"/>
            <a:ext cx="1855534" cy="132114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2BA900"/>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39" name="Group 14"/>
          <p:cNvGrpSpPr/>
          <p:nvPr/>
        </p:nvGrpSpPr>
        <p:grpSpPr>
          <a:xfrm>
            <a:off x="6774119" y="2363911"/>
            <a:ext cx="430262" cy="411782"/>
            <a:chOff x="8383588" y="4452938"/>
            <a:chExt cx="522287" cy="477837"/>
          </a:xfrm>
          <a:solidFill>
            <a:schemeClr val="bg1"/>
          </a:solidFill>
        </p:grpSpPr>
        <p:sp>
          <p:nvSpPr>
            <p:cNvPr id="40"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1"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2"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3"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4"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5"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6"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7"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48"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49" name="Group 24"/>
          <p:cNvGrpSpPr/>
          <p:nvPr/>
        </p:nvGrpSpPr>
        <p:grpSpPr>
          <a:xfrm>
            <a:off x="4919733" y="2988033"/>
            <a:ext cx="484977" cy="438107"/>
            <a:chOff x="9204326" y="3648075"/>
            <a:chExt cx="500062" cy="454026"/>
          </a:xfrm>
          <a:solidFill>
            <a:schemeClr val="bg1"/>
          </a:solidFill>
        </p:grpSpPr>
        <p:sp>
          <p:nvSpPr>
            <p:cNvPr id="50"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1"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2"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3"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4"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5"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6"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57"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58" name="Group 33"/>
          <p:cNvGrpSpPr/>
          <p:nvPr/>
        </p:nvGrpSpPr>
        <p:grpSpPr>
          <a:xfrm>
            <a:off x="7009522" y="3732553"/>
            <a:ext cx="482536" cy="583740"/>
            <a:chOff x="9532938" y="3521075"/>
            <a:chExt cx="423862" cy="512763"/>
          </a:xfrm>
          <a:solidFill>
            <a:schemeClr val="bg1"/>
          </a:solidFill>
        </p:grpSpPr>
        <p:sp>
          <p:nvSpPr>
            <p:cNvPr id="59"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60"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61"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62" name="Group 37"/>
          <p:cNvGrpSpPr/>
          <p:nvPr/>
        </p:nvGrpSpPr>
        <p:grpSpPr>
          <a:xfrm>
            <a:off x="4660747" y="4565237"/>
            <a:ext cx="486383" cy="508791"/>
            <a:chOff x="8385175" y="3870325"/>
            <a:chExt cx="473075" cy="473075"/>
          </a:xfrm>
          <a:solidFill>
            <a:schemeClr val="bg1"/>
          </a:solidFill>
        </p:grpSpPr>
        <p:sp>
          <p:nvSpPr>
            <p:cNvPr id="63"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64"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3A3A3A"/>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sp>
        <p:nvSpPr>
          <p:cNvPr id="65" name="išľíďè"/>
          <p:cNvSpPr/>
          <p:nvPr/>
        </p:nvSpPr>
        <p:spPr bwMode="auto">
          <a:xfrm>
            <a:off x="8530015" y="2314342"/>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66" name="iSlíďè"/>
          <p:cNvSpPr txBox="1"/>
          <p:nvPr/>
        </p:nvSpPr>
        <p:spPr bwMode="auto">
          <a:xfrm>
            <a:off x="8536916" y="2002166"/>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67" name="išľíďè"/>
          <p:cNvSpPr/>
          <p:nvPr/>
        </p:nvSpPr>
        <p:spPr bwMode="auto">
          <a:xfrm>
            <a:off x="903218" y="3431472"/>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68" name="iSlíďè"/>
          <p:cNvSpPr txBox="1"/>
          <p:nvPr/>
        </p:nvSpPr>
        <p:spPr bwMode="auto">
          <a:xfrm>
            <a:off x="910119" y="3119296"/>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69" name="išľíďè"/>
          <p:cNvSpPr/>
          <p:nvPr/>
        </p:nvSpPr>
        <p:spPr bwMode="auto">
          <a:xfrm>
            <a:off x="8530015" y="4212326"/>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70" name="iSlíďè"/>
          <p:cNvSpPr txBox="1"/>
          <p:nvPr/>
        </p:nvSpPr>
        <p:spPr bwMode="auto">
          <a:xfrm>
            <a:off x="8536916" y="390015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71" name="išľíďè"/>
          <p:cNvSpPr/>
          <p:nvPr/>
        </p:nvSpPr>
        <p:spPr bwMode="auto">
          <a:xfrm>
            <a:off x="903217" y="5482696"/>
            <a:ext cx="2543126"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72" name="iSlíďè"/>
          <p:cNvSpPr txBox="1"/>
          <p:nvPr/>
        </p:nvSpPr>
        <p:spPr bwMode="auto">
          <a:xfrm>
            <a:off x="910118" y="517052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2500" lnSpcReduction="2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14400000">
            <a:off x="-2391410" y="2614930"/>
            <a:ext cx="4719955" cy="2757805"/>
          </a:xfrm>
          <a:prstGeom prst="rtTriangle">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Group 10"/>
          <p:cNvGrpSpPr/>
          <p:nvPr/>
        </p:nvGrpSpPr>
        <p:grpSpPr>
          <a:xfrm>
            <a:off x="6963410" y="3515995"/>
            <a:ext cx="701040" cy="701040"/>
            <a:chOff x="6253939" y="2516220"/>
            <a:chExt cx="831273" cy="831273"/>
          </a:xfrm>
        </p:grpSpPr>
        <p:sp>
          <p:nvSpPr>
            <p:cNvPr id="27" name="Oval 11"/>
            <p:cNvSpPr/>
            <p:nvPr/>
          </p:nvSpPr>
          <p:spPr>
            <a:xfrm>
              <a:off x="6253939" y="2516220"/>
              <a:ext cx="831273" cy="831273"/>
            </a:xfrm>
            <a:prstGeom prst="ellipse">
              <a:avLst/>
            </a:prstGeom>
            <a:solidFill>
              <a:srgbClr val="37B244"/>
            </a:solidFill>
            <a:ln>
              <a:solidFill>
                <a:srgbClr val="37B2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srgbClr val="2C2C2C"/>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28"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28270" rtl="0" eaLnBrk="1" fontAlgn="auto" latinLnBrk="0" hangingPunct="0">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srgbClr val="2C2C2C"/>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nvGrpSpPr>
          <p:cNvPr id="5" name="Group 13"/>
          <p:cNvGrpSpPr/>
          <p:nvPr/>
        </p:nvGrpSpPr>
        <p:grpSpPr>
          <a:xfrm>
            <a:off x="6965315" y="4955540"/>
            <a:ext cx="701040" cy="701040"/>
            <a:chOff x="5716910" y="3464598"/>
            <a:chExt cx="831273" cy="831273"/>
          </a:xfrm>
        </p:grpSpPr>
        <p:sp>
          <p:nvSpPr>
            <p:cNvPr id="30" name="Oval 14"/>
            <p:cNvSpPr/>
            <p:nvPr/>
          </p:nvSpPr>
          <p:spPr>
            <a:xfrm>
              <a:off x="5716910" y="3464598"/>
              <a:ext cx="831273" cy="831273"/>
            </a:xfrm>
            <a:prstGeom prst="ellipse">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srgbClr val="2C2C2C"/>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nvGrpSpPr>
            <p:cNvPr id="2" name="Group 15"/>
            <p:cNvGrpSpPr/>
            <p:nvPr/>
          </p:nvGrpSpPr>
          <p:grpSpPr>
            <a:xfrm>
              <a:off x="5900374" y="3655628"/>
              <a:ext cx="464344" cy="464344"/>
              <a:chOff x="4439444" y="2582069"/>
              <a:chExt cx="464344" cy="464344"/>
            </a:xfrm>
            <a:solidFill>
              <a:schemeClr val="bg1"/>
            </a:solidFill>
          </p:grpSpPr>
          <p:sp>
            <p:nvSpPr>
              <p:cNvPr id="32"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28270" rtl="0" eaLnBrk="1" fontAlgn="auto" latinLnBrk="0" hangingPunct="0">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srgbClr val="2C2C2C"/>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3"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28270" rtl="0" eaLnBrk="1" fontAlgn="auto" latinLnBrk="0" hangingPunct="0">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srgbClr val="2C2C2C"/>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4"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28270" rtl="0" eaLnBrk="1" fontAlgn="auto" latinLnBrk="0" hangingPunct="0">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srgbClr val="2C2C2C"/>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grpSp>
      <p:grpSp>
        <p:nvGrpSpPr>
          <p:cNvPr id="7" name="Group 19"/>
          <p:cNvGrpSpPr/>
          <p:nvPr/>
        </p:nvGrpSpPr>
        <p:grpSpPr>
          <a:xfrm>
            <a:off x="6964045" y="2100580"/>
            <a:ext cx="701040" cy="701040"/>
            <a:chOff x="6678551" y="1578185"/>
            <a:chExt cx="831273" cy="831273"/>
          </a:xfrm>
        </p:grpSpPr>
        <p:sp>
          <p:nvSpPr>
            <p:cNvPr id="36" name="Oval 20"/>
            <p:cNvSpPr/>
            <p:nvPr/>
          </p:nvSpPr>
          <p:spPr>
            <a:xfrm>
              <a:off x="6678551" y="1578185"/>
              <a:ext cx="831273" cy="831273"/>
            </a:xfrm>
            <a:prstGeom prst="ellipse">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srgbClr val="2C2C2C"/>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7"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28270" rtl="0" eaLnBrk="1" fontAlgn="auto" latinLnBrk="0" hangingPunct="0">
                <a:lnSpc>
                  <a:spcPct val="100000"/>
                </a:lnSpc>
                <a:spcBef>
                  <a:spcPts val="0"/>
                </a:spcBef>
                <a:spcAft>
                  <a:spcPts val="0"/>
                </a:spcAft>
                <a:buClrTx/>
                <a:buSzTx/>
                <a:buFontTx/>
                <a:buNone/>
                <a:defRPr/>
              </a:pPr>
              <a:endParaRPr kumimoji="0" lang="en-US" sz="800" b="0" i="0" u="none" strike="noStrike" kern="1200" cap="none" spc="0" normalizeH="0" baseline="0" noProof="0" dirty="0">
                <a:ln>
                  <a:noFill/>
                </a:ln>
                <a:solidFill>
                  <a:srgbClr val="2C2C2C"/>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grpSp>
      <p:sp>
        <p:nvSpPr>
          <p:cNvPr id="16" name="išľíďè"/>
          <p:cNvSpPr/>
          <p:nvPr/>
        </p:nvSpPr>
        <p:spPr bwMode="auto">
          <a:xfrm>
            <a:off x="7994015" y="2416810"/>
            <a:ext cx="347599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7" name="iSlíďè"/>
          <p:cNvSpPr txBox="1"/>
          <p:nvPr/>
        </p:nvSpPr>
        <p:spPr bwMode="auto">
          <a:xfrm>
            <a:off x="7993934" y="209378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8" name="išľíďè"/>
          <p:cNvSpPr/>
          <p:nvPr/>
        </p:nvSpPr>
        <p:spPr bwMode="auto">
          <a:xfrm>
            <a:off x="7992110" y="3815080"/>
            <a:ext cx="347599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9" name="iSlíďè"/>
          <p:cNvSpPr txBox="1"/>
          <p:nvPr/>
        </p:nvSpPr>
        <p:spPr bwMode="auto">
          <a:xfrm>
            <a:off x="7992152" y="349169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20" name="išľíďè"/>
          <p:cNvSpPr/>
          <p:nvPr/>
        </p:nvSpPr>
        <p:spPr bwMode="auto">
          <a:xfrm>
            <a:off x="7992110" y="5263515"/>
            <a:ext cx="347599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1" name="iSlíďè"/>
          <p:cNvSpPr txBox="1"/>
          <p:nvPr/>
        </p:nvSpPr>
        <p:spPr bwMode="auto">
          <a:xfrm>
            <a:off x="7992152" y="494012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pic>
        <p:nvPicPr>
          <p:cNvPr id="6" name="图片 5" descr="D:\图图图\商务类图\f7177d695b39bfd9c39cd70d3a8efd35ad35711f69ca51-yVV5eV_fw658.jpgf7177d695b39bfd9c39cd70d3a8efd35ad35711f69ca51-yVV5eV_fw658"/>
          <p:cNvPicPr>
            <a:picLocks noChangeAspect="1"/>
          </p:cNvPicPr>
          <p:nvPr/>
        </p:nvPicPr>
        <p:blipFill>
          <a:blip r:embed="rId1"/>
          <a:srcRect/>
          <a:stretch>
            <a:fillRect/>
          </a:stretch>
        </p:blipFill>
        <p:spPr>
          <a:xfrm>
            <a:off x="1303020" y="2479040"/>
            <a:ext cx="4540885" cy="30295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11201"/>
          <p:cNvPicPr>
            <a:picLocks noChangeAspect="1"/>
          </p:cNvPicPr>
          <p:nvPr/>
        </p:nvPicPr>
        <p:blipFill>
          <a:blip r:embed="rId1"/>
          <a:srcRect l="17955" r="7244"/>
          <a:stretch>
            <a:fillRect/>
          </a:stretch>
        </p:blipFill>
        <p:spPr>
          <a:xfrm rot="16200000">
            <a:off x="2670175" y="-2680970"/>
            <a:ext cx="6851650" cy="12212955"/>
          </a:xfrm>
          <a:prstGeom prst="rect">
            <a:avLst/>
          </a:prstGeom>
        </p:spPr>
      </p:pic>
      <p:sp>
        <p:nvSpPr>
          <p:cNvPr id="10" name="矩形 9"/>
          <p:cNvSpPr/>
          <p:nvPr/>
        </p:nvSpPr>
        <p:spPr>
          <a:xfrm>
            <a:off x="1619373" y="2596508"/>
            <a:ext cx="4111619" cy="829945"/>
          </a:xfrm>
          <a:prstGeom prst="rect">
            <a:avLst/>
          </a:prstGeom>
          <a:noFill/>
        </p:spPr>
        <p:txBody>
          <a:bodyPr vert="horz" wrap="square">
            <a:spAutoFit/>
          </a:bodyPr>
          <a:lstStyle/>
          <a:p>
            <a:pPr algn="ctr"/>
            <a:r>
              <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03</a:t>
            </a:r>
            <a:endPar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1" name="文本框 10"/>
          <p:cNvSpPr txBox="1"/>
          <p:nvPr/>
        </p:nvSpPr>
        <p:spPr>
          <a:xfrm>
            <a:off x="1282386" y="3703020"/>
            <a:ext cx="4784322" cy="829945"/>
          </a:xfrm>
          <a:prstGeom prst="rect">
            <a:avLst/>
          </a:prstGeom>
          <a:noFill/>
        </p:spPr>
        <p:txBody>
          <a:bodyPr wrap="square" rtlCol="0">
            <a:spAutoFit/>
          </a:bodyPr>
          <a:lstStyle/>
          <a:p>
            <a:pPr algn="ctr"/>
            <a:r>
              <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rPr>
              <a:t>输入标题内容</a:t>
            </a:r>
            <a:endPar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endParaRPr>
          </a:p>
        </p:txBody>
      </p:sp>
      <p:sp>
        <p:nvSpPr>
          <p:cNvPr id="4" name="直角三角形 3"/>
          <p:cNvSpPr/>
          <p:nvPr/>
        </p:nvSpPr>
        <p:spPr>
          <a:xfrm rot="3600000">
            <a:off x="9851390" y="2739390"/>
            <a:ext cx="4719955" cy="27578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p:nvPr/>
        </p:nvGrpSpPr>
        <p:grpSpPr>
          <a:xfrm>
            <a:off x="1394460" y="1327360"/>
            <a:ext cx="9890752" cy="4737938"/>
            <a:chOff x="1076" y="2351"/>
            <a:chExt cx="9757" cy="4673"/>
          </a:xfrm>
        </p:grpSpPr>
        <p:sp>
          <p:nvSpPr>
            <p:cNvPr id="7" name="Rectangle 2"/>
            <p:cNvSpPr/>
            <p:nvPr/>
          </p:nvSpPr>
          <p:spPr>
            <a:xfrm>
              <a:off x="1240" y="2351"/>
              <a:ext cx="2356" cy="1080"/>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TIME SPEED</a:t>
              </a:r>
              <a:endParaRPr 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Rectangle 8"/>
            <p:cNvSpPr/>
            <p:nvPr/>
          </p:nvSpPr>
          <p:spPr>
            <a:xfrm>
              <a:off x="1240" y="2351"/>
              <a:ext cx="2356" cy="2732"/>
            </a:xfrm>
            <a:prstGeom prst="rect">
              <a:avLst/>
            </a:prstGeom>
            <a:noFill/>
            <a:ln>
              <a:solidFill>
                <a:srgbClr val="2B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9" name="TextBox 9"/>
            <p:cNvSpPr txBox="1"/>
            <p:nvPr/>
          </p:nvSpPr>
          <p:spPr>
            <a:xfrm>
              <a:off x="1535" y="3711"/>
              <a:ext cx="1767" cy="1122"/>
            </a:xfrm>
            <a:prstGeom prst="rect">
              <a:avLst/>
            </a:prstGeom>
            <a:noFill/>
          </p:spPr>
          <p:txBody>
            <a:bodyPr wrap="square" rtlCol="0">
              <a:spAutoFit/>
            </a:bodyPr>
            <a:p>
              <a:pPr algn="ctr"/>
              <a:r>
                <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85,56%</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Rectangle 10"/>
            <p:cNvSpPr/>
            <p:nvPr/>
          </p:nvSpPr>
          <p:spPr>
            <a:xfrm>
              <a:off x="3652" y="2351"/>
              <a:ext cx="2356" cy="108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sz="3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TIME SPEED</a:t>
              </a:r>
              <a:endParaRPr 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Rectangle 11"/>
            <p:cNvSpPr/>
            <p:nvPr/>
          </p:nvSpPr>
          <p:spPr>
            <a:xfrm>
              <a:off x="3652" y="2351"/>
              <a:ext cx="2356" cy="2732"/>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12" name="TextBox 12"/>
            <p:cNvSpPr txBox="1"/>
            <p:nvPr/>
          </p:nvSpPr>
          <p:spPr>
            <a:xfrm>
              <a:off x="3947" y="3711"/>
              <a:ext cx="1767" cy="1122"/>
            </a:xfrm>
            <a:prstGeom prst="rect">
              <a:avLst/>
            </a:prstGeom>
            <a:noFill/>
          </p:spPr>
          <p:txBody>
            <a:bodyPr wrap="square" rtlCol="0">
              <a:spAutoFit/>
            </a:bodyPr>
            <a:p>
              <a:pPr algn="ctr"/>
              <a:r>
                <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70,51%</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Rectangle 13"/>
            <p:cNvSpPr/>
            <p:nvPr/>
          </p:nvSpPr>
          <p:spPr>
            <a:xfrm>
              <a:off x="6064" y="2351"/>
              <a:ext cx="2356" cy="1080"/>
            </a:xfrm>
            <a:prstGeom prst="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sz="3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sz="10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TIME SPEED</a:t>
              </a:r>
              <a:endParaRPr lang="en-US" sz="10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Rectangle 14"/>
            <p:cNvSpPr/>
            <p:nvPr/>
          </p:nvSpPr>
          <p:spPr>
            <a:xfrm>
              <a:off x="6064" y="2351"/>
              <a:ext cx="2356" cy="2732"/>
            </a:xfrm>
            <a:prstGeom prst="rect">
              <a:avLst/>
            </a:prstGeom>
            <a:noFill/>
            <a:ln>
              <a:solidFill>
                <a:srgbClr val="2B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15" name="TextBox 15"/>
            <p:cNvSpPr txBox="1"/>
            <p:nvPr/>
          </p:nvSpPr>
          <p:spPr>
            <a:xfrm>
              <a:off x="6359" y="3711"/>
              <a:ext cx="1767" cy="1122"/>
            </a:xfrm>
            <a:prstGeom prst="rect">
              <a:avLst/>
            </a:prstGeom>
            <a:noFill/>
          </p:spPr>
          <p:txBody>
            <a:bodyPr wrap="square" rtlCol="0">
              <a:spAutoFit/>
            </a:bodyPr>
            <a:p>
              <a:pPr algn="ctr"/>
              <a:r>
                <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50,95%</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Rectangle 16"/>
            <p:cNvSpPr/>
            <p:nvPr/>
          </p:nvSpPr>
          <p:spPr>
            <a:xfrm>
              <a:off x="8476" y="2351"/>
              <a:ext cx="2356" cy="108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sz="3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sz="10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TIME SPEED</a:t>
              </a:r>
              <a:endParaRPr lang="en-US" sz="10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Rectangle 17"/>
            <p:cNvSpPr/>
            <p:nvPr/>
          </p:nvSpPr>
          <p:spPr>
            <a:xfrm>
              <a:off x="8476" y="2351"/>
              <a:ext cx="2356" cy="2732"/>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微软雅黑" panose="020B0503020204020204" pitchFamily="34" charset="-122"/>
                <a:ea typeface="微软雅黑" panose="020B0503020204020204" pitchFamily="34" charset="-122"/>
              </a:endParaRPr>
            </a:p>
          </p:txBody>
        </p:sp>
        <p:sp>
          <p:nvSpPr>
            <p:cNvPr id="2" name="TextBox 18"/>
            <p:cNvSpPr txBox="1"/>
            <p:nvPr/>
          </p:nvSpPr>
          <p:spPr>
            <a:xfrm>
              <a:off x="8771" y="3711"/>
              <a:ext cx="1767" cy="1122"/>
            </a:xfrm>
            <a:prstGeom prst="rect">
              <a:avLst/>
            </a:prstGeom>
            <a:noFill/>
          </p:spPr>
          <p:txBody>
            <a:bodyPr wrap="square" rtlCol="0">
              <a:spAutoFit/>
            </a:bodyPr>
            <a:p>
              <a:pPr algn="ctr"/>
              <a:r>
                <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20,58%</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TextBox 23"/>
            <p:cNvSpPr txBox="1"/>
            <p:nvPr/>
          </p:nvSpPr>
          <p:spPr>
            <a:xfrm>
              <a:off x="1076" y="5790"/>
              <a:ext cx="846" cy="758"/>
            </a:xfrm>
            <a:prstGeom prst="rect">
              <a:avLst/>
            </a:prstGeom>
            <a:noFill/>
          </p:spPr>
          <p:txBody>
            <a:bodyPr wrap="square" rtlCol="0">
              <a:spAutoFit/>
            </a:bodyPr>
            <a:p>
              <a:r>
                <a:rPr lang="en-US" sz="4400" dirty="0">
                  <a:solidFill>
                    <a:schemeClr val="tx1">
                      <a:lumMod val="65000"/>
                      <a:lumOff val="35000"/>
                    </a:schemeClr>
                  </a:solidFill>
                  <a:latin typeface="微软雅黑" panose="020B0503020204020204" pitchFamily="34" charset="-122"/>
                  <a:ea typeface="微软雅黑" panose="020B0503020204020204" pitchFamily="34" charset="-122"/>
                </a:rPr>
                <a:t>01</a:t>
              </a:r>
              <a:endParaRPr lang="en-US" sz="4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4"/>
            <p:cNvSpPr txBox="1"/>
            <p:nvPr/>
          </p:nvSpPr>
          <p:spPr>
            <a:xfrm>
              <a:off x="2044" y="5922"/>
              <a:ext cx="1040" cy="271"/>
            </a:xfrm>
            <a:prstGeom prst="roundRect">
              <a:avLst/>
            </a:prstGeom>
            <a:solidFill>
              <a:srgbClr val="2BA900"/>
            </a:solidFill>
          </p:spPr>
          <p:txBody>
            <a:bodyPr wrap="square" rtlCol="0">
              <a:spAutoFit/>
            </a:bodyPr>
            <a:p>
              <a:r>
                <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rPr>
                <a:t>Consulting</a:t>
              </a:r>
              <a:endPar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TextBox 25"/>
            <p:cNvSpPr txBox="1"/>
            <p:nvPr/>
          </p:nvSpPr>
          <p:spPr>
            <a:xfrm>
              <a:off x="1919" y="6327"/>
              <a:ext cx="1678" cy="697"/>
            </a:xfrm>
            <a:prstGeom prst="rect">
              <a:avLst/>
            </a:prstGeom>
            <a:noFill/>
          </p:spPr>
          <p:txBody>
            <a:bodyPr wrap="square" rtlCol="0">
              <a:spAutoFit/>
            </a:bodyPr>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TextBox 26"/>
            <p:cNvSpPr txBox="1"/>
            <p:nvPr/>
          </p:nvSpPr>
          <p:spPr>
            <a:xfrm>
              <a:off x="3488" y="5790"/>
              <a:ext cx="922" cy="758"/>
            </a:xfrm>
            <a:prstGeom prst="rect">
              <a:avLst/>
            </a:prstGeom>
            <a:noFill/>
          </p:spPr>
          <p:txBody>
            <a:bodyPr wrap="square" rtlCol="0">
              <a:spAutoFit/>
            </a:bodyPr>
            <a:p>
              <a:r>
                <a:rPr lang="en-US" sz="4400">
                  <a:solidFill>
                    <a:schemeClr val="tx1">
                      <a:lumMod val="65000"/>
                      <a:lumOff val="35000"/>
                    </a:schemeClr>
                  </a:solidFill>
                  <a:latin typeface="微软雅黑" panose="020B0503020204020204" pitchFamily="34" charset="-122"/>
                  <a:ea typeface="微软雅黑" panose="020B0503020204020204" pitchFamily="34" charset="-122"/>
                </a:rPr>
                <a:t>02</a:t>
              </a:r>
              <a:endParaRPr lang="en-US" sz="4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27"/>
            <p:cNvSpPr txBox="1"/>
            <p:nvPr/>
          </p:nvSpPr>
          <p:spPr>
            <a:xfrm>
              <a:off x="4456" y="5922"/>
              <a:ext cx="808" cy="271"/>
            </a:xfrm>
            <a:prstGeom prst="roundRect">
              <a:avLst/>
            </a:prstGeom>
            <a:solidFill>
              <a:srgbClr val="404040"/>
            </a:solidFill>
          </p:spPr>
          <p:txBody>
            <a:bodyPr wrap="square" rtlCol="0">
              <a:spAutoFit/>
            </a:bodyPr>
            <a:p>
              <a:r>
                <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rPr>
                <a:t>Unique</a:t>
              </a:r>
              <a:endPar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 name="TextBox 28"/>
            <p:cNvSpPr txBox="1"/>
            <p:nvPr/>
          </p:nvSpPr>
          <p:spPr>
            <a:xfrm>
              <a:off x="4331" y="6327"/>
              <a:ext cx="1678" cy="697"/>
            </a:xfrm>
            <a:prstGeom prst="rect">
              <a:avLst/>
            </a:prstGeom>
            <a:noFill/>
          </p:spPr>
          <p:txBody>
            <a:bodyPr wrap="square" rtlCol="0">
              <a:spAutoFit/>
            </a:bodyPr>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TextBox 29"/>
            <p:cNvSpPr txBox="1"/>
            <p:nvPr/>
          </p:nvSpPr>
          <p:spPr>
            <a:xfrm>
              <a:off x="5899" y="5790"/>
              <a:ext cx="937" cy="758"/>
            </a:xfrm>
            <a:prstGeom prst="rect">
              <a:avLst/>
            </a:prstGeom>
            <a:noFill/>
          </p:spPr>
          <p:txBody>
            <a:bodyPr wrap="square" rtlCol="0">
              <a:spAutoFit/>
            </a:bodyPr>
            <a:p>
              <a:r>
                <a:rPr lang="en-US" sz="4400">
                  <a:solidFill>
                    <a:schemeClr val="tx1">
                      <a:lumMod val="65000"/>
                      <a:lumOff val="35000"/>
                    </a:schemeClr>
                  </a:solidFill>
                  <a:latin typeface="微软雅黑" panose="020B0503020204020204" pitchFamily="34" charset="-122"/>
                  <a:ea typeface="微软雅黑" panose="020B0503020204020204" pitchFamily="34" charset="-122"/>
                </a:rPr>
                <a:t>03</a:t>
              </a:r>
              <a:endParaRPr lang="en-US" sz="4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6868" y="5922"/>
              <a:ext cx="1162" cy="271"/>
            </a:xfrm>
            <a:prstGeom prst="roundRect">
              <a:avLst/>
            </a:prstGeom>
            <a:solidFill>
              <a:srgbClr val="2BA900"/>
            </a:solidFill>
          </p:spPr>
          <p:txBody>
            <a:bodyPr wrap="square" rtlCol="0">
              <a:spAutoFit/>
            </a:bodyPr>
            <a:p>
              <a:r>
                <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rPr>
                <a:t>Professional</a:t>
              </a:r>
              <a:endPar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1" name="TextBox 31"/>
            <p:cNvSpPr txBox="1"/>
            <p:nvPr/>
          </p:nvSpPr>
          <p:spPr>
            <a:xfrm>
              <a:off x="6743" y="6327"/>
              <a:ext cx="1678" cy="697"/>
            </a:xfrm>
            <a:prstGeom prst="rect">
              <a:avLst/>
            </a:prstGeom>
            <a:noFill/>
          </p:spPr>
          <p:txBody>
            <a:bodyPr wrap="square" rtlCol="0">
              <a:spAutoFit/>
            </a:bodyPr>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 name="TextBox 32"/>
            <p:cNvSpPr txBox="1"/>
            <p:nvPr/>
          </p:nvSpPr>
          <p:spPr>
            <a:xfrm>
              <a:off x="8304" y="5790"/>
              <a:ext cx="919" cy="758"/>
            </a:xfrm>
            <a:prstGeom prst="rect">
              <a:avLst/>
            </a:prstGeom>
            <a:noFill/>
          </p:spPr>
          <p:txBody>
            <a:bodyPr wrap="square" rtlCol="0">
              <a:spAutoFit/>
            </a:bodyPr>
            <a:p>
              <a:r>
                <a:rPr lang="en-US" sz="4400">
                  <a:solidFill>
                    <a:schemeClr val="tx1">
                      <a:lumMod val="65000"/>
                      <a:lumOff val="35000"/>
                    </a:schemeClr>
                  </a:solidFill>
                  <a:latin typeface="微软雅黑" panose="020B0503020204020204" pitchFamily="34" charset="-122"/>
                  <a:ea typeface="微软雅黑" panose="020B0503020204020204" pitchFamily="34" charset="-122"/>
                </a:rPr>
                <a:t>04</a:t>
              </a:r>
              <a:endParaRPr lang="en-US" sz="4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4" name="TextBox 33"/>
            <p:cNvSpPr txBox="1"/>
            <p:nvPr/>
          </p:nvSpPr>
          <p:spPr>
            <a:xfrm>
              <a:off x="9273" y="5922"/>
              <a:ext cx="938" cy="271"/>
            </a:xfrm>
            <a:prstGeom prst="roundRect">
              <a:avLst/>
            </a:prstGeom>
            <a:solidFill>
              <a:srgbClr val="404040"/>
            </a:solidFill>
          </p:spPr>
          <p:txBody>
            <a:bodyPr wrap="square" rtlCol="0">
              <a:spAutoFit/>
            </a:bodyPr>
            <a:p>
              <a:r>
                <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rPr>
                <a:t>Exclusive</a:t>
              </a:r>
              <a:endParaRPr lang="en-US" sz="1000" b="1">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5" name="TextBox 34"/>
            <p:cNvSpPr txBox="1"/>
            <p:nvPr/>
          </p:nvSpPr>
          <p:spPr>
            <a:xfrm>
              <a:off x="9147" y="6327"/>
              <a:ext cx="1678" cy="697"/>
            </a:xfrm>
            <a:prstGeom prst="rect">
              <a:avLst/>
            </a:prstGeom>
            <a:noFill/>
          </p:spPr>
          <p:txBody>
            <a:bodyPr wrap="square" rtlCol="0">
              <a:spAutoFit/>
            </a:bodyPr>
            <a:p>
              <a:pPr algn="just"/>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0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5400000" flipV="1">
            <a:off x="5890934" y="1702089"/>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5" name="任意多边形 4"/>
          <p:cNvSpPr/>
          <p:nvPr/>
        </p:nvSpPr>
        <p:spPr>
          <a:xfrm rot="16200000" flipH="1" flipV="1">
            <a:off x="4248378" y="1702089"/>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6" name="任意多边形 5"/>
          <p:cNvSpPr/>
          <p:nvPr/>
        </p:nvSpPr>
        <p:spPr>
          <a:xfrm rot="5400000" flipH="1" flipV="1">
            <a:off x="5890934" y="3357023"/>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7" name="任意多边形 6"/>
          <p:cNvSpPr/>
          <p:nvPr/>
        </p:nvSpPr>
        <p:spPr>
          <a:xfrm rot="16200000" flipV="1">
            <a:off x="4248378" y="3357023"/>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8" name="AutoShape 4"/>
          <p:cNvSpPr/>
          <p:nvPr/>
        </p:nvSpPr>
        <p:spPr bwMode="auto">
          <a:xfrm>
            <a:off x="5756136" y="3243580"/>
            <a:ext cx="881660" cy="851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37B244"/>
          </a:solidFill>
          <a:ln>
            <a:noFill/>
          </a:ln>
          <a:effectLst/>
        </p:spPr>
        <p:txBody>
          <a:bodyPr lIns="50784" tIns="50784" rIns="50784" bIns="50784" anchor="ctr"/>
          <a:lstStyle/>
          <a:p>
            <a:pPr marL="0" marR="0" lvl="0" indent="0" algn="l" defTabSz="608965" rtl="0" eaLnBrk="1" fontAlgn="auto" latinLnBrk="0" hangingPunct="1">
              <a:lnSpc>
                <a:spcPct val="100000"/>
              </a:lnSpc>
              <a:spcBef>
                <a:spcPts val="0"/>
              </a:spcBef>
              <a:spcAft>
                <a:spcPts val="0"/>
              </a:spcAft>
              <a:buClrTx/>
              <a:buSzTx/>
              <a:buFontTx/>
              <a:buNone/>
              <a:defRPr/>
            </a:pPr>
            <a:endParaRPr kumimoji="0" lang="en-US" sz="4000" b="0" i="0" u="none" strike="noStrike" kern="1200" cap="none" spc="0" normalizeH="0" baseline="0" noProof="0" dirty="0">
              <a:ln>
                <a:noFill/>
              </a:ln>
              <a:solidFill>
                <a:prstClr val="black"/>
              </a:solidFill>
              <a:effectLst>
                <a:outerShdw blurRad="38100" dist="38100" dir="2700000" algn="tl">
                  <a:srgbClr val="000000"/>
                </a:outerShdw>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5" name="文本框 14"/>
          <p:cNvSpPr txBox="1"/>
          <p:nvPr/>
        </p:nvSpPr>
        <p:spPr>
          <a:xfrm>
            <a:off x="2958261" y="1702089"/>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310" b="0" i="0" u="none" strike="noStrike" kern="1200" cap="none" spc="225"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7" name="文本框 16"/>
          <p:cNvSpPr txBox="1"/>
          <p:nvPr/>
        </p:nvSpPr>
        <p:spPr>
          <a:xfrm>
            <a:off x="1131907" y="3482749"/>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310" b="0" i="0" u="none" strike="noStrike" kern="1200" cap="none" spc="225"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9" name="文本框 18"/>
          <p:cNvSpPr txBox="1"/>
          <p:nvPr/>
        </p:nvSpPr>
        <p:spPr>
          <a:xfrm>
            <a:off x="8762710" y="3113330"/>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srgbClr val="E7E6E6">
                  <a:lumMod val="25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1" name="文本框 20"/>
          <p:cNvSpPr txBox="1"/>
          <p:nvPr/>
        </p:nvSpPr>
        <p:spPr>
          <a:xfrm>
            <a:off x="7369431" y="4947442"/>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srgbClr val="E7E6E6">
                  <a:lumMod val="25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down)">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28" grpId="0" bldLvl="0" animBg="1"/>
      <p:bldP spid="15" grpId="0"/>
      <p:bldP spid="17" grpId="0"/>
      <p:bldP spid="19"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H="1">
            <a:off x="1406190" y="2145909"/>
            <a:ext cx="1509602" cy="560449"/>
          </a:xfrm>
          <a:prstGeom prst="parallelogram">
            <a:avLst>
              <a:gd name="adj" fmla="val 69357"/>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7" name="平行四边形 6"/>
          <p:cNvSpPr/>
          <p:nvPr/>
        </p:nvSpPr>
        <p:spPr>
          <a:xfrm flipH="1">
            <a:off x="4995839" y="2236234"/>
            <a:ext cx="1509602" cy="560449"/>
          </a:xfrm>
          <a:prstGeom prst="parallelogram">
            <a:avLst>
              <a:gd name="adj" fmla="val 66188"/>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8" name="平行四边形 7"/>
          <p:cNvSpPr/>
          <p:nvPr/>
        </p:nvSpPr>
        <p:spPr>
          <a:xfrm flipH="1">
            <a:off x="8657492" y="2302033"/>
            <a:ext cx="1509602" cy="560449"/>
          </a:xfrm>
          <a:prstGeom prst="parallelogram">
            <a:avLst>
              <a:gd name="adj" fmla="val 69357"/>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9" name="平行四边形 8"/>
          <p:cNvSpPr/>
          <p:nvPr/>
        </p:nvSpPr>
        <p:spPr>
          <a:xfrm flipH="1" flipV="1">
            <a:off x="1406190" y="4644967"/>
            <a:ext cx="1509602" cy="560449"/>
          </a:xfrm>
          <a:prstGeom prst="parallelogram">
            <a:avLst>
              <a:gd name="adj" fmla="val 69357"/>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0" name="平行四边形 9"/>
          <p:cNvSpPr/>
          <p:nvPr/>
        </p:nvSpPr>
        <p:spPr>
          <a:xfrm flipH="1" flipV="1">
            <a:off x="4995839" y="4735292"/>
            <a:ext cx="1509602" cy="560449"/>
          </a:xfrm>
          <a:prstGeom prst="parallelogram">
            <a:avLst>
              <a:gd name="adj" fmla="val 66188"/>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1" name="平行四边形 10"/>
          <p:cNvSpPr/>
          <p:nvPr/>
        </p:nvSpPr>
        <p:spPr>
          <a:xfrm flipH="1" flipV="1">
            <a:off x="8657492" y="4801090"/>
            <a:ext cx="1509602" cy="560449"/>
          </a:xfrm>
          <a:prstGeom prst="parallelogram">
            <a:avLst>
              <a:gd name="adj" fmla="val 69357"/>
            </a:avLst>
          </a:pr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white"/>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nvGrpSpPr>
          <p:cNvPr id="12" name="组合 11"/>
          <p:cNvGrpSpPr/>
          <p:nvPr/>
        </p:nvGrpSpPr>
        <p:grpSpPr>
          <a:xfrm>
            <a:off x="5565070" y="4825616"/>
            <a:ext cx="371139" cy="379800"/>
            <a:chOff x="2437300" y="3542332"/>
            <a:chExt cx="400024" cy="400024"/>
          </a:xfrm>
          <a:solidFill>
            <a:schemeClr val="bg2"/>
          </a:solidFill>
        </p:grpSpPr>
        <p:sp>
          <p:nvSpPr>
            <p:cNvPr id="13" name="任意多边形: 形状 12"/>
            <p:cNvSpPr/>
            <p:nvPr/>
          </p:nvSpPr>
          <p:spPr bwMode="auto">
            <a:xfrm>
              <a:off x="2437300" y="3542332"/>
              <a:ext cx="400024" cy="400024"/>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4" name="任意多边形: 形状 13"/>
            <p:cNvSpPr/>
            <p:nvPr/>
          </p:nvSpPr>
          <p:spPr bwMode="auto">
            <a:xfrm>
              <a:off x="2474265" y="3867103"/>
              <a:ext cx="38287" cy="38287"/>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15" name="组合 14"/>
          <p:cNvGrpSpPr/>
          <p:nvPr/>
        </p:nvGrpSpPr>
        <p:grpSpPr>
          <a:xfrm>
            <a:off x="1995945" y="4777277"/>
            <a:ext cx="371139" cy="332168"/>
            <a:chOff x="2437300" y="2768688"/>
            <a:chExt cx="400024" cy="349856"/>
          </a:xfrm>
          <a:solidFill>
            <a:schemeClr val="bg2"/>
          </a:solidFill>
        </p:grpSpPr>
        <p:sp>
          <p:nvSpPr>
            <p:cNvPr id="16" name="任意多边形: 形状 15"/>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7" name="任意多边形: 形状 16"/>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sp>
        <p:nvSpPr>
          <p:cNvPr id="18" name="任意多边形: 形状 17"/>
          <p:cNvSpPr/>
          <p:nvPr/>
        </p:nvSpPr>
        <p:spPr bwMode="auto">
          <a:xfrm>
            <a:off x="5559559" y="2326555"/>
            <a:ext cx="382162" cy="379800"/>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nvGrpSpPr>
          <p:cNvPr id="19" name="组合 18"/>
          <p:cNvGrpSpPr/>
          <p:nvPr/>
        </p:nvGrpSpPr>
        <p:grpSpPr>
          <a:xfrm>
            <a:off x="9296381" y="2416881"/>
            <a:ext cx="254775" cy="379800"/>
            <a:chOff x="3299397" y="1943557"/>
            <a:chExt cx="274604" cy="400024"/>
          </a:xfrm>
          <a:solidFill>
            <a:schemeClr val="bg2"/>
          </a:solidFill>
        </p:grpSpPr>
        <p:sp>
          <p:nvSpPr>
            <p:cNvPr id="20" name="任意多边形: 形状 19"/>
            <p:cNvSpPr/>
            <p:nvPr/>
          </p:nvSpPr>
          <p:spPr bwMode="auto">
            <a:xfrm>
              <a:off x="3299397" y="1943557"/>
              <a:ext cx="274604" cy="400024"/>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1" name="任意多边形: 形状 20"/>
            <p:cNvSpPr/>
            <p:nvPr/>
          </p:nvSpPr>
          <p:spPr bwMode="auto">
            <a:xfrm>
              <a:off x="3361447" y="2006927"/>
              <a:ext cx="81853" cy="8053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22" name="组合 21"/>
          <p:cNvGrpSpPr/>
          <p:nvPr/>
        </p:nvGrpSpPr>
        <p:grpSpPr>
          <a:xfrm>
            <a:off x="9284746" y="4915941"/>
            <a:ext cx="278047" cy="379800"/>
            <a:chOff x="2487468" y="1943557"/>
            <a:chExt cx="299688" cy="400024"/>
          </a:xfrm>
          <a:solidFill>
            <a:schemeClr val="bg2"/>
          </a:solidFill>
        </p:grpSpPr>
        <p:sp>
          <p:nvSpPr>
            <p:cNvPr id="23" name="任意多边形: 形状 22"/>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4" name="任意多边形: 形状 23"/>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sp>
        <p:nvSpPr>
          <p:cNvPr id="25" name="任意多边形: 形状 24"/>
          <p:cNvSpPr/>
          <p:nvPr/>
        </p:nvSpPr>
        <p:spPr bwMode="auto">
          <a:xfrm>
            <a:off x="1995945" y="2302033"/>
            <a:ext cx="371139" cy="284537"/>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6" name="任意多边形: 形状 25"/>
          <p:cNvSpPr/>
          <p:nvPr/>
        </p:nvSpPr>
        <p:spPr bwMode="auto">
          <a:xfrm>
            <a:off x="10003038" y="2236234"/>
            <a:ext cx="1312104" cy="3091884"/>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rgbClr val="404040"/>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7" name="任意多边形: 形状 26"/>
          <p:cNvSpPr/>
          <p:nvPr/>
        </p:nvSpPr>
        <p:spPr bwMode="auto">
          <a:xfrm>
            <a:off x="6560689" y="2236233"/>
            <a:ext cx="1312104" cy="3091884"/>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rgbClr val="404040"/>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8" name="任意多边形: 形状 27"/>
          <p:cNvSpPr/>
          <p:nvPr/>
        </p:nvSpPr>
        <p:spPr bwMode="auto">
          <a:xfrm>
            <a:off x="2746809" y="2113533"/>
            <a:ext cx="1312104" cy="3091884"/>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rgbClr val="404040"/>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36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29" name="文本框 28"/>
          <p:cNvSpPr txBox="1"/>
          <p:nvPr/>
        </p:nvSpPr>
        <p:spPr>
          <a:xfrm>
            <a:off x="913386" y="3599052"/>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0" name="Rectangle 24"/>
          <p:cNvSpPr>
            <a:spLocks noChangeArrowheads="1"/>
          </p:cNvSpPr>
          <p:nvPr/>
        </p:nvSpPr>
        <p:spPr bwMode="auto">
          <a:xfrm>
            <a:off x="1345765" y="3218209"/>
            <a:ext cx="1647928" cy="33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单击添加标题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1" name="文本框 30"/>
          <p:cNvSpPr txBox="1"/>
          <p:nvPr/>
        </p:nvSpPr>
        <p:spPr>
          <a:xfrm>
            <a:off x="4699776" y="3599207"/>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2" name="Rectangle 24"/>
          <p:cNvSpPr>
            <a:spLocks noChangeArrowheads="1"/>
          </p:cNvSpPr>
          <p:nvPr/>
        </p:nvSpPr>
        <p:spPr bwMode="auto">
          <a:xfrm>
            <a:off x="5132156" y="3218363"/>
            <a:ext cx="1647928" cy="33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单击添加标题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33" name="文本框 32"/>
          <p:cNvSpPr txBox="1"/>
          <p:nvPr/>
        </p:nvSpPr>
        <p:spPr>
          <a:xfrm>
            <a:off x="8083231" y="3689377"/>
            <a:ext cx="2580233"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prstClr val="black"/>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4" name="Rectangle 24"/>
          <p:cNvSpPr>
            <a:spLocks noChangeArrowheads="1"/>
          </p:cNvSpPr>
          <p:nvPr/>
        </p:nvSpPr>
        <p:spPr bwMode="auto">
          <a:xfrm>
            <a:off x="8515611" y="3308533"/>
            <a:ext cx="1647928" cy="33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单击添加标题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par>
                                <p:cTn id="32" presetID="22" presetClass="entr" presetSubtype="4"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down)">
                                      <p:cBhvr>
                                        <p:cTn id="34" dur="500"/>
                                        <p:tgtEl>
                                          <p:spTgt spid="19"/>
                                        </p:tgtEl>
                                      </p:cBhvr>
                                    </p:animEffect>
                                  </p:childTnLst>
                                </p:cTn>
                              </p:par>
                              <p:par>
                                <p:cTn id="35" presetID="22" presetClass="entr" presetSubtype="4"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down)">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500"/>
                                        <p:tgtEl>
                                          <p:spTgt spid="2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500"/>
                                        <p:tgtEl>
                                          <p:spTgt spid="3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down)">
                                      <p:cBhvr>
                                        <p:cTn id="74" dur="500"/>
                                        <p:tgtEl>
                                          <p:spTgt spid="3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down)">
                                      <p:cBhvr>
                                        <p:cTn id="7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8" grpId="0" bldLvl="0" animBg="1"/>
      <p:bldP spid="25" grpId="0" bldLvl="0" animBg="1"/>
      <p:bldP spid="26" grpId="0" bldLvl="0" animBg="1"/>
      <p:bldP spid="27" grpId="0" bldLvl="0" animBg="1"/>
      <p:bldP spid="28" grpId="0" bldLvl="0" animBg="1"/>
      <p:bldP spid="29" grpId="0"/>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11201"/>
          <p:cNvPicPr>
            <a:picLocks noChangeAspect="1"/>
          </p:cNvPicPr>
          <p:nvPr/>
        </p:nvPicPr>
        <p:blipFill>
          <a:blip r:embed="rId1"/>
          <a:srcRect l="17955" r="7244"/>
          <a:stretch>
            <a:fillRect/>
          </a:stretch>
        </p:blipFill>
        <p:spPr>
          <a:xfrm rot="16200000">
            <a:off x="2670175" y="-2680970"/>
            <a:ext cx="6851650" cy="12212955"/>
          </a:xfrm>
          <a:prstGeom prst="rect">
            <a:avLst/>
          </a:prstGeom>
        </p:spPr>
      </p:pic>
      <p:sp>
        <p:nvSpPr>
          <p:cNvPr id="10" name="矩形 9"/>
          <p:cNvSpPr/>
          <p:nvPr/>
        </p:nvSpPr>
        <p:spPr>
          <a:xfrm>
            <a:off x="1619373" y="2596508"/>
            <a:ext cx="4111619" cy="829945"/>
          </a:xfrm>
          <a:prstGeom prst="rect">
            <a:avLst/>
          </a:prstGeom>
          <a:noFill/>
        </p:spPr>
        <p:txBody>
          <a:bodyPr vert="horz" wrap="square">
            <a:spAutoFit/>
          </a:bodyPr>
          <a:lstStyle/>
          <a:p>
            <a:pPr algn="ctr"/>
            <a:r>
              <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rPr>
              <a:t>PART 04</a:t>
            </a:r>
            <a:endParaRPr lang="en-US" altLang="zh-CN" sz="4800" spc="300" dirty="0">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1" name="文本框 10"/>
          <p:cNvSpPr txBox="1"/>
          <p:nvPr/>
        </p:nvSpPr>
        <p:spPr>
          <a:xfrm>
            <a:off x="1282386" y="3703020"/>
            <a:ext cx="4784322" cy="829945"/>
          </a:xfrm>
          <a:prstGeom prst="rect">
            <a:avLst/>
          </a:prstGeom>
          <a:noFill/>
        </p:spPr>
        <p:txBody>
          <a:bodyPr wrap="square" rtlCol="0">
            <a:spAutoFit/>
          </a:bodyPr>
          <a:lstStyle/>
          <a:p>
            <a:pPr algn="ctr"/>
            <a:r>
              <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rPr>
              <a:t>输入标题内容</a:t>
            </a:r>
            <a:endParaRPr lang="zh-CN" altLang="en-US" sz="4800" dirty="0">
              <a:latin typeface="汉仪刚艺体-95简" panose="00020600040101010101" charset="-122"/>
              <a:ea typeface="汉仪刚艺体-95简" panose="00020600040101010101" charset="-122"/>
              <a:cs typeface="汉仪刚艺体-95简" panose="00020600040101010101" charset="-122"/>
              <a:sym typeface="Source Han Sans K Light" panose="020B0300000000000000" pitchFamily="34" charset="-128"/>
            </a:endParaRPr>
          </a:p>
        </p:txBody>
      </p:sp>
      <p:sp>
        <p:nvSpPr>
          <p:cNvPr id="4" name="直角三角形 3"/>
          <p:cNvSpPr/>
          <p:nvPr/>
        </p:nvSpPr>
        <p:spPr>
          <a:xfrm rot="3600000">
            <a:off x="9851390" y="2739390"/>
            <a:ext cx="4719955" cy="275780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1367"/>
          <p:cNvSpPr/>
          <p:nvPr/>
        </p:nvSpPr>
        <p:spPr>
          <a:xfrm>
            <a:off x="4677330" y="1721087"/>
            <a:ext cx="1200373" cy="4253628"/>
          </a:xfrm>
          <a:custGeom>
            <a:avLst/>
            <a:gdLst/>
            <a:ahLst/>
            <a:cxnLst>
              <a:cxn ang="0">
                <a:pos x="wd2" y="hd2"/>
              </a:cxn>
              <a:cxn ang="5400000">
                <a:pos x="wd2" y="hd2"/>
              </a:cxn>
              <a:cxn ang="10800000">
                <a:pos x="wd2" y="hd2"/>
              </a:cxn>
              <a:cxn ang="16200000">
                <a:pos x="wd2" y="hd2"/>
              </a:cxn>
            </a:cxnLst>
            <a:rect l="0" t="0" r="r" b="b"/>
            <a:pathLst>
              <a:path w="20968" h="21600" extrusionOk="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path>
            </a:pathLst>
          </a:custGeom>
          <a:solidFill>
            <a:srgbClr val="404040"/>
          </a:solidFill>
          <a:ln w="19050" cap="flat">
            <a:noFill/>
            <a:miter lim="400000"/>
          </a:ln>
          <a:effectLst/>
        </p:spPr>
        <p:txBody>
          <a:bodyPr wrap="square" lIns="0" tIns="0" rIns="0" bIns="0" numCol="1" anchor="t">
            <a:noAutofit/>
          </a:bodyPr>
          <a:p>
            <a:pPr lvl="0"/>
            <a:endParaRPr>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17" name="Shape 1367"/>
          <p:cNvSpPr/>
          <p:nvPr/>
        </p:nvSpPr>
        <p:spPr>
          <a:xfrm flipH="1">
            <a:off x="6071991" y="2649801"/>
            <a:ext cx="938291" cy="3324914"/>
          </a:xfrm>
          <a:custGeom>
            <a:avLst/>
            <a:gdLst/>
            <a:ahLst/>
            <a:cxnLst>
              <a:cxn ang="0">
                <a:pos x="wd2" y="hd2"/>
              </a:cxn>
              <a:cxn ang="5400000">
                <a:pos x="wd2" y="hd2"/>
              </a:cxn>
              <a:cxn ang="10800000">
                <a:pos x="wd2" y="hd2"/>
              </a:cxn>
              <a:cxn ang="16200000">
                <a:pos x="wd2" y="hd2"/>
              </a:cxn>
            </a:cxnLst>
            <a:rect l="0" t="0" r="r" b="b"/>
            <a:pathLst>
              <a:path w="20968" h="21600" extrusionOk="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path>
            </a:pathLst>
          </a:custGeom>
          <a:solidFill>
            <a:srgbClr val="2BA900"/>
          </a:solidFill>
          <a:ln w="19050" cap="flat">
            <a:noFill/>
            <a:miter lim="400000"/>
          </a:ln>
          <a:effectLst/>
        </p:spPr>
        <p:txBody>
          <a:bodyPr wrap="square" lIns="0" tIns="0" rIns="0" bIns="0" numCol="1" anchor="t">
            <a:noAutofit/>
          </a:bodyPr>
          <a:p>
            <a:pPr lvl="0"/>
            <a:endParaRPr>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46" name="矩形 45"/>
          <p:cNvSpPr/>
          <p:nvPr/>
        </p:nvSpPr>
        <p:spPr>
          <a:xfrm>
            <a:off x="7721564" y="2466921"/>
            <a:ext cx="2689896" cy="737235"/>
          </a:xfrm>
          <a:prstGeom prst="rect">
            <a:avLst/>
          </a:prstGeom>
        </p:spPr>
        <p:txBody>
          <a:bodyPr wrap="square">
            <a:spAutoFit/>
          </a:bodyPr>
          <a:p>
            <a:pPr algn="just"/>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400" spc="225"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7" name="TextBox 20"/>
          <p:cNvSpPr txBox="1"/>
          <p:nvPr/>
        </p:nvSpPr>
        <p:spPr>
          <a:xfrm>
            <a:off x="7721564" y="2118320"/>
            <a:ext cx="1989858" cy="348601"/>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请在这里输入标题</a:t>
            </a:r>
            <a:endPar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a:off x="7721564" y="4472490"/>
            <a:ext cx="2689896" cy="737235"/>
          </a:xfrm>
          <a:prstGeom prst="rect">
            <a:avLst/>
          </a:prstGeom>
        </p:spPr>
        <p:txBody>
          <a:bodyPr wrap="square">
            <a:spAutoFit/>
          </a:bodyPr>
          <a:p>
            <a:pPr algn="just"/>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400" spc="225"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4" name="TextBox 20"/>
          <p:cNvSpPr txBox="1"/>
          <p:nvPr/>
        </p:nvSpPr>
        <p:spPr>
          <a:xfrm>
            <a:off x="7721564" y="4123889"/>
            <a:ext cx="1989858" cy="348601"/>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请在这里输入标题</a:t>
            </a:r>
            <a:endPar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sp>
        <p:nvSpPr>
          <p:cNvPr id="55" name="矩形 54"/>
          <p:cNvSpPr/>
          <p:nvPr/>
        </p:nvSpPr>
        <p:spPr>
          <a:xfrm>
            <a:off x="1287396" y="2466921"/>
            <a:ext cx="2689896" cy="737235"/>
          </a:xfrm>
          <a:prstGeom prst="rect">
            <a:avLst/>
          </a:prstGeom>
        </p:spPr>
        <p:txBody>
          <a:bodyPr wrap="square">
            <a:spAutoFit/>
          </a:bodyPr>
          <a:p>
            <a:pPr algn="just"/>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400" spc="225"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 name="TextBox 20"/>
          <p:cNvSpPr txBox="1"/>
          <p:nvPr/>
        </p:nvSpPr>
        <p:spPr>
          <a:xfrm>
            <a:off x="1287396" y="2118320"/>
            <a:ext cx="1989858" cy="348601"/>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请在这里输入标题</a:t>
            </a:r>
            <a:endPar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sp>
        <p:nvSpPr>
          <p:cNvPr id="57" name="矩形 56"/>
          <p:cNvSpPr/>
          <p:nvPr/>
        </p:nvSpPr>
        <p:spPr>
          <a:xfrm>
            <a:off x="1287396" y="4472490"/>
            <a:ext cx="2689896" cy="737235"/>
          </a:xfrm>
          <a:prstGeom prst="rect">
            <a:avLst/>
          </a:prstGeom>
        </p:spPr>
        <p:txBody>
          <a:bodyPr wrap="square">
            <a:spAutoFit/>
          </a:bodyPr>
          <a:p>
            <a:pPr algn="just"/>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lang="zh-CN" altLang="en-US" sz="1400" spc="225" dirty="0">
              <a:solidFill>
                <a:schemeClr val="tx1">
                  <a:lumMod val="75000"/>
                  <a:lumOff val="25000"/>
                </a:schemeClr>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8" name="TextBox 20"/>
          <p:cNvSpPr txBox="1"/>
          <p:nvPr/>
        </p:nvSpPr>
        <p:spPr>
          <a:xfrm>
            <a:off x="1287396" y="4123889"/>
            <a:ext cx="1989858" cy="348601"/>
          </a:xfrm>
          <a:prstGeom prst="rect">
            <a:avLst/>
          </a:prstGeom>
          <a:noFill/>
        </p:spPr>
        <p:txBody>
          <a:bodyPr wrap="none" lIns="70907" tIns="35455" rIns="70907" bIns="35455" rtlCol="0">
            <a:spAutoFit/>
          </a:bodyPr>
          <a:p>
            <a:r>
              <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请在这里输入标题</a:t>
            </a:r>
            <a:endParaRPr lang="zh-CN" altLang="en-US" b="1"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sp>
        <p:nvSpPr>
          <p:cNvPr id="2" name="箭头: 右 1"/>
          <p:cNvSpPr/>
          <p:nvPr/>
        </p:nvSpPr>
        <p:spPr>
          <a:xfrm>
            <a:off x="7168835" y="2219283"/>
            <a:ext cx="382932" cy="189451"/>
          </a:xfrm>
          <a:prstGeom prst="rightArrow">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22" name="箭头: 右 21"/>
          <p:cNvSpPr/>
          <p:nvPr/>
        </p:nvSpPr>
        <p:spPr>
          <a:xfrm>
            <a:off x="7168835" y="4203463"/>
            <a:ext cx="382932" cy="189451"/>
          </a:xfrm>
          <a:prstGeom prst="rightArrow">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3" name="箭头: 右 22"/>
          <p:cNvSpPr/>
          <p:nvPr/>
        </p:nvSpPr>
        <p:spPr>
          <a:xfrm flipH="1">
            <a:off x="3930948" y="2219283"/>
            <a:ext cx="382932" cy="189451"/>
          </a:xfrm>
          <a:prstGeom prst="rightArrow">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4" name="箭头: 右 23"/>
          <p:cNvSpPr/>
          <p:nvPr/>
        </p:nvSpPr>
        <p:spPr>
          <a:xfrm flipH="1">
            <a:off x="3930948" y="4203463"/>
            <a:ext cx="382932" cy="189451"/>
          </a:xfrm>
          <a:prstGeom prst="rightArrow">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Click="0" advTm="2000">
        <p14:reveal/>
      </p:transition>
    </mc:Choice>
    <mc:Fallback>
      <p:transition spd="slow" advClick="0" advTm="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1099185" y="1991360"/>
          <a:ext cx="5454650" cy="3636010"/>
        </p:xfrm>
        <a:graphic>
          <a:graphicData uri="http://schemas.openxmlformats.org/drawingml/2006/chart">
            <c:chart xmlns:c="http://schemas.openxmlformats.org/drawingml/2006/chart" xmlns:r="http://schemas.openxmlformats.org/officeDocument/2006/relationships" r:id="rId1"/>
          </a:graphicData>
        </a:graphic>
      </p:graphicFrame>
      <p:sp>
        <p:nvSpPr>
          <p:cNvPr id="7" name="TextBox 27"/>
          <p:cNvSpPr txBox="1"/>
          <p:nvPr/>
        </p:nvSpPr>
        <p:spPr>
          <a:xfrm>
            <a:off x="7588013" y="2041454"/>
            <a:ext cx="1112351" cy="455295"/>
          </a:xfrm>
          <a:prstGeom prst="rect">
            <a:avLst/>
          </a:prstGeom>
          <a:noFill/>
        </p:spPr>
        <p:txBody>
          <a:bodyPr wrap="square" numCol="1" spcCol="457200" rtlCol="0">
            <a:spAutoFit/>
          </a:bodyPr>
          <a:lstStyle/>
          <a:p>
            <a:pPr marL="0" marR="0" lvl="0" indent="0" algn="l" defTabSz="1201420" rtl="0" eaLnBrk="1" fontAlgn="auto" latinLnBrk="0" hangingPunct="1">
              <a:lnSpc>
                <a:spcPct val="100000"/>
              </a:lnSpc>
              <a:spcBef>
                <a:spcPts val="0"/>
              </a:spcBef>
              <a:spcAft>
                <a:spcPts val="0"/>
              </a:spcAft>
              <a:buClrTx/>
              <a:buSzTx/>
              <a:buFontTx/>
              <a:buNone/>
              <a:defRPr/>
            </a:pPr>
            <a:r>
              <a:rPr kumimoji="0" lang="en-US" sz="2365"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45%</a:t>
            </a:r>
            <a:endParaRPr kumimoji="0" lang="en-US" sz="2365"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8" name="TextBox 29"/>
          <p:cNvSpPr txBox="1"/>
          <p:nvPr/>
        </p:nvSpPr>
        <p:spPr>
          <a:xfrm>
            <a:off x="7570511" y="4145537"/>
            <a:ext cx="1112351" cy="456279"/>
          </a:xfrm>
          <a:prstGeom prst="rect">
            <a:avLst/>
          </a:prstGeom>
          <a:noFill/>
        </p:spPr>
        <p:txBody>
          <a:bodyPr wrap="square" numCol="1" spcCol="457200" rtlCol="0">
            <a:spAutoFit/>
          </a:bodyPr>
          <a:lstStyle/>
          <a:p>
            <a:pPr marL="0" marR="0" lvl="0" indent="0" algn="l" defTabSz="1201420" rtl="0" eaLnBrk="1" fontAlgn="auto" latinLnBrk="0" hangingPunct="1">
              <a:lnSpc>
                <a:spcPct val="100000"/>
              </a:lnSpc>
              <a:spcBef>
                <a:spcPts val="0"/>
              </a:spcBef>
              <a:spcAft>
                <a:spcPts val="0"/>
              </a:spcAft>
              <a:buClrTx/>
              <a:buSzTx/>
              <a:buFontTx/>
              <a:buNone/>
              <a:defRPr/>
            </a:pPr>
            <a:r>
              <a:rPr kumimoji="0" lang="en-US" sz="2365"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15%</a:t>
            </a:r>
            <a:endParaRPr kumimoji="0" lang="en-US" sz="2365" b="1" i="0" u="none" strike="noStrike" kern="1200" cap="none" spc="0" normalizeH="0" baseline="0" noProof="0" dirty="0">
              <a:ln>
                <a:noFill/>
              </a:ln>
              <a:solidFill>
                <a:srgbClr val="E7E6E6">
                  <a:lumMod val="10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cxnSp>
        <p:nvCxnSpPr>
          <p:cNvPr id="9" name="Straight Connector 42"/>
          <p:cNvCxnSpPr/>
          <p:nvPr/>
        </p:nvCxnSpPr>
        <p:spPr>
          <a:xfrm flipV="1">
            <a:off x="7107959" y="1826309"/>
            <a:ext cx="0" cy="3681736"/>
          </a:xfrm>
          <a:prstGeom prst="line">
            <a:avLst/>
          </a:prstGeom>
          <a:ln w="12700">
            <a:solidFill>
              <a:schemeClr val="tx1">
                <a:alpha val="4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10" name="TextBox 33"/>
          <p:cNvSpPr txBox="1"/>
          <p:nvPr/>
        </p:nvSpPr>
        <p:spPr>
          <a:xfrm>
            <a:off x="7473491" y="2416301"/>
            <a:ext cx="1638505" cy="289234"/>
          </a:xfrm>
          <a:prstGeom prst="rect">
            <a:avLst/>
          </a:prstGeom>
        </p:spPr>
        <p:txBody>
          <a:bodyPr vert="horz" wrap="none" lIns="189230" rIns="18923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575" b="1" i="0" u="none" strike="noStrike" kern="9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575" b="1" i="0" u="none" strike="noStrike" kern="9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1" name="文本框 10"/>
          <p:cNvSpPr txBox="1"/>
          <p:nvPr/>
        </p:nvSpPr>
        <p:spPr>
          <a:xfrm>
            <a:off x="7570510" y="2737894"/>
            <a:ext cx="3562641"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12" name="TextBox 33"/>
          <p:cNvSpPr txBox="1"/>
          <p:nvPr/>
        </p:nvSpPr>
        <p:spPr>
          <a:xfrm>
            <a:off x="7473491" y="4612940"/>
            <a:ext cx="1638505" cy="289234"/>
          </a:xfrm>
          <a:prstGeom prst="rect">
            <a:avLst/>
          </a:prstGeom>
        </p:spPr>
        <p:txBody>
          <a:bodyPr vert="horz" wrap="none" lIns="189230" rIns="18923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575" b="1" i="0" u="none" strike="noStrike" kern="9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rPr>
              <a:t>标题文本预设</a:t>
            </a:r>
            <a:endParaRPr kumimoji="0" lang="zh-CN" altLang="en-US" sz="1575" b="1" i="0" u="none" strike="noStrike" kern="9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mn-ea"/>
              <a:sym typeface="Source Han Sans K Light" panose="020B0300000000000000" pitchFamily="34" charset="-128"/>
            </a:endParaRPr>
          </a:p>
        </p:txBody>
      </p:sp>
      <p:sp>
        <p:nvSpPr>
          <p:cNvPr id="13" name="文本框 12"/>
          <p:cNvSpPr txBox="1"/>
          <p:nvPr/>
        </p:nvSpPr>
        <p:spPr>
          <a:xfrm>
            <a:off x="7570510" y="4934534"/>
            <a:ext cx="3562641" cy="695325"/>
          </a:xfrm>
          <a:prstGeom prst="rect">
            <a:avLst/>
          </a:prstGeom>
          <a:noFill/>
        </p:spPr>
        <p:txBody>
          <a:bodyPr wrap="square" rtlCol="0">
            <a:spAutoFit/>
          </a:bodyPr>
          <a:lstStyle/>
          <a:p>
            <a:pPr algn="just"/>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31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en-US" altLang="zh-CN" sz="1315" b="0" i="0" u="none" strike="noStrike" kern="1200" cap="none" spc="0" normalizeH="0" baseline="0" noProof="0" dirty="0">
              <a:ln>
                <a:noFill/>
              </a:ln>
              <a:solidFill>
                <a:srgbClr val="E7E6E6">
                  <a:lumMod val="2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cxnSp>
        <p:nvCxnSpPr>
          <p:cNvPr id="14" name="直接箭头连接符 13"/>
          <p:cNvCxnSpPr/>
          <p:nvPr/>
        </p:nvCxnSpPr>
        <p:spPr>
          <a:xfrm flipV="1">
            <a:off x="834166" y="1826309"/>
            <a:ext cx="0" cy="3801279"/>
          </a:xfrm>
          <a:prstGeom prst="straightConnector1">
            <a:avLst/>
          </a:prstGeom>
          <a:ln>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P spid="8"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951407" y="2857482"/>
            <a:ext cx="1947969" cy="411171"/>
          </a:xfrm>
          <a:prstGeom prst="rect">
            <a:avLst/>
          </a:prstGeom>
          <a:noFill/>
        </p:spPr>
        <p:txBody>
          <a:bodyPr wrap="none" anchor="b">
            <a:normAutofit fontScale="47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标题文本预设</a:t>
            </a:r>
            <a:br>
              <a:rPr kumimoji="0" lang="zh-CN" altLang="en-US" sz="2665"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br>
            <a:endParaRPr kumimoji="0" lang="zh-CN" altLang="en-US" sz="2665"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grpSp>
        <p:nvGrpSpPr>
          <p:cNvPr id="31" name="组合 30"/>
          <p:cNvGrpSpPr/>
          <p:nvPr/>
        </p:nvGrpSpPr>
        <p:grpSpPr>
          <a:xfrm>
            <a:off x="6890166" y="2787533"/>
            <a:ext cx="880668" cy="1942507"/>
            <a:chOff x="5273132" y="1890798"/>
            <a:chExt cx="660501" cy="1456880"/>
          </a:xfrm>
        </p:grpSpPr>
        <p:sp>
          <p:nvSpPr>
            <p:cNvPr id="7" name="Freeform: Shape 6"/>
            <p:cNvSpPr/>
            <p:nvPr/>
          </p:nvSpPr>
          <p:spPr>
            <a:xfrm>
              <a:off x="5273132" y="1890798"/>
              <a:ext cx="660501" cy="1456880"/>
            </a:xfrm>
            <a:custGeom>
              <a:avLst/>
              <a:gdLst>
                <a:gd name="connsiteX0" fmla="*/ 806043 w 880668"/>
                <a:gd name="connsiteY0" fmla="*/ 0 h 1942506"/>
                <a:gd name="connsiteX1" fmla="*/ 843783 w 880668"/>
                <a:gd name="connsiteY1" fmla="*/ 146778 h 1942506"/>
                <a:gd name="connsiteX2" fmla="*/ 880668 w 880668"/>
                <a:gd name="connsiteY2" fmla="*/ 512666 h 1942506"/>
                <a:gd name="connsiteX3" fmla="*/ 219991 w 880668"/>
                <a:gd name="connsiteY3" fmla="*/ 1913602 h 1942506"/>
                <a:gd name="connsiteX4" fmla="*/ 181339 w 880668"/>
                <a:gd name="connsiteY4" fmla="*/ 1942506 h 1942506"/>
                <a:gd name="connsiteX5" fmla="*/ 0 w 880668"/>
                <a:gd name="connsiteY5" fmla="*/ 837071 h 1942506"/>
                <a:gd name="connsiteX6" fmla="*/ 766028 w 880668"/>
                <a:gd name="connsiteY6" fmla="*/ 53786 h 1942506"/>
                <a:gd name="connsiteX7" fmla="*/ 806043 w 880668"/>
                <a:gd name="connsiteY7" fmla="*/ 0 h 194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8" h="1942506">
                  <a:moveTo>
                    <a:pt x="806043" y="0"/>
                  </a:moveTo>
                  <a:lnTo>
                    <a:pt x="843783" y="146778"/>
                  </a:lnTo>
                  <a:cubicBezTo>
                    <a:pt x="867968" y="264963"/>
                    <a:pt x="880668" y="387331"/>
                    <a:pt x="880668" y="512666"/>
                  </a:cubicBezTo>
                  <a:cubicBezTo>
                    <a:pt x="880668" y="1076673"/>
                    <a:pt x="623483" y="1580611"/>
                    <a:pt x="219991" y="1913602"/>
                  </a:cubicBezTo>
                  <a:lnTo>
                    <a:pt x="181339" y="1942506"/>
                  </a:lnTo>
                  <a:lnTo>
                    <a:pt x="0" y="837071"/>
                  </a:lnTo>
                  <a:lnTo>
                    <a:pt x="766028" y="53786"/>
                  </a:lnTo>
                  <a:lnTo>
                    <a:pt x="806043"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1" name="Freeform: Shape 19"/>
            <p:cNvSpPr>
              <a:spLocks noChangeAspect="1"/>
            </p:cNvSpPr>
            <p:nvPr/>
          </p:nvSpPr>
          <p:spPr bwMode="auto">
            <a:xfrm>
              <a:off x="5481359" y="2479350"/>
              <a:ext cx="175961" cy="212247"/>
            </a:xfrm>
            <a:custGeom>
              <a:avLst/>
              <a:gdLst>
                <a:gd name="connsiteX0" fmla="*/ 97409 w 421152"/>
                <a:gd name="connsiteY0" fmla="*/ 433798 h 508000"/>
                <a:gd name="connsiteX1" fmla="*/ 80219 w 421152"/>
                <a:gd name="connsiteY1" fmla="*/ 450922 h 508000"/>
                <a:gd name="connsiteX2" fmla="*/ 97409 w 421152"/>
                <a:gd name="connsiteY2" fmla="*/ 465191 h 508000"/>
                <a:gd name="connsiteX3" fmla="*/ 312283 w 421152"/>
                <a:gd name="connsiteY3" fmla="*/ 465191 h 508000"/>
                <a:gd name="connsiteX4" fmla="*/ 326608 w 421152"/>
                <a:gd name="connsiteY4" fmla="*/ 450922 h 508000"/>
                <a:gd name="connsiteX5" fmla="*/ 312283 w 421152"/>
                <a:gd name="connsiteY5" fmla="*/ 433798 h 508000"/>
                <a:gd name="connsiteX6" fmla="*/ 97409 w 421152"/>
                <a:gd name="connsiteY6" fmla="*/ 433798 h 508000"/>
                <a:gd name="connsiteX7" fmla="*/ 51570 w 421152"/>
                <a:gd name="connsiteY7" fmla="*/ 333910 h 508000"/>
                <a:gd name="connsiteX8" fmla="*/ 25785 w 421152"/>
                <a:gd name="connsiteY8" fmla="*/ 362450 h 508000"/>
                <a:gd name="connsiteX9" fmla="*/ 25785 w 421152"/>
                <a:gd name="connsiteY9" fmla="*/ 419528 h 508000"/>
                <a:gd name="connsiteX10" fmla="*/ 42975 w 421152"/>
                <a:gd name="connsiteY10" fmla="*/ 419528 h 508000"/>
                <a:gd name="connsiteX11" fmla="*/ 42975 w 421152"/>
                <a:gd name="connsiteY11" fmla="*/ 396697 h 508000"/>
                <a:gd name="connsiteX12" fmla="*/ 68760 w 421152"/>
                <a:gd name="connsiteY12" fmla="*/ 371011 h 508000"/>
                <a:gd name="connsiteX13" fmla="*/ 352393 w 421152"/>
                <a:gd name="connsiteY13" fmla="*/ 371011 h 508000"/>
                <a:gd name="connsiteX14" fmla="*/ 375312 w 421152"/>
                <a:gd name="connsiteY14" fmla="*/ 396697 h 508000"/>
                <a:gd name="connsiteX15" fmla="*/ 375312 w 421152"/>
                <a:gd name="connsiteY15" fmla="*/ 419528 h 508000"/>
                <a:gd name="connsiteX16" fmla="*/ 383907 w 421152"/>
                <a:gd name="connsiteY16" fmla="*/ 419528 h 508000"/>
                <a:gd name="connsiteX17" fmla="*/ 395367 w 421152"/>
                <a:gd name="connsiteY17" fmla="*/ 388135 h 508000"/>
                <a:gd name="connsiteX18" fmla="*/ 395367 w 421152"/>
                <a:gd name="connsiteY18" fmla="*/ 362450 h 508000"/>
                <a:gd name="connsiteX19" fmla="*/ 369582 w 421152"/>
                <a:gd name="connsiteY19" fmla="*/ 333910 h 508000"/>
                <a:gd name="connsiteX20" fmla="*/ 51570 w 421152"/>
                <a:gd name="connsiteY20" fmla="*/ 333910 h 508000"/>
                <a:gd name="connsiteX21" fmla="*/ 108332 w 421152"/>
                <a:gd name="connsiteY21" fmla="*/ 133246 h 508000"/>
                <a:gd name="connsiteX22" fmla="*/ 323527 w 421152"/>
                <a:gd name="connsiteY22" fmla="*/ 133246 h 508000"/>
                <a:gd name="connsiteX23" fmla="*/ 337873 w 421152"/>
                <a:gd name="connsiteY23" fmla="*/ 147523 h 508000"/>
                <a:gd name="connsiteX24" fmla="*/ 323527 w 421152"/>
                <a:gd name="connsiteY24" fmla="*/ 161799 h 508000"/>
                <a:gd name="connsiteX25" fmla="*/ 108332 w 421152"/>
                <a:gd name="connsiteY25" fmla="*/ 161799 h 508000"/>
                <a:gd name="connsiteX26" fmla="*/ 93986 w 421152"/>
                <a:gd name="connsiteY26" fmla="*/ 147523 h 508000"/>
                <a:gd name="connsiteX27" fmla="*/ 108332 w 421152"/>
                <a:gd name="connsiteY27" fmla="*/ 133246 h 508000"/>
                <a:gd name="connsiteX28" fmla="*/ 68760 w 421152"/>
                <a:gd name="connsiteY28" fmla="*/ 79910 h 508000"/>
                <a:gd name="connsiteX29" fmla="*/ 40110 w 421152"/>
                <a:gd name="connsiteY29" fmla="*/ 108450 h 508000"/>
                <a:gd name="connsiteX30" fmla="*/ 40110 w 421152"/>
                <a:gd name="connsiteY30" fmla="*/ 205483 h 508000"/>
                <a:gd name="connsiteX31" fmla="*/ 68760 w 421152"/>
                <a:gd name="connsiteY31" fmla="*/ 236877 h 508000"/>
                <a:gd name="connsiteX32" fmla="*/ 346663 w 421152"/>
                <a:gd name="connsiteY32" fmla="*/ 236877 h 508000"/>
                <a:gd name="connsiteX33" fmla="*/ 378177 w 421152"/>
                <a:gd name="connsiteY33" fmla="*/ 205483 h 508000"/>
                <a:gd name="connsiteX34" fmla="*/ 378177 w 421152"/>
                <a:gd name="connsiteY34" fmla="*/ 108450 h 508000"/>
                <a:gd name="connsiteX35" fmla="*/ 346663 w 421152"/>
                <a:gd name="connsiteY35" fmla="*/ 79910 h 508000"/>
                <a:gd name="connsiteX36" fmla="*/ 68760 w 421152"/>
                <a:gd name="connsiteY36" fmla="*/ 79910 h 508000"/>
                <a:gd name="connsiteX37" fmla="*/ 83084 w 421152"/>
                <a:gd name="connsiteY37" fmla="*/ 0 h 508000"/>
                <a:gd name="connsiteX38" fmla="*/ 332338 w 421152"/>
                <a:gd name="connsiteY38" fmla="*/ 0 h 508000"/>
                <a:gd name="connsiteX39" fmla="*/ 386772 w 421152"/>
                <a:gd name="connsiteY39" fmla="*/ 19978 h 508000"/>
                <a:gd name="connsiteX40" fmla="*/ 398232 w 421152"/>
                <a:gd name="connsiteY40" fmla="*/ 28540 h 508000"/>
                <a:gd name="connsiteX41" fmla="*/ 421152 w 421152"/>
                <a:gd name="connsiteY41" fmla="*/ 77056 h 508000"/>
                <a:gd name="connsiteX42" fmla="*/ 421152 w 421152"/>
                <a:gd name="connsiteY42" fmla="*/ 413820 h 508000"/>
                <a:gd name="connsiteX43" fmla="*/ 398232 w 421152"/>
                <a:gd name="connsiteY43" fmla="*/ 442360 h 508000"/>
                <a:gd name="connsiteX44" fmla="*/ 375312 w 421152"/>
                <a:gd name="connsiteY44" fmla="*/ 442360 h 508000"/>
                <a:gd name="connsiteX45" fmla="*/ 375312 w 421152"/>
                <a:gd name="connsiteY45" fmla="*/ 476607 h 508000"/>
                <a:gd name="connsiteX46" fmla="*/ 343798 w 421152"/>
                <a:gd name="connsiteY46" fmla="*/ 508000 h 508000"/>
                <a:gd name="connsiteX47" fmla="*/ 71625 w 421152"/>
                <a:gd name="connsiteY47" fmla="*/ 508000 h 508000"/>
                <a:gd name="connsiteX48" fmla="*/ 42975 w 421152"/>
                <a:gd name="connsiteY48" fmla="*/ 476607 h 508000"/>
                <a:gd name="connsiteX49" fmla="*/ 42975 w 421152"/>
                <a:gd name="connsiteY49" fmla="*/ 442360 h 508000"/>
                <a:gd name="connsiteX50" fmla="*/ 20055 w 421152"/>
                <a:gd name="connsiteY50" fmla="*/ 442360 h 508000"/>
                <a:gd name="connsiteX51" fmla="*/ 0 w 421152"/>
                <a:gd name="connsiteY51" fmla="*/ 413820 h 508000"/>
                <a:gd name="connsiteX52" fmla="*/ 0 w 421152"/>
                <a:gd name="connsiteY52" fmla="*/ 77056 h 508000"/>
                <a:gd name="connsiteX53" fmla="*/ 22920 w 421152"/>
                <a:gd name="connsiteY53" fmla="*/ 25686 h 508000"/>
                <a:gd name="connsiteX54" fmla="*/ 28650 w 421152"/>
                <a:gd name="connsiteY54" fmla="*/ 19978 h 508000"/>
                <a:gd name="connsiteX55" fmla="*/ 83084 w 421152"/>
                <a:gd name="connsiteY55"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1152" h="508000">
                  <a:moveTo>
                    <a:pt x="97409" y="433798"/>
                  </a:moveTo>
                  <a:cubicBezTo>
                    <a:pt x="88814" y="433798"/>
                    <a:pt x="80219" y="442360"/>
                    <a:pt x="80219" y="450922"/>
                  </a:cubicBezTo>
                  <a:cubicBezTo>
                    <a:pt x="80219" y="459483"/>
                    <a:pt x="88814" y="465191"/>
                    <a:pt x="97409" y="465191"/>
                  </a:cubicBezTo>
                  <a:cubicBezTo>
                    <a:pt x="97409" y="465191"/>
                    <a:pt x="97409" y="465191"/>
                    <a:pt x="312283" y="465191"/>
                  </a:cubicBezTo>
                  <a:cubicBezTo>
                    <a:pt x="320878" y="465191"/>
                    <a:pt x="326608" y="459483"/>
                    <a:pt x="326608" y="450922"/>
                  </a:cubicBezTo>
                  <a:cubicBezTo>
                    <a:pt x="326608" y="442360"/>
                    <a:pt x="320878" y="433798"/>
                    <a:pt x="312283" y="433798"/>
                  </a:cubicBezTo>
                  <a:cubicBezTo>
                    <a:pt x="312283" y="433798"/>
                    <a:pt x="312283" y="433798"/>
                    <a:pt x="97409" y="433798"/>
                  </a:cubicBezTo>
                  <a:close/>
                  <a:moveTo>
                    <a:pt x="51570" y="333910"/>
                  </a:moveTo>
                  <a:cubicBezTo>
                    <a:pt x="37245" y="333910"/>
                    <a:pt x="25785" y="348180"/>
                    <a:pt x="25785" y="362450"/>
                  </a:cubicBezTo>
                  <a:cubicBezTo>
                    <a:pt x="25785" y="362450"/>
                    <a:pt x="25785" y="362450"/>
                    <a:pt x="25785" y="419528"/>
                  </a:cubicBezTo>
                  <a:cubicBezTo>
                    <a:pt x="25785" y="419528"/>
                    <a:pt x="25785" y="419528"/>
                    <a:pt x="42975" y="419528"/>
                  </a:cubicBezTo>
                  <a:cubicBezTo>
                    <a:pt x="42975" y="419528"/>
                    <a:pt x="42975" y="419528"/>
                    <a:pt x="42975" y="396697"/>
                  </a:cubicBezTo>
                  <a:cubicBezTo>
                    <a:pt x="42975" y="382427"/>
                    <a:pt x="54435" y="371011"/>
                    <a:pt x="68760" y="371011"/>
                  </a:cubicBezTo>
                  <a:cubicBezTo>
                    <a:pt x="68760" y="371011"/>
                    <a:pt x="68760" y="371011"/>
                    <a:pt x="352393" y="371011"/>
                  </a:cubicBezTo>
                  <a:cubicBezTo>
                    <a:pt x="363852" y="371011"/>
                    <a:pt x="375312" y="382427"/>
                    <a:pt x="375312" y="396697"/>
                  </a:cubicBezTo>
                  <a:cubicBezTo>
                    <a:pt x="375312" y="396697"/>
                    <a:pt x="375312" y="396697"/>
                    <a:pt x="375312" y="419528"/>
                  </a:cubicBezTo>
                  <a:cubicBezTo>
                    <a:pt x="375312" y="419528"/>
                    <a:pt x="375312" y="419528"/>
                    <a:pt x="383907" y="419528"/>
                  </a:cubicBezTo>
                  <a:cubicBezTo>
                    <a:pt x="389637" y="419528"/>
                    <a:pt x="395367" y="405259"/>
                    <a:pt x="395367" y="388135"/>
                  </a:cubicBezTo>
                  <a:lnTo>
                    <a:pt x="395367" y="362450"/>
                  </a:lnTo>
                  <a:cubicBezTo>
                    <a:pt x="395367" y="348180"/>
                    <a:pt x="383907" y="333910"/>
                    <a:pt x="369582" y="333910"/>
                  </a:cubicBezTo>
                  <a:cubicBezTo>
                    <a:pt x="369582" y="333910"/>
                    <a:pt x="369582" y="333910"/>
                    <a:pt x="51570" y="333910"/>
                  </a:cubicBezTo>
                  <a:close/>
                  <a:moveTo>
                    <a:pt x="108332" y="133246"/>
                  </a:moveTo>
                  <a:cubicBezTo>
                    <a:pt x="108332" y="133246"/>
                    <a:pt x="108332" y="133246"/>
                    <a:pt x="323527" y="133246"/>
                  </a:cubicBezTo>
                  <a:cubicBezTo>
                    <a:pt x="332135" y="133246"/>
                    <a:pt x="337873" y="138957"/>
                    <a:pt x="337873" y="147523"/>
                  </a:cubicBezTo>
                  <a:cubicBezTo>
                    <a:pt x="337873" y="156089"/>
                    <a:pt x="332135" y="161799"/>
                    <a:pt x="323527" y="161799"/>
                  </a:cubicBezTo>
                  <a:cubicBezTo>
                    <a:pt x="323527" y="161799"/>
                    <a:pt x="323527" y="161799"/>
                    <a:pt x="108332" y="161799"/>
                  </a:cubicBezTo>
                  <a:cubicBezTo>
                    <a:pt x="99725" y="161799"/>
                    <a:pt x="93986" y="156089"/>
                    <a:pt x="93986" y="147523"/>
                  </a:cubicBezTo>
                  <a:cubicBezTo>
                    <a:pt x="93986" y="138957"/>
                    <a:pt x="99725" y="133246"/>
                    <a:pt x="108332" y="133246"/>
                  </a:cubicBezTo>
                  <a:close/>
                  <a:moveTo>
                    <a:pt x="68760" y="79910"/>
                  </a:moveTo>
                  <a:cubicBezTo>
                    <a:pt x="51570" y="79910"/>
                    <a:pt x="40110" y="91326"/>
                    <a:pt x="40110" y="108450"/>
                  </a:cubicBezTo>
                  <a:lnTo>
                    <a:pt x="40110" y="205483"/>
                  </a:lnTo>
                  <a:cubicBezTo>
                    <a:pt x="40110" y="222607"/>
                    <a:pt x="51570" y="236877"/>
                    <a:pt x="68760" y="236877"/>
                  </a:cubicBezTo>
                  <a:cubicBezTo>
                    <a:pt x="68760" y="236877"/>
                    <a:pt x="68760" y="236877"/>
                    <a:pt x="346663" y="236877"/>
                  </a:cubicBezTo>
                  <a:cubicBezTo>
                    <a:pt x="363852" y="236877"/>
                    <a:pt x="378177" y="222607"/>
                    <a:pt x="378177" y="205483"/>
                  </a:cubicBezTo>
                  <a:cubicBezTo>
                    <a:pt x="378177" y="205483"/>
                    <a:pt x="378177" y="205483"/>
                    <a:pt x="378177" y="108450"/>
                  </a:cubicBezTo>
                  <a:cubicBezTo>
                    <a:pt x="378177" y="91326"/>
                    <a:pt x="363852" y="79910"/>
                    <a:pt x="346663" y="79910"/>
                  </a:cubicBezTo>
                  <a:cubicBezTo>
                    <a:pt x="346663" y="79910"/>
                    <a:pt x="346663" y="79910"/>
                    <a:pt x="68760" y="79910"/>
                  </a:cubicBezTo>
                  <a:close/>
                  <a:moveTo>
                    <a:pt x="83084" y="0"/>
                  </a:moveTo>
                  <a:cubicBezTo>
                    <a:pt x="83084" y="0"/>
                    <a:pt x="83084" y="0"/>
                    <a:pt x="332338" y="0"/>
                  </a:cubicBezTo>
                  <a:cubicBezTo>
                    <a:pt x="349528" y="0"/>
                    <a:pt x="375312" y="8562"/>
                    <a:pt x="386772" y="19978"/>
                  </a:cubicBezTo>
                  <a:cubicBezTo>
                    <a:pt x="386772" y="19978"/>
                    <a:pt x="386772" y="19978"/>
                    <a:pt x="398232" y="28540"/>
                  </a:cubicBezTo>
                  <a:cubicBezTo>
                    <a:pt x="409692" y="39955"/>
                    <a:pt x="421152" y="59933"/>
                    <a:pt x="421152" y="77056"/>
                  </a:cubicBezTo>
                  <a:cubicBezTo>
                    <a:pt x="421152" y="77056"/>
                    <a:pt x="421152" y="77056"/>
                    <a:pt x="421152" y="413820"/>
                  </a:cubicBezTo>
                  <a:cubicBezTo>
                    <a:pt x="421152" y="428090"/>
                    <a:pt x="409692" y="442360"/>
                    <a:pt x="398232" y="442360"/>
                  </a:cubicBezTo>
                  <a:cubicBezTo>
                    <a:pt x="398232" y="442360"/>
                    <a:pt x="398232" y="442360"/>
                    <a:pt x="375312" y="442360"/>
                  </a:cubicBezTo>
                  <a:cubicBezTo>
                    <a:pt x="375312" y="442360"/>
                    <a:pt x="375312" y="442360"/>
                    <a:pt x="375312" y="476607"/>
                  </a:cubicBezTo>
                  <a:cubicBezTo>
                    <a:pt x="375312" y="493731"/>
                    <a:pt x="360987" y="508000"/>
                    <a:pt x="343798" y="508000"/>
                  </a:cubicBezTo>
                  <a:cubicBezTo>
                    <a:pt x="343798" y="508000"/>
                    <a:pt x="343798" y="508000"/>
                    <a:pt x="71625" y="508000"/>
                  </a:cubicBezTo>
                  <a:cubicBezTo>
                    <a:pt x="54435" y="508000"/>
                    <a:pt x="42975" y="493731"/>
                    <a:pt x="42975" y="476607"/>
                  </a:cubicBezTo>
                  <a:cubicBezTo>
                    <a:pt x="42975" y="476607"/>
                    <a:pt x="42975" y="476607"/>
                    <a:pt x="42975" y="442360"/>
                  </a:cubicBezTo>
                  <a:cubicBezTo>
                    <a:pt x="42975" y="442360"/>
                    <a:pt x="42975" y="442360"/>
                    <a:pt x="20055" y="442360"/>
                  </a:cubicBezTo>
                  <a:cubicBezTo>
                    <a:pt x="8595" y="442360"/>
                    <a:pt x="0" y="428090"/>
                    <a:pt x="0" y="413820"/>
                  </a:cubicBezTo>
                  <a:cubicBezTo>
                    <a:pt x="0" y="413820"/>
                    <a:pt x="0" y="413820"/>
                    <a:pt x="0" y="77056"/>
                  </a:cubicBezTo>
                  <a:cubicBezTo>
                    <a:pt x="0" y="59933"/>
                    <a:pt x="11460" y="37101"/>
                    <a:pt x="22920" y="25686"/>
                  </a:cubicBezTo>
                  <a:cubicBezTo>
                    <a:pt x="22920" y="25686"/>
                    <a:pt x="22920" y="25686"/>
                    <a:pt x="28650" y="19978"/>
                  </a:cubicBezTo>
                  <a:cubicBezTo>
                    <a:pt x="42975" y="8562"/>
                    <a:pt x="65895" y="0"/>
                    <a:pt x="83084"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35" name="组合 34"/>
          <p:cNvGrpSpPr/>
          <p:nvPr/>
        </p:nvGrpSpPr>
        <p:grpSpPr>
          <a:xfrm>
            <a:off x="6037765" y="1547127"/>
            <a:ext cx="1577932" cy="1159027"/>
            <a:chOff x="4658558" y="898907"/>
            <a:chExt cx="1183449" cy="869270"/>
          </a:xfrm>
        </p:grpSpPr>
        <p:sp>
          <p:nvSpPr>
            <p:cNvPr id="9" name="Freeform: Shape 24"/>
            <p:cNvSpPr/>
            <p:nvPr/>
          </p:nvSpPr>
          <p:spPr>
            <a:xfrm>
              <a:off x="4658558" y="898907"/>
              <a:ext cx="1183449" cy="869270"/>
            </a:xfrm>
            <a:custGeom>
              <a:avLst/>
              <a:gdLst>
                <a:gd name="connsiteX0" fmla="*/ 0 w 1577932"/>
                <a:gd name="connsiteY0" fmla="*/ 0 h 1159027"/>
                <a:gd name="connsiteX1" fmla="*/ 70214 w 1577932"/>
                <a:gd name="connsiteY1" fmla="*/ 3545 h 1159027"/>
                <a:gd name="connsiteX2" fmla="*/ 1557427 w 1577932"/>
                <a:gd name="connsiteY2" fmla="*/ 1103004 h 1159027"/>
                <a:gd name="connsiteX3" fmla="*/ 1577932 w 1577932"/>
                <a:gd name="connsiteY3" fmla="*/ 1159027 h 1159027"/>
                <a:gd name="connsiteX4" fmla="*/ 1573850 w 1577932"/>
                <a:gd name="connsiteY4" fmla="*/ 1156643 h 1159027"/>
                <a:gd name="connsiteX5" fmla="*/ 1522151 w 1577932"/>
                <a:gd name="connsiteY5" fmla="*/ 1142818 h 1159027"/>
                <a:gd name="connsiteX6" fmla="*/ 462794 w 1577932"/>
                <a:gd name="connsiteY6" fmla="*/ 981301 h 1159027"/>
                <a:gd name="connsiteX7" fmla="*/ 0 w 1577932"/>
                <a:gd name="connsiteY7" fmla="*/ 0 h 115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32" h="1159027">
                  <a:moveTo>
                    <a:pt x="0" y="0"/>
                  </a:moveTo>
                  <a:lnTo>
                    <a:pt x="70214" y="3545"/>
                  </a:lnTo>
                  <a:cubicBezTo>
                    <a:pt x="741568" y="71725"/>
                    <a:pt x="1304785" y="505691"/>
                    <a:pt x="1557427" y="1103004"/>
                  </a:cubicBezTo>
                  <a:lnTo>
                    <a:pt x="1577932" y="1159027"/>
                  </a:lnTo>
                  <a:lnTo>
                    <a:pt x="1573850" y="1156643"/>
                  </a:lnTo>
                  <a:cubicBezTo>
                    <a:pt x="1559078" y="1150744"/>
                    <a:pt x="1541845" y="1146135"/>
                    <a:pt x="1522151" y="1142818"/>
                  </a:cubicBezTo>
                  <a:lnTo>
                    <a:pt x="462794" y="981301"/>
                  </a:lnTo>
                  <a:lnTo>
                    <a:pt x="0" y="0"/>
                  </a:lnTo>
                  <a:close/>
                </a:path>
              </a:pathLst>
            </a:cu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2" name="Freeform: Shape 20"/>
            <p:cNvSpPr>
              <a:spLocks noChangeAspect="1"/>
            </p:cNvSpPr>
            <p:nvPr/>
          </p:nvSpPr>
          <p:spPr bwMode="auto">
            <a:xfrm>
              <a:off x="5060885" y="1300300"/>
              <a:ext cx="212247" cy="211659"/>
            </a:xfrm>
            <a:custGeom>
              <a:avLst/>
              <a:gdLst>
                <a:gd name="connsiteX0" fmla="*/ 84666 w 508000"/>
                <a:gd name="connsiteY0" fmla="*/ 303955 h 506592"/>
                <a:gd name="connsiteX1" fmla="*/ 233680 w 508000"/>
                <a:gd name="connsiteY1" fmla="*/ 428915 h 506592"/>
                <a:gd name="connsiteX2" fmla="*/ 233680 w 508000"/>
                <a:gd name="connsiteY2" fmla="*/ 408651 h 506592"/>
                <a:gd name="connsiteX3" fmla="*/ 254000 w 508000"/>
                <a:gd name="connsiteY3" fmla="*/ 391765 h 506592"/>
                <a:gd name="connsiteX4" fmla="*/ 274320 w 508000"/>
                <a:gd name="connsiteY4" fmla="*/ 408651 h 506592"/>
                <a:gd name="connsiteX5" fmla="*/ 274320 w 508000"/>
                <a:gd name="connsiteY5" fmla="*/ 428915 h 506592"/>
                <a:gd name="connsiteX6" fmla="*/ 423334 w 508000"/>
                <a:gd name="connsiteY6" fmla="*/ 303955 h 506592"/>
                <a:gd name="connsiteX7" fmla="*/ 254000 w 508000"/>
                <a:gd name="connsiteY7" fmla="*/ 371501 h 506592"/>
                <a:gd name="connsiteX8" fmla="*/ 84666 w 508000"/>
                <a:gd name="connsiteY8" fmla="*/ 303955 h 506592"/>
                <a:gd name="connsiteX9" fmla="*/ 362374 w 508000"/>
                <a:gd name="connsiteY9" fmla="*/ 209392 h 506592"/>
                <a:gd name="connsiteX10" fmla="*/ 372534 w 508000"/>
                <a:gd name="connsiteY10" fmla="*/ 253296 h 506592"/>
                <a:gd name="connsiteX11" fmla="*/ 362374 w 508000"/>
                <a:gd name="connsiteY11" fmla="*/ 297201 h 506592"/>
                <a:gd name="connsiteX12" fmla="*/ 423334 w 508000"/>
                <a:gd name="connsiteY12" fmla="*/ 253296 h 506592"/>
                <a:gd name="connsiteX13" fmla="*/ 362374 w 508000"/>
                <a:gd name="connsiteY13" fmla="*/ 209392 h 506592"/>
                <a:gd name="connsiteX14" fmla="*/ 145626 w 508000"/>
                <a:gd name="connsiteY14" fmla="*/ 209392 h 506592"/>
                <a:gd name="connsiteX15" fmla="*/ 88053 w 508000"/>
                <a:gd name="connsiteY15" fmla="*/ 253296 h 506592"/>
                <a:gd name="connsiteX16" fmla="*/ 145626 w 508000"/>
                <a:gd name="connsiteY16" fmla="*/ 297201 h 506592"/>
                <a:gd name="connsiteX17" fmla="*/ 138853 w 508000"/>
                <a:gd name="connsiteY17" fmla="*/ 253296 h 506592"/>
                <a:gd name="connsiteX18" fmla="*/ 145626 w 508000"/>
                <a:gd name="connsiteY18" fmla="*/ 209392 h 506592"/>
                <a:gd name="connsiteX19" fmla="*/ 254413 w 508000"/>
                <a:gd name="connsiteY19" fmla="*/ 205451 h 506592"/>
                <a:gd name="connsiteX20" fmla="*/ 305363 w 508000"/>
                <a:gd name="connsiteY20" fmla="*/ 253005 h 506592"/>
                <a:gd name="connsiteX21" fmla="*/ 254413 w 508000"/>
                <a:gd name="connsiteY21" fmla="*/ 303955 h 506592"/>
                <a:gd name="connsiteX22" fmla="*/ 206859 w 508000"/>
                <a:gd name="connsiteY22" fmla="*/ 253005 h 506592"/>
                <a:gd name="connsiteX23" fmla="*/ 254413 w 508000"/>
                <a:gd name="connsiteY23" fmla="*/ 205451 h 506592"/>
                <a:gd name="connsiteX24" fmla="*/ 254000 w 508000"/>
                <a:gd name="connsiteY24" fmla="*/ 175618 h 506592"/>
                <a:gd name="connsiteX25" fmla="*/ 176106 w 508000"/>
                <a:gd name="connsiteY25" fmla="*/ 253296 h 506592"/>
                <a:gd name="connsiteX26" fmla="*/ 254000 w 508000"/>
                <a:gd name="connsiteY26" fmla="*/ 330974 h 506592"/>
                <a:gd name="connsiteX27" fmla="*/ 331894 w 508000"/>
                <a:gd name="connsiteY27" fmla="*/ 253296 h 506592"/>
                <a:gd name="connsiteX28" fmla="*/ 254000 w 508000"/>
                <a:gd name="connsiteY28" fmla="*/ 175618 h 506592"/>
                <a:gd name="connsiteX29" fmla="*/ 233680 w 508000"/>
                <a:gd name="connsiteY29" fmla="*/ 77677 h 506592"/>
                <a:gd name="connsiteX30" fmla="*/ 84666 w 508000"/>
                <a:gd name="connsiteY30" fmla="*/ 202637 h 506592"/>
                <a:gd name="connsiteX31" fmla="*/ 254000 w 508000"/>
                <a:gd name="connsiteY31" fmla="*/ 138468 h 506592"/>
                <a:gd name="connsiteX32" fmla="*/ 423334 w 508000"/>
                <a:gd name="connsiteY32" fmla="*/ 202637 h 506592"/>
                <a:gd name="connsiteX33" fmla="*/ 274320 w 508000"/>
                <a:gd name="connsiteY33" fmla="*/ 77677 h 506592"/>
                <a:gd name="connsiteX34" fmla="*/ 274320 w 508000"/>
                <a:gd name="connsiteY34" fmla="*/ 97941 h 506592"/>
                <a:gd name="connsiteX35" fmla="*/ 254000 w 508000"/>
                <a:gd name="connsiteY35" fmla="*/ 118205 h 506592"/>
                <a:gd name="connsiteX36" fmla="*/ 233680 w 508000"/>
                <a:gd name="connsiteY36" fmla="*/ 97941 h 506592"/>
                <a:gd name="connsiteX37" fmla="*/ 233680 w 508000"/>
                <a:gd name="connsiteY37" fmla="*/ 77677 h 506592"/>
                <a:gd name="connsiteX38" fmla="*/ 254000 w 508000"/>
                <a:gd name="connsiteY38" fmla="*/ 0 h 506592"/>
                <a:gd name="connsiteX39" fmla="*/ 274320 w 508000"/>
                <a:gd name="connsiteY39" fmla="*/ 20264 h 506592"/>
                <a:gd name="connsiteX40" fmla="*/ 274320 w 508000"/>
                <a:gd name="connsiteY40" fmla="*/ 40527 h 506592"/>
                <a:gd name="connsiteX41" fmla="*/ 470747 w 508000"/>
                <a:gd name="connsiteY41" fmla="*/ 233033 h 506592"/>
                <a:gd name="connsiteX42" fmla="*/ 491067 w 508000"/>
                <a:gd name="connsiteY42" fmla="*/ 233033 h 506592"/>
                <a:gd name="connsiteX43" fmla="*/ 508000 w 508000"/>
                <a:gd name="connsiteY43" fmla="*/ 253296 h 506592"/>
                <a:gd name="connsiteX44" fmla="*/ 491067 w 508000"/>
                <a:gd name="connsiteY44" fmla="*/ 273560 h 506592"/>
                <a:gd name="connsiteX45" fmla="*/ 470747 w 508000"/>
                <a:gd name="connsiteY45" fmla="*/ 273560 h 506592"/>
                <a:gd name="connsiteX46" fmla="*/ 274320 w 508000"/>
                <a:gd name="connsiteY46" fmla="*/ 469442 h 506592"/>
                <a:gd name="connsiteX47" fmla="*/ 274320 w 508000"/>
                <a:gd name="connsiteY47" fmla="*/ 489706 h 506592"/>
                <a:gd name="connsiteX48" fmla="*/ 254000 w 508000"/>
                <a:gd name="connsiteY48" fmla="*/ 506592 h 506592"/>
                <a:gd name="connsiteX49" fmla="*/ 233680 w 508000"/>
                <a:gd name="connsiteY49" fmla="*/ 489706 h 506592"/>
                <a:gd name="connsiteX50" fmla="*/ 233680 w 508000"/>
                <a:gd name="connsiteY50" fmla="*/ 469442 h 506592"/>
                <a:gd name="connsiteX51" fmla="*/ 40640 w 508000"/>
                <a:gd name="connsiteY51" fmla="*/ 273560 h 506592"/>
                <a:gd name="connsiteX52" fmla="*/ 20320 w 508000"/>
                <a:gd name="connsiteY52" fmla="*/ 273560 h 506592"/>
                <a:gd name="connsiteX53" fmla="*/ 0 w 508000"/>
                <a:gd name="connsiteY53" fmla="*/ 253296 h 506592"/>
                <a:gd name="connsiteX54" fmla="*/ 20320 w 508000"/>
                <a:gd name="connsiteY54" fmla="*/ 233033 h 506592"/>
                <a:gd name="connsiteX55" fmla="*/ 40640 w 508000"/>
                <a:gd name="connsiteY55" fmla="*/ 233033 h 506592"/>
                <a:gd name="connsiteX56" fmla="*/ 233680 w 508000"/>
                <a:gd name="connsiteY56" fmla="*/ 40527 h 506592"/>
                <a:gd name="connsiteX57" fmla="*/ 233680 w 508000"/>
                <a:gd name="connsiteY57" fmla="*/ 20264 h 506592"/>
                <a:gd name="connsiteX58" fmla="*/ 254000 w 508000"/>
                <a:gd name="connsiteY58" fmla="*/ 0 h 50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000" h="506592">
                  <a:moveTo>
                    <a:pt x="84666" y="303955"/>
                  </a:moveTo>
                  <a:cubicBezTo>
                    <a:pt x="104986" y="371501"/>
                    <a:pt x="165946" y="422160"/>
                    <a:pt x="233680" y="428915"/>
                  </a:cubicBezTo>
                  <a:cubicBezTo>
                    <a:pt x="233680" y="428915"/>
                    <a:pt x="233680" y="428915"/>
                    <a:pt x="233680" y="408651"/>
                  </a:cubicBezTo>
                  <a:cubicBezTo>
                    <a:pt x="233680" y="398519"/>
                    <a:pt x="243840" y="391765"/>
                    <a:pt x="254000" y="391765"/>
                  </a:cubicBezTo>
                  <a:cubicBezTo>
                    <a:pt x="264160" y="391765"/>
                    <a:pt x="274320" y="398519"/>
                    <a:pt x="274320" y="408651"/>
                  </a:cubicBezTo>
                  <a:cubicBezTo>
                    <a:pt x="274320" y="408651"/>
                    <a:pt x="274320" y="408651"/>
                    <a:pt x="274320" y="428915"/>
                  </a:cubicBezTo>
                  <a:cubicBezTo>
                    <a:pt x="345440" y="422160"/>
                    <a:pt x="403014" y="371501"/>
                    <a:pt x="423334" y="303955"/>
                  </a:cubicBezTo>
                  <a:cubicBezTo>
                    <a:pt x="386080" y="334351"/>
                    <a:pt x="325120" y="371501"/>
                    <a:pt x="254000" y="371501"/>
                  </a:cubicBezTo>
                  <a:cubicBezTo>
                    <a:pt x="186266" y="371501"/>
                    <a:pt x="125306" y="334351"/>
                    <a:pt x="84666" y="303955"/>
                  </a:cubicBezTo>
                  <a:close/>
                  <a:moveTo>
                    <a:pt x="362374" y="209392"/>
                  </a:moveTo>
                  <a:cubicBezTo>
                    <a:pt x="369147" y="222901"/>
                    <a:pt x="372534" y="239787"/>
                    <a:pt x="372534" y="253296"/>
                  </a:cubicBezTo>
                  <a:cubicBezTo>
                    <a:pt x="372534" y="270183"/>
                    <a:pt x="369147" y="283692"/>
                    <a:pt x="362374" y="297201"/>
                  </a:cubicBezTo>
                  <a:cubicBezTo>
                    <a:pt x="389467" y="283692"/>
                    <a:pt x="409787" y="266805"/>
                    <a:pt x="423334" y="253296"/>
                  </a:cubicBezTo>
                  <a:cubicBezTo>
                    <a:pt x="409787" y="243164"/>
                    <a:pt x="389467" y="226278"/>
                    <a:pt x="362374" y="209392"/>
                  </a:cubicBezTo>
                  <a:close/>
                  <a:moveTo>
                    <a:pt x="145626" y="209392"/>
                  </a:moveTo>
                  <a:cubicBezTo>
                    <a:pt x="118533" y="226278"/>
                    <a:pt x="98213" y="243164"/>
                    <a:pt x="88053" y="253296"/>
                  </a:cubicBezTo>
                  <a:cubicBezTo>
                    <a:pt x="98213" y="266805"/>
                    <a:pt x="118533" y="283692"/>
                    <a:pt x="145626" y="297201"/>
                  </a:cubicBezTo>
                  <a:cubicBezTo>
                    <a:pt x="138853" y="283692"/>
                    <a:pt x="138853" y="270183"/>
                    <a:pt x="138853" y="253296"/>
                  </a:cubicBezTo>
                  <a:cubicBezTo>
                    <a:pt x="138853" y="239787"/>
                    <a:pt x="138853" y="222901"/>
                    <a:pt x="145626" y="209392"/>
                  </a:cubicBezTo>
                  <a:close/>
                  <a:moveTo>
                    <a:pt x="254413" y="205451"/>
                  </a:moveTo>
                  <a:cubicBezTo>
                    <a:pt x="281586" y="205451"/>
                    <a:pt x="305363" y="225831"/>
                    <a:pt x="305363" y="253005"/>
                  </a:cubicBezTo>
                  <a:cubicBezTo>
                    <a:pt x="305363" y="280178"/>
                    <a:pt x="281586" y="303955"/>
                    <a:pt x="254413" y="303955"/>
                  </a:cubicBezTo>
                  <a:cubicBezTo>
                    <a:pt x="227239" y="303955"/>
                    <a:pt x="206859" y="280178"/>
                    <a:pt x="206859" y="253005"/>
                  </a:cubicBezTo>
                  <a:cubicBezTo>
                    <a:pt x="206859" y="225831"/>
                    <a:pt x="227239" y="205451"/>
                    <a:pt x="254413" y="205451"/>
                  </a:cubicBezTo>
                  <a:close/>
                  <a:moveTo>
                    <a:pt x="254000" y="175618"/>
                  </a:moveTo>
                  <a:cubicBezTo>
                    <a:pt x="209974" y="175618"/>
                    <a:pt x="176106" y="209392"/>
                    <a:pt x="176106" y="253296"/>
                  </a:cubicBezTo>
                  <a:cubicBezTo>
                    <a:pt x="176106" y="297201"/>
                    <a:pt x="209974" y="330974"/>
                    <a:pt x="254000" y="330974"/>
                  </a:cubicBezTo>
                  <a:cubicBezTo>
                    <a:pt x="298027" y="330974"/>
                    <a:pt x="331894" y="297201"/>
                    <a:pt x="331894" y="253296"/>
                  </a:cubicBezTo>
                  <a:cubicBezTo>
                    <a:pt x="331894" y="209392"/>
                    <a:pt x="298027" y="175618"/>
                    <a:pt x="254000" y="175618"/>
                  </a:cubicBezTo>
                  <a:close/>
                  <a:moveTo>
                    <a:pt x="233680" y="77677"/>
                  </a:moveTo>
                  <a:cubicBezTo>
                    <a:pt x="165946" y="87809"/>
                    <a:pt x="104986" y="138468"/>
                    <a:pt x="84666" y="202637"/>
                  </a:cubicBezTo>
                  <a:cubicBezTo>
                    <a:pt x="125306" y="172241"/>
                    <a:pt x="186266" y="138468"/>
                    <a:pt x="254000" y="138468"/>
                  </a:cubicBezTo>
                  <a:cubicBezTo>
                    <a:pt x="325120" y="138468"/>
                    <a:pt x="386080" y="172241"/>
                    <a:pt x="423334" y="202637"/>
                  </a:cubicBezTo>
                  <a:cubicBezTo>
                    <a:pt x="403014" y="138468"/>
                    <a:pt x="345440" y="87809"/>
                    <a:pt x="274320" y="77677"/>
                  </a:cubicBezTo>
                  <a:cubicBezTo>
                    <a:pt x="274320" y="77677"/>
                    <a:pt x="274320" y="77677"/>
                    <a:pt x="274320" y="97941"/>
                  </a:cubicBezTo>
                  <a:cubicBezTo>
                    <a:pt x="274320" y="108073"/>
                    <a:pt x="264160" y="118205"/>
                    <a:pt x="254000" y="118205"/>
                  </a:cubicBezTo>
                  <a:cubicBezTo>
                    <a:pt x="243840" y="118205"/>
                    <a:pt x="233680" y="108073"/>
                    <a:pt x="233680" y="97941"/>
                  </a:cubicBezTo>
                  <a:cubicBezTo>
                    <a:pt x="233680" y="97941"/>
                    <a:pt x="233680" y="97941"/>
                    <a:pt x="233680" y="77677"/>
                  </a:cubicBezTo>
                  <a:close/>
                  <a:moveTo>
                    <a:pt x="254000" y="0"/>
                  </a:moveTo>
                  <a:cubicBezTo>
                    <a:pt x="264160" y="0"/>
                    <a:pt x="274320" y="10132"/>
                    <a:pt x="274320" y="20264"/>
                  </a:cubicBezTo>
                  <a:cubicBezTo>
                    <a:pt x="274320" y="20264"/>
                    <a:pt x="274320" y="20264"/>
                    <a:pt x="274320" y="40527"/>
                  </a:cubicBezTo>
                  <a:cubicBezTo>
                    <a:pt x="375920" y="50659"/>
                    <a:pt x="460587" y="131714"/>
                    <a:pt x="470747" y="233033"/>
                  </a:cubicBezTo>
                  <a:cubicBezTo>
                    <a:pt x="470747" y="233033"/>
                    <a:pt x="470747" y="233033"/>
                    <a:pt x="491067" y="233033"/>
                  </a:cubicBezTo>
                  <a:cubicBezTo>
                    <a:pt x="501227" y="233033"/>
                    <a:pt x="508000" y="243164"/>
                    <a:pt x="508000" y="253296"/>
                  </a:cubicBezTo>
                  <a:cubicBezTo>
                    <a:pt x="508000" y="263428"/>
                    <a:pt x="501227" y="273560"/>
                    <a:pt x="491067" y="273560"/>
                  </a:cubicBezTo>
                  <a:cubicBezTo>
                    <a:pt x="491067" y="273560"/>
                    <a:pt x="491067" y="273560"/>
                    <a:pt x="470747" y="273560"/>
                  </a:cubicBezTo>
                  <a:cubicBezTo>
                    <a:pt x="460587" y="374878"/>
                    <a:pt x="375920" y="459310"/>
                    <a:pt x="274320" y="469442"/>
                  </a:cubicBezTo>
                  <a:cubicBezTo>
                    <a:pt x="274320" y="469442"/>
                    <a:pt x="274320" y="469442"/>
                    <a:pt x="274320" y="489706"/>
                  </a:cubicBezTo>
                  <a:cubicBezTo>
                    <a:pt x="274320" y="499838"/>
                    <a:pt x="264160" y="506592"/>
                    <a:pt x="254000" y="506592"/>
                  </a:cubicBezTo>
                  <a:cubicBezTo>
                    <a:pt x="243840" y="506592"/>
                    <a:pt x="233680" y="499838"/>
                    <a:pt x="233680" y="489706"/>
                  </a:cubicBezTo>
                  <a:cubicBezTo>
                    <a:pt x="233680" y="489706"/>
                    <a:pt x="233680" y="489706"/>
                    <a:pt x="233680" y="469442"/>
                  </a:cubicBezTo>
                  <a:cubicBezTo>
                    <a:pt x="132080" y="459310"/>
                    <a:pt x="50800" y="374878"/>
                    <a:pt x="40640" y="273560"/>
                  </a:cubicBezTo>
                  <a:cubicBezTo>
                    <a:pt x="40640" y="273560"/>
                    <a:pt x="40640" y="273560"/>
                    <a:pt x="20320" y="273560"/>
                  </a:cubicBezTo>
                  <a:cubicBezTo>
                    <a:pt x="10160" y="273560"/>
                    <a:pt x="0" y="263428"/>
                    <a:pt x="0" y="253296"/>
                  </a:cubicBezTo>
                  <a:cubicBezTo>
                    <a:pt x="0" y="243164"/>
                    <a:pt x="10160" y="233033"/>
                    <a:pt x="20320" y="233033"/>
                  </a:cubicBezTo>
                  <a:cubicBezTo>
                    <a:pt x="20320" y="233033"/>
                    <a:pt x="20320" y="233033"/>
                    <a:pt x="40640" y="233033"/>
                  </a:cubicBezTo>
                  <a:cubicBezTo>
                    <a:pt x="50800" y="131714"/>
                    <a:pt x="132080" y="50659"/>
                    <a:pt x="233680" y="40527"/>
                  </a:cubicBezTo>
                  <a:cubicBezTo>
                    <a:pt x="233680" y="40527"/>
                    <a:pt x="233680" y="40527"/>
                    <a:pt x="233680" y="20264"/>
                  </a:cubicBezTo>
                  <a:cubicBezTo>
                    <a:pt x="233680" y="10132"/>
                    <a:pt x="243840" y="0"/>
                    <a:pt x="254000"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32" name="组合 31"/>
          <p:cNvGrpSpPr/>
          <p:nvPr/>
        </p:nvGrpSpPr>
        <p:grpSpPr>
          <a:xfrm>
            <a:off x="5018657" y="4381537"/>
            <a:ext cx="1873324" cy="778623"/>
            <a:chOff x="3869500" y="3052963"/>
            <a:chExt cx="1404993" cy="583967"/>
          </a:xfrm>
        </p:grpSpPr>
        <p:sp>
          <p:nvSpPr>
            <p:cNvPr id="8" name="Freeform: Shape 7"/>
            <p:cNvSpPr/>
            <p:nvPr/>
          </p:nvSpPr>
          <p:spPr>
            <a:xfrm>
              <a:off x="3869500" y="3052963"/>
              <a:ext cx="1404993" cy="583967"/>
            </a:xfrm>
            <a:custGeom>
              <a:avLst/>
              <a:gdLst>
                <a:gd name="connsiteX0" fmla="*/ 936665 w 1873324"/>
                <a:gd name="connsiteY0" fmla="*/ 0 h 778623"/>
                <a:gd name="connsiteX1" fmla="*/ 1873324 w 1873324"/>
                <a:gd name="connsiteY1" fmla="*/ 516199 h 778623"/>
                <a:gd name="connsiteX2" fmla="*/ 1802046 w 1873324"/>
                <a:gd name="connsiteY2" fmla="*/ 559501 h 778623"/>
                <a:gd name="connsiteX3" fmla="*/ 936666 w 1873324"/>
                <a:gd name="connsiteY3" fmla="*/ 778623 h 778623"/>
                <a:gd name="connsiteX4" fmla="*/ 71286 w 1873324"/>
                <a:gd name="connsiteY4" fmla="*/ 559501 h 778623"/>
                <a:gd name="connsiteX5" fmla="*/ 0 w 1873324"/>
                <a:gd name="connsiteY5" fmla="*/ 516193 h 778623"/>
                <a:gd name="connsiteX6" fmla="*/ 936665 w 1873324"/>
                <a:gd name="connsiteY6" fmla="*/ 0 h 7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324" h="778623">
                  <a:moveTo>
                    <a:pt x="936665" y="0"/>
                  </a:moveTo>
                  <a:lnTo>
                    <a:pt x="1873324" y="516199"/>
                  </a:lnTo>
                  <a:lnTo>
                    <a:pt x="1802046" y="559501"/>
                  </a:lnTo>
                  <a:cubicBezTo>
                    <a:pt x="1544800" y="699245"/>
                    <a:pt x="1250003" y="778623"/>
                    <a:pt x="936666" y="778623"/>
                  </a:cubicBezTo>
                  <a:cubicBezTo>
                    <a:pt x="623329" y="778623"/>
                    <a:pt x="328532" y="699245"/>
                    <a:pt x="71286" y="559501"/>
                  </a:cubicBezTo>
                  <a:lnTo>
                    <a:pt x="0" y="516193"/>
                  </a:lnTo>
                  <a:lnTo>
                    <a:pt x="936665" y="0"/>
                  </a:lnTo>
                  <a:close/>
                </a:path>
              </a:pathLst>
            </a:cu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3" name="Freeform: Shape 21"/>
            <p:cNvSpPr>
              <a:spLocks noChangeAspect="1"/>
            </p:cNvSpPr>
            <p:nvPr/>
          </p:nvSpPr>
          <p:spPr bwMode="auto">
            <a:xfrm>
              <a:off x="4495424" y="3238823"/>
              <a:ext cx="171509" cy="212246"/>
            </a:xfrm>
            <a:custGeom>
              <a:avLst/>
              <a:gdLst>
                <a:gd name="connsiteX0" fmla="*/ 206056 w 410498"/>
                <a:gd name="connsiteY0" fmla="*/ 251527 h 508000"/>
                <a:gd name="connsiteX1" fmla="*/ 216200 w 410498"/>
                <a:gd name="connsiteY1" fmla="*/ 253219 h 508000"/>
                <a:gd name="connsiteX2" fmla="*/ 211128 w 410498"/>
                <a:gd name="connsiteY2" fmla="*/ 283675 h 508000"/>
                <a:gd name="connsiteX3" fmla="*/ 184078 w 410498"/>
                <a:gd name="connsiteY3" fmla="*/ 315822 h 508000"/>
                <a:gd name="connsiteX4" fmla="*/ 168862 w 410498"/>
                <a:gd name="connsiteY4" fmla="*/ 297210 h 508000"/>
                <a:gd name="connsiteX5" fmla="*/ 206056 w 410498"/>
                <a:gd name="connsiteY5" fmla="*/ 251527 h 508000"/>
                <a:gd name="connsiteX6" fmla="*/ 206094 w 410498"/>
                <a:gd name="connsiteY6" fmla="*/ 175521 h 508000"/>
                <a:gd name="connsiteX7" fmla="*/ 87843 w 410498"/>
                <a:gd name="connsiteY7" fmla="*/ 295349 h 508000"/>
                <a:gd name="connsiteX8" fmla="*/ 185822 w 410498"/>
                <a:gd name="connsiteY8" fmla="*/ 394924 h 508000"/>
                <a:gd name="connsiteX9" fmla="*/ 244947 w 410498"/>
                <a:gd name="connsiteY9" fmla="*/ 383110 h 508000"/>
                <a:gd name="connsiteX10" fmla="*/ 238190 w 410498"/>
                <a:gd name="connsiteY10" fmla="*/ 364545 h 508000"/>
                <a:gd name="connsiteX11" fmla="*/ 192579 w 410498"/>
                <a:gd name="connsiteY11" fmla="*/ 374671 h 508000"/>
                <a:gd name="connsiteX12" fmla="*/ 111493 w 410498"/>
                <a:gd name="connsiteY12" fmla="*/ 291974 h 508000"/>
                <a:gd name="connsiteX13" fmla="*/ 202715 w 410498"/>
                <a:gd name="connsiteY13" fmla="*/ 194086 h 508000"/>
                <a:gd name="connsiteX14" fmla="*/ 278733 w 410498"/>
                <a:gd name="connsiteY14" fmla="*/ 266658 h 508000"/>
                <a:gd name="connsiteX15" fmla="*/ 246637 w 410498"/>
                <a:gd name="connsiteY15" fmla="*/ 320665 h 508000"/>
                <a:gd name="connsiteX16" fmla="*/ 239879 w 410498"/>
                <a:gd name="connsiteY16" fmla="*/ 293661 h 508000"/>
                <a:gd name="connsiteX17" fmla="*/ 248326 w 410498"/>
                <a:gd name="connsiteY17" fmla="*/ 234591 h 508000"/>
                <a:gd name="connsiteX18" fmla="*/ 211162 w 410498"/>
                <a:gd name="connsiteY18" fmla="*/ 226153 h 508000"/>
                <a:gd name="connsiteX19" fmla="*/ 136833 w 410498"/>
                <a:gd name="connsiteY19" fmla="*/ 300412 h 508000"/>
                <a:gd name="connsiteX20" fmla="*/ 172308 w 410498"/>
                <a:gd name="connsiteY20" fmla="*/ 340917 h 508000"/>
                <a:gd name="connsiteX21" fmla="*/ 212851 w 410498"/>
                <a:gd name="connsiteY21" fmla="*/ 317289 h 508000"/>
                <a:gd name="connsiteX22" fmla="*/ 214540 w 410498"/>
                <a:gd name="connsiteY22" fmla="*/ 317289 h 508000"/>
                <a:gd name="connsiteX23" fmla="*/ 241569 w 410498"/>
                <a:gd name="connsiteY23" fmla="*/ 340917 h 508000"/>
                <a:gd name="connsiteX24" fmla="*/ 300694 w 410498"/>
                <a:gd name="connsiteY24" fmla="*/ 266658 h 508000"/>
                <a:gd name="connsiteX25" fmla="*/ 206094 w 410498"/>
                <a:gd name="connsiteY25" fmla="*/ 175521 h 508000"/>
                <a:gd name="connsiteX26" fmla="*/ 59125 w 410498"/>
                <a:gd name="connsiteY26" fmla="*/ 21940 h 508000"/>
                <a:gd name="connsiteX27" fmla="*/ 25339 w 410498"/>
                <a:gd name="connsiteY27" fmla="*/ 47256 h 508000"/>
                <a:gd name="connsiteX28" fmla="*/ 363198 w 410498"/>
                <a:gd name="connsiteY28" fmla="*/ 47256 h 508000"/>
                <a:gd name="connsiteX29" fmla="*/ 363198 w 410498"/>
                <a:gd name="connsiteY29" fmla="*/ 475934 h 508000"/>
                <a:gd name="connsiteX30" fmla="*/ 388537 w 410498"/>
                <a:gd name="connsiteY30" fmla="*/ 455681 h 508000"/>
                <a:gd name="connsiteX31" fmla="*/ 388537 w 410498"/>
                <a:gd name="connsiteY31" fmla="*/ 21940 h 508000"/>
                <a:gd name="connsiteX32" fmla="*/ 59125 w 410498"/>
                <a:gd name="connsiteY32" fmla="*/ 21940 h 508000"/>
                <a:gd name="connsiteX33" fmla="*/ 48989 w 410498"/>
                <a:gd name="connsiteY33" fmla="*/ 0 h 508000"/>
                <a:gd name="connsiteX34" fmla="*/ 402052 w 410498"/>
                <a:gd name="connsiteY34" fmla="*/ 0 h 508000"/>
                <a:gd name="connsiteX35" fmla="*/ 410498 w 410498"/>
                <a:gd name="connsiteY35" fmla="*/ 8438 h 508000"/>
                <a:gd name="connsiteX36" fmla="*/ 410498 w 410498"/>
                <a:gd name="connsiteY36" fmla="*/ 462432 h 508000"/>
                <a:gd name="connsiteX37" fmla="*/ 405430 w 410498"/>
                <a:gd name="connsiteY37" fmla="*/ 477621 h 508000"/>
                <a:gd name="connsiteX38" fmla="*/ 363198 w 410498"/>
                <a:gd name="connsiteY38" fmla="*/ 508000 h 508000"/>
                <a:gd name="connsiteX39" fmla="*/ 0 w 410498"/>
                <a:gd name="connsiteY39" fmla="*/ 508000 h 508000"/>
                <a:gd name="connsiteX40" fmla="*/ 0 w 410498"/>
                <a:gd name="connsiteY40" fmla="*/ 55694 h 508000"/>
                <a:gd name="connsiteX41" fmla="*/ 48989 w 410498"/>
                <a:gd name="connsiteY4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10498" h="508000">
                  <a:moveTo>
                    <a:pt x="206056" y="251527"/>
                  </a:moveTo>
                  <a:cubicBezTo>
                    <a:pt x="211128" y="251527"/>
                    <a:pt x="212819" y="251527"/>
                    <a:pt x="216200" y="253219"/>
                  </a:cubicBezTo>
                  <a:cubicBezTo>
                    <a:pt x="216200" y="253219"/>
                    <a:pt x="216200" y="253219"/>
                    <a:pt x="211128" y="283675"/>
                  </a:cubicBezTo>
                  <a:cubicBezTo>
                    <a:pt x="209437" y="300594"/>
                    <a:pt x="195912" y="315822"/>
                    <a:pt x="184078" y="315822"/>
                  </a:cubicBezTo>
                  <a:cubicBezTo>
                    <a:pt x="173934" y="315822"/>
                    <a:pt x="168862" y="309054"/>
                    <a:pt x="168862" y="297210"/>
                  </a:cubicBezTo>
                  <a:cubicBezTo>
                    <a:pt x="168862" y="271831"/>
                    <a:pt x="185768" y="251527"/>
                    <a:pt x="206056" y="251527"/>
                  </a:cubicBezTo>
                  <a:close/>
                  <a:moveTo>
                    <a:pt x="206094" y="175521"/>
                  </a:moveTo>
                  <a:cubicBezTo>
                    <a:pt x="135143" y="175521"/>
                    <a:pt x="87843" y="231216"/>
                    <a:pt x="87843" y="295349"/>
                  </a:cubicBezTo>
                  <a:cubicBezTo>
                    <a:pt x="87843" y="357794"/>
                    <a:pt x="133454" y="394924"/>
                    <a:pt x="185822" y="394924"/>
                  </a:cubicBezTo>
                  <a:cubicBezTo>
                    <a:pt x="209472" y="394924"/>
                    <a:pt x="224676" y="391548"/>
                    <a:pt x="244947" y="383110"/>
                  </a:cubicBezTo>
                  <a:cubicBezTo>
                    <a:pt x="244947" y="383110"/>
                    <a:pt x="244947" y="383110"/>
                    <a:pt x="238190" y="364545"/>
                  </a:cubicBezTo>
                  <a:cubicBezTo>
                    <a:pt x="226365" y="371296"/>
                    <a:pt x="209472" y="374671"/>
                    <a:pt x="192579" y="374671"/>
                  </a:cubicBezTo>
                  <a:cubicBezTo>
                    <a:pt x="145279" y="374671"/>
                    <a:pt x="111493" y="344292"/>
                    <a:pt x="111493" y="291974"/>
                  </a:cubicBezTo>
                  <a:cubicBezTo>
                    <a:pt x="111493" y="231216"/>
                    <a:pt x="153726" y="194086"/>
                    <a:pt x="202715" y="194086"/>
                  </a:cubicBezTo>
                  <a:cubicBezTo>
                    <a:pt x="251705" y="194086"/>
                    <a:pt x="278733" y="226153"/>
                    <a:pt x="278733" y="266658"/>
                  </a:cubicBezTo>
                  <a:cubicBezTo>
                    <a:pt x="278733" y="303788"/>
                    <a:pt x="260151" y="320665"/>
                    <a:pt x="246637" y="320665"/>
                  </a:cubicBezTo>
                  <a:cubicBezTo>
                    <a:pt x="238190" y="320665"/>
                    <a:pt x="236501" y="312226"/>
                    <a:pt x="239879" y="293661"/>
                  </a:cubicBezTo>
                  <a:cubicBezTo>
                    <a:pt x="239879" y="293661"/>
                    <a:pt x="239879" y="293661"/>
                    <a:pt x="248326" y="234591"/>
                  </a:cubicBezTo>
                  <a:cubicBezTo>
                    <a:pt x="241569" y="229528"/>
                    <a:pt x="224676" y="226153"/>
                    <a:pt x="211162" y="226153"/>
                  </a:cubicBezTo>
                  <a:cubicBezTo>
                    <a:pt x="165551" y="226153"/>
                    <a:pt x="136833" y="261595"/>
                    <a:pt x="136833" y="300412"/>
                  </a:cubicBezTo>
                  <a:cubicBezTo>
                    <a:pt x="136833" y="325728"/>
                    <a:pt x="152036" y="340917"/>
                    <a:pt x="172308" y="340917"/>
                  </a:cubicBezTo>
                  <a:cubicBezTo>
                    <a:pt x="189201" y="340917"/>
                    <a:pt x="204404" y="332479"/>
                    <a:pt x="212851" y="317289"/>
                  </a:cubicBezTo>
                  <a:cubicBezTo>
                    <a:pt x="212851" y="317289"/>
                    <a:pt x="212851" y="317289"/>
                    <a:pt x="214540" y="317289"/>
                  </a:cubicBezTo>
                  <a:cubicBezTo>
                    <a:pt x="216229" y="334166"/>
                    <a:pt x="226365" y="340917"/>
                    <a:pt x="241569" y="340917"/>
                  </a:cubicBezTo>
                  <a:cubicBezTo>
                    <a:pt x="275355" y="340917"/>
                    <a:pt x="300694" y="312226"/>
                    <a:pt x="300694" y="266658"/>
                  </a:cubicBezTo>
                  <a:cubicBezTo>
                    <a:pt x="300694" y="212651"/>
                    <a:pt x="261840" y="175521"/>
                    <a:pt x="206094" y="175521"/>
                  </a:cubicBezTo>
                  <a:close/>
                  <a:moveTo>
                    <a:pt x="59125" y="21940"/>
                  </a:moveTo>
                  <a:cubicBezTo>
                    <a:pt x="40543" y="21940"/>
                    <a:pt x="27029" y="30379"/>
                    <a:pt x="25339" y="47256"/>
                  </a:cubicBezTo>
                  <a:cubicBezTo>
                    <a:pt x="25339" y="47256"/>
                    <a:pt x="25339" y="47256"/>
                    <a:pt x="363198" y="47256"/>
                  </a:cubicBezTo>
                  <a:cubicBezTo>
                    <a:pt x="363198" y="47256"/>
                    <a:pt x="363198" y="47256"/>
                    <a:pt x="363198" y="475934"/>
                  </a:cubicBezTo>
                  <a:lnTo>
                    <a:pt x="388537" y="455681"/>
                  </a:lnTo>
                  <a:cubicBezTo>
                    <a:pt x="388537" y="455681"/>
                    <a:pt x="388537" y="455681"/>
                    <a:pt x="388537" y="21940"/>
                  </a:cubicBezTo>
                  <a:cubicBezTo>
                    <a:pt x="388537" y="21940"/>
                    <a:pt x="388537" y="21940"/>
                    <a:pt x="59125" y="21940"/>
                  </a:cubicBezTo>
                  <a:close/>
                  <a:moveTo>
                    <a:pt x="48989" y="0"/>
                  </a:moveTo>
                  <a:cubicBezTo>
                    <a:pt x="48989" y="0"/>
                    <a:pt x="48989" y="0"/>
                    <a:pt x="402052" y="0"/>
                  </a:cubicBezTo>
                  <a:cubicBezTo>
                    <a:pt x="407119" y="0"/>
                    <a:pt x="410498" y="3375"/>
                    <a:pt x="410498" y="8438"/>
                  </a:cubicBezTo>
                  <a:lnTo>
                    <a:pt x="410498" y="462432"/>
                  </a:lnTo>
                  <a:cubicBezTo>
                    <a:pt x="410498" y="462432"/>
                    <a:pt x="410498" y="472558"/>
                    <a:pt x="405430" y="477621"/>
                  </a:cubicBezTo>
                  <a:cubicBezTo>
                    <a:pt x="400362" y="482685"/>
                    <a:pt x="363198" y="508000"/>
                    <a:pt x="363198" y="508000"/>
                  </a:cubicBezTo>
                  <a:cubicBezTo>
                    <a:pt x="363198" y="508000"/>
                    <a:pt x="363198" y="508000"/>
                    <a:pt x="0" y="508000"/>
                  </a:cubicBezTo>
                  <a:cubicBezTo>
                    <a:pt x="0" y="508000"/>
                    <a:pt x="0" y="508000"/>
                    <a:pt x="0" y="55694"/>
                  </a:cubicBezTo>
                  <a:cubicBezTo>
                    <a:pt x="0" y="20252"/>
                    <a:pt x="21961" y="0"/>
                    <a:pt x="48989" y="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34" name="组合 33"/>
          <p:cNvGrpSpPr/>
          <p:nvPr/>
        </p:nvGrpSpPr>
        <p:grpSpPr>
          <a:xfrm>
            <a:off x="4327941" y="1547133"/>
            <a:ext cx="1577927" cy="1159021"/>
            <a:chOff x="3301995" y="918036"/>
            <a:chExt cx="1183445" cy="869266"/>
          </a:xfrm>
        </p:grpSpPr>
        <p:sp>
          <p:nvSpPr>
            <p:cNvPr id="5" name="Freeform: Shape 4"/>
            <p:cNvSpPr/>
            <p:nvPr/>
          </p:nvSpPr>
          <p:spPr>
            <a:xfrm>
              <a:off x="3301995" y="918036"/>
              <a:ext cx="1183445" cy="869266"/>
            </a:xfrm>
            <a:custGeom>
              <a:avLst/>
              <a:gdLst>
                <a:gd name="connsiteX0" fmla="*/ 1577927 w 1577927"/>
                <a:gd name="connsiteY0" fmla="*/ 0 h 1159021"/>
                <a:gd name="connsiteX1" fmla="*/ 1115133 w 1577927"/>
                <a:gd name="connsiteY1" fmla="*/ 981301 h 1159021"/>
                <a:gd name="connsiteX2" fmla="*/ 55775 w 1577927"/>
                <a:gd name="connsiteY2" fmla="*/ 1142818 h 1159021"/>
                <a:gd name="connsiteX3" fmla="*/ 4070 w 1577927"/>
                <a:gd name="connsiteY3" fmla="*/ 1156643 h 1159021"/>
                <a:gd name="connsiteX4" fmla="*/ 0 w 1577927"/>
                <a:gd name="connsiteY4" fmla="*/ 1159021 h 1159021"/>
                <a:gd name="connsiteX5" fmla="*/ 20502 w 1577927"/>
                <a:gd name="connsiteY5" fmla="*/ 1103004 h 1159021"/>
                <a:gd name="connsiteX6" fmla="*/ 1507715 w 1577927"/>
                <a:gd name="connsiteY6" fmla="*/ 3545 h 1159021"/>
                <a:gd name="connsiteX7" fmla="*/ 1577927 w 1577927"/>
                <a:gd name="connsiteY7" fmla="*/ 0 h 11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27" h="1159021">
                  <a:moveTo>
                    <a:pt x="1577927" y="0"/>
                  </a:moveTo>
                  <a:lnTo>
                    <a:pt x="1115133" y="981301"/>
                  </a:lnTo>
                  <a:lnTo>
                    <a:pt x="55775" y="1142818"/>
                  </a:lnTo>
                  <a:cubicBezTo>
                    <a:pt x="36077" y="1146135"/>
                    <a:pt x="18842" y="1150744"/>
                    <a:pt x="4070" y="1156643"/>
                  </a:cubicBezTo>
                  <a:lnTo>
                    <a:pt x="0" y="1159021"/>
                  </a:lnTo>
                  <a:lnTo>
                    <a:pt x="20502" y="1103004"/>
                  </a:lnTo>
                  <a:cubicBezTo>
                    <a:pt x="273144" y="505691"/>
                    <a:pt x="836362" y="71725"/>
                    <a:pt x="1507715" y="3545"/>
                  </a:cubicBezTo>
                  <a:lnTo>
                    <a:pt x="1577927" y="0"/>
                  </a:lnTo>
                  <a:close/>
                </a:path>
              </a:pathLst>
            </a:custGeom>
            <a:solidFill>
              <a:srgbClr val="37B2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5" name="Freeform: Shape 25"/>
            <p:cNvSpPr>
              <a:spLocks noChangeAspect="1"/>
            </p:cNvSpPr>
            <p:nvPr/>
          </p:nvSpPr>
          <p:spPr bwMode="auto">
            <a:xfrm>
              <a:off x="3805428" y="1300300"/>
              <a:ext cx="212160" cy="212247"/>
            </a:xfrm>
            <a:custGeom>
              <a:avLst/>
              <a:gdLst>
                <a:gd name="connsiteX0" fmla="*/ 185778 w 502142"/>
                <a:gd name="connsiteY0" fmla="*/ 245107 h 502347"/>
                <a:gd name="connsiteX1" fmla="*/ 181850 w 502142"/>
                <a:gd name="connsiteY1" fmla="*/ 247726 h 502347"/>
                <a:gd name="connsiteX2" fmla="*/ 196252 w 502142"/>
                <a:gd name="connsiteY2" fmla="*/ 262134 h 502347"/>
                <a:gd name="connsiteX3" fmla="*/ 198871 w 502142"/>
                <a:gd name="connsiteY3" fmla="*/ 259515 h 502347"/>
                <a:gd name="connsiteX4" fmla="*/ 198871 w 502142"/>
                <a:gd name="connsiteY4" fmla="*/ 258205 h 502347"/>
                <a:gd name="connsiteX5" fmla="*/ 197562 w 502142"/>
                <a:gd name="connsiteY5" fmla="*/ 256895 h 502347"/>
                <a:gd name="connsiteX6" fmla="*/ 196252 w 502142"/>
                <a:gd name="connsiteY6" fmla="*/ 255585 h 502347"/>
                <a:gd name="connsiteX7" fmla="*/ 187087 w 502142"/>
                <a:gd name="connsiteY7" fmla="*/ 245107 h 502347"/>
                <a:gd name="connsiteX8" fmla="*/ 185778 w 502142"/>
                <a:gd name="connsiteY8" fmla="*/ 245107 h 502347"/>
                <a:gd name="connsiteX9" fmla="*/ 300657 w 502142"/>
                <a:gd name="connsiteY9" fmla="*/ 124890 h 502347"/>
                <a:gd name="connsiteX10" fmla="*/ 333369 w 502142"/>
                <a:gd name="connsiteY10" fmla="*/ 157500 h 502347"/>
                <a:gd name="connsiteX11" fmla="*/ 300657 w 502142"/>
                <a:gd name="connsiteY11" fmla="*/ 191414 h 502347"/>
                <a:gd name="connsiteX12" fmla="*/ 267945 w 502142"/>
                <a:gd name="connsiteY12" fmla="*/ 157500 h 502347"/>
                <a:gd name="connsiteX13" fmla="*/ 300657 w 502142"/>
                <a:gd name="connsiteY13" fmla="*/ 124890 h 502347"/>
                <a:gd name="connsiteX14" fmla="*/ 251242 w 502142"/>
                <a:gd name="connsiteY14" fmla="*/ 83999 h 502347"/>
                <a:gd name="connsiteX15" fmla="*/ 180541 w 502142"/>
                <a:gd name="connsiteY15" fmla="*/ 99717 h 502347"/>
                <a:gd name="connsiteX16" fmla="*/ 99366 w 502142"/>
                <a:gd name="connsiteY16" fmla="*/ 321076 h 502347"/>
                <a:gd name="connsiteX17" fmla="*/ 251242 w 502142"/>
                <a:gd name="connsiteY17" fmla="*/ 419313 h 502347"/>
                <a:gd name="connsiteX18" fmla="*/ 268263 w 502142"/>
                <a:gd name="connsiteY18" fmla="*/ 418003 h 502347"/>
                <a:gd name="connsiteX19" fmla="*/ 264335 w 502142"/>
                <a:gd name="connsiteY19" fmla="*/ 418003 h 502347"/>
                <a:gd name="connsiteX20" fmla="*/ 253861 w 502142"/>
                <a:gd name="connsiteY20" fmla="*/ 399665 h 502347"/>
                <a:gd name="connsiteX21" fmla="*/ 270881 w 502142"/>
                <a:gd name="connsiteY21" fmla="*/ 336794 h 502347"/>
                <a:gd name="connsiteX22" fmla="*/ 251242 w 502142"/>
                <a:gd name="connsiteY22" fmla="*/ 307978 h 502347"/>
                <a:gd name="connsiteX23" fmla="*/ 247314 w 502142"/>
                <a:gd name="connsiteY23" fmla="*/ 306668 h 502347"/>
                <a:gd name="connsiteX24" fmla="*/ 236840 w 502142"/>
                <a:gd name="connsiteY24" fmla="*/ 335484 h 502347"/>
                <a:gd name="connsiteX25" fmla="*/ 222438 w 502142"/>
                <a:gd name="connsiteY25" fmla="*/ 345963 h 502347"/>
                <a:gd name="connsiteX26" fmla="*/ 173995 w 502142"/>
                <a:gd name="connsiteY26" fmla="*/ 348582 h 502347"/>
                <a:gd name="connsiteX27" fmla="*/ 158283 w 502142"/>
                <a:gd name="connsiteY27" fmla="*/ 334174 h 502347"/>
                <a:gd name="connsiteX28" fmla="*/ 172685 w 502142"/>
                <a:gd name="connsiteY28" fmla="*/ 318457 h 502347"/>
                <a:gd name="connsiteX29" fmla="*/ 211964 w 502142"/>
                <a:gd name="connsiteY29" fmla="*/ 315837 h 502347"/>
                <a:gd name="connsiteX30" fmla="*/ 223747 w 502142"/>
                <a:gd name="connsiteY30" fmla="*/ 283092 h 502347"/>
                <a:gd name="connsiteX31" fmla="*/ 225056 w 502142"/>
                <a:gd name="connsiteY31" fmla="*/ 272613 h 502347"/>
                <a:gd name="connsiteX32" fmla="*/ 242077 w 502142"/>
                <a:gd name="connsiteY32" fmla="*/ 217601 h 502347"/>
                <a:gd name="connsiteX33" fmla="*/ 234221 w 502142"/>
                <a:gd name="connsiteY33" fmla="*/ 221530 h 502347"/>
                <a:gd name="connsiteX34" fmla="*/ 211964 w 502142"/>
                <a:gd name="connsiteY34" fmla="*/ 247726 h 502347"/>
                <a:gd name="connsiteX35" fmla="*/ 201489 w 502142"/>
                <a:gd name="connsiteY35" fmla="*/ 256895 h 502347"/>
                <a:gd name="connsiteX36" fmla="*/ 201489 w 502142"/>
                <a:gd name="connsiteY36" fmla="*/ 262134 h 502347"/>
                <a:gd name="connsiteX37" fmla="*/ 197562 w 502142"/>
                <a:gd name="connsiteY37" fmla="*/ 264754 h 502347"/>
                <a:gd name="connsiteX38" fmla="*/ 211964 w 502142"/>
                <a:gd name="connsiteY38" fmla="*/ 279162 h 502347"/>
                <a:gd name="connsiteX39" fmla="*/ 175304 w 502142"/>
                <a:gd name="connsiteY39" fmla="*/ 311908 h 502347"/>
                <a:gd name="connsiteX40" fmla="*/ 130788 w 502142"/>
                <a:gd name="connsiteY40" fmla="*/ 264754 h 502347"/>
                <a:gd name="connsiteX41" fmla="*/ 166139 w 502142"/>
                <a:gd name="connsiteY41" fmla="*/ 230699 h 502347"/>
                <a:gd name="connsiteX42" fmla="*/ 179232 w 502142"/>
                <a:gd name="connsiteY42" fmla="*/ 245107 h 502347"/>
                <a:gd name="connsiteX43" fmla="*/ 183159 w 502142"/>
                <a:gd name="connsiteY43" fmla="*/ 242487 h 502347"/>
                <a:gd name="connsiteX44" fmla="*/ 187087 w 502142"/>
                <a:gd name="connsiteY44" fmla="*/ 241177 h 502347"/>
                <a:gd name="connsiteX45" fmla="*/ 187087 w 502142"/>
                <a:gd name="connsiteY45" fmla="*/ 239867 h 502347"/>
                <a:gd name="connsiteX46" fmla="*/ 222438 w 502142"/>
                <a:gd name="connsiteY46" fmla="*/ 199263 h 502347"/>
                <a:gd name="connsiteX47" fmla="*/ 270881 w 502142"/>
                <a:gd name="connsiteY47" fmla="*/ 186165 h 502347"/>
                <a:gd name="connsiteX48" fmla="*/ 276118 w 502142"/>
                <a:gd name="connsiteY48" fmla="*/ 186165 h 502347"/>
                <a:gd name="connsiteX49" fmla="*/ 283974 w 502142"/>
                <a:gd name="connsiteY49" fmla="*/ 187475 h 502347"/>
                <a:gd name="connsiteX50" fmla="*/ 286592 w 502142"/>
                <a:gd name="connsiteY50" fmla="*/ 188785 h 502347"/>
                <a:gd name="connsiteX51" fmla="*/ 291830 w 502142"/>
                <a:gd name="connsiteY51" fmla="*/ 191404 h 502347"/>
                <a:gd name="connsiteX52" fmla="*/ 304922 w 502142"/>
                <a:gd name="connsiteY52" fmla="*/ 208432 h 502347"/>
                <a:gd name="connsiteX53" fmla="*/ 304922 w 502142"/>
                <a:gd name="connsiteY53" fmla="*/ 209742 h 502347"/>
                <a:gd name="connsiteX54" fmla="*/ 321943 w 502142"/>
                <a:gd name="connsiteY54" fmla="*/ 222840 h 502347"/>
                <a:gd name="connsiteX55" fmla="*/ 350747 w 502142"/>
                <a:gd name="connsiteY55" fmla="*/ 218910 h 502347"/>
                <a:gd name="connsiteX56" fmla="*/ 367768 w 502142"/>
                <a:gd name="connsiteY56" fmla="*/ 220220 h 502347"/>
                <a:gd name="connsiteX57" fmla="*/ 366458 w 502142"/>
                <a:gd name="connsiteY57" fmla="*/ 238558 h 502347"/>
                <a:gd name="connsiteX58" fmla="*/ 332417 w 502142"/>
                <a:gd name="connsiteY58" fmla="*/ 250346 h 502347"/>
                <a:gd name="connsiteX59" fmla="*/ 315397 w 502142"/>
                <a:gd name="connsiteY59" fmla="*/ 247726 h 502347"/>
                <a:gd name="connsiteX60" fmla="*/ 298376 w 502142"/>
                <a:gd name="connsiteY60" fmla="*/ 239867 h 502347"/>
                <a:gd name="connsiteX61" fmla="*/ 282665 w 502142"/>
                <a:gd name="connsiteY61" fmla="*/ 290950 h 502347"/>
                <a:gd name="connsiteX62" fmla="*/ 280046 w 502142"/>
                <a:gd name="connsiteY62" fmla="*/ 296190 h 502347"/>
                <a:gd name="connsiteX63" fmla="*/ 299685 w 502142"/>
                <a:gd name="connsiteY63" fmla="*/ 325006 h 502347"/>
                <a:gd name="connsiteX64" fmla="*/ 302304 w 502142"/>
                <a:gd name="connsiteY64" fmla="*/ 336794 h 502347"/>
                <a:gd name="connsiteX65" fmla="*/ 282665 w 502142"/>
                <a:gd name="connsiteY65" fmla="*/ 407524 h 502347"/>
                <a:gd name="connsiteX66" fmla="*/ 272190 w 502142"/>
                <a:gd name="connsiteY66" fmla="*/ 418003 h 502347"/>
                <a:gd name="connsiteX67" fmla="*/ 320634 w 502142"/>
                <a:gd name="connsiteY67" fmla="*/ 403595 h 502347"/>
                <a:gd name="connsiteX68" fmla="*/ 403118 w 502142"/>
                <a:gd name="connsiteY68" fmla="*/ 180926 h 502347"/>
                <a:gd name="connsiteX69" fmla="*/ 251242 w 502142"/>
                <a:gd name="connsiteY69" fmla="*/ 83999 h 502347"/>
                <a:gd name="connsiteX70" fmla="*/ 324562 w 502142"/>
                <a:gd name="connsiteY70" fmla="*/ 1480 h 502347"/>
                <a:gd name="connsiteX71" fmla="*/ 357294 w 502142"/>
                <a:gd name="connsiteY71" fmla="*/ 14579 h 502347"/>
                <a:gd name="connsiteX72" fmla="*/ 376933 w 502142"/>
                <a:gd name="connsiteY72" fmla="*/ 56493 h 502347"/>
                <a:gd name="connsiteX73" fmla="*/ 366458 w 502142"/>
                <a:gd name="connsiteY73" fmla="*/ 82689 h 502347"/>
                <a:gd name="connsiteX74" fmla="*/ 410974 w 502142"/>
                <a:gd name="connsiteY74" fmla="*/ 123294 h 502347"/>
                <a:gd name="connsiteX75" fmla="*/ 435850 w 502142"/>
                <a:gd name="connsiteY75" fmla="*/ 110195 h 502347"/>
                <a:gd name="connsiteX76" fmla="*/ 479056 w 502142"/>
                <a:gd name="connsiteY76" fmla="*/ 127223 h 502347"/>
                <a:gd name="connsiteX77" fmla="*/ 493458 w 502142"/>
                <a:gd name="connsiteY77" fmla="*/ 159969 h 502347"/>
                <a:gd name="connsiteX78" fmla="*/ 477747 w 502142"/>
                <a:gd name="connsiteY78" fmla="*/ 201883 h 502347"/>
                <a:gd name="connsiteX79" fmla="*/ 452871 w 502142"/>
                <a:gd name="connsiteY79" fmla="*/ 213671 h 502347"/>
                <a:gd name="connsiteX80" fmla="*/ 454180 w 502142"/>
                <a:gd name="connsiteY80" fmla="*/ 272613 h 502347"/>
                <a:gd name="connsiteX81" fmla="*/ 481675 w 502142"/>
                <a:gd name="connsiteY81" fmla="*/ 283092 h 502347"/>
                <a:gd name="connsiteX82" fmla="*/ 500005 w 502142"/>
                <a:gd name="connsiteY82" fmla="*/ 323696 h 502347"/>
                <a:gd name="connsiteX83" fmla="*/ 488221 w 502142"/>
                <a:gd name="connsiteY83" fmla="*/ 357751 h 502347"/>
                <a:gd name="connsiteX84" fmla="*/ 471201 w 502142"/>
                <a:gd name="connsiteY84" fmla="*/ 376089 h 502347"/>
                <a:gd name="connsiteX85" fmla="*/ 446324 w 502142"/>
                <a:gd name="connsiteY85" fmla="*/ 377399 h 502347"/>
                <a:gd name="connsiteX86" fmla="*/ 420139 w 502142"/>
                <a:gd name="connsiteY86" fmla="*/ 366920 h 502347"/>
                <a:gd name="connsiteX87" fmla="*/ 379551 w 502142"/>
                <a:gd name="connsiteY87" fmla="*/ 410144 h 502347"/>
                <a:gd name="connsiteX88" fmla="*/ 391335 w 502142"/>
                <a:gd name="connsiteY88" fmla="*/ 436340 h 502347"/>
                <a:gd name="connsiteX89" fmla="*/ 375623 w 502142"/>
                <a:gd name="connsiteY89" fmla="*/ 479564 h 502347"/>
                <a:gd name="connsiteX90" fmla="*/ 342891 w 502142"/>
                <a:gd name="connsiteY90" fmla="*/ 493972 h 502347"/>
                <a:gd name="connsiteX91" fmla="*/ 300995 w 502142"/>
                <a:gd name="connsiteY91" fmla="*/ 478255 h 502347"/>
                <a:gd name="connsiteX92" fmla="*/ 289211 w 502142"/>
                <a:gd name="connsiteY92" fmla="*/ 453368 h 502347"/>
                <a:gd name="connsiteX93" fmla="*/ 228984 w 502142"/>
                <a:gd name="connsiteY93" fmla="*/ 454678 h 502347"/>
                <a:gd name="connsiteX94" fmla="*/ 219819 w 502142"/>
                <a:gd name="connsiteY94" fmla="*/ 482184 h 502347"/>
                <a:gd name="connsiteX95" fmla="*/ 202799 w 502142"/>
                <a:gd name="connsiteY95" fmla="*/ 499212 h 502347"/>
                <a:gd name="connsiteX96" fmla="*/ 177922 w 502142"/>
                <a:gd name="connsiteY96" fmla="*/ 500522 h 502347"/>
                <a:gd name="connsiteX97" fmla="*/ 143881 w 502142"/>
                <a:gd name="connsiteY97" fmla="*/ 488733 h 502347"/>
                <a:gd name="connsiteX98" fmla="*/ 126861 w 502142"/>
                <a:gd name="connsiteY98" fmla="*/ 471705 h 502347"/>
                <a:gd name="connsiteX99" fmla="*/ 125551 w 502142"/>
                <a:gd name="connsiteY99" fmla="*/ 446819 h 502347"/>
                <a:gd name="connsiteX100" fmla="*/ 134716 w 502142"/>
                <a:gd name="connsiteY100" fmla="*/ 420623 h 502347"/>
                <a:gd name="connsiteX101" fmla="*/ 91510 w 502142"/>
                <a:gd name="connsiteY101" fmla="*/ 380018 h 502347"/>
                <a:gd name="connsiteX102" fmla="*/ 66634 w 502142"/>
                <a:gd name="connsiteY102" fmla="*/ 391807 h 502347"/>
                <a:gd name="connsiteX103" fmla="*/ 23428 w 502142"/>
                <a:gd name="connsiteY103" fmla="*/ 376089 h 502347"/>
                <a:gd name="connsiteX104" fmla="*/ 7716 w 502142"/>
                <a:gd name="connsiteY104" fmla="*/ 343343 h 502347"/>
                <a:gd name="connsiteX105" fmla="*/ 23428 w 502142"/>
                <a:gd name="connsiteY105" fmla="*/ 300119 h 502347"/>
                <a:gd name="connsiteX106" fmla="*/ 49613 w 502142"/>
                <a:gd name="connsiteY106" fmla="*/ 288331 h 502347"/>
                <a:gd name="connsiteX107" fmla="*/ 48304 w 502142"/>
                <a:gd name="connsiteY107" fmla="*/ 229389 h 502347"/>
                <a:gd name="connsiteX108" fmla="*/ 20809 w 502142"/>
                <a:gd name="connsiteY108" fmla="*/ 220220 h 502347"/>
                <a:gd name="connsiteX109" fmla="*/ 2479 w 502142"/>
                <a:gd name="connsiteY109" fmla="*/ 203193 h 502347"/>
                <a:gd name="connsiteX110" fmla="*/ 2479 w 502142"/>
                <a:gd name="connsiteY110" fmla="*/ 178306 h 502347"/>
                <a:gd name="connsiteX111" fmla="*/ 14263 w 502142"/>
                <a:gd name="connsiteY111" fmla="*/ 144251 h 502347"/>
                <a:gd name="connsiteX112" fmla="*/ 56159 w 502142"/>
                <a:gd name="connsiteY112" fmla="*/ 125913 h 502347"/>
                <a:gd name="connsiteX113" fmla="*/ 82345 w 502142"/>
                <a:gd name="connsiteY113" fmla="*/ 135082 h 502347"/>
                <a:gd name="connsiteX114" fmla="*/ 122933 w 502142"/>
                <a:gd name="connsiteY114" fmla="*/ 91858 h 502347"/>
                <a:gd name="connsiteX115" fmla="*/ 111149 w 502142"/>
                <a:gd name="connsiteY115" fmla="*/ 65662 h 502347"/>
                <a:gd name="connsiteX116" fmla="*/ 126861 w 502142"/>
                <a:gd name="connsiteY116" fmla="*/ 23747 h 502347"/>
                <a:gd name="connsiteX117" fmla="*/ 159592 w 502142"/>
                <a:gd name="connsiteY117" fmla="*/ 8029 h 502347"/>
                <a:gd name="connsiteX118" fmla="*/ 201489 w 502142"/>
                <a:gd name="connsiteY118" fmla="*/ 23747 h 502347"/>
                <a:gd name="connsiteX119" fmla="*/ 213273 w 502142"/>
                <a:gd name="connsiteY119" fmla="*/ 49944 h 502347"/>
                <a:gd name="connsiteX120" fmla="*/ 272190 w 502142"/>
                <a:gd name="connsiteY120" fmla="*/ 47324 h 502347"/>
                <a:gd name="connsiteX121" fmla="*/ 282665 w 502142"/>
                <a:gd name="connsiteY121" fmla="*/ 21128 h 502347"/>
                <a:gd name="connsiteX122" fmla="*/ 324562 w 502142"/>
                <a:gd name="connsiteY122" fmla="*/ 1480 h 5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02142" h="502347">
                  <a:moveTo>
                    <a:pt x="185778" y="245107"/>
                  </a:moveTo>
                  <a:cubicBezTo>
                    <a:pt x="185778" y="245107"/>
                    <a:pt x="185778" y="245107"/>
                    <a:pt x="181850" y="247726"/>
                  </a:cubicBezTo>
                  <a:cubicBezTo>
                    <a:pt x="181850" y="247726"/>
                    <a:pt x="181850" y="247726"/>
                    <a:pt x="196252" y="262134"/>
                  </a:cubicBezTo>
                  <a:cubicBezTo>
                    <a:pt x="196252" y="262134"/>
                    <a:pt x="196252" y="262134"/>
                    <a:pt x="198871" y="259515"/>
                  </a:cubicBezTo>
                  <a:cubicBezTo>
                    <a:pt x="198871" y="259515"/>
                    <a:pt x="198871" y="258205"/>
                    <a:pt x="198871" y="258205"/>
                  </a:cubicBezTo>
                  <a:cubicBezTo>
                    <a:pt x="198871" y="258205"/>
                    <a:pt x="198871" y="258205"/>
                    <a:pt x="197562" y="256895"/>
                  </a:cubicBezTo>
                  <a:cubicBezTo>
                    <a:pt x="197562" y="256895"/>
                    <a:pt x="196252" y="256895"/>
                    <a:pt x="196252" y="255585"/>
                  </a:cubicBezTo>
                  <a:cubicBezTo>
                    <a:pt x="191015" y="254275"/>
                    <a:pt x="187087" y="250346"/>
                    <a:pt x="187087" y="245107"/>
                  </a:cubicBezTo>
                  <a:cubicBezTo>
                    <a:pt x="187087" y="245107"/>
                    <a:pt x="187087" y="245107"/>
                    <a:pt x="185778" y="245107"/>
                  </a:cubicBezTo>
                  <a:close/>
                  <a:moveTo>
                    <a:pt x="300657" y="124890"/>
                  </a:moveTo>
                  <a:cubicBezTo>
                    <a:pt x="318976" y="124890"/>
                    <a:pt x="333369" y="140543"/>
                    <a:pt x="333369" y="157500"/>
                  </a:cubicBezTo>
                  <a:cubicBezTo>
                    <a:pt x="333369" y="175761"/>
                    <a:pt x="318976" y="191414"/>
                    <a:pt x="300657" y="191414"/>
                  </a:cubicBezTo>
                  <a:cubicBezTo>
                    <a:pt x="282339" y="191414"/>
                    <a:pt x="267945" y="175761"/>
                    <a:pt x="267945" y="157500"/>
                  </a:cubicBezTo>
                  <a:cubicBezTo>
                    <a:pt x="267945" y="140543"/>
                    <a:pt x="282339" y="124890"/>
                    <a:pt x="300657" y="124890"/>
                  </a:cubicBezTo>
                  <a:close/>
                  <a:moveTo>
                    <a:pt x="251242" y="83999"/>
                  </a:moveTo>
                  <a:cubicBezTo>
                    <a:pt x="226366" y="83999"/>
                    <a:pt x="202799" y="89238"/>
                    <a:pt x="180541" y="99717"/>
                  </a:cubicBezTo>
                  <a:cubicBezTo>
                    <a:pt x="96747" y="137702"/>
                    <a:pt x="60087" y="237248"/>
                    <a:pt x="99366" y="321076"/>
                  </a:cubicBezTo>
                  <a:cubicBezTo>
                    <a:pt x="125551" y="381328"/>
                    <a:pt x="185778" y="419313"/>
                    <a:pt x="251242" y="419313"/>
                  </a:cubicBezTo>
                  <a:cubicBezTo>
                    <a:pt x="256479" y="419313"/>
                    <a:pt x="263025" y="419313"/>
                    <a:pt x="268263" y="418003"/>
                  </a:cubicBezTo>
                  <a:cubicBezTo>
                    <a:pt x="266953" y="418003"/>
                    <a:pt x="265644" y="418003"/>
                    <a:pt x="264335" y="418003"/>
                  </a:cubicBezTo>
                  <a:cubicBezTo>
                    <a:pt x="256479" y="415383"/>
                    <a:pt x="252551" y="407524"/>
                    <a:pt x="253861" y="399665"/>
                  </a:cubicBezTo>
                  <a:cubicBezTo>
                    <a:pt x="253861" y="399665"/>
                    <a:pt x="253861" y="399665"/>
                    <a:pt x="270881" y="336794"/>
                  </a:cubicBezTo>
                  <a:cubicBezTo>
                    <a:pt x="270881" y="336794"/>
                    <a:pt x="270881" y="336794"/>
                    <a:pt x="251242" y="307978"/>
                  </a:cubicBezTo>
                  <a:cubicBezTo>
                    <a:pt x="249933" y="307978"/>
                    <a:pt x="248623" y="306668"/>
                    <a:pt x="247314" y="306668"/>
                  </a:cubicBezTo>
                  <a:cubicBezTo>
                    <a:pt x="247314" y="306668"/>
                    <a:pt x="247314" y="306668"/>
                    <a:pt x="236840" y="335484"/>
                  </a:cubicBezTo>
                  <a:cubicBezTo>
                    <a:pt x="234221" y="342033"/>
                    <a:pt x="228984" y="345963"/>
                    <a:pt x="222438" y="345963"/>
                  </a:cubicBezTo>
                  <a:cubicBezTo>
                    <a:pt x="222438" y="345963"/>
                    <a:pt x="222438" y="345963"/>
                    <a:pt x="173995" y="348582"/>
                  </a:cubicBezTo>
                  <a:cubicBezTo>
                    <a:pt x="166139" y="348582"/>
                    <a:pt x="159592" y="342033"/>
                    <a:pt x="158283" y="334174"/>
                  </a:cubicBezTo>
                  <a:cubicBezTo>
                    <a:pt x="158283" y="325006"/>
                    <a:pt x="164830" y="318457"/>
                    <a:pt x="172685" y="318457"/>
                  </a:cubicBezTo>
                  <a:cubicBezTo>
                    <a:pt x="172685" y="318457"/>
                    <a:pt x="172685" y="318457"/>
                    <a:pt x="211964" y="315837"/>
                  </a:cubicBezTo>
                  <a:cubicBezTo>
                    <a:pt x="211964" y="315837"/>
                    <a:pt x="211964" y="315837"/>
                    <a:pt x="223747" y="283092"/>
                  </a:cubicBezTo>
                  <a:cubicBezTo>
                    <a:pt x="223747" y="279162"/>
                    <a:pt x="223747" y="276542"/>
                    <a:pt x="225056" y="272613"/>
                  </a:cubicBezTo>
                  <a:cubicBezTo>
                    <a:pt x="225056" y="272613"/>
                    <a:pt x="225056" y="272613"/>
                    <a:pt x="242077" y="217601"/>
                  </a:cubicBezTo>
                  <a:cubicBezTo>
                    <a:pt x="239458" y="218910"/>
                    <a:pt x="236840" y="220220"/>
                    <a:pt x="234221" y="221530"/>
                  </a:cubicBezTo>
                  <a:cubicBezTo>
                    <a:pt x="222438" y="228079"/>
                    <a:pt x="214582" y="237248"/>
                    <a:pt x="211964" y="247726"/>
                  </a:cubicBezTo>
                  <a:cubicBezTo>
                    <a:pt x="210654" y="251656"/>
                    <a:pt x="206726" y="255585"/>
                    <a:pt x="201489" y="256895"/>
                  </a:cubicBezTo>
                  <a:cubicBezTo>
                    <a:pt x="202799" y="258205"/>
                    <a:pt x="202799" y="260825"/>
                    <a:pt x="201489" y="262134"/>
                  </a:cubicBezTo>
                  <a:cubicBezTo>
                    <a:pt x="201489" y="262134"/>
                    <a:pt x="201489" y="262134"/>
                    <a:pt x="197562" y="264754"/>
                  </a:cubicBezTo>
                  <a:cubicBezTo>
                    <a:pt x="197562" y="264754"/>
                    <a:pt x="197562" y="264754"/>
                    <a:pt x="211964" y="279162"/>
                  </a:cubicBezTo>
                  <a:cubicBezTo>
                    <a:pt x="211964" y="279162"/>
                    <a:pt x="211964" y="279162"/>
                    <a:pt x="175304" y="311908"/>
                  </a:cubicBezTo>
                  <a:cubicBezTo>
                    <a:pt x="175304" y="311908"/>
                    <a:pt x="175304" y="311908"/>
                    <a:pt x="130788" y="264754"/>
                  </a:cubicBezTo>
                  <a:cubicBezTo>
                    <a:pt x="130788" y="264754"/>
                    <a:pt x="130788" y="264754"/>
                    <a:pt x="166139" y="230699"/>
                  </a:cubicBezTo>
                  <a:cubicBezTo>
                    <a:pt x="166139" y="230699"/>
                    <a:pt x="166139" y="230699"/>
                    <a:pt x="179232" y="245107"/>
                  </a:cubicBezTo>
                  <a:cubicBezTo>
                    <a:pt x="179232" y="245107"/>
                    <a:pt x="179232" y="245107"/>
                    <a:pt x="183159" y="242487"/>
                  </a:cubicBezTo>
                  <a:cubicBezTo>
                    <a:pt x="184469" y="241177"/>
                    <a:pt x="185778" y="241177"/>
                    <a:pt x="187087" y="241177"/>
                  </a:cubicBezTo>
                  <a:cubicBezTo>
                    <a:pt x="187087" y="241177"/>
                    <a:pt x="187087" y="241177"/>
                    <a:pt x="187087" y="239867"/>
                  </a:cubicBezTo>
                  <a:cubicBezTo>
                    <a:pt x="191015" y="224150"/>
                    <a:pt x="204108" y="209742"/>
                    <a:pt x="222438" y="199263"/>
                  </a:cubicBezTo>
                  <a:cubicBezTo>
                    <a:pt x="238149" y="190094"/>
                    <a:pt x="255170" y="186165"/>
                    <a:pt x="270881" y="186165"/>
                  </a:cubicBezTo>
                  <a:cubicBezTo>
                    <a:pt x="273500" y="186165"/>
                    <a:pt x="274809" y="186165"/>
                    <a:pt x="276118" y="186165"/>
                  </a:cubicBezTo>
                  <a:cubicBezTo>
                    <a:pt x="276118" y="186165"/>
                    <a:pt x="280046" y="187475"/>
                    <a:pt x="283974" y="187475"/>
                  </a:cubicBezTo>
                  <a:cubicBezTo>
                    <a:pt x="285283" y="188785"/>
                    <a:pt x="285283" y="188785"/>
                    <a:pt x="286592" y="188785"/>
                  </a:cubicBezTo>
                  <a:cubicBezTo>
                    <a:pt x="287902" y="190094"/>
                    <a:pt x="289211" y="190094"/>
                    <a:pt x="291830" y="191404"/>
                  </a:cubicBezTo>
                  <a:cubicBezTo>
                    <a:pt x="297067" y="195334"/>
                    <a:pt x="302304" y="201883"/>
                    <a:pt x="304922" y="208432"/>
                  </a:cubicBezTo>
                  <a:cubicBezTo>
                    <a:pt x="304922" y="208432"/>
                    <a:pt x="304922" y="209742"/>
                    <a:pt x="304922" y="209742"/>
                  </a:cubicBezTo>
                  <a:cubicBezTo>
                    <a:pt x="307541" y="214981"/>
                    <a:pt x="312778" y="220220"/>
                    <a:pt x="321943" y="222840"/>
                  </a:cubicBezTo>
                  <a:cubicBezTo>
                    <a:pt x="332417" y="225459"/>
                    <a:pt x="344201" y="224150"/>
                    <a:pt x="350747" y="218910"/>
                  </a:cubicBezTo>
                  <a:cubicBezTo>
                    <a:pt x="355984" y="214981"/>
                    <a:pt x="363840" y="214981"/>
                    <a:pt x="367768" y="220220"/>
                  </a:cubicBezTo>
                  <a:cubicBezTo>
                    <a:pt x="373005" y="225459"/>
                    <a:pt x="371696" y="233318"/>
                    <a:pt x="366458" y="238558"/>
                  </a:cubicBezTo>
                  <a:cubicBezTo>
                    <a:pt x="358603" y="246417"/>
                    <a:pt x="345510" y="250346"/>
                    <a:pt x="332417" y="250346"/>
                  </a:cubicBezTo>
                  <a:cubicBezTo>
                    <a:pt x="327180" y="250346"/>
                    <a:pt x="320634" y="249036"/>
                    <a:pt x="315397" y="247726"/>
                  </a:cubicBezTo>
                  <a:cubicBezTo>
                    <a:pt x="308850" y="245107"/>
                    <a:pt x="303613" y="243797"/>
                    <a:pt x="298376" y="239867"/>
                  </a:cubicBezTo>
                  <a:cubicBezTo>
                    <a:pt x="298376" y="239867"/>
                    <a:pt x="298376" y="239867"/>
                    <a:pt x="282665" y="290950"/>
                  </a:cubicBezTo>
                  <a:cubicBezTo>
                    <a:pt x="281355" y="293570"/>
                    <a:pt x="281355" y="294880"/>
                    <a:pt x="280046" y="296190"/>
                  </a:cubicBezTo>
                  <a:cubicBezTo>
                    <a:pt x="280046" y="296190"/>
                    <a:pt x="280046" y="296190"/>
                    <a:pt x="299685" y="325006"/>
                  </a:cubicBezTo>
                  <a:cubicBezTo>
                    <a:pt x="302304" y="328935"/>
                    <a:pt x="303613" y="332865"/>
                    <a:pt x="302304" y="336794"/>
                  </a:cubicBezTo>
                  <a:cubicBezTo>
                    <a:pt x="302304" y="336794"/>
                    <a:pt x="302304" y="336794"/>
                    <a:pt x="282665" y="407524"/>
                  </a:cubicBezTo>
                  <a:cubicBezTo>
                    <a:pt x="281355" y="412764"/>
                    <a:pt x="277428" y="416693"/>
                    <a:pt x="272190" y="418003"/>
                  </a:cubicBezTo>
                  <a:cubicBezTo>
                    <a:pt x="289211" y="415383"/>
                    <a:pt x="304922" y="411454"/>
                    <a:pt x="320634" y="403595"/>
                  </a:cubicBezTo>
                  <a:cubicBezTo>
                    <a:pt x="405737" y="365610"/>
                    <a:pt x="442397" y="264754"/>
                    <a:pt x="403118" y="180926"/>
                  </a:cubicBezTo>
                  <a:cubicBezTo>
                    <a:pt x="375623" y="121984"/>
                    <a:pt x="316706" y="83999"/>
                    <a:pt x="251242" y="83999"/>
                  </a:cubicBezTo>
                  <a:close/>
                  <a:moveTo>
                    <a:pt x="324562" y="1480"/>
                  </a:moveTo>
                  <a:cubicBezTo>
                    <a:pt x="324562" y="1480"/>
                    <a:pt x="324562" y="1480"/>
                    <a:pt x="357294" y="14579"/>
                  </a:cubicBezTo>
                  <a:cubicBezTo>
                    <a:pt x="374314" y="21128"/>
                    <a:pt x="383479" y="39465"/>
                    <a:pt x="376933" y="56493"/>
                  </a:cubicBezTo>
                  <a:cubicBezTo>
                    <a:pt x="376933" y="56493"/>
                    <a:pt x="376933" y="56493"/>
                    <a:pt x="366458" y="82689"/>
                  </a:cubicBezTo>
                  <a:cubicBezTo>
                    <a:pt x="383479" y="93168"/>
                    <a:pt x="397881" y="107576"/>
                    <a:pt x="410974" y="123294"/>
                  </a:cubicBezTo>
                  <a:cubicBezTo>
                    <a:pt x="410974" y="123294"/>
                    <a:pt x="410974" y="123294"/>
                    <a:pt x="435850" y="110195"/>
                  </a:cubicBezTo>
                  <a:cubicBezTo>
                    <a:pt x="452871" y="103646"/>
                    <a:pt x="471201" y="110195"/>
                    <a:pt x="479056" y="127223"/>
                  </a:cubicBezTo>
                  <a:cubicBezTo>
                    <a:pt x="479056" y="127223"/>
                    <a:pt x="479056" y="127223"/>
                    <a:pt x="493458" y="159969"/>
                  </a:cubicBezTo>
                  <a:cubicBezTo>
                    <a:pt x="501314" y="175686"/>
                    <a:pt x="494768" y="194024"/>
                    <a:pt x="477747" y="201883"/>
                  </a:cubicBezTo>
                  <a:cubicBezTo>
                    <a:pt x="477747" y="201883"/>
                    <a:pt x="477747" y="201883"/>
                    <a:pt x="452871" y="213671"/>
                  </a:cubicBezTo>
                  <a:cubicBezTo>
                    <a:pt x="455489" y="233318"/>
                    <a:pt x="456799" y="252966"/>
                    <a:pt x="454180" y="272613"/>
                  </a:cubicBezTo>
                  <a:cubicBezTo>
                    <a:pt x="454180" y="272613"/>
                    <a:pt x="454180" y="272613"/>
                    <a:pt x="481675" y="283092"/>
                  </a:cubicBezTo>
                  <a:cubicBezTo>
                    <a:pt x="497386" y="289641"/>
                    <a:pt x="506551" y="307978"/>
                    <a:pt x="500005" y="323696"/>
                  </a:cubicBezTo>
                  <a:cubicBezTo>
                    <a:pt x="500005" y="323696"/>
                    <a:pt x="500005" y="323696"/>
                    <a:pt x="488221" y="357751"/>
                  </a:cubicBezTo>
                  <a:cubicBezTo>
                    <a:pt x="485603" y="365610"/>
                    <a:pt x="479056" y="372159"/>
                    <a:pt x="471201" y="376089"/>
                  </a:cubicBezTo>
                  <a:cubicBezTo>
                    <a:pt x="463345" y="380018"/>
                    <a:pt x="454180" y="380018"/>
                    <a:pt x="446324" y="377399"/>
                  </a:cubicBezTo>
                  <a:cubicBezTo>
                    <a:pt x="446324" y="377399"/>
                    <a:pt x="446324" y="377399"/>
                    <a:pt x="420139" y="366920"/>
                  </a:cubicBezTo>
                  <a:cubicBezTo>
                    <a:pt x="408355" y="383948"/>
                    <a:pt x="395263" y="398356"/>
                    <a:pt x="379551" y="410144"/>
                  </a:cubicBezTo>
                  <a:cubicBezTo>
                    <a:pt x="379551" y="410144"/>
                    <a:pt x="379551" y="410144"/>
                    <a:pt x="391335" y="436340"/>
                  </a:cubicBezTo>
                  <a:cubicBezTo>
                    <a:pt x="399190" y="452058"/>
                    <a:pt x="392644" y="471705"/>
                    <a:pt x="375623" y="479564"/>
                  </a:cubicBezTo>
                  <a:cubicBezTo>
                    <a:pt x="375623" y="479564"/>
                    <a:pt x="375623" y="479564"/>
                    <a:pt x="342891" y="493972"/>
                  </a:cubicBezTo>
                  <a:cubicBezTo>
                    <a:pt x="327180" y="501831"/>
                    <a:pt x="307541" y="495282"/>
                    <a:pt x="300995" y="478255"/>
                  </a:cubicBezTo>
                  <a:cubicBezTo>
                    <a:pt x="300995" y="478255"/>
                    <a:pt x="300995" y="478255"/>
                    <a:pt x="289211" y="453368"/>
                  </a:cubicBezTo>
                  <a:cubicBezTo>
                    <a:pt x="268263" y="455988"/>
                    <a:pt x="248623" y="457297"/>
                    <a:pt x="228984" y="454678"/>
                  </a:cubicBezTo>
                  <a:cubicBezTo>
                    <a:pt x="228984" y="454678"/>
                    <a:pt x="228984" y="454678"/>
                    <a:pt x="219819" y="482184"/>
                  </a:cubicBezTo>
                  <a:cubicBezTo>
                    <a:pt x="217201" y="490043"/>
                    <a:pt x="210654" y="496592"/>
                    <a:pt x="202799" y="499212"/>
                  </a:cubicBezTo>
                  <a:cubicBezTo>
                    <a:pt x="194943" y="503141"/>
                    <a:pt x="185778" y="503141"/>
                    <a:pt x="177922" y="500522"/>
                  </a:cubicBezTo>
                  <a:cubicBezTo>
                    <a:pt x="177922" y="500522"/>
                    <a:pt x="177922" y="500522"/>
                    <a:pt x="143881" y="488733"/>
                  </a:cubicBezTo>
                  <a:cubicBezTo>
                    <a:pt x="136025" y="484804"/>
                    <a:pt x="129479" y="479564"/>
                    <a:pt x="126861" y="471705"/>
                  </a:cubicBezTo>
                  <a:cubicBezTo>
                    <a:pt x="122933" y="463847"/>
                    <a:pt x="122933" y="454678"/>
                    <a:pt x="125551" y="446819"/>
                  </a:cubicBezTo>
                  <a:cubicBezTo>
                    <a:pt x="125551" y="446819"/>
                    <a:pt x="125551" y="446819"/>
                    <a:pt x="134716" y="420623"/>
                  </a:cubicBezTo>
                  <a:cubicBezTo>
                    <a:pt x="119005" y="408834"/>
                    <a:pt x="104603" y="395736"/>
                    <a:pt x="91510" y="380018"/>
                  </a:cubicBezTo>
                  <a:cubicBezTo>
                    <a:pt x="91510" y="380018"/>
                    <a:pt x="91510" y="380018"/>
                    <a:pt x="66634" y="391807"/>
                  </a:cubicBezTo>
                  <a:cubicBezTo>
                    <a:pt x="49613" y="399665"/>
                    <a:pt x="31283" y="391807"/>
                    <a:pt x="23428" y="376089"/>
                  </a:cubicBezTo>
                  <a:cubicBezTo>
                    <a:pt x="23428" y="376089"/>
                    <a:pt x="23428" y="376089"/>
                    <a:pt x="7716" y="343343"/>
                  </a:cubicBezTo>
                  <a:cubicBezTo>
                    <a:pt x="1170" y="327625"/>
                    <a:pt x="7716" y="307978"/>
                    <a:pt x="23428" y="300119"/>
                  </a:cubicBezTo>
                  <a:cubicBezTo>
                    <a:pt x="23428" y="300119"/>
                    <a:pt x="23428" y="300119"/>
                    <a:pt x="49613" y="288331"/>
                  </a:cubicBezTo>
                  <a:cubicBezTo>
                    <a:pt x="45685" y="268684"/>
                    <a:pt x="45685" y="249036"/>
                    <a:pt x="48304" y="229389"/>
                  </a:cubicBezTo>
                  <a:cubicBezTo>
                    <a:pt x="48304" y="229389"/>
                    <a:pt x="48304" y="229389"/>
                    <a:pt x="20809" y="220220"/>
                  </a:cubicBezTo>
                  <a:cubicBezTo>
                    <a:pt x="12953" y="216291"/>
                    <a:pt x="6407" y="211051"/>
                    <a:pt x="2479" y="203193"/>
                  </a:cubicBezTo>
                  <a:cubicBezTo>
                    <a:pt x="-139" y="195334"/>
                    <a:pt x="-1449" y="186165"/>
                    <a:pt x="2479" y="178306"/>
                  </a:cubicBezTo>
                  <a:cubicBezTo>
                    <a:pt x="2479" y="178306"/>
                    <a:pt x="2479" y="178306"/>
                    <a:pt x="14263" y="144251"/>
                  </a:cubicBezTo>
                  <a:cubicBezTo>
                    <a:pt x="20809" y="128533"/>
                    <a:pt x="39139" y="119364"/>
                    <a:pt x="56159" y="125913"/>
                  </a:cubicBezTo>
                  <a:cubicBezTo>
                    <a:pt x="56159" y="125913"/>
                    <a:pt x="56159" y="125913"/>
                    <a:pt x="82345" y="135082"/>
                  </a:cubicBezTo>
                  <a:cubicBezTo>
                    <a:pt x="92819" y="119364"/>
                    <a:pt x="107221" y="104956"/>
                    <a:pt x="122933" y="91858"/>
                  </a:cubicBezTo>
                  <a:cubicBezTo>
                    <a:pt x="122933" y="91858"/>
                    <a:pt x="122933" y="91858"/>
                    <a:pt x="111149" y="65662"/>
                  </a:cubicBezTo>
                  <a:cubicBezTo>
                    <a:pt x="103294" y="49944"/>
                    <a:pt x="109840" y="30296"/>
                    <a:pt x="126861" y="23747"/>
                  </a:cubicBezTo>
                  <a:cubicBezTo>
                    <a:pt x="126861" y="23747"/>
                    <a:pt x="126861" y="23747"/>
                    <a:pt x="159592" y="8029"/>
                  </a:cubicBezTo>
                  <a:cubicBezTo>
                    <a:pt x="175304" y="1480"/>
                    <a:pt x="194943" y="8029"/>
                    <a:pt x="201489" y="23747"/>
                  </a:cubicBezTo>
                  <a:cubicBezTo>
                    <a:pt x="201489" y="23747"/>
                    <a:pt x="201489" y="23747"/>
                    <a:pt x="213273" y="49944"/>
                  </a:cubicBezTo>
                  <a:cubicBezTo>
                    <a:pt x="232912" y="46014"/>
                    <a:pt x="253861" y="46014"/>
                    <a:pt x="272190" y="47324"/>
                  </a:cubicBezTo>
                  <a:cubicBezTo>
                    <a:pt x="272190" y="47324"/>
                    <a:pt x="272190" y="47324"/>
                    <a:pt x="282665" y="21128"/>
                  </a:cubicBezTo>
                  <a:cubicBezTo>
                    <a:pt x="289211" y="5410"/>
                    <a:pt x="307541" y="-3759"/>
                    <a:pt x="324562" y="1480"/>
                  </a:cubicBez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grpSp>
        <p:nvGrpSpPr>
          <p:cNvPr id="33" name="组合 32"/>
          <p:cNvGrpSpPr/>
          <p:nvPr/>
        </p:nvGrpSpPr>
        <p:grpSpPr>
          <a:xfrm>
            <a:off x="4139813" y="2831799"/>
            <a:ext cx="880665" cy="1942688"/>
            <a:chOff x="3210367" y="1890660"/>
            <a:chExt cx="660499" cy="1457016"/>
          </a:xfrm>
        </p:grpSpPr>
        <p:sp>
          <p:nvSpPr>
            <p:cNvPr id="6" name="Freeform: Shape 5"/>
            <p:cNvSpPr/>
            <p:nvPr/>
          </p:nvSpPr>
          <p:spPr>
            <a:xfrm>
              <a:off x="3210367" y="1890660"/>
              <a:ext cx="660499" cy="1457016"/>
            </a:xfrm>
            <a:custGeom>
              <a:avLst/>
              <a:gdLst>
                <a:gd name="connsiteX0" fmla="*/ 74673 w 880665"/>
                <a:gd name="connsiteY0" fmla="*/ 0 h 1942688"/>
                <a:gd name="connsiteX1" fmla="*/ 112520 w 880665"/>
                <a:gd name="connsiteY1" fmla="*/ 53970 h 1942688"/>
                <a:gd name="connsiteX2" fmla="*/ 880665 w 880665"/>
                <a:gd name="connsiteY2" fmla="*/ 837255 h 1942688"/>
                <a:gd name="connsiteX3" fmla="*/ 699327 w 880665"/>
                <a:gd name="connsiteY3" fmla="*/ 1942688 h 1942688"/>
                <a:gd name="connsiteX4" fmla="*/ 660677 w 880665"/>
                <a:gd name="connsiteY4" fmla="*/ 1913786 h 1942688"/>
                <a:gd name="connsiteX5" fmla="*/ 0 w 880665"/>
                <a:gd name="connsiteY5" fmla="*/ 512850 h 1942688"/>
                <a:gd name="connsiteX6" fmla="*/ 36885 w 880665"/>
                <a:gd name="connsiteY6" fmla="*/ 146962 h 1942688"/>
                <a:gd name="connsiteX7" fmla="*/ 74673 w 880665"/>
                <a:gd name="connsiteY7" fmla="*/ 0 h 194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5" h="1942688">
                  <a:moveTo>
                    <a:pt x="74673" y="0"/>
                  </a:moveTo>
                  <a:lnTo>
                    <a:pt x="112520" y="53970"/>
                  </a:lnTo>
                  <a:lnTo>
                    <a:pt x="880665" y="837255"/>
                  </a:lnTo>
                  <a:lnTo>
                    <a:pt x="699327" y="1942688"/>
                  </a:lnTo>
                  <a:lnTo>
                    <a:pt x="660677" y="1913786"/>
                  </a:lnTo>
                  <a:cubicBezTo>
                    <a:pt x="257185" y="1580795"/>
                    <a:pt x="0" y="1076857"/>
                    <a:pt x="0" y="512850"/>
                  </a:cubicBezTo>
                  <a:cubicBezTo>
                    <a:pt x="0" y="387515"/>
                    <a:pt x="12701" y="265147"/>
                    <a:pt x="36885" y="146962"/>
                  </a:cubicBezTo>
                  <a:lnTo>
                    <a:pt x="74673"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6" name="Freeform: Shape 26"/>
            <p:cNvSpPr>
              <a:spLocks noChangeAspect="1"/>
            </p:cNvSpPr>
            <p:nvPr/>
          </p:nvSpPr>
          <p:spPr bwMode="auto">
            <a:xfrm>
              <a:off x="3463437" y="2479350"/>
              <a:ext cx="158202" cy="212247"/>
            </a:xfrm>
            <a:custGeom>
              <a:avLst/>
              <a:gdLst>
                <a:gd name="T0" fmla="*/ 0 w 1224"/>
                <a:gd name="T1" fmla="*/ 0 h 1643"/>
                <a:gd name="T2" fmla="*/ 0 w 1224"/>
                <a:gd name="T3" fmla="*/ 1643 h 1643"/>
                <a:gd name="T4" fmla="*/ 1224 w 1224"/>
                <a:gd name="T5" fmla="*/ 1643 h 1643"/>
                <a:gd name="T6" fmla="*/ 1224 w 1224"/>
                <a:gd name="T7" fmla="*/ 0 h 1643"/>
                <a:gd name="T8" fmla="*/ 0 w 1224"/>
                <a:gd name="T9" fmla="*/ 0 h 1643"/>
                <a:gd name="T10" fmla="*/ 1126 w 1224"/>
                <a:gd name="T11" fmla="*/ 1515 h 1643"/>
                <a:gd name="T12" fmla="*/ 98 w 1224"/>
                <a:gd name="T13" fmla="*/ 1515 h 1643"/>
                <a:gd name="T14" fmla="*/ 98 w 1224"/>
                <a:gd name="T15" fmla="*/ 935 h 1643"/>
                <a:gd name="T16" fmla="*/ 1126 w 1224"/>
                <a:gd name="T17" fmla="*/ 935 h 1643"/>
                <a:gd name="T18" fmla="*/ 1126 w 1224"/>
                <a:gd name="T19" fmla="*/ 1515 h 1643"/>
                <a:gd name="T20" fmla="*/ 1126 w 1224"/>
                <a:gd name="T21" fmla="*/ 838 h 1643"/>
                <a:gd name="T22" fmla="*/ 98 w 1224"/>
                <a:gd name="T23" fmla="*/ 838 h 1643"/>
                <a:gd name="T24" fmla="*/ 98 w 1224"/>
                <a:gd name="T25" fmla="*/ 258 h 1643"/>
                <a:gd name="T26" fmla="*/ 1126 w 1224"/>
                <a:gd name="T27" fmla="*/ 258 h 1643"/>
                <a:gd name="T28" fmla="*/ 1126 w 1224"/>
                <a:gd name="T29" fmla="*/ 838 h 1643"/>
                <a:gd name="T30" fmla="*/ 1113 w 1224"/>
                <a:gd name="T31" fmla="*/ 164 h 1643"/>
                <a:gd name="T32" fmla="*/ 1080 w 1224"/>
                <a:gd name="T33" fmla="*/ 178 h 1643"/>
                <a:gd name="T34" fmla="*/ 1045 w 1224"/>
                <a:gd name="T35" fmla="*/ 164 h 1643"/>
                <a:gd name="T36" fmla="*/ 1031 w 1224"/>
                <a:gd name="T37" fmla="*/ 129 h 1643"/>
                <a:gd name="T38" fmla="*/ 1045 w 1224"/>
                <a:gd name="T39" fmla="*/ 96 h 1643"/>
                <a:gd name="T40" fmla="*/ 1080 w 1224"/>
                <a:gd name="T41" fmla="*/ 82 h 1643"/>
                <a:gd name="T42" fmla="*/ 1113 w 1224"/>
                <a:gd name="T43" fmla="*/ 96 h 1643"/>
                <a:gd name="T44" fmla="*/ 1126 w 1224"/>
                <a:gd name="T45" fmla="*/ 129 h 1643"/>
                <a:gd name="T46" fmla="*/ 1113 w 1224"/>
                <a:gd name="T47" fmla="*/ 164 h 1643"/>
                <a:gd name="T48" fmla="*/ 1063 w 1224"/>
                <a:gd name="T49" fmla="*/ 323 h 1643"/>
                <a:gd name="T50" fmla="*/ 161 w 1224"/>
                <a:gd name="T51" fmla="*/ 323 h 1643"/>
                <a:gd name="T52" fmla="*/ 161 w 1224"/>
                <a:gd name="T53" fmla="*/ 775 h 1643"/>
                <a:gd name="T54" fmla="*/ 1063 w 1224"/>
                <a:gd name="T55" fmla="*/ 775 h 1643"/>
                <a:gd name="T56" fmla="*/ 1063 w 1224"/>
                <a:gd name="T57" fmla="*/ 323 h 1643"/>
                <a:gd name="T58" fmla="*/ 773 w 1224"/>
                <a:gd name="T59" fmla="*/ 581 h 1643"/>
                <a:gd name="T60" fmla="*/ 763 w 1224"/>
                <a:gd name="T61" fmla="*/ 604 h 1643"/>
                <a:gd name="T62" fmla="*/ 740 w 1224"/>
                <a:gd name="T63" fmla="*/ 614 h 1643"/>
                <a:gd name="T64" fmla="*/ 484 w 1224"/>
                <a:gd name="T65" fmla="*/ 614 h 1643"/>
                <a:gd name="T66" fmla="*/ 461 w 1224"/>
                <a:gd name="T67" fmla="*/ 604 h 1643"/>
                <a:gd name="T68" fmla="*/ 451 w 1224"/>
                <a:gd name="T69" fmla="*/ 581 h 1643"/>
                <a:gd name="T70" fmla="*/ 451 w 1224"/>
                <a:gd name="T71" fmla="*/ 451 h 1643"/>
                <a:gd name="T72" fmla="*/ 461 w 1224"/>
                <a:gd name="T73" fmla="*/ 428 h 1643"/>
                <a:gd name="T74" fmla="*/ 484 w 1224"/>
                <a:gd name="T75" fmla="*/ 419 h 1643"/>
                <a:gd name="T76" fmla="*/ 740 w 1224"/>
                <a:gd name="T77" fmla="*/ 419 h 1643"/>
                <a:gd name="T78" fmla="*/ 763 w 1224"/>
                <a:gd name="T79" fmla="*/ 428 h 1643"/>
                <a:gd name="T80" fmla="*/ 773 w 1224"/>
                <a:gd name="T81" fmla="*/ 451 h 1643"/>
                <a:gd name="T82" fmla="*/ 773 w 1224"/>
                <a:gd name="T83" fmla="*/ 581 h 1643"/>
                <a:gd name="T84" fmla="*/ 1063 w 1224"/>
                <a:gd name="T85" fmla="*/ 1000 h 1643"/>
                <a:gd name="T86" fmla="*/ 161 w 1224"/>
                <a:gd name="T87" fmla="*/ 1000 h 1643"/>
                <a:gd name="T88" fmla="*/ 161 w 1224"/>
                <a:gd name="T89" fmla="*/ 1450 h 1643"/>
                <a:gd name="T90" fmla="*/ 1063 w 1224"/>
                <a:gd name="T91" fmla="*/ 1450 h 1643"/>
                <a:gd name="T92" fmla="*/ 1063 w 1224"/>
                <a:gd name="T93" fmla="*/ 1000 h 1643"/>
                <a:gd name="T94" fmla="*/ 773 w 1224"/>
                <a:gd name="T95" fmla="*/ 1257 h 1643"/>
                <a:gd name="T96" fmla="*/ 763 w 1224"/>
                <a:gd name="T97" fmla="*/ 1279 h 1643"/>
                <a:gd name="T98" fmla="*/ 740 w 1224"/>
                <a:gd name="T99" fmla="*/ 1289 h 1643"/>
                <a:gd name="T100" fmla="*/ 484 w 1224"/>
                <a:gd name="T101" fmla="*/ 1289 h 1643"/>
                <a:gd name="T102" fmla="*/ 461 w 1224"/>
                <a:gd name="T103" fmla="*/ 1279 h 1643"/>
                <a:gd name="T104" fmla="*/ 451 w 1224"/>
                <a:gd name="T105" fmla="*/ 1257 h 1643"/>
                <a:gd name="T106" fmla="*/ 451 w 1224"/>
                <a:gd name="T107" fmla="*/ 1128 h 1643"/>
                <a:gd name="T108" fmla="*/ 461 w 1224"/>
                <a:gd name="T109" fmla="*/ 1105 h 1643"/>
                <a:gd name="T110" fmla="*/ 484 w 1224"/>
                <a:gd name="T111" fmla="*/ 1096 h 1643"/>
                <a:gd name="T112" fmla="*/ 740 w 1224"/>
                <a:gd name="T113" fmla="*/ 1096 h 1643"/>
                <a:gd name="T114" fmla="*/ 763 w 1224"/>
                <a:gd name="T115" fmla="*/ 1105 h 1643"/>
                <a:gd name="T116" fmla="*/ 773 w 1224"/>
                <a:gd name="T117" fmla="*/ 1128 h 1643"/>
                <a:gd name="T118" fmla="*/ 773 w 1224"/>
                <a:gd name="T119" fmla="*/ 1257 h 1643"/>
                <a:gd name="T120" fmla="*/ 773 w 1224"/>
                <a:gd name="T121" fmla="*/ 1257 h 1643"/>
                <a:gd name="T122" fmla="*/ 773 w 1224"/>
                <a:gd name="T123" fmla="*/ 1257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4" h="1643">
                  <a:moveTo>
                    <a:pt x="0" y="0"/>
                  </a:moveTo>
                  <a:cubicBezTo>
                    <a:pt x="0" y="1643"/>
                    <a:pt x="0" y="1643"/>
                    <a:pt x="0" y="1643"/>
                  </a:cubicBezTo>
                  <a:cubicBezTo>
                    <a:pt x="1224" y="1643"/>
                    <a:pt x="1224" y="1643"/>
                    <a:pt x="1224" y="1643"/>
                  </a:cubicBezTo>
                  <a:cubicBezTo>
                    <a:pt x="1224" y="0"/>
                    <a:pt x="1224" y="0"/>
                    <a:pt x="1224" y="0"/>
                  </a:cubicBezTo>
                  <a:lnTo>
                    <a:pt x="0" y="0"/>
                  </a:lnTo>
                  <a:close/>
                  <a:moveTo>
                    <a:pt x="1126" y="1515"/>
                  </a:moveTo>
                  <a:cubicBezTo>
                    <a:pt x="98" y="1515"/>
                    <a:pt x="98" y="1515"/>
                    <a:pt x="98" y="1515"/>
                  </a:cubicBezTo>
                  <a:cubicBezTo>
                    <a:pt x="98" y="935"/>
                    <a:pt x="98" y="935"/>
                    <a:pt x="98" y="935"/>
                  </a:cubicBezTo>
                  <a:cubicBezTo>
                    <a:pt x="1126" y="935"/>
                    <a:pt x="1126" y="935"/>
                    <a:pt x="1126" y="935"/>
                  </a:cubicBezTo>
                  <a:lnTo>
                    <a:pt x="1126" y="1515"/>
                  </a:lnTo>
                  <a:close/>
                  <a:moveTo>
                    <a:pt x="1126" y="838"/>
                  </a:moveTo>
                  <a:cubicBezTo>
                    <a:pt x="98" y="838"/>
                    <a:pt x="98" y="838"/>
                    <a:pt x="98" y="838"/>
                  </a:cubicBezTo>
                  <a:cubicBezTo>
                    <a:pt x="98" y="258"/>
                    <a:pt x="98" y="258"/>
                    <a:pt x="98" y="258"/>
                  </a:cubicBezTo>
                  <a:cubicBezTo>
                    <a:pt x="1126" y="258"/>
                    <a:pt x="1126" y="258"/>
                    <a:pt x="1126" y="258"/>
                  </a:cubicBezTo>
                  <a:lnTo>
                    <a:pt x="1126" y="838"/>
                  </a:lnTo>
                  <a:close/>
                  <a:moveTo>
                    <a:pt x="1113" y="164"/>
                  </a:moveTo>
                  <a:cubicBezTo>
                    <a:pt x="1104" y="173"/>
                    <a:pt x="1093" y="178"/>
                    <a:pt x="1080" y="178"/>
                  </a:cubicBezTo>
                  <a:cubicBezTo>
                    <a:pt x="1066" y="178"/>
                    <a:pt x="1055" y="173"/>
                    <a:pt x="1045" y="164"/>
                  </a:cubicBezTo>
                  <a:cubicBezTo>
                    <a:pt x="1036" y="154"/>
                    <a:pt x="1031" y="142"/>
                    <a:pt x="1031" y="129"/>
                  </a:cubicBezTo>
                  <a:cubicBezTo>
                    <a:pt x="1031" y="116"/>
                    <a:pt x="1036" y="105"/>
                    <a:pt x="1045" y="96"/>
                  </a:cubicBezTo>
                  <a:cubicBezTo>
                    <a:pt x="1055" y="87"/>
                    <a:pt x="1066" y="82"/>
                    <a:pt x="1080" y="82"/>
                  </a:cubicBezTo>
                  <a:cubicBezTo>
                    <a:pt x="1093" y="82"/>
                    <a:pt x="1104" y="87"/>
                    <a:pt x="1113" y="96"/>
                  </a:cubicBezTo>
                  <a:cubicBezTo>
                    <a:pt x="1122" y="105"/>
                    <a:pt x="1126" y="116"/>
                    <a:pt x="1126" y="129"/>
                  </a:cubicBezTo>
                  <a:cubicBezTo>
                    <a:pt x="1126" y="142"/>
                    <a:pt x="1122" y="154"/>
                    <a:pt x="1113" y="164"/>
                  </a:cubicBezTo>
                  <a:close/>
                  <a:moveTo>
                    <a:pt x="1063" y="323"/>
                  </a:moveTo>
                  <a:cubicBezTo>
                    <a:pt x="161" y="323"/>
                    <a:pt x="161" y="323"/>
                    <a:pt x="161" y="323"/>
                  </a:cubicBezTo>
                  <a:cubicBezTo>
                    <a:pt x="161" y="775"/>
                    <a:pt x="161" y="775"/>
                    <a:pt x="161" y="775"/>
                  </a:cubicBezTo>
                  <a:cubicBezTo>
                    <a:pt x="1063" y="775"/>
                    <a:pt x="1063" y="775"/>
                    <a:pt x="1063" y="775"/>
                  </a:cubicBezTo>
                  <a:lnTo>
                    <a:pt x="1063" y="323"/>
                  </a:lnTo>
                  <a:close/>
                  <a:moveTo>
                    <a:pt x="773" y="581"/>
                  </a:moveTo>
                  <a:cubicBezTo>
                    <a:pt x="773" y="590"/>
                    <a:pt x="769" y="598"/>
                    <a:pt x="763" y="604"/>
                  </a:cubicBezTo>
                  <a:cubicBezTo>
                    <a:pt x="757" y="611"/>
                    <a:pt x="749" y="614"/>
                    <a:pt x="740" y="614"/>
                  </a:cubicBezTo>
                  <a:cubicBezTo>
                    <a:pt x="484" y="614"/>
                    <a:pt x="484" y="614"/>
                    <a:pt x="484" y="614"/>
                  </a:cubicBezTo>
                  <a:cubicBezTo>
                    <a:pt x="475" y="614"/>
                    <a:pt x="467" y="611"/>
                    <a:pt x="461" y="604"/>
                  </a:cubicBezTo>
                  <a:cubicBezTo>
                    <a:pt x="455" y="598"/>
                    <a:pt x="451" y="590"/>
                    <a:pt x="451" y="581"/>
                  </a:cubicBezTo>
                  <a:cubicBezTo>
                    <a:pt x="451" y="451"/>
                    <a:pt x="451" y="451"/>
                    <a:pt x="451" y="451"/>
                  </a:cubicBezTo>
                  <a:cubicBezTo>
                    <a:pt x="451" y="442"/>
                    <a:pt x="455" y="435"/>
                    <a:pt x="461" y="428"/>
                  </a:cubicBezTo>
                  <a:cubicBezTo>
                    <a:pt x="467" y="422"/>
                    <a:pt x="475" y="419"/>
                    <a:pt x="484" y="419"/>
                  </a:cubicBezTo>
                  <a:cubicBezTo>
                    <a:pt x="740" y="419"/>
                    <a:pt x="740" y="419"/>
                    <a:pt x="740" y="419"/>
                  </a:cubicBezTo>
                  <a:cubicBezTo>
                    <a:pt x="749" y="419"/>
                    <a:pt x="757" y="422"/>
                    <a:pt x="763" y="428"/>
                  </a:cubicBezTo>
                  <a:cubicBezTo>
                    <a:pt x="769" y="435"/>
                    <a:pt x="773" y="442"/>
                    <a:pt x="773" y="451"/>
                  </a:cubicBezTo>
                  <a:lnTo>
                    <a:pt x="773" y="581"/>
                  </a:lnTo>
                  <a:close/>
                  <a:moveTo>
                    <a:pt x="1063" y="1000"/>
                  </a:moveTo>
                  <a:cubicBezTo>
                    <a:pt x="161" y="1000"/>
                    <a:pt x="161" y="1000"/>
                    <a:pt x="161" y="1000"/>
                  </a:cubicBezTo>
                  <a:cubicBezTo>
                    <a:pt x="161" y="1450"/>
                    <a:pt x="161" y="1450"/>
                    <a:pt x="161" y="1450"/>
                  </a:cubicBezTo>
                  <a:cubicBezTo>
                    <a:pt x="1063" y="1450"/>
                    <a:pt x="1063" y="1450"/>
                    <a:pt x="1063" y="1450"/>
                  </a:cubicBezTo>
                  <a:lnTo>
                    <a:pt x="1063" y="1000"/>
                  </a:lnTo>
                  <a:close/>
                  <a:moveTo>
                    <a:pt x="773" y="1257"/>
                  </a:moveTo>
                  <a:cubicBezTo>
                    <a:pt x="773" y="1265"/>
                    <a:pt x="769" y="1273"/>
                    <a:pt x="763" y="1279"/>
                  </a:cubicBezTo>
                  <a:cubicBezTo>
                    <a:pt x="757" y="1286"/>
                    <a:pt x="749" y="1289"/>
                    <a:pt x="740" y="1289"/>
                  </a:cubicBezTo>
                  <a:cubicBezTo>
                    <a:pt x="484" y="1289"/>
                    <a:pt x="484" y="1289"/>
                    <a:pt x="484" y="1289"/>
                  </a:cubicBezTo>
                  <a:cubicBezTo>
                    <a:pt x="475" y="1289"/>
                    <a:pt x="467" y="1286"/>
                    <a:pt x="461" y="1279"/>
                  </a:cubicBezTo>
                  <a:cubicBezTo>
                    <a:pt x="455" y="1273"/>
                    <a:pt x="451" y="1265"/>
                    <a:pt x="451" y="1257"/>
                  </a:cubicBezTo>
                  <a:cubicBezTo>
                    <a:pt x="451" y="1128"/>
                    <a:pt x="451" y="1128"/>
                    <a:pt x="451" y="1128"/>
                  </a:cubicBezTo>
                  <a:cubicBezTo>
                    <a:pt x="451" y="1119"/>
                    <a:pt x="455" y="1112"/>
                    <a:pt x="461" y="1105"/>
                  </a:cubicBezTo>
                  <a:cubicBezTo>
                    <a:pt x="467" y="1099"/>
                    <a:pt x="475" y="1096"/>
                    <a:pt x="484" y="1096"/>
                  </a:cubicBezTo>
                  <a:cubicBezTo>
                    <a:pt x="740" y="1096"/>
                    <a:pt x="740" y="1096"/>
                    <a:pt x="740" y="1096"/>
                  </a:cubicBezTo>
                  <a:cubicBezTo>
                    <a:pt x="749" y="1096"/>
                    <a:pt x="757" y="1099"/>
                    <a:pt x="763" y="1105"/>
                  </a:cubicBezTo>
                  <a:cubicBezTo>
                    <a:pt x="769" y="1112"/>
                    <a:pt x="773" y="1119"/>
                    <a:pt x="773" y="1128"/>
                  </a:cubicBezTo>
                  <a:lnTo>
                    <a:pt x="773" y="1257"/>
                  </a:lnTo>
                  <a:close/>
                  <a:moveTo>
                    <a:pt x="773" y="1257"/>
                  </a:moveTo>
                  <a:cubicBezTo>
                    <a:pt x="773" y="1257"/>
                    <a:pt x="773" y="1257"/>
                    <a:pt x="773" y="1257"/>
                  </a:cubicBezTo>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2400" b="0" i="0" u="none" strike="noStrike" kern="1200" cap="none" spc="0" normalizeH="0" baseline="0" noProof="0" dirty="0">
                <a:ln>
                  <a:noFill/>
                </a:ln>
                <a:solidFill>
                  <a:prstClr val="white">
                    <a:lumMod val="50000"/>
                  </a:prst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grpSp>
      <p:sp>
        <p:nvSpPr>
          <p:cNvPr id="25" name="TextBox 36"/>
          <p:cNvSpPr txBox="1"/>
          <p:nvPr/>
        </p:nvSpPr>
        <p:spPr>
          <a:xfrm>
            <a:off x="4960616" y="3372334"/>
            <a:ext cx="1929551" cy="477631"/>
          </a:xfrm>
          <a:prstGeom prst="rect">
            <a:avLst/>
          </a:prstGeom>
          <a:noFill/>
        </p:spPr>
        <p:txBody>
          <a:bodyPr wrap="square" lIns="0" tIns="0" rIns="0" bIns="0">
            <a:normAutofit fontScale="70000" lnSpcReduction="20000"/>
          </a:bodyPr>
          <a:lstStyle/>
          <a:p>
            <a:pPr marL="0" marR="0" lvl="0" indent="0" algn="ctr" defTabSz="1625600" rtl="0" eaLnBrk="1" fontAlgn="auto" latinLnBrk="0" hangingPunct="1">
              <a:lnSpc>
                <a:spcPct val="120000"/>
              </a:lnSpc>
              <a:spcBef>
                <a:spcPct val="0"/>
              </a:spcBef>
              <a:spcAft>
                <a:spcPts val="0"/>
              </a:spcAft>
              <a:buClrTx/>
              <a:buSzTx/>
              <a:buFontTx/>
              <a:buNone/>
              <a:defRPr/>
            </a:pPr>
            <a:r>
              <a:rPr kumimoji="0" lang="zh-CN" altLang="en-US" sz="1465"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此部分内容作为文字排版占位显示</a:t>
            </a:r>
            <a:br>
              <a:rPr kumimoji="0" lang="zh-CN" altLang="en-US" sz="1465"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br>
            <a:r>
              <a:rPr kumimoji="0" lang="zh-CN" altLang="en-US" sz="1465"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rPr>
              <a:t>（建议使用主题字体）</a:t>
            </a:r>
            <a:endParaRPr kumimoji="0" lang="zh-CN" altLang="en-US" sz="1465"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Source Han Sans K Light" panose="020B0300000000000000" pitchFamily="34" charset="-128"/>
            </a:endParaRPr>
          </a:p>
        </p:txBody>
      </p:sp>
      <p:sp>
        <p:nvSpPr>
          <p:cNvPr id="36" name="išľíďè"/>
          <p:cNvSpPr/>
          <p:nvPr/>
        </p:nvSpPr>
        <p:spPr bwMode="auto">
          <a:xfrm>
            <a:off x="1231326" y="257873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7" name="iSlíďè"/>
          <p:cNvSpPr txBox="1"/>
          <p:nvPr/>
        </p:nvSpPr>
        <p:spPr bwMode="auto">
          <a:xfrm>
            <a:off x="1672417" y="224436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8" name="išľíďè"/>
          <p:cNvSpPr/>
          <p:nvPr/>
        </p:nvSpPr>
        <p:spPr bwMode="auto">
          <a:xfrm>
            <a:off x="1940600" y="488141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39" name="iSlíďè"/>
          <p:cNvSpPr txBox="1"/>
          <p:nvPr/>
        </p:nvSpPr>
        <p:spPr bwMode="auto">
          <a:xfrm>
            <a:off x="2381691" y="454704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42" name="išľíďè"/>
          <p:cNvSpPr/>
          <p:nvPr/>
        </p:nvSpPr>
        <p:spPr bwMode="auto">
          <a:xfrm>
            <a:off x="7700246" y="488141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43" name="iSlíďè"/>
          <p:cNvSpPr txBox="1"/>
          <p:nvPr/>
        </p:nvSpPr>
        <p:spPr bwMode="auto">
          <a:xfrm>
            <a:off x="8141337" y="454704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44" name="išľíďè"/>
          <p:cNvSpPr/>
          <p:nvPr/>
        </p:nvSpPr>
        <p:spPr bwMode="auto">
          <a:xfrm>
            <a:off x="8423962" y="257873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just"/>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详细内容</a:t>
            </a:r>
            <a:r>
              <a:rPr lang="en-US" altLang="zh-CN"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22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点击输入本栏的具体文字，简明扼要的说明分项内容，此为概念图解。</a:t>
            </a:r>
            <a:endParaRPr kumimoji="0" lang="zh-CN" altLang="en-US" sz="1200" b="0"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45" name="iSlíďè"/>
          <p:cNvSpPr txBox="1"/>
          <p:nvPr/>
        </p:nvSpPr>
        <p:spPr bwMode="auto">
          <a:xfrm>
            <a:off x="8865053" y="224436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lnSpc>
                <a:spcPct val="100000"/>
              </a:lnSpc>
              <a:spcBef>
                <a:spcPct val="0"/>
              </a:spcBef>
              <a:spcAft>
                <a:spcPts val="0"/>
              </a:spcAft>
              <a:buClrTx/>
              <a:buSzTx/>
              <a:buFontTx/>
              <a:buNone/>
              <a:defRPr/>
            </a:pPr>
            <a:r>
              <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标题文本预设</a:t>
            </a:r>
            <a:endParaRPr kumimoji="0" lang="zh-CN" altLang="en-US" sz="1800" b="1" i="0" u="none" strike="noStrike" kern="1200" cap="none" spc="0" normalizeH="0" baseline="0" noProof="0" dirty="0">
              <a:ln>
                <a:noFill/>
              </a:ln>
              <a:solidFill>
                <a:srgbClr val="E7E6E6">
                  <a:lumMod val="10000"/>
                </a:srgbClr>
              </a:solidFill>
              <a:effectLst/>
              <a:uLnTx/>
              <a:uFillTx/>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90"/>
                                          </p:val>
                                        </p:tav>
                                        <p:tav tm="100000">
                                          <p:val>
                                            <p:fltVal val="0"/>
                                          </p:val>
                                        </p:tav>
                                      </p:tavLst>
                                    </p:anim>
                                    <p:animEffect transition="in" filter="fade">
                                      <p:cBhvr>
                                        <p:cTn id="10" dur="1000"/>
                                        <p:tgtEl>
                                          <p:spTgt spid="35"/>
                                        </p:tgtEl>
                                      </p:cBhvr>
                                    </p:animEffect>
                                  </p:childTnLst>
                                </p:cTn>
                              </p:par>
                              <p:par>
                                <p:cTn id="11" presetID="3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1000" fill="hold"/>
                                        <p:tgtEl>
                                          <p:spTgt spid="31"/>
                                        </p:tgtEl>
                                        <p:attrNameLst>
                                          <p:attrName>ppt_w</p:attrName>
                                        </p:attrNameLst>
                                      </p:cBhvr>
                                      <p:tavLst>
                                        <p:tav tm="0">
                                          <p:val>
                                            <p:fltVal val="0"/>
                                          </p:val>
                                        </p:tav>
                                        <p:tav tm="100000">
                                          <p:val>
                                            <p:strVal val="#ppt_w"/>
                                          </p:val>
                                        </p:tav>
                                      </p:tavLst>
                                    </p:anim>
                                    <p:anim calcmode="lin" valueType="num">
                                      <p:cBhvr>
                                        <p:cTn id="14" dur="1000" fill="hold"/>
                                        <p:tgtEl>
                                          <p:spTgt spid="31"/>
                                        </p:tgtEl>
                                        <p:attrNameLst>
                                          <p:attrName>ppt_h</p:attrName>
                                        </p:attrNameLst>
                                      </p:cBhvr>
                                      <p:tavLst>
                                        <p:tav tm="0">
                                          <p:val>
                                            <p:fltVal val="0"/>
                                          </p:val>
                                        </p:tav>
                                        <p:tav tm="100000">
                                          <p:val>
                                            <p:strVal val="#ppt_h"/>
                                          </p:val>
                                        </p:tav>
                                      </p:tavLst>
                                    </p:anim>
                                    <p:anim calcmode="lin" valueType="num">
                                      <p:cBhvr>
                                        <p:cTn id="15" dur="1000" fill="hold"/>
                                        <p:tgtEl>
                                          <p:spTgt spid="31"/>
                                        </p:tgtEl>
                                        <p:attrNameLst>
                                          <p:attrName>style.rotation</p:attrName>
                                        </p:attrNameLst>
                                      </p:cBhvr>
                                      <p:tavLst>
                                        <p:tav tm="0">
                                          <p:val>
                                            <p:fltVal val="90"/>
                                          </p:val>
                                        </p:tav>
                                        <p:tav tm="100000">
                                          <p:val>
                                            <p:fltVal val="0"/>
                                          </p:val>
                                        </p:tav>
                                      </p:tavLst>
                                    </p:anim>
                                    <p:animEffect transition="in" filter="fade">
                                      <p:cBhvr>
                                        <p:cTn id="16" dur="1000"/>
                                        <p:tgtEl>
                                          <p:spTgt spid="31"/>
                                        </p:tgtEl>
                                      </p:cBhvr>
                                    </p:animEffect>
                                  </p:childTnLst>
                                </p:cTn>
                              </p:par>
                              <p:par>
                                <p:cTn id="17" presetID="3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000" fill="hold"/>
                                        <p:tgtEl>
                                          <p:spTgt spid="32"/>
                                        </p:tgtEl>
                                        <p:attrNameLst>
                                          <p:attrName>ppt_w</p:attrName>
                                        </p:attrNameLst>
                                      </p:cBhvr>
                                      <p:tavLst>
                                        <p:tav tm="0">
                                          <p:val>
                                            <p:fltVal val="0"/>
                                          </p:val>
                                        </p:tav>
                                        <p:tav tm="100000">
                                          <p:val>
                                            <p:strVal val="#ppt_w"/>
                                          </p:val>
                                        </p:tav>
                                      </p:tavLst>
                                    </p:anim>
                                    <p:anim calcmode="lin" valueType="num">
                                      <p:cBhvr>
                                        <p:cTn id="20" dur="1000" fill="hold"/>
                                        <p:tgtEl>
                                          <p:spTgt spid="32"/>
                                        </p:tgtEl>
                                        <p:attrNameLst>
                                          <p:attrName>ppt_h</p:attrName>
                                        </p:attrNameLst>
                                      </p:cBhvr>
                                      <p:tavLst>
                                        <p:tav tm="0">
                                          <p:val>
                                            <p:fltVal val="0"/>
                                          </p:val>
                                        </p:tav>
                                        <p:tav tm="100000">
                                          <p:val>
                                            <p:strVal val="#ppt_h"/>
                                          </p:val>
                                        </p:tav>
                                      </p:tavLst>
                                    </p:anim>
                                    <p:anim calcmode="lin" valueType="num">
                                      <p:cBhvr>
                                        <p:cTn id="21" dur="1000" fill="hold"/>
                                        <p:tgtEl>
                                          <p:spTgt spid="32"/>
                                        </p:tgtEl>
                                        <p:attrNameLst>
                                          <p:attrName>style.rotation</p:attrName>
                                        </p:attrNameLst>
                                      </p:cBhvr>
                                      <p:tavLst>
                                        <p:tav tm="0">
                                          <p:val>
                                            <p:fltVal val="90"/>
                                          </p:val>
                                        </p:tav>
                                        <p:tav tm="100000">
                                          <p:val>
                                            <p:fltVal val="0"/>
                                          </p:val>
                                        </p:tav>
                                      </p:tavLst>
                                    </p:anim>
                                    <p:animEffect transition="in" filter="fade">
                                      <p:cBhvr>
                                        <p:cTn id="22" dur="1000"/>
                                        <p:tgtEl>
                                          <p:spTgt spid="32"/>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1000" fill="hold"/>
                                        <p:tgtEl>
                                          <p:spTgt spid="34"/>
                                        </p:tgtEl>
                                        <p:attrNameLst>
                                          <p:attrName>ppt_w</p:attrName>
                                        </p:attrNameLst>
                                      </p:cBhvr>
                                      <p:tavLst>
                                        <p:tav tm="0">
                                          <p:val>
                                            <p:fltVal val="0"/>
                                          </p:val>
                                        </p:tav>
                                        <p:tav tm="100000">
                                          <p:val>
                                            <p:strVal val="#ppt_w"/>
                                          </p:val>
                                        </p:tav>
                                      </p:tavLst>
                                    </p:anim>
                                    <p:anim calcmode="lin" valueType="num">
                                      <p:cBhvr>
                                        <p:cTn id="32" dur="1000" fill="hold"/>
                                        <p:tgtEl>
                                          <p:spTgt spid="34"/>
                                        </p:tgtEl>
                                        <p:attrNameLst>
                                          <p:attrName>ppt_h</p:attrName>
                                        </p:attrNameLst>
                                      </p:cBhvr>
                                      <p:tavLst>
                                        <p:tav tm="0">
                                          <p:val>
                                            <p:fltVal val="0"/>
                                          </p:val>
                                        </p:tav>
                                        <p:tav tm="100000">
                                          <p:val>
                                            <p:strVal val="#ppt_h"/>
                                          </p:val>
                                        </p:tav>
                                      </p:tavLst>
                                    </p:anim>
                                    <p:anim calcmode="lin" valueType="num">
                                      <p:cBhvr>
                                        <p:cTn id="33" dur="1000" fill="hold"/>
                                        <p:tgtEl>
                                          <p:spTgt spid="34"/>
                                        </p:tgtEl>
                                        <p:attrNameLst>
                                          <p:attrName>style.rotation</p:attrName>
                                        </p:attrNameLst>
                                      </p:cBhvr>
                                      <p:tavLst>
                                        <p:tav tm="0">
                                          <p:val>
                                            <p:fltVal val="90"/>
                                          </p:val>
                                        </p:tav>
                                        <p:tav tm="100000">
                                          <p:val>
                                            <p:fltVal val="0"/>
                                          </p:val>
                                        </p:tav>
                                      </p:tavLst>
                                    </p:anim>
                                    <p:animEffect transition="in" filter="fade">
                                      <p:cBhvr>
                                        <p:cTn id="34" dur="1000"/>
                                        <p:tgtEl>
                                          <p:spTgt spid="3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down)">
                                      <p:cBhvr>
                                        <p:cTn id="51" dur="5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down)">
                                      <p:cBhvr>
                                        <p:cTn id="61" dur="500"/>
                                        <p:tgtEl>
                                          <p:spTgt spid="3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500"/>
                                        <p:tgtEl>
                                          <p:spTgt spid="3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down)">
                                      <p:cBhvr>
                                        <p:cTn id="71" dur="5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down)">
                                      <p:cBhvr>
                                        <p:cTn id="76" dur="500"/>
                                        <p:tgtEl>
                                          <p:spTgt spid="4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down)">
                                      <p:cBhvr>
                                        <p:cTn id="81" dur="500"/>
                                        <p:tgtEl>
                                          <p:spTgt spid="45"/>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down)">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5" grpId="0"/>
      <p:bldP spid="36" grpId="0"/>
      <p:bldP spid="37" grpId="0"/>
      <p:bldP spid="38" grpId="0"/>
      <p:bldP spid="39" grpId="0"/>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11201"/>
          <p:cNvPicPr>
            <a:picLocks noChangeAspect="1"/>
          </p:cNvPicPr>
          <p:nvPr/>
        </p:nvPicPr>
        <p:blipFill>
          <a:blip r:embed="rId1"/>
          <a:srcRect l="17955" r="7244"/>
          <a:stretch>
            <a:fillRect/>
          </a:stretch>
        </p:blipFill>
        <p:spPr>
          <a:xfrm rot="5400000">
            <a:off x="2670175" y="-2680970"/>
            <a:ext cx="6851650" cy="12212955"/>
          </a:xfrm>
          <a:prstGeom prst="rect">
            <a:avLst/>
          </a:prstGeom>
        </p:spPr>
      </p:pic>
      <p:sp>
        <p:nvSpPr>
          <p:cNvPr id="6" name="文本框 5"/>
          <p:cNvSpPr txBox="1"/>
          <p:nvPr/>
        </p:nvSpPr>
        <p:spPr>
          <a:xfrm>
            <a:off x="4834890" y="3423501"/>
            <a:ext cx="7284720" cy="1014730"/>
          </a:xfrm>
          <a:prstGeom prst="rect">
            <a:avLst/>
          </a:prstGeom>
          <a:noFill/>
        </p:spPr>
        <p:txBody>
          <a:bodyPr wrap="square" rtlCol="0">
            <a:spAutoFit/>
          </a:bodyPr>
          <a:lstStyle/>
          <a:p>
            <a:pPr algn="ctr"/>
            <a:r>
              <a:rPr lang="zh-CN" altLang="en-US" sz="6000" dirty="0">
                <a:effectLst>
                  <a:outerShdw blurRad="38100" dist="38100" dir="2700000" algn="tl">
                    <a:srgbClr val="000000">
                      <a:alpha val="43137"/>
                    </a:srgbClr>
                  </a:outerShdw>
                </a:effectLst>
                <a:latin typeface="汉仪刚艺体-95简" panose="00020600040101010101" charset="-122"/>
                <a:ea typeface="汉仪刚艺体-95简" panose="00020600040101010101" charset="-122"/>
                <a:cs typeface="+mn-ea"/>
                <a:sym typeface="Source Han Sans K Light" panose="020B0300000000000000" pitchFamily="34" charset="-128"/>
              </a:rPr>
              <a:t>感谢您的聆听</a:t>
            </a:r>
            <a:endParaRPr lang="zh-CN" altLang="en-US" sz="6000" dirty="0">
              <a:effectLst>
                <a:outerShdw blurRad="38100" dist="38100" dir="2700000" algn="tl">
                  <a:srgbClr val="000000">
                    <a:alpha val="43137"/>
                  </a:srgbClr>
                </a:outerShdw>
              </a:effectLst>
              <a:latin typeface="汉仪刚艺体-95简" panose="00020600040101010101" charset="-122"/>
              <a:ea typeface="汉仪刚艺体-95简" panose="00020600040101010101" charset="-122"/>
              <a:cs typeface="+mn-ea"/>
              <a:sym typeface="Source Han Sans K Light" panose="020B0300000000000000" pitchFamily="34" charset="-128"/>
            </a:endParaRPr>
          </a:p>
        </p:txBody>
      </p:sp>
      <p:sp>
        <p:nvSpPr>
          <p:cNvPr id="8" name="矩形: 圆角 7"/>
          <p:cNvSpPr/>
          <p:nvPr/>
        </p:nvSpPr>
        <p:spPr>
          <a:xfrm>
            <a:off x="7498215" y="5305666"/>
            <a:ext cx="2160000" cy="432000"/>
          </a:xfrm>
          <a:prstGeom prst="roundRect">
            <a:avLst/>
          </a:prstGeom>
          <a:solidFill>
            <a:srgbClr val="2B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策划人：</a:t>
            </a:r>
            <a:r>
              <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PPTCN</a:t>
            </a:r>
            <a:endPar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sp>
        <p:nvSpPr>
          <p:cNvPr id="11" name="文本框 10"/>
          <p:cNvSpPr txBox="1"/>
          <p:nvPr/>
        </p:nvSpPr>
        <p:spPr>
          <a:xfrm>
            <a:off x="5176325" y="4673624"/>
            <a:ext cx="6601851" cy="369332"/>
          </a:xfrm>
          <a:prstGeom prst="rect">
            <a:avLst/>
          </a:prstGeom>
          <a:noFill/>
        </p:spPr>
        <p:txBody>
          <a:bodyPr wrap="square" rtlCol="0">
            <a:spAutoFit/>
          </a:bodyPr>
          <a:lstStyle/>
          <a:p>
            <a:pPr algn="ctr"/>
            <a:r>
              <a:rPr lang="en-US" altLang="zh-CN"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rPr>
              <a:t>Add your text here and write down your ideas here.</a:t>
            </a:r>
            <a:endParaRPr lang="zh-CN" altLang="en-US" dirty="0">
              <a:latin typeface="Source Han Sans K Light" panose="020B0300000000000000" pitchFamily="34" charset="-128"/>
              <a:ea typeface="Source Han Sans K Light" panose="020B0300000000000000" pitchFamily="34" charset="-128"/>
              <a:cs typeface="+mn-ea"/>
              <a:sym typeface="Source Han Sans K Light" panose="020B0300000000000000" pitchFamily="34" charset="-128"/>
            </a:endParaRPr>
          </a:p>
        </p:txBody>
      </p:sp>
      <p:pic>
        <p:nvPicPr>
          <p:cNvPr id="22" name="轻音乐青春温馨清新回忆相册校园钢琴版">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5487955" y="-982064"/>
            <a:ext cx="609600" cy="609600"/>
          </a:xfrm>
          <a:prstGeom prst="rect">
            <a:avLst/>
          </a:prstGeom>
        </p:spPr>
      </p:pic>
      <p:pic>
        <p:nvPicPr>
          <p:cNvPr id="4" name="图片 3" descr="预览图_千图网_编号36129020"/>
          <p:cNvPicPr>
            <a:picLocks noChangeAspect="1"/>
          </p:cNvPicPr>
          <p:nvPr/>
        </p:nvPicPr>
        <p:blipFill>
          <a:blip r:embed="rId5"/>
          <a:srcRect l="-1578" t="65038" r="1578" b="12235"/>
          <a:stretch>
            <a:fillRect/>
          </a:stretch>
        </p:blipFill>
        <p:spPr>
          <a:xfrm>
            <a:off x="3448050" y="905510"/>
            <a:ext cx="10058400" cy="2286000"/>
          </a:xfrm>
          <a:prstGeom prst="rect">
            <a:avLst/>
          </a:prstGeom>
        </p:spPr>
      </p:pic>
      <p:pic>
        <p:nvPicPr>
          <p:cNvPr id="5" name="图片 4" descr="CN白色版logo"/>
          <p:cNvPicPr>
            <a:picLocks noChangeAspect="1"/>
          </p:cNvPicPr>
          <p:nvPr/>
        </p:nvPicPr>
        <p:blipFill>
          <a:blip r:embed="rId6"/>
          <a:stretch>
            <a:fillRect/>
          </a:stretch>
        </p:blipFill>
        <p:spPr>
          <a:xfrm>
            <a:off x="260350" y="122555"/>
            <a:ext cx="1666240" cy="378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2" nodeType="clickEffect">
                                  <p:stCondLst>
                                    <p:cond delay="0"/>
                                  </p:stCondLst>
                                  <p:childTnLst>
                                    <p:animRot by="120000">
                                      <p:cBhvr>
                                        <p:cTn id="11" dur="100" fill="hold">
                                          <p:stCondLst>
                                            <p:cond delay="0"/>
                                          </p:stCondLst>
                                        </p:cTn>
                                        <p:tgtEl>
                                          <p:spTgt spid="6"/>
                                        </p:tgtEl>
                                        <p:attrNameLst>
                                          <p:attrName>r</p:attrName>
                                        </p:attrNameLst>
                                      </p:cBhvr>
                                    </p:animRot>
                                    <p:animRot by="-240000">
                                      <p:cBhvr>
                                        <p:cTn id="12" dur="200" fill="hold">
                                          <p:stCondLst>
                                            <p:cond delay="200"/>
                                          </p:stCondLst>
                                        </p:cTn>
                                        <p:tgtEl>
                                          <p:spTgt spid="6"/>
                                        </p:tgtEl>
                                        <p:attrNameLst>
                                          <p:attrName>r</p:attrName>
                                        </p:attrNameLst>
                                      </p:cBhvr>
                                    </p:animRot>
                                    <p:animRot by="240000">
                                      <p:cBhvr>
                                        <p:cTn id="13" dur="200" fill="hold">
                                          <p:stCondLst>
                                            <p:cond delay="400"/>
                                          </p:stCondLst>
                                        </p:cTn>
                                        <p:tgtEl>
                                          <p:spTgt spid="6"/>
                                        </p:tgtEl>
                                        <p:attrNameLst>
                                          <p:attrName>r</p:attrName>
                                        </p:attrNameLst>
                                      </p:cBhvr>
                                    </p:animRot>
                                    <p:animRot by="-240000">
                                      <p:cBhvr>
                                        <p:cTn id="14" dur="200" fill="hold">
                                          <p:stCondLst>
                                            <p:cond delay="600"/>
                                          </p:stCondLst>
                                        </p:cTn>
                                        <p:tgtEl>
                                          <p:spTgt spid="6"/>
                                        </p:tgtEl>
                                        <p:attrNameLst>
                                          <p:attrName>r</p:attrName>
                                        </p:attrNameLst>
                                      </p:cBhvr>
                                    </p:animRot>
                                    <p:animRot by="120000">
                                      <p:cBhvr>
                                        <p:cTn id="15" dur="200" fill="hold">
                                          <p:stCondLst>
                                            <p:cond delay="800"/>
                                          </p:stCondLst>
                                        </p:cTn>
                                        <p:tgtEl>
                                          <p:spTgt spid="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500"/>
                            </p:stCondLst>
                            <p:childTnLst>
                              <p:par>
                                <p:cTn id="27" presetID="1" presetClass="mediacall" presetSubtype="0" fill="hold" nodeType="afterEffect">
                                  <p:stCondLst>
                                    <p:cond delay="0"/>
                                  </p:stCondLst>
                                  <p:childTnLst>
                                    <p:cmd type="call" cmd="playFrom(0.0)">
                                      <p:cBhvr>
                                        <p:cTn id="28"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22"/>
                </p:tgtEl>
              </p:cMediaNode>
            </p:audio>
          </p:childTnLst>
        </p:cTn>
      </p:par>
    </p:tnLst>
    <p:bldLst>
      <p:bldP spid="6" grpId="0"/>
      <p:bldP spid="6" grpId="2"/>
      <p:bldP spid="8" grpId="0" bldLvl="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6985"/>
            <a:ext cx="12188190" cy="6864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tags/tag1.xml><?xml version="1.0" encoding="utf-8"?>
<p:tagLst xmlns:p="http://schemas.openxmlformats.org/presentationml/2006/main">
  <p:tag name="ISLIDE.DIAGRAM" val="c0bbf6ee-5302-48d3-9896-179f06b8a4b6"/>
</p:tagLst>
</file>

<file path=ppt/tags/tag2.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xg2qs5i">
      <a:majorFont>
        <a:latin typeface="Century Gothic"/>
        <a:ea typeface="Source Han Sans"/>
        <a:cs typeface=""/>
      </a:majorFont>
      <a:minorFont>
        <a:latin typeface="Century Gothic"/>
        <a:ea typeface="Source Han 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2475</Words>
  <Application>WPS 演示</Application>
  <PresentationFormat>宽屏</PresentationFormat>
  <Paragraphs>283</Paragraphs>
  <Slides>20</Slides>
  <Notes>25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20</vt:i4>
      </vt:variant>
    </vt:vector>
  </HeadingPairs>
  <TitlesOfParts>
    <vt:vector size="37" baseType="lpstr">
      <vt:lpstr>Arial</vt:lpstr>
      <vt:lpstr>宋体</vt:lpstr>
      <vt:lpstr>Wingdings</vt:lpstr>
      <vt:lpstr>微软雅黑</vt:lpstr>
      <vt:lpstr>Source Han Sans K Light</vt:lpstr>
      <vt:lpstr>Lato Regular</vt:lpstr>
      <vt:lpstr>Lato Hairline</vt:lpstr>
      <vt:lpstr>Lato Light</vt:lpstr>
      <vt:lpstr>汉仪刚艺体-95简</vt:lpstr>
      <vt:lpstr>等线</vt:lpstr>
      <vt:lpstr>等线</vt:lpstr>
      <vt:lpstr>Arial Unicode MS</vt:lpstr>
      <vt:lpstr>Source Han Sans</vt:lpstr>
      <vt:lpstr>Segoe Print</vt:lpstr>
      <vt:lpstr>Century Gothic</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逆光</dc:creator>
  <cp:lastModifiedBy>拉普耶鲁</cp:lastModifiedBy>
  <cp:revision>70</cp:revision>
  <dcterms:created xsi:type="dcterms:W3CDTF">2019-01-09T01:46:00Z</dcterms:created>
  <dcterms:modified xsi:type="dcterms:W3CDTF">2020-09-07T02:16:11Z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