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5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D9D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F4D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8B0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86506-327F-4788-BAF0-4B794890C8AC}" type="datetimeFigureOut">
              <a:rPr lang="zh-CN" altLang="en-US" smtClean="0"/>
              <a:t>2020/6/24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1F724-51D9-486B-9BFF-C542D0E12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0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1F724-51D9-486B-9BFF-C542D0E12B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071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3398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71514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83220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3872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71974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627128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33308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340282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46573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43813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57998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959560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796121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337545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42615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02648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98290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176294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528616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27382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86551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9195686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46168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80513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12853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16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75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CB11762-33FA-49A1-8221-5EB0DE48BB26}"/>
              </a:ext>
            </a:extLst>
          </p:cNvPr>
          <p:cNvSpPr txBox="1"/>
          <p:nvPr userDrawn="1"/>
        </p:nvSpPr>
        <p:spPr>
          <a:xfrm>
            <a:off x="1919536" y="2084851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</a:t>
            </a:r>
            <a:r>
              <a:rPr lang="en-US" altLang="zh-CN" sz="2400" dirty="0" err="1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  <a:endParaRPr lang="en-US" altLang="zh-CN" sz="2400" dirty="0">
              <a:solidFill>
                <a:srgbClr val="4F4D50">
                  <a:alpha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020">
              <a:lnSpc>
                <a:spcPct val="150000"/>
              </a:lnSpc>
            </a:pPr>
            <a:endParaRPr lang="zh-CN" altLang="en-US" sz="2400" dirty="0">
              <a:solidFill>
                <a:srgbClr val="4F4D50">
                  <a:alpha val="0"/>
                </a:srgb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253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121902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33" indent="-457133" algn="l" defTabSz="121902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454" indent="-380944" algn="l" defTabSz="121902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77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87" indent="-304755" algn="l" defTabSz="121902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797" indent="-304755" algn="l" defTabSz="121902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30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81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32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83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1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2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3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4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55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06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7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083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94137" y="1412776"/>
            <a:ext cx="7397863" cy="3936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20963" y="1412774"/>
            <a:ext cx="7397863" cy="3930920"/>
          </a:xfrm>
          <a:prstGeom prst="rect">
            <a:avLst/>
          </a:prstGeom>
          <a:gradFill flip="none" rotWithShape="1">
            <a:gsLst>
              <a:gs pos="0">
                <a:srgbClr val="FCE1B0">
                  <a:alpha val="80000"/>
                </a:srgbClr>
              </a:gs>
              <a:gs pos="35000">
                <a:srgbClr val="FCE1B0">
                  <a:alpha val="40000"/>
                </a:srgbClr>
              </a:gs>
              <a:gs pos="100000">
                <a:srgbClr val="FCE1B0">
                  <a:alpha val="0"/>
                </a:srgb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矩形 4"/>
          <p:cNvSpPr/>
          <p:nvPr/>
        </p:nvSpPr>
        <p:spPr>
          <a:xfrm>
            <a:off x="0" y="1412777"/>
            <a:ext cx="6672064" cy="3941953"/>
          </a:xfrm>
          <a:custGeom>
            <a:avLst/>
            <a:gdLst>
              <a:gd name="connsiteX0" fmla="*/ 0 w 4748212"/>
              <a:gd name="connsiteY0" fmla="*/ 0 h 2952328"/>
              <a:gd name="connsiteX1" fmla="*/ 4748212 w 4748212"/>
              <a:gd name="connsiteY1" fmla="*/ 0 h 2952328"/>
              <a:gd name="connsiteX2" fmla="*/ 4748212 w 4748212"/>
              <a:gd name="connsiteY2" fmla="*/ 2952328 h 2952328"/>
              <a:gd name="connsiteX3" fmla="*/ 0 w 4748212"/>
              <a:gd name="connsiteY3" fmla="*/ 2952328 h 2952328"/>
              <a:gd name="connsiteX4" fmla="*/ 0 w 4748212"/>
              <a:gd name="connsiteY4" fmla="*/ 0 h 2952328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4748212 w 4748212"/>
              <a:gd name="connsiteY2" fmla="*/ 2952328 h 2956465"/>
              <a:gd name="connsiteX3" fmla="*/ 3591499 w 4748212"/>
              <a:gd name="connsiteY3" fmla="*/ 2956465 h 2956465"/>
              <a:gd name="connsiteX4" fmla="*/ 0 w 4748212"/>
              <a:gd name="connsiteY4" fmla="*/ 2952328 h 2956465"/>
              <a:gd name="connsiteX5" fmla="*/ 0 w 4748212"/>
              <a:gd name="connsiteY5" fmla="*/ 0 h 2956465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3591499 w 4748212"/>
              <a:gd name="connsiteY2" fmla="*/ 2956465 h 2956465"/>
              <a:gd name="connsiteX3" fmla="*/ 0 w 4748212"/>
              <a:gd name="connsiteY3" fmla="*/ 2952328 h 2956465"/>
              <a:gd name="connsiteX4" fmla="*/ 0 w 4748212"/>
              <a:gd name="connsiteY4" fmla="*/ 0 h 29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212" h="2956465">
                <a:moveTo>
                  <a:pt x="0" y="0"/>
                </a:moveTo>
                <a:lnTo>
                  <a:pt x="4748212" y="0"/>
                </a:lnTo>
                <a:lnTo>
                  <a:pt x="3591499" y="2956465"/>
                </a:lnTo>
                <a:lnTo>
                  <a:pt x="0" y="2952328"/>
                </a:lnTo>
                <a:lnTo>
                  <a:pt x="0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844373" y="3754395"/>
            <a:ext cx="675564" cy="1600335"/>
          </a:xfrm>
          <a:prstGeom prst="line">
            <a:avLst/>
          </a:prstGeom>
          <a:ln w="28575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905949" y="1407261"/>
            <a:ext cx="1406363" cy="3410961"/>
          </a:xfrm>
          <a:prstGeom prst="line">
            <a:avLst/>
          </a:prstGeom>
          <a:ln w="12700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9"/>
          <p:cNvSpPr txBox="1"/>
          <p:nvPr/>
        </p:nvSpPr>
        <p:spPr>
          <a:xfrm>
            <a:off x="527381" y="1865446"/>
            <a:ext cx="24609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2020</a:t>
            </a:r>
            <a:endParaRPr lang="zh-CN" altLang="en-US" sz="80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527382" y="3017573"/>
            <a:ext cx="4525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32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校园青春毕业季</a:t>
            </a:r>
            <a:r>
              <a:rPr lang="en-US" altLang="zh-CN" sz="3200" dirty="0" err="1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模板</a:t>
            </a:r>
            <a:endParaRPr lang="en-US" altLang="zh-CN" sz="32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72368" y="3689648"/>
            <a:ext cx="411042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8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PROPERTY WORK SUMMARY PPT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199065" y="5814773"/>
            <a:ext cx="1528719" cy="302527"/>
            <a:chOff x="5796136" y="4189567"/>
            <a:chExt cx="1146539" cy="22689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流程图: 数据 9"/>
            <p:cNvSpPr/>
            <p:nvPr/>
          </p:nvSpPr>
          <p:spPr>
            <a:xfrm>
              <a:off x="579613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流程图: 数据 9"/>
            <p:cNvSpPr/>
            <p:nvPr/>
          </p:nvSpPr>
          <p:spPr>
            <a:xfrm>
              <a:off x="593750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流程图: 数据 9"/>
            <p:cNvSpPr/>
            <p:nvPr/>
          </p:nvSpPr>
          <p:spPr>
            <a:xfrm>
              <a:off x="607887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" name="流程图: 数据 9"/>
            <p:cNvSpPr/>
            <p:nvPr/>
          </p:nvSpPr>
          <p:spPr>
            <a:xfrm>
              <a:off x="622024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流程图: 数据 9"/>
            <p:cNvSpPr/>
            <p:nvPr/>
          </p:nvSpPr>
          <p:spPr>
            <a:xfrm>
              <a:off x="636161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" name="流程图: 数据 9"/>
            <p:cNvSpPr/>
            <p:nvPr/>
          </p:nvSpPr>
          <p:spPr>
            <a:xfrm>
              <a:off x="650298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流程图: 数据 9"/>
            <p:cNvSpPr/>
            <p:nvPr/>
          </p:nvSpPr>
          <p:spPr>
            <a:xfrm>
              <a:off x="664435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流程图: 数据 9"/>
            <p:cNvSpPr/>
            <p:nvPr/>
          </p:nvSpPr>
          <p:spPr>
            <a:xfrm>
              <a:off x="6785729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794136" y="5961939"/>
            <a:ext cx="5189619" cy="0"/>
          </a:xfrm>
          <a:prstGeom prst="line">
            <a:avLst/>
          </a:prstGeom>
          <a:ln w="38100">
            <a:solidFill>
              <a:srgbClr val="4F4D50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88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LJR\JZ\PPT\01-融资计划\02-切图\矩形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1904" y="384043"/>
            <a:ext cx="6626000" cy="6309320"/>
          </a:xfrm>
          <a:prstGeom prst="rect">
            <a:avLst/>
          </a:prstGeom>
          <a:noFill/>
        </p:spPr>
      </p:pic>
      <p:pic>
        <p:nvPicPr>
          <p:cNvPr id="2050" name="Picture 2" descr="E:\LJR\JZ\PPT\01-融资计划\02-切图\dsfds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8796"/>
            <a:ext cx="7632171" cy="68753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7435" y="1892830"/>
            <a:ext cx="5801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CONTENTS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0533" y="256490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目录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43835" y="2116515"/>
            <a:ext cx="2352720" cy="584775"/>
            <a:chOff x="5807876" y="1587385"/>
            <a:chExt cx="1764540" cy="438581"/>
          </a:xfrm>
        </p:grpSpPr>
        <p:sp>
          <p:nvSpPr>
            <p:cNvPr id="9" name="TextBox 8"/>
            <p:cNvSpPr txBox="1"/>
            <p:nvPr/>
          </p:nvSpPr>
          <p:spPr>
            <a:xfrm>
              <a:off x="6300192" y="1593835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年度工作概述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00192" y="1779662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07876" y="1587385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43835" y="2864083"/>
            <a:ext cx="2352720" cy="584775"/>
            <a:chOff x="5807876" y="2148060"/>
            <a:chExt cx="1764540" cy="438581"/>
          </a:xfrm>
        </p:grpSpPr>
        <p:sp>
          <p:nvSpPr>
            <p:cNvPr id="13" name="TextBox 12"/>
            <p:cNvSpPr txBox="1"/>
            <p:nvPr/>
          </p:nvSpPr>
          <p:spPr>
            <a:xfrm>
              <a:off x="6300192" y="215451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工作完成情况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0192" y="234033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07876" y="214806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43835" y="3632168"/>
            <a:ext cx="2352720" cy="584775"/>
            <a:chOff x="5807876" y="2724124"/>
            <a:chExt cx="1764540" cy="438581"/>
          </a:xfrm>
        </p:grpSpPr>
        <p:sp>
          <p:nvSpPr>
            <p:cNvPr id="19" name="TextBox 18"/>
            <p:cNvSpPr txBox="1"/>
            <p:nvPr/>
          </p:nvSpPr>
          <p:spPr>
            <a:xfrm>
              <a:off x="6300192" y="2730574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工作不足之处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0192" y="2916401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7876" y="2724124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28181" y="4380509"/>
            <a:ext cx="2352720" cy="584775"/>
            <a:chOff x="5796136" y="3285380"/>
            <a:chExt cx="1764540" cy="438581"/>
          </a:xfrm>
        </p:grpSpPr>
        <p:sp>
          <p:nvSpPr>
            <p:cNvPr id="22" name="TextBox 21"/>
            <p:cNvSpPr txBox="1"/>
            <p:nvPr/>
          </p:nvSpPr>
          <p:spPr>
            <a:xfrm>
              <a:off x="6288452" y="329183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明年工作计划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88452" y="347765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96136" y="328538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948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FD18197-9CA0-4782-A853-24878485AD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561" y="2303588"/>
            <a:ext cx="2304259" cy="225082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424177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01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3" y="3567458"/>
            <a:ext cx="1309974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我们做了什么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44" y="3717032"/>
            <a:ext cx="176243" cy="1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483FA4-5082-4684-9A03-2895EBE45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" y="580982"/>
            <a:ext cx="12182233" cy="56960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2C45D64-9D0A-411B-8189-DF02FA571F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4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21CFAB-AB96-4C1D-93AE-29A633F2A6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7787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84CFD15-5938-4BA4-AA3A-B90AA6FFC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8083E77C-E488-400A-8503-359C6655BD40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BAF49D56-8FCD-4804-8411-594F1BC85F38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5DD937A-9EBF-483D-806C-58E6FF608E85}"/>
              </a:ext>
            </a:extLst>
          </p:cNvPr>
          <p:cNvSpPr txBox="1"/>
          <p:nvPr/>
        </p:nvSpPr>
        <p:spPr>
          <a:xfrm>
            <a:off x="647852" y="4032381"/>
            <a:ext cx="3840427" cy="193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333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333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89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图表 31"/>
          <p:cNvGraphicFramePr/>
          <p:nvPr>
            <p:extLst/>
          </p:nvPr>
        </p:nvGraphicFramePr>
        <p:xfrm>
          <a:off x="6480043" y="1407780"/>
          <a:ext cx="4503212" cy="4777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965301A-9122-4951-918D-00A4240A9A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274" y="3109194"/>
            <a:ext cx="590285" cy="48826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796203" y="196565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796203" y="2220891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8A0EC2AC-36AC-47AE-82D5-84E6BC193292}"/>
              </a:ext>
            </a:extLst>
          </p:cNvPr>
          <p:cNvSpPr txBox="1"/>
          <p:nvPr/>
        </p:nvSpPr>
        <p:spPr>
          <a:xfrm>
            <a:off x="1796203" y="292576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43FDB60-641B-4314-9123-84B7BB807516}"/>
              </a:ext>
            </a:extLst>
          </p:cNvPr>
          <p:cNvSpPr txBox="1"/>
          <p:nvPr/>
        </p:nvSpPr>
        <p:spPr>
          <a:xfrm>
            <a:off x="1796203" y="3180998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F5FCCFE4-0252-4BA3-87A1-FBD5057754FC}"/>
              </a:ext>
            </a:extLst>
          </p:cNvPr>
          <p:cNvSpPr txBox="1"/>
          <p:nvPr/>
        </p:nvSpPr>
        <p:spPr>
          <a:xfrm>
            <a:off x="1796203" y="395297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CE2913BC-6B04-4A1E-A806-559244DE4FE4}"/>
              </a:ext>
            </a:extLst>
          </p:cNvPr>
          <p:cNvSpPr txBox="1"/>
          <p:nvPr/>
        </p:nvSpPr>
        <p:spPr>
          <a:xfrm>
            <a:off x="1796203" y="4208214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42EB2968-4406-4916-B0BA-82ACE5C5D47B}"/>
              </a:ext>
            </a:extLst>
          </p:cNvPr>
          <p:cNvSpPr txBox="1"/>
          <p:nvPr/>
        </p:nvSpPr>
        <p:spPr>
          <a:xfrm>
            <a:off x="1796203" y="49801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3ABA1E2-F469-4BC5-B7AB-71B5C9FCBE61}"/>
              </a:ext>
            </a:extLst>
          </p:cNvPr>
          <p:cNvSpPr txBox="1"/>
          <p:nvPr/>
        </p:nvSpPr>
        <p:spPr>
          <a:xfrm>
            <a:off x="1796203" y="5235430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="" xmlns:a16="http://schemas.microsoft.com/office/drawing/2014/main" id="{6F1B8FB3-A0A4-4E6F-9C86-B0511D0326FB}"/>
              </a:ext>
            </a:extLst>
          </p:cNvPr>
          <p:cNvSpPr txBox="1"/>
          <p:nvPr/>
        </p:nvSpPr>
        <p:spPr>
          <a:xfrm>
            <a:off x="8274009" y="368540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人员组成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8" name="TextBox 10">
            <a:extLst>
              <a:ext uri="{FF2B5EF4-FFF2-40B4-BE49-F238E27FC236}">
                <a16:creationId xmlns="" xmlns:a16="http://schemas.microsoft.com/office/drawing/2014/main" id="{BABBC618-06A2-4AD1-BD50-402900544CE6}"/>
              </a:ext>
            </a:extLst>
          </p:cNvPr>
          <p:cNvSpPr txBox="1"/>
          <p:nvPr/>
        </p:nvSpPr>
        <p:spPr>
          <a:xfrm>
            <a:off x="7964633" y="3911149"/>
            <a:ext cx="152157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RENYUANZUCHENG</a:t>
            </a:r>
          </a:p>
        </p:txBody>
      </p:sp>
      <p:sp>
        <p:nvSpPr>
          <p:cNvPr id="49" name="TextBox 6">
            <a:extLst>
              <a:ext uri="{FF2B5EF4-FFF2-40B4-BE49-F238E27FC236}">
                <a16:creationId xmlns="" xmlns:a16="http://schemas.microsoft.com/office/drawing/2014/main" id="{2F039D0B-16FB-48F2-B76E-9C35947D7ECD}"/>
              </a:ext>
            </a:extLst>
          </p:cNvPr>
          <p:cNvSpPr txBox="1"/>
          <p:nvPr/>
        </p:nvSpPr>
        <p:spPr>
          <a:xfrm>
            <a:off x="7932034" y="180064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0" name="TextBox 6">
            <a:extLst>
              <a:ext uri="{FF2B5EF4-FFF2-40B4-BE49-F238E27FC236}">
                <a16:creationId xmlns="" xmlns:a16="http://schemas.microsoft.com/office/drawing/2014/main" id="{013713F4-0F93-4D72-9149-C737692451BF}"/>
              </a:ext>
            </a:extLst>
          </p:cNvPr>
          <p:cNvSpPr txBox="1"/>
          <p:nvPr/>
        </p:nvSpPr>
        <p:spPr>
          <a:xfrm>
            <a:off x="7152118" y="2309848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TextBox 6">
            <a:extLst>
              <a:ext uri="{FF2B5EF4-FFF2-40B4-BE49-F238E27FC236}">
                <a16:creationId xmlns="" xmlns:a16="http://schemas.microsoft.com/office/drawing/2014/main" id="{1DD50088-99CD-4A52-9DCC-670BF27AC5AE}"/>
              </a:ext>
            </a:extLst>
          </p:cNvPr>
          <p:cNvSpPr txBox="1"/>
          <p:nvPr/>
        </p:nvSpPr>
        <p:spPr>
          <a:xfrm>
            <a:off x="6840922" y="411712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2" name="TextBox 6">
            <a:extLst>
              <a:ext uri="{FF2B5EF4-FFF2-40B4-BE49-F238E27FC236}">
                <a16:creationId xmlns="" xmlns:a16="http://schemas.microsoft.com/office/drawing/2014/main" id="{EF89A752-BEE2-4293-82D4-57BAF64DCD24}"/>
              </a:ext>
            </a:extLst>
          </p:cNvPr>
          <p:cNvSpPr txBox="1"/>
          <p:nvPr/>
        </p:nvSpPr>
        <p:spPr>
          <a:xfrm>
            <a:off x="10201323" y="3918336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4155" y="2038919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64155" y="3039542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64155" y="4040164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4155" y="5040787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4" grpId="0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2854EEF1-843F-4296-A396-E05140CF9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8" y="2031481"/>
            <a:ext cx="1732013" cy="207492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389521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01B21567-E056-4633-A086-071BD3E20E9B}"/>
              </a:ext>
            </a:extLst>
          </p:cNvPr>
          <p:cNvSpPr txBox="1"/>
          <p:nvPr/>
        </p:nvSpPr>
        <p:spPr>
          <a:xfrm>
            <a:off x="1389521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51542C4-D275-434E-B531-604E3C2446DC}"/>
              </a:ext>
            </a:extLst>
          </p:cNvPr>
          <p:cNvCxnSpPr>
            <a:cxnSpLocks/>
          </p:cNvCxnSpPr>
          <p:nvPr/>
        </p:nvCxnSpPr>
        <p:spPr>
          <a:xfrm>
            <a:off x="1521476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840CD90-DCE2-480B-BBCA-841FCB05E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7" y="1896320"/>
            <a:ext cx="1490343" cy="1818826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2D00866A-5D70-4F0F-B167-058620325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4" y="2031481"/>
            <a:ext cx="1732013" cy="2074928"/>
          </a:xfrm>
          <a:prstGeom prst="rect">
            <a:avLst/>
          </a:prstGeom>
        </p:spPr>
      </p:pic>
      <p:sp>
        <p:nvSpPr>
          <p:cNvPr id="44" name="TextBox 7">
            <a:extLst>
              <a:ext uri="{FF2B5EF4-FFF2-40B4-BE49-F238E27FC236}">
                <a16:creationId xmlns="" xmlns:a16="http://schemas.microsoft.com/office/drawing/2014/main" id="{5CEFA42F-B316-4D72-99AF-25F32536ABA7}"/>
              </a:ext>
            </a:extLst>
          </p:cNvPr>
          <p:cNvSpPr txBox="1"/>
          <p:nvPr/>
        </p:nvSpPr>
        <p:spPr>
          <a:xfrm>
            <a:off x="3789788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3F6D5AE4-D921-4649-80AC-D1E6A044AF03}"/>
              </a:ext>
            </a:extLst>
          </p:cNvPr>
          <p:cNvSpPr txBox="1"/>
          <p:nvPr/>
        </p:nvSpPr>
        <p:spPr>
          <a:xfrm>
            <a:off x="3789788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34063B34-4098-4B98-8B58-FB951A4B8416}"/>
              </a:ext>
            </a:extLst>
          </p:cNvPr>
          <p:cNvCxnSpPr>
            <a:cxnSpLocks/>
          </p:cNvCxnSpPr>
          <p:nvPr/>
        </p:nvCxnSpPr>
        <p:spPr>
          <a:xfrm>
            <a:off x="3921743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12EAC3DE-035E-422B-BEBA-56B738113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3" y="1896320"/>
            <a:ext cx="1490343" cy="1818826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90F613A8-2246-473C-A325-E8C787D7C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1" y="1998792"/>
            <a:ext cx="1732013" cy="2074928"/>
          </a:xfrm>
          <a:prstGeom prst="rect">
            <a:avLst/>
          </a:prstGeom>
        </p:spPr>
      </p:pic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516FFC89-F870-44B6-9BBA-AC0E69B6FCB4}"/>
              </a:ext>
            </a:extLst>
          </p:cNvPr>
          <p:cNvSpPr txBox="1"/>
          <p:nvPr/>
        </p:nvSpPr>
        <p:spPr>
          <a:xfrm>
            <a:off x="6190055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A8ECEEB8-D442-4C2F-8555-4BCB566535BE}"/>
              </a:ext>
            </a:extLst>
          </p:cNvPr>
          <p:cNvSpPr txBox="1"/>
          <p:nvPr/>
        </p:nvSpPr>
        <p:spPr>
          <a:xfrm>
            <a:off x="6190055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1" name="直接连接符 60">
            <a:extLst>
              <a:ext uri="{FF2B5EF4-FFF2-40B4-BE49-F238E27FC236}">
                <a16:creationId xmlns="" xmlns:a16="http://schemas.microsoft.com/office/drawing/2014/main" id="{30D69B92-71CF-42E1-BC15-A40DC7803D86}"/>
              </a:ext>
            </a:extLst>
          </p:cNvPr>
          <p:cNvCxnSpPr>
            <a:cxnSpLocks/>
          </p:cNvCxnSpPr>
          <p:nvPr/>
        </p:nvCxnSpPr>
        <p:spPr>
          <a:xfrm>
            <a:off x="6322010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E775688C-5FAD-431E-9661-A99BA26E8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0" y="1894573"/>
            <a:ext cx="1490343" cy="1789633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5C35CFF4-95D0-4921-9E0F-A9D907A3B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06" y="1998792"/>
            <a:ext cx="1732013" cy="2074928"/>
          </a:xfrm>
          <a:prstGeom prst="rect">
            <a:avLst/>
          </a:prstGeom>
        </p:spPr>
      </p:pic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5AD22F94-8964-4FF1-9425-4FB106118685}"/>
              </a:ext>
            </a:extLst>
          </p:cNvPr>
          <p:cNvSpPr txBox="1"/>
          <p:nvPr/>
        </p:nvSpPr>
        <p:spPr>
          <a:xfrm>
            <a:off x="8516949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B85A2FCA-8A8F-416D-AC9E-8CD37C5D5C96}"/>
              </a:ext>
            </a:extLst>
          </p:cNvPr>
          <p:cNvSpPr txBox="1"/>
          <p:nvPr/>
        </p:nvSpPr>
        <p:spPr>
          <a:xfrm>
            <a:off x="8516949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7" name="直接连接符 66">
            <a:extLst>
              <a:ext uri="{FF2B5EF4-FFF2-40B4-BE49-F238E27FC236}">
                <a16:creationId xmlns="" xmlns:a16="http://schemas.microsoft.com/office/drawing/2014/main" id="{0DC05DA5-A9C8-48D4-8AFC-AC2EDE43549F}"/>
              </a:ext>
            </a:extLst>
          </p:cNvPr>
          <p:cNvCxnSpPr>
            <a:cxnSpLocks/>
          </p:cNvCxnSpPr>
          <p:nvPr/>
        </p:nvCxnSpPr>
        <p:spPr>
          <a:xfrm>
            <a:off x="8648904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F13F5B8-F0AF-4E04-9910-8290734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309" y="1861746"/>
            <a:ext cx="1487335" cy="182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5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24E7C1A-3EFF-49AE-AB70-8910737E43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9" y="1796820"/>
            <a:ext cx="3597060" cy="4416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9EF33DA-8610-4787-9D67-88214F87E0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6" y="2151935"/>
            <a:ext cx="464644" cy="5334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C2B7244-0937-4BF9-A9EC-49387FDA8F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5" y="3468984"/>
            <a:ext cx="464644" cy="5334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BEDD1CD-A810-465F-8A46-6BB011B345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3" y="4781747"/>
            <a:ext cx="464644" cy="5334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66A61E0-837D-4E70-8204-DA34C6D9F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05" y="1508787"/>
            <a:ext cx="3555651" cy="4224468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2276256" y="2080120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2276256" y="233535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1F485C3D-5993-4F53-A3B5-3BD616D604B2}"/>
              </a:ext>
            </a:extLst>
          </p:cNvPr>
          <p:cNvSpPr txBox="1"/>
          <p:nvPr/>
        </p:nvSpPr>
        <p:spPr>
          <a:xfrm>
            <a:off x="2277797" y="339716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E2DDD70C-339E-4CA4-B746-3D2CEEA32933}"/>
              </a:ext>
            </a:extLst>
          </p:cNvPr>
          <p:cNvSpPr txBox="1"/>
          <p:nvPr/>
        </p:nvSpPr>
        <p:spPr>
          <a:xfrm>
            <a:off x="2277797" y="365240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2B8071E0-611B-4D8E-8606-66801086D86F}"/>
              </a:ext>
            </a:extLst>
          </p:cNvPr>
          <p:cNvSpPr txBox="1"/>
          <p:nvPr/>
        </p:nvSpPr>
        <p:spPr>
          <a:xfrm>
            <a:off x="2276256" y="4709932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5F93D238-E7B4-4793-86E7-F141E25064A7}"/>
              </a:ext>
            </a:extLst>
          </p:cNvPr>
          <p:cNvSpPr txBox="1"/>
          <p:nvPr/>
        </p:nvSpPr>
        <p:spPr>
          <a:xfrm>
            <a:off x="2276256" y="4965171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38914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02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工作做的怎么样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6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3655C4F-13B8-42B3-B324-08F6E86F41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629" y="2299980"/>
            <a:ext cx="2231936" cy="225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7253455-99BE-4A79-9EB1-0B3D08BBB575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54F6243-AF4A-494A-9AA3-8F257EE51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5101"/>
            <a:ext cx="12192000" cy="28829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E228A0E-EE44-474A-A02C-DA696F3E7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0" y="2850219"/>
            <a:ext cx="2638193" cy="400778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2F13CA4-B9E4-474D-8A32-17EFE94D7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7" y="2850219"/>
            <a:ext cx="2954496" cy="40077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8561CE64-3CCA-4B3D-9601-CA3935FCB2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285" y="2861119"/>
            <a:ext cx="2638193" cy="40077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29D26C0-00EC-43B5-9E61-0549B40DFA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2" y="2861119"/>
            <a:ext cx="2954496" cy="4007781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1679509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1204538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8D3DFAD3-9EA7-44A4-A79B-642536FC8D88}"/>
              </a:ext>
            </a:extLst>
          </p:cNvPr>
          <p:cNvSpPr txBox="1"/>
          <p:nvPr/>
        </p:nvSpPr>
        <p:spPr>
          <a:xfrm>
            <a:off x="7187596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9F776A7-E295-4EA8-8D32-9BE7D8D75BDE}"/>
              </a:ext>
            </a:extLst>
          </p:cNvPr>
          <p:cNvSpPr txBox="1"/>
          <p:nvPr/>
        </p:nvSpPr>
        <p:spPr>
          <a:xfrm>
            <a:off x="6712625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472C4169-6324-4E7B-8E96-1C36B5824CE3}"/>
              </a:ext>
            </a:extLst>
          </p:cNvPr>
          <p:cNvSpPr txBox="1"/>
          <p:nvPr/>
        </p:nvSpPr>
        <p:spPr>
          <a:xfrm>
            <a:off x="399114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8CC1CC6C-1539-43BE-AE50-589324770CA5}"/>
              </a:ext>
            </a:extLst>
          </p:cNvPr>
          <p:cNvSpPr txBox="1"/>
          <p:nvPr/>
        </p:nvSpPr>
        <p:spPr>
          <a:xfrm>
            <a:off x="444696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FA421797-3474-4333-84B4-D8A05134F4F5}"/>
              </a:ext>
            </a:extLst>
          </p:cNvPr>
          <p:cNvSpPr txBox="1"/>
          <p:nvPr/>
        </p:nvSpPr>
        <p:spPr>
          <a:xfrm>
            <a:off x="955022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992BC219-5702-45D9-BE09-15B647B233BB}"/>
              </a:ext>
            </a:extLst>
          </p:cNvPr>
          <p:cNvSpPr txBox="1"/>
          <p:nvPr/>
        </p:nvSpPr>
        <p:spPr>
          <a:xfrm>
            <a:off x="1000604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DDE9A68-1D4B-46C8-A134-A9802FB5E8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93" y="2159328"/>
            <a:ext cx="2239375" cy="69448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513C572D-699D-494B-9187-F4AC0AF086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22" y="5161343"/>
            <a:ext cx="2239375" cy="708663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4B952CF5-8E6F-4B9A-A201-03A44B899B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290" y="5164849"/>
            <a:ext cx="2239375" cy="7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4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0B48B36-4A98-4264-AC69-8DD2DC6A5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1" y="1799347"/>
            <a:ext cx="4322068" cy="185146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2112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47402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4AEB6924-5A46-4C95-B6A1-ABD0B88B15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0" y="3987060"/>
            <a:ext cx="4322068" cy="185146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C430C405-57C2-426E-A02F-D9661527C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3987060"/>
            <a:ext cx="4322068" cy="185146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4DE07B6-453A-40C5-9697-3E24B61CB1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1796819"/>
            <a:ext cx="4322068" cy="18514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F3E1CDD-C7DD-43F7-8934-4D9AEC3D50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23" y="2537845"/>
            <a:ext cx="2478783" cy="2500337"/>
          </a:xfrm>
          <a:prstGeom prst="rect">
            <a:avLst/>
          </a:prstGeom>
        </p:spPr>
      </p:pic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B019FF47-DDC2-457A-8DCF-2CF80481F7B7}"/>
              </a:ext>
            </a:extLst>
          </p:cNvPr>
          <p:cNvCxnSpPr>
            <a:cxnSpLocks/>
          </p:cNvCxnSpPr>
          <p:nvPr/>
        </p:nvCxnSpPr>
        <p:spPr>
          <a:xfrm>
            <a:off x="2545662" y="245088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8F06E3E-AF81-4B79-ADCB-44DA2B5F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5" y="2249971"/>
            <a:ext cx="520700" cy="48895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58C54845-FD6C-4E0F-88D8-F16C16B83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096811"/>
            <a:ext cx="533400" cy="5461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CCCE712-B5D3-4F63-9828-8E09341F05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83" y="4275093"/>
            <a:ext cx="495300" cy="5207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0F367577-8785-40E8-909F-F2EE08F9A4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29" y="4464566"/>
            <a:ext cx="476251" cy="482601"/>
          </a:xfrm>
          <a:prstGeom prst="rect">
            <a:avLst/>
          </a:prstGeom>
        </p:spPr>
      </p:pic>
      <p:sp>
        <p:nvSpPr>
          <p:cNvPr id="55" name="TextBox 7">
            <a:extLst>
              <a:ext uri="{FF2B5EF4-FFF2-40B4-BE49-F238E27FC236}">
                <a16:creationId xmlns="" xmlns:a16="http://schemas.microsoft.com/office/drawing/2014/main" id="{1DB368AE-7436-41FB-B0F0-01F062A325A4}"/>
              </a:ext>
            </a:extLst>
          </p:cNvPr>
          <p:cNvSpPr txBox="1"/>
          <p:nvPr/>
        </p:nvSpPr>
        <p:spPr>
          <a:xfrm>
            <a:off x="2447595" y="41911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0A2A686E-CC74-470D-B744-B97BE63F4889}"/>
              </a:ext>
            </a:extLst>
          </p:cNvPr>
          <p:cNvSpPr txBox="1"/>
          <p:nvPr/>
        </p:nvSpPr>
        <p:spPr>
          <a:xfrm>
            <a:off x="2447595" y="4552885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6D2CAFE0-BE6F-4974-8555-0AF47E51BF88}"/>
              </a:ext>
            </a:extLst>
          </p:cNvPr>
          <p:cNvCxnSpPr>
            <a:cxnSpLocks/>
          </p:cNvCxnSpPr>
          <p:nvPr/>
        </p:nvCxnSpPr>
        <p:spPr>
          <a:xfrm>
            <a:off x="2545662" y="4529751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314E482D-4B70-4F04-A3CD-5BEB60FD3003}"/>
              </a:ext>
            </a:extLst>
          </p:cNvPr>
          <p:cNvSpPr txBox="1"/>
          <p:nvPr/>
        </p:nvSpPr>
        <p:spPr>
          <a:xfrm>
            <a:off x="8566885" y="432148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CCEC28CF-7CAE-4E57-94D2-518AEA01353E}"/>
              </a:ext>
            </a:extLst>
          </p:cNvPr>
          <p:cNvSpPr txBox="1"/>
          <p:nvPr/>
        </p:nvSpPr>
        <p:spPr>
          <a:xfrm>
            <a:off x="7270333" y="468317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="" xmlns:a16="http://schemas.microsoft.com/office/drawing/2014/main" id="{91CC5675-9979-441A-B521-D714AFF32A41}"/>
              </a:ext>
            </a:extLst>
          </p:cNvPr>
          <p:cNvCxnSpPr>
            <a:cxnSpLocks/>
          </p:cNvCxnSpPr>
          <p:nvPr/>
        </p:nvCxnSpPr>
        <p:spPr>
          <a:xfrm>
            <a:off x="9360363" y="46600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7EDD08F6-A35B-435F-80F7-8B9C718A93F5}"/>
              </a:ext>
            </a:extLst>
          </p:cNvPr>
          <p:cNvSpPr txBox="1"/>
          <p:nvPr/>
        </p:nvSpPr>
        <p:spPr>
          <a:xfrm>
            <a:off x="8566885" y="20441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1861DAE6-B03A-420F-AF13-68B60159014D}"/>
              </a:ext>
            </a:extLst>
          </p:cNvPr>
          <p:cNvSpPr txBox="1"/>
          <p:nvPr/>
        </p:nvSpPr>
        <p:spPr>
          <a:xfrm>
            <a:off x="7270333" y="240587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="" xmlns:a16="http://schemas.microsoft.com/office/drawing/2014/main" id="{C7E79A2B-FE5F-4394-8BD4-0ADA1E32D424}"/>
              </a:ext>
            </a:extLst>
          </p:cNvPr>
          <p:cNvCxnSpPr>
            <a:cxnSpLocks/>
          </p:cNvCxnSpPr>
          <p:nvPr/>
        </p:nvCxnSpPr>
        <p:spPr>
          <a:xfrm>
            <a:off x="9360363" y="2382737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">
            <a:extLst>
              <a:ext uri="{FF2B5EF4-FFF2-40B4-BE49-F238E27FC236}">
                <a16:creationId xmlns="" xmlns:a16="http://schemas.microsoft.com/office/drawing/2014/main" id="{7A5D9A90-EEED-4908-859A-061EE529C7DC}"/>
              </a:ext>
            </a:extLst>
          </p:cNvPr>
          <p:cNvSpPr txBox="1"/>
          <p:nvPr/>
        </p:nvSpPr>
        <p:spPr>
          <a:xfrm>
            <a:off x="5352050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68" name="TextBox 6">
            <a:extLst>
              <a:ext uri="{FF2B5EF4-FFF2-40B4-BE49-F238E27FC236}">
                <a16:creationId xmlns="" xmlns:a16="http://schemas.microsoft.com/office/drawing/2014/main" id="{860790EB-4C45-4E9B-A6FC-5D01AAFE1D26}"/>
              </a:ext>
            </a:extLst>
          </p:cNvPr>
          <p:cNvSpPr txBox="1"/>
          <p:nvPr/>
        </p:nvSpPr>
        <p:spPr>
          <a:xfrm>
            <a:off x="6301605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69" name="TextBox 6">
            <a:extLst>
              <a:ext uri="{FF2B5EF4-FFF2-40B4-BE49-F238E27FC236}">
                <a16:creationId xmlns="" xmlns:a16="http://schemas.microsoft.com/office/drawing/2014/main" id="{44E9CC78-D26A-4F88-B7F3-2EFA52D8664F}"/>
              </a:ext>
            </a:extLst>
          </p:cNvPr>
          <p:cNvSpPr txBox="1"/>
          <p:nvPr/>
        </p:nvSpPr>
        <p:spPr>
          <a:xfrm>
            <a:off x="5352050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70" name="TextBox 6">
            <a:extLst>
              <a:ext uri="{FF2B5EF4-FFF2-40B4-BE49-F238E27FC236}">
                <a16:creationId xmlns="" xmlns:a16="http://schemas.microsoft.com/office/drawing/2014/main" id="{CFDCD096-EA3C-4EEC-9FD0-236F571B58A2}"/>
              </a:ext>
            </a:extLst>
          </p:cNvPr>
          <p:cNvSpPr txBox="1"/>
          <p:nvPr/>
        </p:nvSpPr>
        <p:spPr>
          <a:xfrm>
            <a:off x="6301605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5167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468371"/>
            <a:ext cx="3225219" cy="499255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26" y="342900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89" y="2507060"/>
            <a:ext cx="3077515" cy="1593496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468371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50" y="2523618"/>
            <a:ext cx="3084188" cy="156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5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220755"/>
            <a:ext cx="3225219" cy="4992555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47326" y="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31" y="2084851"/>
            <a:ext cx="2941430" cy="194268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220755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078" y="2084851"/>
            <a:ext cx="3002329" cy="19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5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ADA7BBE-8FE0-4337-A1E6-04B74A59D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1" y="0"/>
            <a:ext cx="55499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2267D3A-DFE9-433C-B622-508124DD1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46" y="1585633"/>
            <a:ext cx="4535095" cy="18829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60CF41C-CE3E-44E3-8220-0567B0DC05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4087201"/>
            <a:ext cx="4535095" cy="188299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97DA11C-B625-471E-A3AE-54A4053B75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1585633"/>
            <a:ext cx="4535095" cy="18829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663441A-B81D-4849-9F93-EA5AFF044D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4" y="4087201"/>
            <a:ext cx="4535095" cy="188299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192924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290938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74CEABBF-3754-451D-B760-2CA1BAB6A7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56" y="1929249"/>
            <a:ext cx="508761" cy="49310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3902FD0-C279-49E1-8604-4BD75DB2FF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4330530"/>
            <a:ext cx="461799" cy="4617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FDCBF16F-D284-45D9-9F5C-3B3DF01BCB6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08" y="4430641"/>
            <a:ext cx="469625" cy="46962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5D46546-A1A9-4027-B367-CBFADB949C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1896235"/>
            <a:ext cx="453972" cy="453972"/>
          </a:xfrm>
          <a:prstGeom prst="rect">
            <a:avLst/>
          </a:prstGeom>
        </p:spPr>
      </p:pic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D27901CF-7105-46D8-9CCB-C3A273BFC577}"/>
              </a:ext>
            </a:extLst>
          </p:cNvPr>
          <p:cNvSpPr txBox="1"/>
          <p:nvPr/>
        </p:nvSpPr>
        <p:spPr>
          <a:xfrm>
            <a:off x="8003349" y="193594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146B68F8-3F38-434B-B5B1-990BA2611025}"/>
              </a:ext>
            </a:extLst>
          </p:cNvPr>
          <p:cNvSpPr txBox="1"/>
          <p:nvPr/>
        </p:nvSpPr>
        <p:spPr>
          <a:xfrm>
            <a:off x="8003348" y="2297631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43F1A0D4-F357-49ED-B2D8-CEB58AB8F4E4}"/>
              </a:ext>
            </a:extLst>
          </p:cNvPr>
          <p:cNvSpPr txBox="1"/>
          <p:nvPr/>
        </p:nvSpPr>
        <p:spPr>
          <a:xfrm>
            <a:off x="8030886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55F09C2D-38B9-4DD7-9A8B-3EF2E1F2D509}"/>
              </a:ext>
            </a:extLst>
          </p:cNvPr>
          <p:cNvSpPr txBox="1"/>
          <p:nvPr/>
        </p:nvSpPr>
        <p:spPr>
          <a:xfrm>
            <a:off x="8030886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38FB5BE1-F413-4608-884A-D7D4BD90BE0C}"/>
              </a:ext>
            </a:extLst>
          </p:cNvPr>
          <p:cNvSpPr txBox="1"/>
          <p:nvPr/>
        </p:nvSpPr>
        <p:spPr>
          <a:xfrm>
            <a:off x="2456923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E2DB7475-7F60-4C59-AD91-954899E7861E}"/>
              </a:ext>
            </a:extLst>
          </p:cNvPr>
          <p:cNvSpPr txBox="1"/>
          <p:nvPr/>
        </p:nvSpPr>
        <p:spPr>
          <a:xfrm>
            <a:off x="2456923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31351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866419" y="243575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866419" y="2721350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1A570D4-4EB6-4532-A1D8-FB63276A8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0600"/>
            <a:ext cx="12192000" cy="33274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9EC29F-1944-4860-8659-19B8A0F5B5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44" y="2102800"/>
            <a:ext cx="4690267" cy="448423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41D866A-D7FD-4CC4-B598-9B48B598FB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09" y="4798294"/>
            <a:ext cx="368943" cy="51925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A9CD292D-5C87-4A5E-96A7-FFAB2FB4F3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47" y="2469335"/>
            <a:ext cx="464595" cy="457763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27D9584A-AEF6-47C9-BB38-0D9773E21270}"/>
              </a:ext>
            </a:extLst>
          </p:cNvPr>
          <p:cNvSpPr txBox="1"/>
          <p:nvPr/>
        </p:nvSpPr>
        <p:spPr>
          <a:xfrm>
            <a:off x="7866419" y="470361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731787A-8C97-47CC-B592-AE49902F7271}"/>
              </a:ext>
            </a:extLst>
          </p:cNvPr>
          <p:cNvSpPr txBox="1"/>
          <p:nvPr/>
        </p:nvSpPr>
        <p:spPr>
          <a:xfrm>
            <a:off x="7866419" y="4989209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>
                    <a:lumMod val="6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194A4BDC-7C07-488A-A9E2-D3084D0EDA4E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19856" y="2276872"/>
            <a:ext cx="4032448" cy="230425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6C0F669-170C-4C9E-BB2D-AD54BE10AD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149" y="3302746"/>
            <a:ext cx="2468161" cy="315240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884582" y="3573605"/>
            <a:ext cx="1577620" cy="2067523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E979F31D-EEDC-4310-8792-978030FFD0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097570"/>
            <a:ext cx="1047043" cy="2729532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186694" y="4147203"/>
            <a:ext cx="849911" cy="1824203"/>
          </a:xfrm>
          <a:prstGeom prst="roundRect">
            <a:avLst>
              <a:gd name="adj" fmla="val 10433"/>
            </a:avLst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03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做的不好的地方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BDA2E0-69EA-4EEB-8E87-56ED7D4308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24" y="2234438"/>
            <a:ext cx="2228453" cy="238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7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Right Arrow 29"/>
          <p:cNvSpPr/>
          <p:nvPr/>
        </p:nvSpPr>
        <p:spPr>
          <a:xfrm flipH="1">
            <a:off x="3002653" y="4856592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Right Arrow 30"/>
          <p:cNvSpPr/>
          <p:nvPr/>
        </p:nvSpPr>
        <p:spPr>
          <a:xfrm flipH="1">
            <a:off x="3002653" y="2341888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6132107" y="4811949"/>
            <a:ext cx="2762364" cy="544803"/>
          </a:xfrm>
          <a:custGeom>
            <a:avLst/>
            <a:gdLst>
              <a:gd name="T0" fmla="*/ 79 w 883"/>
              <a:gd name="T1" fmla="*/ 0 h 174"/>
              <a:gd name="T2" fmla="*/ 271 w 883"/>
              <a:gd name="T3" fmla="*/ 58 h 174"/>
              <a:gd name="T4" fmla="*/ 271 w 883"/>
              <a:gd name="T5" fmla="*/ 58 h 174"/>
              <a:gd name="T6" fmla="*/ 883 w 883"/>
              <a:gd name="T7" fmla="*/ 58 h 174"/>
              <a:gd name="T8" fmla="*/ 883 w 883"/>
              <a:gd name="T9" fmla="*/ 174 h 174"/>
              <a:gd name="T10" fmla="*/ 271 w 883"/>
              <a:gd name="T11" fmla="*/ 174 h 174"/>
              <a:gd name="T12" fmla="*/ 0 w 883"/>
              <a:gd name="T13" fmla="*/ 86 h 174"/>
              <a:gd name="T14" fmla="*/ 79 w 883"/>
              <a:gd name="T15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3" h="174">
                <a:moveTo>
                  <a:pt x="79" y="0"/>
                </a:moveTo>
                <a:cubicBezTo>
                  <a:pt x="134" y="36"/>
                  <a:pt x="200" y="58"/>
                  <a:pt x="271" y="58"/>
                </a:cubicBezTo>
                <a:cubicBezTo>
                  <a:pt x="271" y="58"/>
                  <a:pt x="271" y="58"/>
                  <a:pt x="271" y="58"/>
                </a:cubicBezTo>
                <a:cubicBezTo>
                  <a:pt x="883" y="58"/>
                  <a:pt x="883" y="58"/>
                  <a:pt x="883" y="58"/>
                </a:cubicBezTo>
                <a:cubicBezTo>
                  <a:pt x="883" y="174"/>
                  <a:pt x="883" y="174"/>
                  <a:pt x="883" y="174"/>
                </a:cubicBezTo>
                <a:cubicBezTo>
                  <a:pt x="271" y="174"/>
                  <a:pt x="271" y="174"/>
                  <a:pt x="271" y="174"/>
                </a:cubicBezTo>
                <a:cubicBezTo>
                  <a:pt x="170" y="174"/>
                  <a:pt x="76" y="141"/>
                  <a:pt x="0" y="86"/>
                </a:cubicBezTo>
                <a:lnTo>
                  <a:pt x="79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3388260" y="2548109"/>
            <a:ext cx="2768973" cy="564639"/>
          </a:xfrm>
          <a:custGeom>
            <a:avLst/>
            <a:gdLst>
              <a:gd name="T0" fmla="*/ 811 w 885"/>
              <a:gd name="T1" fmla="*/ 180 h 180"/>
              <a:gd name="T2" fmla="*/ 612 w 885"/>
              <a:gd name="T3" fmla="*/ 116 h 180"/>
              <a:gd name="T4" fmla="*/ 612 w 885"/>
              <a:gd name="T5" fmla="*/ 116 h 180"/>
              <a:gd name="T6" fmla="*/ 0 w 885"/>
              <a:gd name="T7" fmla="*/ 116 h 180"/>
              <a:gd name="T8" fmla="*/ 0 w 885"/>
              <a:gd name="T9" fmla="*/ 0 h 180"/>
              <a:gd name="T10" fmla="*/ 612 w 885"/>
              <a:gd name="T11" fmla="*/ 0 h 180"/>
              <a:gd name="T12" fmla="*/ 885 w 885"/>
              <a:gd name="T13" fmla="*/ 90 h 180"/>
              <a:gd name="T14" fmla="*/ 811 w 885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5" h="180">
                <a:moveTo>
                  <a:pt x="811" y="180"/>
                </a:moveTo>
                <a:cubicBezTo>
                  <a:pt x="755" y="140"/>
                  <a:pt x="686" y="116"/>
                  <a:pt x="612" y="116"/>
                </a:cubicBezTo>
                <a:cubicBezTo>
                  <a:pt x="612" y="116"/>
                  <a:pt x="612" y="116"/>
                  <a:pt x="612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0"/>
                  <a:pt x="0" y="0"/>
                  <a:pt x="0" y="0"/>
                </a:cubicBezTo>
                <a:cubicBezTo>
                  <a:pt x="612" y="0"/>
                  <a:pt x="612" y="0"/>
                  <a:pt x="612" y="0"/>
                </a:cubicBezTo>
                <a:cubicBezTo>
                  <a:pt x="714" y="0"/>
                  <a:pt x="809" y="33"/>
                  <a:pt x="885" y="90"/>
                </a:cubicBezTo>
                <a:lnTo>
                  <a:pt x="811" y="18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Freeform 26"/>
          <p:cNvSpPr>
            <a:spLocks/>
          </p:cNvSpPr>
          <p:nvPr/>
        </p:nvSpPr>
        <p:spPr bwMode="auto">
          <a:xfrm>
            <a:off x="3388258" y="2968613"/>
            <a:ext cx="3353447" cy="2463513"/>
          </a:xfrm>
          <a:custGeom>
            <a:avLst/>
            <a:gdLst>
              <a:gd name="T0" fmla="*/ 937 w 1072"/>
              <a:gd name="T1" fmla="*/ 0 h 786"/>
              <a:gd name="T2" fmla="*/ 1072 w 1072"/>
              <a:gd name="T3" fmla="*/ 326 h 786"/>
              <a:gd name="T4" fmla="*/ 612 w 1072"/>
              <a:gd name="T5" fmla="*/ 786 h 786"/>
              <a:gd name="T6" fmla="*/ 0 w 1072"/>
              <a:gd name="T7" fmla="*/ 786 h 786"/>
              <a:gd name="T8" fmla="*/ 0 w 1072"/>
              <a:gd name="T9" fmla="*/ 674 h 786"/>
              <a:gd name="T10" fmla="*/ 612 w 1072"/>
              <a:gd name="T11" fmla="*/ 674 h 786"/>
              <a:gd name="T12" fmla="*/ 612 w 1072"/>
              <a:gd name="T13" fmla="*/ 670 h 786"/>
              <a:gd name="T14" fmla="*/ 956 w 1072"/>
              <a:gd name="T15" fmla="*/ 326 h 786"/>
              <a:gd name="T16" fmla="*/ 858 w 1072"/>
              <a:gd name="T17" fmla="*/ 85 h 786"/>
              <a:gd name="T18" fmla="*/ 937 w 1072"/>
              <a:gd name="T19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86">
                <a:moveTo>
                  <a:pt x="937" y="0"/>
                </a:moveTo>
                <a:cubicBezTo>
                  <a:pt x="1020" y="84"/>
                  <a:pt x="1072" y="199"/>
                  <a:pt x="1072" y="326"/>
                </a:cubicBezTo>
                <a:cubicBezTo>
                  <a:pt x="1072" y="580"/>
                  <a:pt x="866" y="786"/>
                  <a:pt x="612" y="786"/>
                </a:cubicBezTo>
                <a:cubicBezTo>
                  <a:pt x="0" y="786"/>
                  <a:pt x="0" y="786"/>
                  <a:pt x="0" y="786"/>
                </a:cubicBezTo>
                <a:cubicBezTo>
                  <a:pt x="0" y="674"/>
                  <a:pt x="0" y="674"/>
                  <a:pt x="0" y="674"/>
                </a:cubicBezTo>
                <a:cubicBezTo>
                  <a:pt x="612" y="674"/>
                  <a:pt x="612" y="674"/>
                  <a:pt x="612" y="674"/>
                </a:cubicBezTo>
                <a:cubicBezTo>
                  <a:pt x="612" y="670"/>
                  <a:pt x="612" y="670"/>
                  <a:pt x="612" y="670"/>
                </a:cubicBezTo>
                <a:cubicBezTo>
                  <a:pt x="802" y="670"/>
                  <a:pt x="956" y="516"/>
                  <a:pt x="956" y="326"/>
                </a:cubicBezTo>
                <a:cubicBezTo>
                  <a:pt x="956" y="232"/>
                  <a:pt x="919" y="147"/>
                  <a:pt x="858" y="85"/>
                </a:cubicBezTo>
                <a:lnTo>
                  <a:pt x="937" y="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Freeform 27"/>
          <p:cNvSpPr>
            <a:spLocks/>
          </p:cNvSpPr>
          <p:nvPr/>
        </p:nvSpPr>
        <p:spPr bwMode="auto">
          <a:xfrm>
            <a:off x="5541025" y="2472735"/>
            <a:ext cx="3353447" cy="2407976"/>
          </a:xfrm>
          <a:custGeom>
            <a:avLst/>
            <a:gdLst>
              <a:gd name="T0" fmla="*/ 202 w 1072"/>
              <a:gd name="T1" fmla="*/ 687 h 768"/>
              <a:gd name="T2" fmla="*/ 116 w 1072"/>
              <a:gd name="T3" fmla="*/ 460 h 768"/>
              <a:gd name="T4" fmla="*/ 460 w 1072"/>
              <a:gd name="T5" fmla="*/ 116 h 768"/>
              <a:gd name="T6" fmla="*/ 460 w 1072"/>
              <a:gd name="T7" fmla="*/ 112 h 768"/>
              <a:gd name="T8" fmla="*/ 1072 w 1072"/>
              <a:gd name="T9" fmla="*/ 112 h 768"/>
              <a:gd name="T10" fmla="*/ 1072 w 1072"/>
              <a:gd name="T11" fmla="*/ 0 h 768"/>
              <a:gd name="T12" fmla="*/ 460 w 1072"/>
              <a:gd name="T13" fmla="*/ 0 h 768"/>
              <a:gd name="T14" fmla="*/ 0 w 1072"/>
              <a:gd name="T15" fmla="*/ 460 h 768"/>
              <a:gd name="T16" fmla="*/ 118 w 1072"/>
              <a:gd name="T17" fmla="*/ 768 h 768"/>
              <a:gd name="T18" fmla="*/ 202 w 1072"/>
              <a:gd name="T19" fmla="*/ 687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68">
                <a:moveTo>
                  <a:pt x="202" y="687"/>
                </a:moveTo>
                <a:cubicBezTo>
                  <a:pt x="148" y="627"/>
                  <a:pt x="116" y="547"/>
                  <a:pt x="116" y="460"/>
                </a:cubicBezTo>
                <a:cubicBezTo>
                  <a:pt x="116" y="270"/>
                  <a:pt x="272" y="116"/>
                  <a:pt x="460" y="116"/>
                </a:cubicBezTo>
                <a:cubicBezTo>
                  <a:pt x="460" y="112"/>
                  <a:pt x="460" y="112"/>
                  <a:pt x="460" y="112"/>
                </a:cubicBezTo>
                <a:cubicBezTo>
                  <a:pt x="1072" y="112"/>
                  <a:pt x="1072" y="112"/>
                  <a:pt x="1072" y="112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460" y="0"/>
                  <a:pt x="460" y="0"/>
                  <a:pt x="460" y="0"/>
                </a:cubicBezTo>
                <a:cubicBezTo>
                  <a:pt x="206" y="0"/>
                  <a:pt x="0" y="206"/>
                  <a:pt x="0" y="460"/>
                </a:cubicBezTo>
                <a:cubicBezTo>
                  <a:pt x="0" y="578"/>
                  <a:pt x="45" y="686"/>
                  <a:pt x="118" y="768"/>
                </a:cubicBezTo>
                <a:cubicBezTo>
                  <a:pt x="118" y="768"/>
                  <a:pt x="170" y="730"/>
                  <a:pt x="202" y="687"/>
                </a:cubicBez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0"/>
          <p:cNvSpPr txBox="1"/>
          <p:nvPr/>
        </p:nvSpPr>
        <p:spPr>
          <a:xfrm>
            <a:off x="1570110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6" name="TextBox 30"/>
          <p:cNvSpPr txBox="1"/>
          <p:nvPr/>
        </p:nvSpPr>
        <p:spPr>
          <a:xfrm>
            <a:off x="1570110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7" name="TextBox 30"/>
          <p:cNvSpPr txBox="1"/>
          <p:nvPr/>
        </p:nvSpPr>
        <p:spPr>
          <a:xfrm>
            <a:off x="9230578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8" name="TextBox 30"/>
          <p:cNvSpPr txBox="1"/>
          <p:nvPr/>
        </p:nvSpPr>
        <p:spPr>
          <a:xfrm>
            <a:off x="9230578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9" name="矩形 27"/>
          <p:cNvSpPr>
            <a:spLocks noChangeArrowheads="1"/>
          </p:cNvSpPr>
          <p:nvPr/>
        </p:nvSpPr>
        <p:spPr bwMode="auto">
          <a:xfrm>
            <a:off x="1680569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0" name="矩形 27"/>
          <p:cNvSpPr>
            <a:spLocks noChangeArrowheads="1"/>
          </p:cNvSpPr>
          <p:nvPr/>
        </p:nvSpPr>
        <p:spPr bwMode="auto">
          <a:xfrm>
            <a:off x="1680569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1" name="矩形 27"/>
          <p:cNvSpPr>
            <a:spLocks noChangeArrowheads="1"/>
          </p:cNvSpPr>
          <p:nvPr/>
        </p:nvSpPr>
        <p:spPr bwMode="auto">
          <a:xfrm>
            <a:off x="7691902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2" name="矩形 27"/>
          <p:cNvSpPr>
            <a:spLocks noChangeArrowheads="1"/>
          </p:cNvSpPr>
          <p:nvPr/>
        </p:nvSpPr>
        <p:spPr bwMode="auto">
          <a:xfrm>
            <a:off x="7691902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8407640" y="4782457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Right Arrow 11"/>
          <p:cNvSpPr/>
          <p:nvPr/>
        </p:nvSpPr>
        <p:spPr>
          <a:xfrm>
            <a:off x="8407640" y="2257401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9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9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A5B6729-8EA1-406B-9546-72A4E8AA5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882" y="3524648"/>
            <a:ext cx="7544237" cy="3333352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410141" y="396939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007436" y="4331087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227AC2-42CD-4F54-BBD1-B211655F4F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4" y="1902656"/>
            <a:ext cx="1519172" cy="1759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CC1E2F4-EE60-4BE3-ACED-1B1CCD99B7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19" y="1902656"/>
            <a:ext cx="1519172" cy="17590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3EF9BEA-0115-4A48-B51A-07A45C448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63" y="1902656"/>
            <a:ext cx="1519172" cy="17590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F48261D-3BF6-4A7B-8F67-11BB859927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07" y="1902656"/>
            <a:ext cx="1519172" cy="1759041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="" xmlns:a16="http://schemas.microsoft.com/office/drawing/2014/main" id="{4D363C73-89AE-4356-9380-F1367E92CACA}"/>
              </a:ext>
            </a:extLst>
          </p:cNvPr>
          <p:cNvSpPr txBox="1"/>
          <p:nvPr/>
        </p:nvSpPr>
        <p:spPr>
          <a:xfrm>
            <a:off x="407112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BB35FAA-3C19-4C17-B96B-9DADBB3FB82F}"/>
              </a:ext>
            </a:extLst>
          </p:cNvPr>
          <p:cNvSpPr txBox="1"/>
          <p:nvPr/>
        </p:nvSpPr>
        <p:spPr>
          <a:xfrm>
            <a:off x="366841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="" xmlns:a16="http://schemas.microsoft.com/office/drawing/2014/main" id="{E794F8C6-70E8-4025-8814-A5E8B5B8DF7F}"/>
              </a:ext>
            </a:extLst>
          </p:cNvPr>
          <p:cNvSpPr txBox="1"/>
          <p:nvPr/>
        </p:nvSpPr>
        <p:spPr>
          <a:xfrm>
            <a:off x="6797445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95248F40-0355-4E35-B63C-EA79DDDEFE3C}"/>
              </a:ext>
            </a:extLst>
          </p:cNvPr>
          <p:cNvSpPr txBox="1"/>
          <p:nvPr/>
        </p:nvSpPr>
        <p:spPr>
          <a:xfrm>
            <a:off x="6394740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="" xmlns:a16="http://schemas.microsoft.com/office/drawing/2014/main" id="{01B358D7-CFCE-48EF-8E65-B758FDCBA90B}"/>
              </a:ext>
            </a:extLst>
          </p:cNvPr>
          <p:cNvSpPr txBox="1"/>
          <p:nvPr/>
        </p:nvSpPr>
        <p:spPr>
          <a:xfrm>
            <a:off x="954486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CFB7A67-626F-44BA-8CD5-1C7A1009E87E}"/>
              </a:ext>
            </a:extLst>
          </p:cNvPr>
          <p:cNvSpPr txBox="1"/>
          <p:nvPr/>
        </p:nvSpPr>
        <p:spPr>
          <a:xfrm>
            <a:off x="914215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40449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52015" y="208148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52015" y="228507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5C307CF-DA50-4457-921E-108CAB5CE9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76" y="1918586"/>
            <a:ext cx="4115897" cy="40981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E2F06C7-81B4-48BC-94FA-D932CE77E8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64" y="2144580"/>
            <a:ext cx="738544" cy="2437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BCD54B-0187-4B8B-B1D8-851ABF2BA6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14" y="3194895"/>
            <a:ext cx="745929" cy="2437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7FB8196C-7E5C-4DBD-92E3-955336FFA9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63" y="4245209"/>
            <a:ext cx="753315" cy="2437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F9FB7B5-041E-40D6-ACC9-4857C4C454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64" y="5295525"/>
            <a:ext cx="768085" cy="243720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F50A4F61-528B-45AB-8FF7-992EF2C1A857}"/>
              </a:ext>
            </a:extLst>
          </p:cNvPr>
          <p:cNvSpPr txBox="1"/>
          <p:nvPr/>
        </p:nvSpPr>
        <p:spPr>
          <a:xfrm>
            <a:off x="2452015" y="31274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38DB222-C806-46B2-91CD-F9E6F4F44A37}"/>
              </a:ext>
            </a:extLst>
          </p:cNvPr>
          <p:cNvSpPr txBox="1"/>
          <p:nvPr/>
        </p:nvSpPr>
        <p:spPr>
          <a:xfrm>
            <a:off x="2452015" y="333102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61CAA751-C385-4ED3-9C28-425AB805B0BA}"/>
              </a:ext>
            </a:extLst>
          </p:cNvPr>
          <p:cNvSpPr txBox="1"/>
          <p:nvPr/>
        </p:nvSpPr>
        <p:spPr>
          <a:xfrm>
            <a:off x="2452015" y="41733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7545E601-964C-4687-AD44-46520B86A921}"/>
              </a:ext>
            </a:extLst>
          </p:cNvPr>
          <p:cNvSpPr txBox="1"/>
          <p:nvPr/>
        </p:nvSpPr>
        <p:spPr>
          <a:xfrm>
            <a:off x="2452015" y="4376978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="" xmlns:a16="http://schemas.microsoft.com/office/drawing/2014/main" id="{476F80B6-0E32-4A8A-BDE7-2AFCC9D58366}"/>
              </a:ext>
            </a:extLst>
          </p:cNvPr>
          <p:cNvSpPr txBox="1"/>
          <p:nvPr/>
        </p:nvSpPr>
        <p:spPr>
          <a:xfrm>
            <a:off x="2447595" y="5219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9DC0586-E791-4AC3-946B-794698B5C400}"/>
              </a:ext>
            </a:extLst>
          </p:cNvPr>
          <p:cNvSpPr txBox="1"/>
          <p:nvPr/>
        </p:nvSpPr>
        <p:spPr>
          <a:xfrm>
            <a:off x="2447595" y="5422930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4766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870450" y="219661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870450" y="2400206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267C674-E67C-4B8A-AC84-6AC635ABCC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927" y="2225957"/>
            <a:ext cx="288032" cy="2880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74E6492-C71F-4780-9104-52D626B12A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5" y="2580334"/>
            <a:ext cx="5699359" cy="4277665"/>
          </a:xfrm>
          <a:prstGeom prst="rect">
            <a:avLst/>
          </a:prstGeom>
        </p:spPr>
      </p:pic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A2CAD004-4C90-4261-AD44-61D1C953D5BA}"/>
              </a:ext>
            </a:extLst>
          </p:cNvPr>
          <p:cNvSpPr txBox="1"/>
          <p:nvPr/>
        </p:nvSpPr>
        <p:spPr>
          <a:xfrm>
            <a:off x="1865959" y="333507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5B948A86-5A8B-4E2C-8B66-C7A0D7880FB9}"/>
              </a:ext>
            </a:extLst>
          </p:cNvPr>
          <p:cNvSpPr txBox="1"/>
          <p:nvPr/>
        </p:nvSpPr>
        <p:spPr>
          <a:xfrm>
            <a:off x="1865959" y="3538673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1AE8FB4-B5A4-4683-BA77-67E40F452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36" y="3364424"/>
            <a:ext cx="288032" cy="288032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BF1D8FD4-C416-4041-AD1E-0311D0CF834B}"/>
              </a:ext>
            </a:extLst>
          </p:cNvPr>
          <p:cNvSpPr txBox="1"/>
          <p:nvPr/>
        </p:nvSpPr>
        <p:spPr>
          <a:xfrm>
            <a:off x="1871531" y="447354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E626613-9BED-4440-BC69-AA138E8C2DA6}"/>
              </a:ext>
            </a:extLst>
          </p:cNvPr>
          <p:cNvSpPr txBox="1"/>
          <p:nvPr/>
        </p:nvSpPr>
        <p:spPr>
          <a:xfrm>
            <a:off x="1871531" y="467713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7442C2A2-23C5-4F31-A03E-4AD58309A8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08" y="4502891"/>
            <a:ext cx="288032" cy="288032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31C6331E-BD4F-412E-92F4-01BCA75EB4AC}"/>
              </a:ext>
            </a:extLst>
          </p:cNvPr>
          <p:cNvSpPr txBox="1"/>
          <p:nvPr/>
        </p:nvSpPr>
        <p:spPr>
          <a:xfrm>
            <a:off x="8112225" y="4360694"/>
            <a:ext cx="16114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2133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2133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44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04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明年打算做什么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CC3EDBE-8242-47DF-B882-B5DD554C0B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796" y="2290575"/>
            <a:ext cx="2228456" cy="24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0A9BC6-DC53-4953-9F66-AD279B35E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0" y="2844469"/>
            <a:ext cx="2012877" cy="20445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AF56254-D923-428D-81A6-50DBB2FA96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1604797"/>
            <a:ext cx="1698499" cy="17281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64BE5BB-68D5-45AE-85AB-581CEBD291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2145619"/>
            <a:ext cx="374144" cy="3147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0F56C01-A12D-48A7-8DD5-4D22C24BE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1604797"/>
            <a:ext cx="1698499" cy="172819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1EB53465-9478-4560-A59C-A40890C7B1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2145619"/>
            <a:ext cx="374144" cy="31475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7E4B8C14-D3B4-4BBB-9F2F-93B3203190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1604797"/>
            <a:ext cx="1698499" cy="1728192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18F7CE7C-CDD6-44E4-95ED-733CDD079027}"/>
              </a:ext>
            </a:extLst>
          </p:cNvPr>
          <p:cNvCxnSpPr/>
          <p:nvPr/>
        </p:nvCxnSpPr>
        <p:spPr>
          <a:xfrm flipV="1">
            <a:off x="2754066" y="2852936"/>
            <a:ext cx="434207" cy="288032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936095A8-5289-4469-8F99-C9CA60C0D2AF}"/>
              </a:ext>
            </a:extLst>
          </p:cNvPr>
          <p:cNvCxnSpPr>
            <a:cxnSpLocks/>
          </p:cNvCxnSpPr>
          <p:nvPr/>
        </p:nvCxnSpPr>
        <p:spPr>
          <a:xfrm>
            <a:off x="2691637" y="4485117"/>
            <a:ext cx="434207" cy="296499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14010640-ABE5-4F78-99A6-C148EA44C3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4024901"/>
            <a:ext cx="1698499" cy="172819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707E08F0-DC85-4FEC-A389-F351C835B7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4565723"/>
            <a:ext cx="374144" cy="31475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DB7B1837-2689-40C9-8059-191FF48544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4024901"/>
            <a:ext cx="1698499" cy="1728192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A83A7B14-3838-4DC2-933E-CDBC49ADF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4565723"/>
            <a:ext cx="374144" cy="31475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93579618-2E40-4D3D-B2D6-A25832A4E4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4024901"/>
            <a:ext cx="1698499" cy="1728192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3552946" y="216846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3228427" y="312319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E837E657-2084-4D5C-B7AC-7BBA83DB7780}"/>
              </a:ext>
            </a:extLst>
          </p:cNvPr>
          <p:cNvSpPr txBox="1"/>
          <p:nvPr/>
        </p:nvSpPr>
        <p:spPr>
          <a:xfrm>
            <a:off x="6268123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B5FD2D8-8480-4ED1-B939-591ABF78FA82}"/>
              </a:ext>
            </a:extLst>
          </p:cNvPr>
          <p:cNvSpPr txBox="1"/>
          <p:nvPr/>
        </p:nvSpPr>
        <p:spPr>
          <a:xfrm>
            <a:off x="5943604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="" xmlns:a16="http://schemas.microsoft.com/office/drawing/2014/main" id="{117106F7-8B8D-488C-9422-A11EBA4CE635}"/>
              </a:ext>
            </a:extLst>
          </p:cNvPr>
          <p:cNvSpPr txBox="1"/>
          <p:nvPr/>
        </p:nvSpPr>
        <p:spPr>
          <a:xfrm>
            <a:off x="9002727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B1D4011E-D01B-4952-A2FC-A1AA6C684224}"/>
              </a:ext>
            </a:extLst>
          </p:cNvPr>
          <p:cNvSpPr txBox="1"/>
          <p:nvPr/>
        </p:nvSpPr>
        <p:spPr>
          <a:xfrm>
            <a:off x="8678208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6A430124-28AF-41BC-9B3F-04CC3FB18432}"/>
              </a:ext>
            </a:extLst>
          </p:cNvPr>
          <p:cNvSpPr txBox="1"/>
          <p:nvPr/>
        </p:nvSpPr>
        <p:spPr>
          <a:xfrm>
            <a:off x="3552946" y="45840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76E223B2-F930-48E0-953C-7C89F0BF6C7A}"/>
              </a:ext>
            </a:extLst>
          </p:cNvPr>
          <p:cNvSpPr txBox="1"/>
          <p:nvPr/>
        </p:nvSpPr>
        <p:spPr>
          <a:xfrm>
            <a:off x="3228427" y="5538759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ACD4CAE1-C44B-4CAE-9B6F-122F9B1B4C36}"/>
              </a:ext>
            </a:extLst>
          </p:cNvPr>
          <p:cNvSpPr txBox="1"/>
          <p:nvPr/>
        </p:nvSpPr>
        <p:spPr>
          <a:xfrm>
            <a:off x="6268123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547103DF-5B82-49B1-92A5-3463A8BF1EFE}"/>
              </a:ext>
            </a:extLst>
          </p:cNvPr>
          <p:cNvSpPr txBox="1"/>
          <p:nvPr/>
        </p:nvSpPr>
        <p:spPr>
          <a:xfrm>
            <a:off x="5943604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7877947B-FA1E-4F13-BE63-040EE5857B08}"/>
              </a:ext>
            </a:extLst>
          </p:cNvPr>
          <p:cNvSpPr txBox="1"/>
          <p:nvPr/>
        </p:nvSpPr>
        <p:spPr>
          <a:xfrm>
            <a:off x="9002727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413011E5-A838-4482-9F70-07C63B2F21F7}"/>
              </a:ext>
            </a:extLst>
          </p:cNvPr>
          <p:cNvSpPr txBox="1"/>
          <p:nvPr/>
        </p:nvSpPr>
        <p:spPr>
          <a:xfrm>
            <a:off x="8678208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C2041505-C2B6-4F62-AB5B-96088B27BFC2}"/>
              </a:ext>
            </a:extLst>
          </p:cNvPr>
          <p:cNvSpPr txBox="1"/>
          <p:nvPr/>
        </p:nvSpPr>
        <p:spPr>
          <a:xfrm>
            <a:off x="1103446" y="3570499"/>
            <a:ext cx="1323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D0F8E64-655D-4B42-B42A-075E5B379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99" y="2411200"/>
            <a:ext cx="9025003" cy="4474184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231586" y="549912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029211" y="570272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459FD1-7F59-4F72-9F0C-EC9362ED20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04" y="5541235"/>
            <a:ext cx="575995" cy="5421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E5F6725-7C13-4746-B0C2-436FEC25193D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8C75030A-5DA3-469A-A11D-89276D6D396D}"/>
              </a:ext>
            </a:extLst>
          </p:cNvPr>
          <p:cNvSpPr txBox="1"/>
          <p:nvPr/>
        </p:nvSpPr>
        <p:spPr>
          <a:xfrm>
            <a:off x="3418055" y="36947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E67D66C-D612-4B8A-B253-83DC1695E375}"/>
              </a:ext>
            </a:extLst>
          </p:cNvPr>
          <p:cNvSpPr txBox="1"/>
          <p:nvPr/>
        </p:nvSpPr>
        <p:spPr>
          <a:xfrm>
            <a:off x="3215680" y="389832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DBC00830-55B2-4A6E-9DA7-15667D143BAD}"/>
              </a:ext>
            </a:extLst>
          </p:cNvPr>
          <p:cNvSpPr txBox="1"/>
          <p:nvPr/>
        </p:nvSpPr>
        <p:spPr>
          <a:xfrm>
            <a:off x="5434281" y="29284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93A2041-02A4-425F-A631-CCC839FBC9A7}"/>
              </a:ext>
            </a:extLst>
          </p:cNvPr>
          <p:cNvSpPr txBox="1"/>
          <p:nvPr/>
        </p:nvSpPr>
        <p:spPr>
          <a:xfrm>
            <a:off x="5231906" y="313208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DE0CC950-7BF5-4B68-B286-D0F3A5D79996}"/>
              </a:ext>
            </a:extLst>
          </p:cNvPr>
          <p:cNvSpPr txBox="1"/>
          <p:nvPr/>
        </p:nvSpPr>
        <p:spPr>
          <a:xfrm>
            <a:off x="7450509" y="370160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6440CBF-FE3D-455E-823C-AD3307F8DDB1}"/>
              </a:ext>
            </a:extLst>
          </p:cNvPr>
          <p:cNvSpPr txBox="1"/>
          <p:nvPr/>
        </p:nvSpPr>
        <p:spPr>
          <a:xfrm>
            <a:off x="7248134" y="390519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187DAB2-124B-4A03-AB52-54068AA1B393}"/>
              </a:ext>
            </a:extLst>
          </p:cNvPr>
          <p:cNvSpPr txBox="1"/>
          <p:nvPr/>
        </p:nvSpPr>
        <p:spPr>
          <a:xfrm>
            <a:off x="5231904" y="6127585"/>
            <a:ext cx="1728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68A60D3-583A-4B26-8664-195695D19A63}"/>
              </a:ext>
            </a:extLst>
          </p:cNvPr>
          <p:cNvSpPr txBox="1"/>
          <p:nvPr/>
        </p:nvSpPr>
        <p:spPr>
          <a:xfrm>
            <a:off x="8444886" y="5675339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E43B626C-DCDA-4B98-8874-E1C689B4182A}"/>
              </a:ext>
            </a:extLst>
          </p:cNvPr>
          <p:cNvSpPr txBox="1"/>
          <p:nvPr/>
        </p:nvSpPr>
        <p:spPr>
          <a:xfrm>
            <a:off x="5231904" y="6371940"/>
            <a:ext cx="172819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SHICHANGKAITUO</a:t>
            </a:r>
          </a:p>
        </p:txBody>
      </p:sp>
    </p:spTree>
    <p:extLst>
      <p:ext uri="{BB962C8B-B14F-4D97-AF65-F5344CB8AC3E}">
        <p14:creationId xmlns:p14="http://schemas.microsoft.com/office/powerpoint/2010/main" val="35996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460566E-E3EE-4284-8AF0-8680E9C07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67" y="0"/>
            <a:ext cx="7277100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428390" y="212075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428390" y="2531887"/>
            <a:ext cx="3772119" cy="255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D5BC093-90A3-4F1D-9FFA-8C5515061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05" y="1796819"/>
            <a:ext cx="4775331" cy="3671939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2911C95-7832-4074-931B-81CE9181D2BB}"/>
              </a:ext>
            </a:extLst>
          </p:cNvPr>
          <p:cNvSpPr txBox="1"/>
          <p:nvPr/>
        </p:nvSpPr>
        <p:spPr>
          <a:xfrm>
            <a:off x="3503713" y="145826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F7FAC3AC-4142-4548-8EB7-F74EAC4D20E8}"/>
              </a:ext>
            </a:extLst>
          </p:cNvPr>
          <p:cNvSpPr txBox="1"/>
          <p:nvPr/>
        </p:nvSpPr>
        <p:spPr>
          <a:xfrm>
            <a:off x="4196498" y="22874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C4932FD4-C3AC-4BFE-AF13-4D73260FFE3C}"/>
              </a:ext>
            </a:extLst>
          </p:cNvPr>
          <p:cNvSpPr txBox="1"/>
          <p:nvPr/>
        </p:nvSpPr>
        <p:spPr>
          <a:xfrm>
            <a:off x="4367809" y="333298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9D78EC45-B528-4BB5-96AF-8D67F53C096B}"/>
              </a:ext>
            </a:extLst>
          </p:cNvPr>
          <p:cNvSpPr txBox="1"/>
          <p:nvPr/>
        </p:nvSpPr>
        <p:spPr>
          <a:xfrm>
            <a:off x="4279614" y="425353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1647ACDD-6B42-4FFB-B225-B61FBD5D2509}"/>
              </a:ext>
            </a:extLst>
          </p:cNvPr>
          <p:cNvSpPr txBox="1"/>
          <p:nvPr/>
        </p:nvSpPr>
        <p:spPr>
          <a:xfrm>
            <a:off x="3716445" y="509549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3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84167B0-F680-4FB4-9682-19C3AD382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798" y="0"/>
            <a:ext cx="8693151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C9CB0F8-15BD-46E4-9C81-3ED5ACAD3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97" y="1865445"/>
            <a:ext cx="4920128" cy="4005064"/>
          </a:xfrm>
          <a:prstGeom prst="rect">
            <a:avLst/>
          </a:prstGeom>
        </p:spPr>
      </p:pic>
      <p:sp>
        <p:nvSpPr>
          <p:cNvPr id="22" name="TextBox 6">
            <a:extLst>
              <a:ext uri="{FF2B5EF4-FFF2-40B4-BE49-F238E27FC236}">
                <a16:creationId xmlns="" xmlns:a16="http://schemas.microsoft.com/office/drawing/2014/main" id="{79935FD6-21AA-44AB-808D-FE21A51BB650}"/>
              </a:ext>
            </a:extLst>
          </p:cNvPr>
          <p:cNvSpPr txBox="1"/>
          <p:nvPr/>
        </p:nvSpPr>
        <p:spPr>
          <a:xfrm>
            <a:off x="7248129" y="1404294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A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591471" y="191477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591471" y="211836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2" name="TextBox 6">
            <a:extLst>
              <a:ext uri="{FF2B5EF4-FFF2-40B4-BE49-F238E27FC236}">
                <a16:creationId xmlns="" xmlns:a16="http://schemas.microsoft.com/office/drawing/2014/main" id="{E2E8CC4E-3A76-46C7-A094-8820C3BD6E33}"/>
              </a:ext>
            </a:extLst>
          </p:cNvPr>
          <p:cNvSpPr txBox="1"/>
          <p:nvPr/>
        </p:nvSpPr>
        <p:spPr>
          <a:xfrm>
            <a:off x="7248129" y="2802455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B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67930D34-E4BE-47DB-BB8C-34869415DE42}"/>
              </a:ext>
            </a:extLst>
          </p:cNvPr>
          <p:cNvSpPr txBox="1"/>
          <p:nvPr/>
        </p:nvSpPr>
        <p:spPr>
          <a:xfrm>
            <a:off x="7591471" y="33129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81B2F7A9-B86C-4AB7-86AF-67F7823E930D}"/>
              </a:ext>
            </a:extLst>
          </p:cNvPr>
          <p:cNvSpPr txBox="1"/>
          <p:nvPr/>
        </p:nvSpPr>
        <p:spPr>
          <a:xfrm>
            <a:off x="7591471" y="351652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6">
            <a:extLst>
              <a:ext uri="{FF2B5EF4-FFF2-40B4-BE49-F238E27FC236}">
                <a16:creationId xmlns="" xmlns:a16="http://schemas.microsoft.com/office/drawing/2014/main" id="{8C648AE3-266B-42DE-8C70-E2387E998A98}"/>
              </a:ext>
            </a:extLst>
          </p:cNvPr>
          <p:cNvSpPr txBox="1"/>
          <p:nvPr/>
        </p:nvSpPr>
        <p:spPr>
          <a:xfrm>
            <a:off x="7248129" y="4159918"/>
            <a:ext cx="9957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FE1C495C-BEA2-4F61-AF29-F3C7CF9845CC}"/>
              </a:ext>
            </a:extLst>
          </p:cNvPr>
          <p:cNvSpPr txBox="1"/>
          <p:nvPr/>
        </p:nvSpPr>
        <p:spPr>
          <a:xfrm>
            <a:off x="7591471" y="46703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DB20FF1-FA13-443F-8856-4094845D0111}"/>
              </a:ext>
            </a:extLst>
          </p:cNvPr>
          <p:cNvSpPr txBox="1"/>
          <p:nvPr/>
        </p:nvSpPr>
        <p:spPr>
          <a:xfrm>
            <a:off x="7591471" y="4873991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8754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EF671B6-A7FE-4243-9BBD-18F559E923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70" y="1892829"/>
            <a:ext cx="2470271" cy="3589611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954730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954731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4D20F316-CD7E-4B0D-95EA-B9BA5D7A17E7}"/>
              </a:ext>
            </a:extLst>
          </p:cNvPr>
          <p:cNvSpPr txBox="1"/>
          <p:nvPr/>
        </p:nvSpPr>
        <p:spPr>
          <a:xfrm>
            <a:off x="928497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5C25266-4444-4A7D-B79A-C9F3820B9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93" y="1892829"/>
            <a:ext cx="2470271" cy="3589611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4E7A66C6-805D-4B9E-9BB3-0967CDF4630B}"/>
              </a:ext>
            </a:extLst>
          </p:cNvPr>
          <p:cNvSpPr txBox="1"/>
          <p:nvPr/>
        </p:nvSpPr>
        <p:spPr>
          <a:xfrm>
            <a:off x="3823853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99D1CBB-65BB-40F0-BFCC-53B1C7A8E2E4}"/>
              </a:ext>
            </a:extLst>
          </p:cNvPr>
          <p:cNvSpPr txBox="1"/>
          <p:nvPr/>
        </p:nvSpPr>
        <p:spPr>
          <a:xfrm>
            <a:off x="3823854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99190131-8532-4E73-BCC3-074CEC4C3165}"/>
              </a:ext>
            </a:extLst>
          </p:cNvPr>
          <p:cNvSpPr txBox="1"/>
          <p:nvPr/>
        </p:nvSpPr>
        <p:spPr>
          <a:xfrm>
            <a:off x="3797619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00D1383-277B-469D-AB18-7CAC10A96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15" y="1892829"/>
            <a:ext cx="2470271" cy="3589611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E030178-41EC-4D91-A892-9945843B3BE4}"/>
              </a:ext>
            </a:extLst>
          </p:cNvPr>
          <p:cNvSpPr txBox="1"/>
          <p:nvPr/>
        </p:nvSpPr>
        <p:spPr>
          <a:xfrm>
            <a:off x="6692975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03528067-8F3A-4AEB-9D47-ED0DB393CBCE}"/>
              </a:ext>
            </a:extLst>
          </p:cNvPr>
          <p:cNvSpPr txBox="1"/>
          <p:nvPr/>
        </p:nvSpPr>
        <p:spPr>
          <a:xfrm>
            <a:off x="6692976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AF16A597-AE93-4482-B37E-7FB86A04A0C3}"/>
              </a:ext>
            </a:extLst>
          </p:cNvPr>
          <p:cNvSpPr txBox="1"/>
          <p:nvPr/>
        </p:nvSpPr>
        <p:spPr>
          <a:xfrm>
            <a:off x="6666742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757644BD-20C2-49BF-BC80-19D3B4358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38" y="1892829"/>
            <a:ext cx="2470271" cy="3589611"/>
          </a:xfrm>
          <a:prstGeom prst="rect">
            <a:avLst/>
          </a:prstGeom>
        </p:spPr>
      </p:pic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FF6096F-7EE2-4591-8B71-D41110E44326}"/>
              </a:ext>
            </a:extLst>
          </p:cNvPr>
          <p:cNvSpPr txBox="1"/>
          <p:nvPr/>
        </p:nvSpPr>
        <p:spPr>
          <a:xfrm>
            <a:off x="9562098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DDCB1C9-BD5A-4489-AE49-EF564DCB2102}"/>
              </a:ext>
            </a:extLst>
          </p:cNvPr>
          <p:cNvSpPr txBox="1"/>
          <p:nvPr/>
        </p:nvSpPr>
        <p:spPr>
          <a:xfrm>
            <a:off x="9562099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="" xmlns:a16="http://schemas.microsoft.com/office/drawing/2014/main" id="{2EB9BC95-EB22-47E4-9FF7-1DC478E11992}"/>
              </a:ext>
            </a:extLst>
          </p:cNvPr>
          <p:cNvSpPr txBox="1"/>
          <p:nvPr/>
        </p:nvSpPr>
        <p:spPr>
          <a:xfrm>
            <a:off x="9535865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70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F91AE90-90EB-4EAD-890F-94FE6763D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699244"/>
            <a:ext cx="10753195" cy="54595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AB9EB7C-89B1-4F75-A56E-A250A1E3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87" y="3132782"/>
            <a:ext cx="3515549" cy="2797285"/>
          </a:xfrm>
          <a:prstGeom prst="rect">
            <a:avLst/>
          </a:prstGeom>
        </p:spPr>
      </p:pic>
      <p:sp>
        <p:nvSpPr>
          <p:cNvPr id="24" name="TextBox 6">
            <a:extLst>
              <a:ext uri="{FF2B5EF4-FFF2-40B4-BE49-F238E27FC236}">
                <a16:creationId xmlns="" xmlns:a16="http://schemas.microsoft.com/office/drawing/2014/main" id="{5C594FBB-C0CF-4EE7-BE59-A6CCAA43EEDE}"/>
              </a:ext>
            </a:extLst>
          </p:cNvPr>
          <p:cNvSpPr txBox="1"/>
          <p:nvPr/>
        </p:nvSpPr>
        <p:spPr>
          <a:xfrm>
            <a:off x="3243296" y="1988840"/>
            <a:ext cx="5705408" cy="1733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66" dirty="0">
                <a:solidFill>
                  <a:prstClr val="black">
                    <a:lumMod val="65000"/>
                    <a:lumOff val="3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THANKS</a:t>
            </a:r>
            <a:endParaRPr lang="zh-CN" altLang="en-US" sz="10666" dirty="0">
              <a:solidFill>
                <a:prstClr val="black">
                  <a:lumMod val="65000"/>
                  <a:lumOff val="35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BB7000B9-5A3C-4C54-A46E-CCCD4FD2590C}"/>
              </a:ext>
            </a:extLst>
          </p:cNvPr>
          <p:cNvSpPr txBox="1"/>
          <p:nvPr/>
        </p:nvSpPr>
        <p:spPr>
          <a:xfrm>
            <a:off x="3695729" y="3039150"/>
            <a:ext cx="4800539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5333" spc="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感谢聆听</a:t>
            </a:r>
            <a:endParaRPr lang="en-US" altLang="zh-CN" sz="5333" spc="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910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DF4BCF6-8C2B-4CE8-82CE-58DA199F12C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大气公司工作总结PPT模板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1vaecdp">
      <a:majorFont>
        <a:latin typeface="FZHei-B01S"/>
        <a:ea typeface="FZHei-B01S"/>
        <a:cs typeface=""/>
      </a:majorFont>
      <a:minorFont>
        <a:latin typeface="FZHei-B01S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2335</Words>
  <Application>Microsoft Office PowerPoint</Application>
  <PresentationFormat>宽屏</PresentationFormat>
  <Paragraphs>259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FZHei-B01S</vt:lpstr>
      <vt:lpstr>等线</vt:lpstr>
      <vt:lpstr>方正黑体简体</vt:lpstr>
      <vt:lpstr>宋体</vt:lpstr>
      <vt:lpstr>微软雅黑</vt:lpstr>
      <vt:lpstr>Arial</vt:lpstr>
      <vt:lpstr>Calibri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大气公司工作总结PPT模板</dc:title>
  <dc:creator>优品PPT</dc:creator>
  <dc:description>http://www.ypppt.com/</dc:description>
  <cp:lastModifiedBy>faith123</cp:lastModifiedBy>
  <cp:revision>9</cp:revision>
  <dcterms:created xsi:type="dcterms:W3CDTF">2018-11-30T07:10:19Z</dcterms:created>
  <dcterms:modified xsi:type="dcterms:W3CDTF">2020-06-24T05:45:13Z</dcterms:modified>
</cp:coreProperties>
</file>